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2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10E6B-0B54-43C3-8D93-A1B4A0E507B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B2462-EC34-48B5-BD66-1E6ACE4EE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1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B2462-EC34-48B5-BD66-1E6ACE4EE8A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5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7EDF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7EDF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7EDF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064" y="263725"/>
            <a:ext cx="1269587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E7EDF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9209" y="2417287"/>
            <a:ext cx="14289580" cy="2078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7815" cy="10287000"/>
            <a:chOff x="0" y="0"/>
            <a:chExt cx="410781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2372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4107815" cy="10287000"/>
            </a:xfrm>
            <a:custGeom>
              <a:avLst/>
              <a:gdLst/>
              <a:ahLst/>
              <a:cxnLst/>
              <a:rect l="l" t="t" r="r" b="b"/>
              <a:pathLst>
                <a:path w="4107815" h="10287000">
                  <a:moveTo>
                    <a:pt x="4107586" y="2454376"/>
                  </a:moveTo>
                  <a:lnTo>
                    <a:pt x="4104462" y="2408034"/>
                  </a:lnTo>
                  <a:lnTo>
                    <a:pt x="4095343" y="2363609"/>
                  </a:lnTo>
                  <a:lnTo>
                    <a:pt x="4080649" y="2321483"/>
                  </a:lnTo>
                  <a:lnTo>
                    <a:pt x="4060774" y="2282075"/>
                  </a:lnTo>
                  <a:lnTo>
                    <a:pt x="4036098" y="2245791"/>
                  </a:lnTo>
                  <a:lnTo>
                    <a:pt x="4007053" y="2213038"/>
                  </a:lnTo>
                  <a:lnTo>
                    <a:pt x="3974007" y="2184209"/>
                  </a:lnTo>
                  <a:lnTo>
                    <a:pt x="3937368" y="2159711"/>
                  </a:lnTo>
                  <a:lnTo>
                    <a:pt x="3897541" y="2139950"/>
                  </a:lnTo>
                  <a:lnTo>
                    <a:pt x="3854920" y="2125345"/>
                  </a:lnTo>
                  <a:lnTo>
                    <a:pt x="3809898" y="2116277"/>
                  </a:lnTo>
                  <a:lnTo>
                    <a:pt x="3762895" y="2113165"/>
                  </a:lnTo>
                  <a:lnTo>
                    <a:pt x="3713442" y="2116709"/>
                  </a:lnTo>
                  <a:lnTo>
                    <a:pt x="3666223" y="2126983"/>
                  </a:lnTo>
                  <a:lnTo>
                    <a:pt x="3621722" y="2143493"/>
                  </a:lnTo>
                  <a:lnTo>
                    <a:pt x="3580384" y="2165718"/>
                  </a:lnTo>
                  <a:lnTo>
                    <a:pt x="3542677" y="2193163"/>
                  </a:lnTo>
                  <a:lnTo>
                    <a:pt x="3509048" y="2225319"/>
                  </a:lnTo>
                  <a:lnTo>
                    <a:pt x="3479965" y="2261666"/>
                  </a:lnTo>
                  <a:lnTo>
                    <a:pt x="3455898" y="2301697"/>
                  </a:lnTo>
                  <a:lnTo>
                    <a:pt x="3437280" y="2344915"/>
                  </a:lnTo>
                  <a:lnTo>
                    <a:pt x="3424593" y="2390787"/>
                  </a:lnTo>
                  <a:lnTo>
                    <a:pt x="1404962" y="2390787"/>
                  </a:lnTo>
                  <a:lnTo>
                    <a:pt x="1404962" y="0"/>
                  </a:lnTo>
                  <a:lnTo>
                    <a:pt x="0" y="0"/>
                  </a:lnTo>
                  <a:lnTo>
                    <a:pt x="0" y="10286987"/>
                  </a:lnTo>
                  <a:lnTo>
                    <a:pt x="1404962" y="10286987"/>
                  </a:lnTo>
                  <a:lnTo>
                    <a:pt x="1404962" y="2517952"/>
                  </a:lnTo>
                  <a:lnTo>
                    <a:pt x="3426714" y="2517952"/>
                  </a:lnTo>
                  <a:lnTo>
                    <a:pt x="3438893" y="2564346"/>
                  </a:lnTo>
                  <a:lnTo>
                    <a:pt x="3457206" y="2607856"/>
                  </a:lnTo>
                  <a:lnTo>
                    <a:pt x="3481159" y="2648013"/>
                  </a:lnTo>
                  <a:lnTo>
                    <a:pt x="3510254" y="2684348"/>
                  </a:lnTo>
                  <a:lnTo>
                    <a:pt x="3544011" y="2716377"/>
                  </a:lnTo>
                  <a:lnTo>
                    <a:pt x="3581908" y="2743631"/>
                  </a:lnTo>
                  <a:lnTo>
                    <a:pt x="3623449" y="2765653"/>
                  </a:lnTo>
                  <a:lnTo>
                    <a:pt x="3668153" y="2781973"/>
                  </a:lnTo>
                  <a:lnTo>
                    <a:pt x="3715512" y="2792095"/>
                  </a:lnTo>
                  <a:lnTo>
                    <a:pt x="3765016" y="2795587"/>
                  </a:lnTo>
                  <a:lnTo>
                    <a:pt x="3811536" y="2792476"/>
                  </a:lnTo>
                  <a:lnTo>
                    <a:pt x="3856151" y="2783408"/>
                  </a:lnTo>
                  <a:lnTo>
                    <a:pt x="3898430" y="2768790"/>
                  </a:lnTo>
                  <a:lnTo>
                    <a:pt x="3937990" y="2749042"/>
                  </a:lnTo>
                  <a:lnTo>
                    <a:pt x="3974427" y="2724543"/>
                  </a:lnTo>
                  <a:lnTo>
                    <a:pt x="4007307" y="2695714"/>
                  </a:lnTo>
                  <a:lnTo>
                    <a:pt x="4036263" y="2662948"/>
                  </a:lnTo>
                  <a:lnTo>
                    <a:pt x="4060850" y="2626664"/>
                  </a:lnTo>
                  <a:lnTo>
                    <a:pt x="4080687" y="2587256"/>
                  </a:lnTo>
                  <a:lnTo>
                    <a:pt x="4095356" y="2545143"/>
                  </a:lnTo>
                  <a:lnTo>
                    <a:pt x="4104462" y="2500706"/>
                  </a:lnTo>
                  <a:lnTo>
                    <a:pt x="4107586" y="2454376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5378" y="1013491"/>
            <a:ext cx="9912822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700" spc="665" dirty="0"/>
              <a:t>CYBERSECURITY </a:t>
            </a:r>
            <a:endParaRPr sz="3700" dirty="0"/>
          </a:p>
        </p:txBody>
      </p:sp>
      <p:sp>
        <p:nvSpPr>
          <p:cNvPr id="6" name="object 6"/>
          <p:cNvSpPr txBox="1"/>
          <p:nvPr/>
        </p:nvSpPr>
        <p:spPr>
          <a:xfrm>
            <a:off x="2355378" y="3267698"/>
            <a:ext cx="12403455" cy="6606937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 marR="239395">
              <a:lnSpc>
                <a:spcPts val="11850"/>
              </a:lnSpc>
              <a:spcBef>
                <a:spcPts val="1620"/>
              </a:spcBef>
            </a:pPr>
            <a:r>
              <a:rPr sz="11000" b="1" spc="455" dirty="0">
                <a:solidFill>
                  <a:srgbClr val="E7EDF1"/>
                </a:solidFill>
                <a:latin typeface="Tahoma"/>
                <a:cs typeface="Tahoma"/>
              </a:rPr>
              <a:t>CISCO</a:t>
            </a:r>
            <a:r>
              <a:rPr sz="11000" b="1" spc="775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11000" b="1" spc="620" dirty="0">
                <a:solidFill>
                  <a:srgbClr val="E7EDF1"/>
                </a:solidFill>
                <a:latin typeface="Tahoma"/>
                <a:cs typeface="Tahoma"/>
              </a:rPr>
              <a:t>VIRTUAL </a:t>
            </a:r>
            <a:r>
              <a:rPr sz="11000" b="1" spc="-3204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11000" b="1" spc="480" dirty="0">
                <a:solidFill>
                  <a:srgbClr val="E7EDF1"/>
                </a:solidFill>
                <a:latin typeface="Tahoma"/>
                <a:cs typeface="Tahoma"/>
              </a:rPr>
              <a:t>INTERNSHIP</a:t>
            </a:r>
            <a:endParaRPr sz="11000" dirty="0">
              <a:latin typeface="Tahoma"/>
              <a:cs typeface="Tahoma"/>
            </a:endParaRPr>
          </a:p>
          <a:p>
            <a:pPr marL="12700">
              <a:lnSpc>
                <a:spcPts val="11680"/>
              </a:lnSpc>
            </a:pPr>
            <a:r>
              <a:rPr sz="11000" b="1" spc="894" dirty="0">
                <a:solidFill>
                  <a:srgbClr val="E7EDF1"/>
                </a:solidFill>
                <a:latin typeface="Tahoma"/>
                <a:cs typeface="Tahoma"/>
              </a:rPr>
              <a:t>PROGRAM</a:t>
            </a:r>
            <a:r>
              <a:rPr sz="11000" b="1" spc="795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11000" b="1" spc="450" dirty="0">
                <a:solidFill>
                  <a:srgbClr val="E7EDF1"/>
                </a:solidFill>
                <a:latin typeface="Tahoma"/>
                <a:cs typeface="Tahoma"/>
              </a:rPr>
              <a:t>202</a:t>
            </a:r>
            <a:r>
              <a:rPr lang="en-IN" sz="11000" b="1" spc="450" dirty="0">
                <a:solidFill>
                  <a:srgbClr val="E7EDF1"/>
                </a:solidFill>
                <a:latin typeface="Tahoma"/>
                <a:cs typeface="Tahoma"/>
              </a:rPr>
              <a:t>3</a:t>
            </a:r>
          </a:p>
          <a:p>
            <a:pPr marL="12700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Shashank Kumar Srivastava</a:t>
            </a:r>
          </a:p>
          <a:p>
            <a:pPr marL="12700"/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Inderprastha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91734" y="533847"/>
            <a:ext cx="3714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7510" algn="l"/>
              </a:tabLst>
            </a:pPr>
            <a:r>
              <a:rPr spc="650" dirty="0"/>
              <a:t>E</a:t>
            </a:r>
            <a:r>
              <a:rPr spc="840" dirty="0"/>
              <a:t>M</a:t>
            </a:r>
            <a:r>
              <a:rPr spc="790" dirty="0"/>
              <a:t>A</a:t>
            </a:r>
            <a:r>
              <a:rPr spc="120" dirty="0"/>
              <a:t>I</a:t>
            </a:r>
            <a:r>
              <a:rPr spc="114" dirty="0"/>
              <a:t>L</a:t>
            </a:r>
            <a:r>
              <a:rPr dirty="0"/>
              <a:t>	</a:t>
            </a:r>
            <a:r>
              <a:rPr spc="555" dirty="0"/>
              <a:t>S</a:t>
            </a:r>
            <a:r>
              <a:rPr spc="650" dirty="0"/>
              <a:t>E</a:t>
            </a:r>
            <a:r>
              <a:rPr spc="675" dirty="0"/>
              <a:t>R</a:t>
            </a:r>
            <a:r>
              <a:rPr spc="645" dirty="0"/>
              <a:t>V</a:t>
            </a:r>
            <a:r>
              <a:rPr spc="120" dirty="0"/>
              <a:t>I</a:t>
            </a:r>
            <a:r>
              <a:rPr spc="655" dirty="0"/>
              <a:t>C</a:t>
            </a:r>
            <a:r>
              <a:rPr spc="300" dirty="0"/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6057900"/>
            <a:ext cx="7719059" cy="2540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  <a:tabLst>
                <a:tab pos="923290" algn="l"/>
                <a:tab pos="2347595" algn="l"/>
              </a:tabLst>
            </a:pPr>
            <a:r>
              <a:rPr sz="2200" spc="320" dirty="0">
                <a:solidFill>
                  <a:srgbClr val="E7EDF1"/>
                </a:solidFill>
                <a:latin typeface="Tahoma"/>
                <a:cs typeface="Tahoma"/>
              </a:rPr>
              <a:t>MAIL	</a:t>
            </a:r>
            <a:r>
              <a:rPr sz="2200" spc="400" dirty="0">
                <a:solidFill>
                  <a:srgbClr val="E7EDF1"/>
                </a:solidFill>
                <a:latin typeface="Tahoma"/>
                <a:cs typeface="Tahoma"/>
              </a:rPr>
              <a:t>SERVER	</a:t>
            </a:r>
            <a:r>
              <a:rPr sz="2200" spc="355" dirty="0">
                <a:solidFill>
                  <a:srgbClr val="E7EDF1"/>
                </a:solidFill>
                <a:latin typeface="Tahoma"/>
                <a:cs typeface="Tahoma"/>
              </a:rPr>
              <a:t>CONFIGURED.</a:t>
            </a:r>
            <a:endParaRPr sz="2200" dirty="0">
              <a:latin typeface="Tahoma"/>
              <a:cs typeface="Tahoma"/>
            </a:endParaRPr>
          </a:p>
          <a:p>
            <a:pPr marL="198120" marR="190500" algn="ctr">
              <a:lnSpc>
                <a:spcPct val="125000"/>
              </a:lnSpc>
              <a:tabLst>
                <a:tab pos="1316990" algn="l"/>
                <a:tab pos="1863089" algn="l"/>
                <a:tab pos="2155825" algn="l"/>
                <a:tab pos="2495550" algn="l"/>
                <a:tab pos="3363595" algn="l"/>
                <a:tab pos="4202430" algn="l"/>
                <a:tab pos="4794250" algn="l"/>
                <a:tab pos="6530340" algn="l"/>
                <a:tab pos="7313930" algn="l"/>
              </a:tabLst>
            </a:pP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210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00" spc="575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27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spc="210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27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CC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00" spc="475" dirty="0">
                <a:solidFill>
                  <a:srgbClr val="E7EDF1"/>
                </a:solidFill>
                <a:latin typeface="Tahoma"/>
                <a:cs typeface="Tahoma"/>
              </a:rPr>
              <a:t>U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spc="-1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355" dirty="0">
                <a:solidFill>
                  <a:srgbClr val="E7EDF1"/>
                </a:solidFill>
                <a:latin typeface="Tahoma"/>
                <a:cs typeface="Tahoma"/>
              </a:rPr>
              <a:t>F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A  </a:t>
            </a:r>
            <a:r>
              <a:rPr sz="2200" spc="325" dirty="0">
                <a:solidFill>
                  <a:srgbClr val="E7EDF1"/>
                </a:solidFill>
                <a:latin typeface="Tahoma"/>
                <a:cs typeface="Tahoma"/>
              </a:rPr>
              <a:t>STAFF	</a:t>
            </a:r>
            <a:r>
              <a:rPr sz="2200" spc="420" dirty="0">
                <a:solidFill>
                  <a:srgbClr val="E7EDF1"/>
                </a:solidFill>
                <a:latin typeface="Tahoma"/>
                <a:cs typeface="Tahoma"/>
              </a:rPr>
              <a:t>AND	</a:t>
            </a:r>
            <a:r>
              <a:rPr sz="2200" spc="300" dirty="0">
                <a:solidFill>
                  <a:srgbClr val="E7EDF1"/>
                </a:solidFill>
                <a:latin typeface="Tahoma"/>
                <a:cs typeface="Tahoma"/>
              </a:rPr>
              <a:t>A	</a:t>
            </a:r>
            <a:r>
              <a:rPr sz="2200" spc="315" dirty="0">
                <a:solidFill>
                  <a:srgbClr val="E7EDF1"/>
                </a:solidFill>
                <a:latin typeface="Tahoma"/>
                <a:cs typeface="Tahoma"/>
              </a:rPr>
              <a:t>STUDENT.</a:t>
            </a:r>
            <a:endParaRPr sz="2200" dirty="0">
              <a:latin typeface="Tahoma"/>
              <a:cs typeface="Tahoma"/>
            </a:endParaRPr>
          </a:p>
          <a:p>
            <a:pPr marL="12700" marR="5080" algn="ctr">
              <a:lnSpc>
                <a:spcPct val="125000"/>
              </a:lnSpc>
              <a:tabLst>
                <a:tab pos="1131570" algn="l"/>
                <a:tab pos="1970405" algn="l"/>
                <a:tab pos="2310130" algn="l"/>
                <a:tab pos="3065780" algn="l"/>
                <a:tab pos="4838700" algn="l"/>
                <a:tab pos="5762625" algn="l"/>
                <a:tab pos="7499984" algn="l"/>
              </a:tabLst>
            </a:pP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00" spc="575" dirty="0">
                <a:solidFill>
                  <a:srgbClr val="E7EDF1"/>
                </a:solidFill>
                <a:latin typeface="Tahoma"/>
                <a:cs typeface="Tahoma"/>
              </a:rPr>
              <a:t>MM</a:t>
            </a:r>
            <a:r>
              <a:rPr sz="2200" spc="475" dirty="0">
                <a:solidFill>
                  <a:srgbClr val="E7EDF1"/>
                </a:solidFill>
                <a:latin typeface="Tahoma"/>
                <a:cs typeface="Tahoma"/>
              </a:rPr>
              <a:t>U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00" spc="27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RO</a:t>
            </a:r>
            <a:r>
              <a:rPr sz="2200" spc="475" dirty="0">
                <a:solidFill>
                  <a:srgbClr val="E7EDF1"/>
                </a:solidFill>
                <a:latin typeface="Tahoma"/>
                <a:cs typeface="Tahoma"/>
              </a:rPr>
              <a:t>U</a:t>
            </a:r>
            <a:r>
              <a:rPr sz="2200" spc="415" dirty="0">
                <a:solidFill>
                  <a:srgbClr val="E7EDF1"/>
                </a:solidFill>
                <a:latin typeface="Tahoma"/>
                <a:cs typeface="Tahoma"/>
              </a:rPr>
              <a:t>G</a:t>
            </a:r>
            <a:r>
              <a:rPr sz="2200" spc="25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575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IL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495" dirty="0">
                <a:solidFill>
                  <a:srgbClr val="E7EDF1"/>
                </a:solidFill>
                <a:latin typeface="Tahoma"/>
                <a:cs typeface="Tahoma"/>
              </a:rPr>
              <a:t>B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53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EE</a:t>
            </a:r>
            <a:r>
              <a:rPr sz="2200" spc="27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A  </a:t>
            </a:r>
            <a:r>
              <a:rPr sz="2200" spc="325" dirty="0">
                <a:solidFill>
                  <a:srgbClr val="E7EDF1"/>
                </a:solidFill>
                <a:latin typeface="Tahoma"/>
                <a:cs typeface="Tahoma"/>
              </a:rPr>
              <a:t>STAFF	</a:t>
            </a:r>
            <a:r>
              <a:rPr sz="2200" spc="420" dirty="0">
                <a:solidFill>
                  <a:srgbClr val="E7EDF1"/>
                </a:solidFill>
                <a:latin typeface="Tahoma"/>
                <a:cs typeface="Tahoma"/>
              </a:rPr>
              <a:t>AND	</a:t>
            </a:r>
            <a:r>
              <a:rPr sz="2200" spc="300" dirty="0">
                <a:solidFill>
                  <a:srgbClr val="E7EDF1"/>
                </a:solidFill>
                <a:latin typeface="Tahoma"/>
                <a:cs typeface="Tahoma"/>
              </a:rPr>
              <a:t>A	</a:t>
            </a:r>
            <a:r>
              <a:rPr sz="2200" spc="315" dirty="0">
                <a:solidFill>
                  <a:srgbClr val="E7EDF1"/>
                </a:solidFill>
                <a:latin typeface="Tahoma"/>
                <a:cs typeface="Tahoma"/>
              </a:rPr>
              <a:t>STUDENT.</a:t>
            </a:r>
            <a:endParaRPr sz="22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  <a:tabLst>
                <a:tab pos="2350770" algn="l"/>
                <a:tab pos="3691254" algn="l"/>
                <a:tab pos="4452620" algn="l"/>
                <a:tab pos="5631180" algn="l"/>
                <a:tab pos="6182360" algn="l"/>
              </a:tabLst>
            </a:pPr>
            <a:r>
              <a:rPr sz="2200" spc="400" dirty="0">
                <a:solidFill>
                  <a:srgbClr val="E7EDF1"/>
                </a:solidFill>
                <a:latin typeface="Tahoma"/>
                <a:cs typeface="Tahoma"/>
              </a:rPr>
              <a:t>SCREENSHOT	SHOWS	</a:t>
            </a:r>
            <a:r>
              <a:rPr sz="2200" spc="310" dirty="0">
                <a:solidFill>
                  <a:srgbClr val="E7EDF1"/>
                </a:solidFill>
                <a:latin typeface="Tahoma"/>
                <a:cs typeface="Tahoma"/>
              </a:rPr>
              <a:t>THE	</a:t>
            </a:r>
            <a:r>
              <a:rPr sz="2200" spc="360" dirty="0">
                <a:solidFill>
                  <a:srgbClr val="E7EDF1"/>
                </a:solidFill>
                <a:latin typeface="Tahoma"/>
                <a:cs typeface="Tahoma"/>
              </a:rPr>
              <a:t>INBOX	</a:t>
            </a:r>
            <a:r>
              <a:rPr sz="2200" spc="290" dirty="0">
                <a:solidFill>
                  <a:srgbClr val="E7EDF1"/>
                </a:solidFill>
                <a:latin typeface="Tahoma"/>
                <a:cs typeface="Tahoma"/>
              </a:rPr>
              <a:t>OF	</a:t>
            </a:r>
            <a:r>
              <a:rPr sz="2200" spc="295" dirty="0">
                <a:solidFill>
                  <a:srgbClr val="E7EDF1"/>
                </a:solidFill>
                <a:latin typeface="Tahoma"/>
                <a:cs typeface="Tahoma"/>
              </a:rPr>
              <a:t>BOTH.</a:t>
            </a:r>
            <a:endParaRPr sz="2200" dirty="0">
              <a:latin typeface="Tahoma"/>
              <a:cs typeface="Tahom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B21B26-B14B-BEBC-645F-B01613BB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099" y="876300"/>
            <a:ext cx="8229600" cy="67130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305300"/>
            <a:ext cx="18288000" cy="6097905"/>
            <a:chOff x="0" y="4189415"/>
            <a:chExt cx="18288000" cy="609790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088860"/>
              <a:ext cx="18287999" cy="11981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443" y="4189415"/>
              <a:ext cx="10391774" cy="585787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3695" y="1269439"/>
            <a:ext cx="10829924" cy="26860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96607" y="5143500"/>
            <a:ext cx="5695949" cy="38957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5379" y="533844"/>
            <a:ext cx="928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8520" algn="l"/>
                <a:tab pos="4201795" algn="l"/>
                <a:tab pos="6891020" algn="l"/>
              </a:tabLst>
            </a:pPr>
            <a:r>
              <a:rPr spc="655" dirty="0"/>
              <a:t>C</a:t>
            </a:r>
            <a:r>
              <a:rPr spc="675" dirty="0"/>
              <a:t>O</a:t>
            </a:r>
            <a:r>
              <a:rPr spc="745" dirty="0"/>
              <a:t>NN</a:t>
            </a:r>
            <a:r>
              <a:rPr spc="650" dirty="0"/>
              <a:t>E</a:t>
            </a:r>
            <a:r>
              <a:rPr spc="655" dirty="0"/>
              <a:t>C</a:t>
            </a:r>
            <a:r>
              <a:rPr spc="330" dirty="0"/>
              <a:t>T</a:t>
            </a:r>
            <a:r>
              <a:rPr spc="120" dirty="0"/>
              <a:t>I</a:t>
            </a:r>
            <a:r>
              <a:rPr lang="en-IN" spc="745" dirty="0"/>
              <a:t>N</a:t>
            </a:r>
            <a:r>
              <a:rPr spc="260" dirty="0"/>
              <a:t>G</a:t>
            </a:r>
            <a:r>
              <a:rPr dirty="0"/>
              <a:t>	</a:t>
            </a:r>
            <a:r>
              <a:rPr spc="330" dirty="0"/>
              <a:t>T</a:t>
            </a:r>
            <a:r>
              <a:rPr spc="325" dirty="0"/>
              <a:t>O</a:t>
            </a:r>
            <a:r>
              <a:rPr dirty="0"/>
              <a:t>	</a:t>
            </a:r>
            <a:r>
              <a:rPr spc="650" dirty="0"/>
              <a:t>E</a:t>
            </a:r>
            <a:r>
              <a:rPr spc="705" dirty="0"/>
              <a:t>X</a:t>
            </a:r>
            <a:r>
              <a:rPr spc="330" dirty="0"/>
              <a:t>T</a:t>
            </a:r>
            <a:r>
              <a:rPr spc="650" dirty="0"/>
              <a:t>E</a:t>
            </a:r>
            <a:r>
              <a:rPr spc="675" dirty="0"/>
              <a:t>R</a:t>
            </a:r>
            <a:r>
              <a:rPr spc="745" dirty="0"/>
              <a:t>N</a:t>
            </a:r>
            <a:r>
              <a:rPr spc="790" dirty="0"/>
              <a:t>A</a:t>
            </a:r>
            <a:r>
              <a:rPr spc="114" dirty="0"/>
              <a:t>L</a:t>
            </a:r>
            <a:r>
              <a:rPr dirty="0"/>
              <a:t>	</a:t>
            </a:r>
            <a:r>
              <a:rPr spc="120" dirty="0"/>
              <a:t>I</a:t>
            </a:r>
            <a:r>
              <a:rPr spc="745" dirty="0"/>
              <a:t>N</a:t>
            </a:r>
            <a:r>
              <a:rPr spc="330" dirty="0"/>
              <a:t>T</a:t>
            </a:r>
            <a:r>
              <a:rPr spc="650" dirty="0"/>
              <a:t>E</a:t>
            </a:r>
            <a:r>
              <a:rPr spc="675" dirty="0"/>
              <a:t>R</a:t>
            </a:r>
            <a:r>
              <a:rPr spc="745" dirty="0"/>
              <a:t>N</a:t>
            </a:r>
            <a:r>
              <a:rPr spc="650" dirty="0"/>
              <a:t>E</a:t>
            </a:r>
            <a:r>
              <a:rPr spc="-20" dirty="0"/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7493" y="1720088"/>
            <a:ext cx="339661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880" marR="5080" indent="-551815">
              <a:lnSpc>
                <a:spcPct val="125000"/>
              </a:lnSpc>
              <a:spcBef>
                <a:spcPts val="100"/>
              </a:spcBef>
              <a:tabLst>
                <a:tab pos="1116330" algn="l"/>
                <a:tab pos="1334135" algn="l"/>
              </a:tabLst>
            </a:pP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355" dirty="0">
                <a:solidFill>
                  <a:srgbClr val="E7EDF1"/>
                </a:solidFill>
                <a:latin typeface="Tahoma"/>
                <a:cs typeface="Tahoma"/>
              </a:rPr>
              <a:t>F</a:t>
            </a:r>
            <a:r>
              <a:rPr sz="2200" spc="114" dirty="0">
                <a:solidFill>
                  <a:srgbClr val="E7EDF1"/>
                </a:solidFill>
                <a:latin typeface="Tahoma"/>
                <a:cs typeface="Tahoma"/>
              </a:rPr>
              <a:t>F</a:t>
            </a:r>
            <a:r>
              <a:rPr sz="2200" spc="-45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E7EDF1"/>
                </a:solidFill>
                <a:latin typeface="Tahoma"/>
                <a:cs typeface="Tahoma"/>
              </a:rPr>
              <a:t>6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NN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135" dirty="0">
                <a:solidFill>
                  <a:srgbClr val="E7EDF1"/>
                </a:solidFill>
                <a:latin typeface="Tahoma"/>
                <a:cs typeface="Tahoma"/>
              </a:rPr>
              <a:t>D  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TO	</a:t>
            </a:r>
            <a:r>
              <a:rPr sz="2200" spc="400" dirty="0">
                <a:solidFill>
                  <a:srgbClr val="E7EDF1"/>
                </a:solidFill>
                <a:latin typeface="Tahoma"/>
                <a:cs typeface="Tahoma"/>
              </a:rPr>
              <a:t>EXTERNAL</a:t>
            </a:r>
            <a:endParaRPr sz="2200" dirty="0">
              <a:latin typeface="Tahoma"/>
              <a:cs typeface="Tahoma"/>
            </a:endParaRPr>
          </a:p>
          <a:p>
            <a:pPr marL="403860" marR="48260" indent="-348615">
              <a:lnSpc>
                <a:spcPct val="125000"/>
              </a:lnSpc>
              <a:tabLst>
                <a:tab pos="1479550" algn="l"/>
              </a:tabLst>
            </a:pP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VE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00" spc="-190" dirty="0">
                <a:solidFill>
                  <a:srgbClr val="E7EDF1"/>
                </a:solidFill>
                <a:latin typeface="Tahoma"/>
                <a:cs typeface="Tahoma"/>
              </a:rPr>
              <a:t>.</a:t>
            </a:r>
            <a:r>
              <a:rPr sz="2200" spc="-45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M  </a:t>
            </a:r>
            <a:r>
              <a:rPr sz="2200" spc="355" dirty="0">
                <a:solidFill>
                  <a:srgbClr val="E7EDF1"/>
                </a:solidFill>
                <a:latin typeface="Tahoma"/>
                <a:cs typeface="Tahoma"/>
              </a:rPr>
              <a:t>SUCCESSFULLY.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7D10A10-C7A6-00B4-68FA-7E255CC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66900"/>
            <a:ext cx="7543800" cy="7674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72DB1C-8A69-AA78-CF59-2C665367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48" y="342900"/>
            <a:ext cx="6677957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5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915255"/>
            <a:ext cx="2210435" cy="682625"/>
          </a:xfrm>
          <a:custGeom>
            <a:avLst/>
            <a:gdLst/>
            <a:ahLst/>
            <a:cxnLst/>
            <a:rect l="l" t="t" r="r" b="b"/>
            <a:pathLst>
              <a:path w="2210435" h="682625">
                <a:moveTo>
                  <a:pt x="1867447" y="682418"/>
                </a:moveTo>
                <a:lnTo>
                  <a:pt x="1817933" y="678936"/>
                </a:lnTo>
                <a:lnTo>
                  <a:pt x="1770577" y="668804"/>
                </a:lnTo>
                <a:lnTo>
                  <a:pt x="1725877" y="652491"/>
                </a:lnTo>
                <a:lnTo>
                  <a:pt x="1684329" y="630469"/>
                </a:lnTo>
                <a:lnTo>
                  <a:pt x="1646433" y="603209"/>
                </a:lnTo>
                <a:lnTo>
                  <a:pt x="1612685" y="571180"/>
                </a:lnTo>
                <a:lnTo>
                  <a:pt x="1583585" y="534852"/>
                </a:lnTo>
                <a:lnTo>
                  <a:pt x="1559629" y="494698"/>
                </a:lnTo>
                <a:lnTo>
                  <a:pt x="1541316" y="451186"/>
                </a:lnTo>
                <a:lnTo>
                  <a:pt x="1529144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1527016" y="277629"/>
                </a:lnTo>
                <a:lnTo>
                  <a:pt x="1539706" y="231746"/>
                </a:lnTo>
                <a:lnTo>
                  <a:pt x="1558319" y="188534"/>
                </a:lnTo>
                <a:lnTo>
                  <a:pt x="1582396" y="148500"/>
                </a:lnTo>
                <a:lnTo>
                  <a:pt x="1611477" y="112154"/>
                </a:lnTo>
                <a:lnTo>
                  <a:pt x="1645103" y="80004"/>
                </a:lnTo>
                <a:lnTo>
                  <a:pt x="1682814" y="52558"/>
                </a:lnTo>
                <a:lnTo>
                  <a:pt x="1724151" y="30327"/>
                </a:lnTo>
                <a:lnTo>
                  <a:pt x="1768654" y="13817"/>
                </a:lnTo>
                <a:lnTo>
                  <a:pt x="1815863" y="3539"/>
                </a:lnTo>
                <a:lnTo>
                  <a:pt x="1865319" y="0"/>
                </a:lnTo>
                <a:lnTo>
                  <a:pt x="1912328" y="3111"/>
                </a:lnTo>
                <a:lnTo>
                  <a:pt x="1957342" y="12176"/>
                </a:lnTo>
                <a:lnTo>
                  <a:pt x="1999962" y="26789"/>
                </a:lnTo>
                <a:lnTo>
                  <a:pt x="2039790" y="46546"/>
                </a:lnTo>
                <a:lnTo>
                  <a:pt x="2076426" y="71042"/>
                </a:lnTo>
                <a:lnTo>
                  <a:pt x="2109472" y="99872"/>
                </a:lnTo>
                <a:lnTo>
                  <a:pt x="2138528" y="132632"/>
                </a:lnTo>
                <a:lnTo>
                  <a:pt x="2163196" y="168917"/>
                </a:lnTo>
                <a:lnTo>
                  <a:pt x="2183077" y="208321"/>
                </a:lnTo>
                <a:lnTo>
                  <a:pt x="2197771" y="250441"/>
                </a:lnTo>
                <a:lnTo>
                  <a:pt x="2206881" y="294872"/>
                </a:lnTo>
                <a:lnTo>
                  <a:pt x="2210006" y="341209"/>
                </a:lnTo>
                <a:lnTo>
                  <a:pt x="2206882" y="387545"/>
                </a:lnTo>
                <a:lnTo>
                  <a:pt x="2197781" y="431976"/>
                </a:lnTo>
                <a:lnTo>
                  <a:pt x="2183110" y="474096"/>
                </a:lnTo>
                <a:lnTo>
                  <a:pt x="2163275" y="513501"/>
                </a:lnTo>
                <a:lnTo>
                  <a:pt x="2138682" y="549786"/>
                </a:lnTo>
                <a:lnTo>
                  <a:pt x="2109738" y="582545"/>
                </a:lnTo>
                <a:lnTo>
                  <a:pt x="2076849" y="611376"/>
                </a:lnTo>
                <a:lnTo>
                  <a:pt x="2040421" y="635872"/>
                </a:lnTo>
                <a:lnTo>
                  <a:pt x="2000860" y="655629"/>
                </a:lnTo>
                <a:lnTo>
                  <a:pt x="1958573" y="670242"/>
                </a:lnTo>
                <a:lnTo>
                  <a:pt x="1913967" y="679307"/>
                </a:lnTo>
                <a:lnTo>
                  <a:pt x="1867447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03220" y="689228"/>
            <a:ext cx="2085339" cy="682625"/>
          </a:xfrm>
          <a:custGeom>
            <a:avLst/>
            <a:gdLst/>
            <a:ahLst/>
            <a:cxnLst/>
            <a:rect l="l" t="t" r="r" b="b"/>
            <a:pathLst>
              <a:path w="2085340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2084778" y="277629"/>
                </a:lnTo>
                <a:lnTo>
                  <a:pt x="2084778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7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580921" y="5170987"/>
            <a:ext cx="4062729" cy="4071620"/>
            <a:chOff x="13580921" y="5170987"/>
            <a:chExt cx="4062729" cy="4071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06912" y="7137243"/>
              <a:ext cx="135738" cy="135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80921" y="5170987"/>
              <a:ext cx="4062392" cy="407118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9209" y="2417287"/>
            <a:ext cx="9944100" cy="2078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7920" marR="5080" indent="-2395855">
              <a:lnSpc>
                <a:spcPts val="8250"/>
              </a:lnSpc>
            </a:pPr>
            <a:r>
              <a:rPr sz="6600" b="1" spc="204" dirty="0">
                <a:latin typeface="Tahoma"/>
                <a:cs typeface="Tahoma"/>
              </a:rPr>
              <a:t>P</a:t>
            </a:r>
            <a:r>
              <a:rPr sz="6600" b="1" spc="615" dirty="0">
                <a:latin typeface="Tahoma"/>
                <a:cs typeface="Tahoma"/>
              </a:rPr>
              <a:t>A</a:t>
            </a:r>
            <a:r>
              <a:rPr sz="6600" b="1" spc="40" dirty="0">
                <a:latin typeface="Tahoma"/>
                <a:cs typeface="Tahoma"/>
              </a:rPr>
              <a:t>R</a:t>
            </a:r>
            <a:r>
              <a:rPr sz="6600" b="1" spc="-10" dirty="0">
                <a:latin typeface="Tahoma"/>
                <a:cs typeface="Tahoma"/>
              </a:rPr>
              <a:t>T</a:t>
            </a:r>
            <a:r>
              <a:rPr sz="6600" b="1" spc="-285" dirty="0">
                <a:latin typeface="Tahoma"/>
                <a:cs typeface="Tahoma"/>
              </a:rPr>
              <a:t> </a:t>
            </a:r>
            <a:r>
              <a:rPr sz="6600" b="1" spc="-245" dirty="0">
                <a:latin typeface="Tahoma"/>
                <a:cs typeface="Tahoma"/>
              </a:rPr>
              <a:t>2</a:t>
            </a:r>
            <a:r>
              <a:rPr sz="6600" b="1" spc="-285" dirty="0">
                <a:latin typeface="Tahoma"/>
                <a:cs typeface="Tahoma"/>
              </a:rPr>
              <a:t> </a:t>
            </a:r>
            <a:r>
              <a:rPr sz="6600" b="1" spc="-380" dirty="0">
                <a:latin typeface="Tahoma"/>
                <a:cs typeface="Tahoma"/>
              </a:rPr>
              <a:t>-</a:t>
            </a:r>
            <a:r>
              <a:rPr sz="6600" b="1" spc="-285" dirty="0">
                <a:latin typeface="Tahoma"/>
                <a:cs typeface="Tahoma"/>
              </a:rPr>
              <a:t> </a:t>
            </a:r>
            <a:r>
              <a:rPr sz="6600" b="1" spc="45" dirty="0">
                <a:latin typeface="Tahoma"/>
                <a:cs typeface="Tahoma"/>
              </a:rPr>
              <a:t>T</a:t>
            </a:r>
            <a:r>
              <a:rPr sz="6600" b="1" spc="130" dirty="0">
                <a:latin typeface="Tahoma"/>
                <a:cs typeface="Tahoma"/>
              </a:rPr>
              <a:t>o</a:t>
            </a:r>
            <a:r>
              <a:rPr sz="6600" b="1" spc="-285" dirty="0">
                <a:latin typeface="Tahoma"/>
                <a:cs typeface="Tahoma"/>
              </a:rPr>
              <a:t> </a:t>
            </a:r>
            <a:r>
              <a:rPr sz="6600" b="1" spc="114" dirty="0">
                <a:latin typeface="Tahoma"/>
                <a:cs typeface="Tahoma"/>
              </a:rPr>
              <a:t>i</a:t>
            </a:r>
            <a:r>
              <a:rPr sz="6600" b="1" spc="270" dirty="0">
                <a:latin typeface="Tahoma"/>
                <a:cs typeface="Tahoma"/>
              </a:rPr>
              <a:t>n</a:t>
            </a:r>
            <a:r>
              <a:rPr sz="6600" b="1" dirty="0">
                <a:latin typeface="Tahoma"/>
                <a:cs typeface="Tahoma"/>
              </a:rPr>
              <a:t>v</a:t>
            </a:r>
            <a:r>
              <a:rPr sz="6600" b="1" spc="105" dirty="0">
                <a:latin typeface="Tahoma"/>
                <a:cs typeface="Tahoma"/>
              </a:rPr>
              <a:t>e</a:t>
            </a:r>
            <a:r>
              <a:rPr sz="6600" b="1" spc="40" dirty="0">
                <a:latin typeface="Tahoma"/>
                <a:cs typeface="Tahoma"/>
              </a:rPr>
              <a:t>s</a:t>
            </a:r>
            <a:r>
              <a:rPr sz="6600" b="1" spc="180" dirty="0">
                <a:latin typeface="Tahoma"/>
                <a:cs typeface="Tahoma"/>
              </a:rPr>
              <a:t>t</a:t>
            </a:r>
            <a:r>
              <a:rPr sz="6600" b="1" spc="114" dirty="0">
                <a:latin typeface="Tahoma"/>
                <a:cs typeface="Tahoma"/>
              </a:rPr>
              <a:t>i</a:t>
            </a:r>
            <a:r>
              <a:rPr sz="6600" b="1" spc="170" dirty="0">
                <a:latin typeface="Tahoma"/>
                <a:cs typeface="Tahoma"/>
              </a:rPr>
              <a:t>g</a:t>
            </a:r>
            <a:r>
              <a:rPr sz="6600" b="1" spc="60" dirty="0">
                <a:latin typeface="Tahoma"/>
                <a:cs typeface="Tahoma"/>
              </a:rPr>
              <a:t>a</a:t>
            </a:r>
            <a:r>
              <a:rPr sz="6600" b="1" spc="180" dirty="0">
                <a:latin typeface="Tahoma"/>
                <a:cs typeface="Tahoma"/>
              </a:rPr>
              <a:t>t</a:t>
            </a:r>
            <a:r>
              <a:rPr sz="6600" b="1" spc="35" dirty="0">
                <a:latin typeface="Tahoma"/>
                <a:cs typeface="Tahoma"/>
              </a:rPr>
              <a:t>e  </a:t>
            </a:r>
            <a:r>
              <a:rPr sz="6600" b="1" spc="204" dirty="0">
                <a:latin typeface="Tahoma"/>
                <a:cs typeface="Tahoma"/>
              </a:rPr>
              <a:t>packet</a:t>
            </a:r>
            <a:r>
              <a:rPr sz="6600" b="1" spc="-295" dirty="0">
                <a:latin typeface="Tahoma"/>
                <a:cs typeface="Tahoma"/>
              </a:rPr>
              <a:t> </a:t>
            </a:r>
            <a:r>
              <a:rPr sz="6600" b="1" spc="185" dirty="0">
                <a:latin typeface="Tahoma"/>
                <a:cs typeface="Tahoma"/>
              </a:rPr>
              <a:t>flow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5272" y="4586860"/>
            <a:ext cx="9670415" cy="285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100"/>
              </a:spcBef>
              <a:tabLst>
                <a:tab pos="493395" algn="l"/>
                <a:tab pos="2070100" algn="l"/>
                <a:tab pos="4335145" algn="l"/>
                <a:tab pos="5137150" algn="l"/>
                <a:tab pos="6743065" algn="l"/>
                <a:tab pos="7059930" algn="l"/>
              </a:tabLst>
            </a:pPr>
            <a:r>
              <a:rPr sz="3200" spc="440" dirty="0">
                <a:solidFill>
                  <a:srgbClr val="42B0F1"/>
                </a:solidFill>
                <a:latin typeface="Tahoma"/>
                <a:cs typeface="Tahoma"/>
              </a:rPr>
              <a:t>A	</a:t>
            </a:r>
            <a:r>
              <a:rPr sz="3200" spc="465" dirty="0">
                <a:solidFill>
                  <a:srgbClr val="42B0F1"/>
                </a:solidFill>
                <a:latin typeface="Tahoma"/>
                <a:cs typeface="Tahoma"/>
              </a:rPr>
              <a:t>BRIEF	</a:t>
            </a:r>
            <a:r>
              <a:rPr sz="3200" spc="475" dirty="0">
                <a:solidFill>
                  <a:srgbClr val="42B0F1"/>
                </a:solidFill>
                <a:latin typeface="Tahoma"/>
                <a:cs typeface="Tahoma"/>
              </a:rPr>
              <a:t>OUTLINE	</a:t>
            </a:r>
            <a:r>
              <a:rPr sz="3200" spc="420" dirty="0">
                <a:solidFill>
                  <a:srgbClr val="42B0F1"/>
                </a:solidFill>
                <a:latin typeface="Tahoma"/>
                <a:cs typeface="Tahoma"/>
              </a:rPr>
              <a:t>OF	</a:t>
            </a:r>
            <a:r>
              <a:rPr sz="3200" spc="565" dirty="0">
                <a:solidFill>
                  <a:srgbClr val="42B0F1"/>
                </a:solidFill>
                <a:latin typeface="Tahoma"/>
                <a:cs typeface="Tahoma"/>
              </a:rPr>
              <a:t>WHAT	</a:t>
            </a:r>
            <a:r>
              <a:rPr sz="3200" spc="-229" dirty="0">
                <a:solidFill>
                  <a:srgbClr val="42B0F1"/>
                </a:solidFill>
                <a:latin typeface="Tahoma"/>
                <a:cs typeface="Tahoma"/>
              </a:rPr>
              <a:t>I	</a:t>
            </a:r>
            <a:r>
              <a:rPr sz="3200" spc="360" dirty="0">
                <a:solidFill>
                  <a:srgbClr val="42B0F1"/>
                </a:solidFill>
                <a:latin typeface="Tahoma"/>
                <a:cs typeface="Tahoma"/>
              </a:rPr>
              <a:t>DID</a:t>
            </a:r>
            <a:endParaRPr sz="3200">
              <a:latin typeface="Tahoma"/>
              <a:cs typeface="Tahoma"/>
            </a:endParaRPr>
          </a:p>
          <a:p>
            <a:pPr marL="12065" marR="5080" algn="ctr">
              <a:lnSpc>
                <a:spcPct val="125000"/>
              </a:lnSpc>
              <a:spcBef>
                <a:spcPts val="1970"/>
              </a:spcBef>
              <a:tabLst>
                <a:tab pos="1085215" algn="l"/>
                <a:tab pos="1790064" algn="l"/>
                <a:tab pos="1832610" algn="l"/>
                <a:tab pos="2385060" algn="l"/>
                <a:tab pos="3592829" algn="l"/>
                <a:tab pos="3829050" algn="l"/>
                <a:tab pos="4837430" algn="l"/>
                <a:tab pos="5306695" algn="l"/>
                <a:tab pos="5492750" algn="l"/>
                <a:tab pos="6914515" algn="l"/>
                <a:tab pos="7966075" algn="l"/>
                <a:tab pos="9039225" algn="l"/>
              </a:tabLst>
            </a:pPr>
            <a:r>
              <a:rPr sz="2200" spc="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spc="50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spc="2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spc="4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spc="4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spc="50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spc="5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spc="8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50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spc="4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spc="2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spc="53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200" spc="46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200" spc="28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1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3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200" spc="50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spc="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spc="355" dirty="0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sz="2200" spc="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spc="50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spc="17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50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200" spc="5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spc="4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200" spc="5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200" spc="4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35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200" spc="3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200" spc="4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200" spc="29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35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200" spc="465" dirty="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sz="2200" spc="33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50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200" spc="4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200" spc="10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2200" spc="405" dirty="0">
                <a:solidFill>
                  <a:srgbClr val="FFFFFF"/>
                </a:solidFill>
                <a:latin typeface="Tahoma"/>
                <a:cs typeface="Tahoma"/>
              </a:rPr>
              <a:t>FROM	</a:t>
            </a:r>
            <a:r>
              <a:rPr sz="2200" spc="370" dirty="0">
                <a:solidFill>
                  <a:srgbClr val="FFFFFF"/>
                </a:solidFill>
                <a:latin typeface="Tahoma"/>
                <a:cs typeface="Tahoma"/>
              </a:rPr>
              <a:t>LAB		</a:t>
            </a:r>
            <a:r>
              <a:rPr sz="2200" spc="225" dirty="0">
                <a:solidFill>
                  <a:srgbClr val="FFFFFF"/>
                </a:solidFill>
                <a:latin typeface="Tahoma"/>
                <a:cs typeface="Tahoma"/>
              </a:rPr>
              <a:t>TO	</a:t>
            </a:r>
            <a:r>
              <a:rPr sz="2200" spc="434" dirty="0">
                <a:solidFill>
                  <a:srgbClr val="FFFFFF"/>
                </a:solidFill>
                <a:latin typeface="Tahoma"/>
                <a:cs typeface="Tahoma"/>
              </a:rPr>
              <a:t>SMARTPHONE	</a:t>
            </a:r>
            <a:r>
              <a:rPr sz="2200" spc="175" dirty="0">
                <a:solidFill>
                  <a:srgbClr val="FFFFFF"/>
                </a:solidFill>
                <a:latin typeface="Tahoma"/>
                <a:cs typeface="Tahoma"/>
              </a:rPr>
              <a:t>IN	</a:t>
            </a:r>
            <a:r>
              <a:rPr sz="2200" spc="385" dirty="0">
                <a:solidFill>
                  <a:srgbClr val="FFFFFF"/>
                </a:solidFill>
                <a:latin typeface="Tahoma"/>
                <a:cs typeface="Tahoma"/>
              </a:rPr>
              <a:t>CLASSROOM.</a:t>
            </a:r>
            <a:endParaRPr sz="2200">
              <a:latin typeface="Tahoma"/>
              <a:cs typeface="Tahoma"/>
            </a:endParaRPr>
          </a:p>
          <a:p>
            <a:pPr marL="433070" marR="425450" algn="ctr">
              <a:lnSpc>
                <a:spcPct val="125000"/>
              </a:lnSpc>
              <a:tabLst>
                <a:tab pos="2281555" algn="l"/>
                <a:tab pos="4083685" algn="l"/>
                <a:tab pos="4320540" algn="l"/>
                <a:tab pos="5507990" algn="l"/>
                <a:tab pos="5824220" algn="l"/>
                <a:tab pos="6060440" algn="l"/>
                <a:tab pos="7245984" algn="l"/>
                <a:tab pos="7838440" algn="l"/>
                <a:tab pos="8296909" algn="l"/>
              </a:tabLst>
            </a:pPr>
            <a:r>
              <a:rPr sz="2200" spc="4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spc="484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200" spc="2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spc="4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spc="4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spc="50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spc="5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spc="8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50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spc="4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spc="2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spc="53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200" spc="46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200" spc="28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1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3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200" spc="50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spc="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spc="355" dirty="0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sz="2200" spc="4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spc="2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50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200" spc="5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spc="4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200" spc="5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200" spc="4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35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200" spc="3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200" spc="4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200" spc="29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35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200" spc="465" dirty="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sz="2200" spc="204" dirty="0">
                <a:solidFill>
                  <a:srgbClr val="FFFFFF"/>
                </a:solidFill>
                <a:latin typeface="Tahoma"/>
                <a:cs typeface="Tahoma"/>
              </a:rPr>
              <a:t>M  </a:t>
            </a:r>
            <a:r>
              <a:rPr sz="2200" spc="400" dirty="0">
                <a:solidFill>
                  <a:srgbClr val="FFFFFF"/>
                </a:solidFill>
                <a:latin typeface="Tahoma"/>
                <a:cs typeface="Tahoma"/>
              </a:rPr>
              <a:t>EXTERNAL	</a:t>
            </a:r>
            <a:r>
              <a:rPr sz="2200" spc="420" dirty="0">
                <a:solidFill>
                  <a:srgbClr val="FFFFFF"/>
                </a:solidFill>
                <a:latin typeface="Tahoma"/>
                <a:cs typeface="Tahoma"/>
              </a:rPr>
              <a:t>NETWORK	</a:t>
            </a:r>
            <a:r>
              <a:rPr sz="2200" spc="400" dirty="0">
                <a:solidFill>
                  <a:srgbClr val="FFFFFF"/>
                </a:solidFill>
                <a:latin typeface="Tahoma"/>
                <a:cs typeface="Tahoma"/>
              </a:rPr>
              <a:t>SERVER	</a:t>
            </a:r>
            <a:r>
              <a:rPr sz="2200" spc="225" dirty="0">
                <a:solidFill>
                  <a:srgbClr val="FFFFFF"/>
                </a:solidFill>
                <a:latin typeface="Tahoma"/>
                <a:cs typeface="Tahoma"/>
              </a:rPr>
              <a:t>TO	</a:t>
            </a:r>
            <a:r>
              <a:rPr sz="2200" spc="355" dirty="0">
                <a:solidFill>
                  <a:srgbClr val="FFFFFF"/>
                </a:solidFill>
                <a:latin typeface="Tahoma"/>
                <a:cs typeface="Tahoma"/>
              </a:rPr>
              <a:t>INTERNAL	</a:t>
            </a:r>
            <a:r>
              <a:rPr sz="2200" spc="390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endParaRPr sz="2200">
              <a:latin typeface="Tahoma"/>
              <a:cs typeface="Tahoma"/>
            </a:endParaRPr>
          </a:p>
          <a:p>
            <a:pPr marR="94615" algn="ctr">
              <a:lnSpc>
                <a:spcPct val="100000"/>
              </a:lnSpc>
              <a:spcBef>
                <a:spcPts val="660"/>
              </a:spcBef>
            </a:pPr>
            <a:r>
              <a:rPr sz="2200" spc="320" dirty="0">
                <a:solidFill>
                  <a:srgbClr val="FFFFFF"/>
                </a:solidFill>
                <a:latin typeface="Tahoma"/>
                <a:cs typeface="Tahoma"/>
              </a:rPr>
              <a:t>SYSTEMS,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" y="8915258"/>
            <a:ext cx="2886075" cy="682625"/>
          </a:xfrm>
          <a:custGeom>
            <a:avLst/>
            <a:gdLst/>
            <a:ahLst/>
            <a:cxnLst/>
            <a:rect l="l" t="t" r="r" b="b"/>
            <a:pathLst>
              <a:path w="2886075" h="682625">
                <a:moveTo>
                  <a:pt x="2543271" y="682418"/>
                </a:moveTo>
                <a:lnTo>
                  <a:pt x="2493757" y="678936"/>
                </a:lnTo>
                <a:lnTo>
                  <a:pt x="2446401" y="668804"/>
                </a:lnTo>
                <a:lnTo>
                  <a:pt x="2401701" y="652491"/>
                </a:lnTo>
                <a:lnTo>
                  <a:pt x="2360153" y="630469"/>
                </a:lnTo>
                <a:lnTo>
                  <a:pt x="2322257" y="603209"/>
                </a:lnTo>
                <a:lnTo>
                  <a:pt x="2288509" y="571180"/>
                </a:lnTo>
                <a:lnTo>
                  <a:pt x="2259409" y="534852"/>
                </a:lnTo>
                <a:lnTo>
                  <a:pt x="2235453" y="494698"/>
                </a:lnTo>
                <a:lnTo>
                  <a:pt x="2217140" y="451186"/>
                </a:lnTo>
                <a:lnTo>
                  <a:pt x="2204968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2202840" y="277629"/>
                </a:lnTo>
                <a:lnTo>
                  <a:pt x="2215530" y="231746"/>
                </a:lnTo>
                <a:lnTo>
                  <a:pt x="2234143" y="188534"/>
                </a:lnTo>
                <a:lnTo>
                  <a:pt x="2258220" y="148500"/>
                </a:lnTo>
                <a:lnTo>
                  <a:pt x="2287301" y="112154"/>
                </a:lnTo>
                <a:lnTo>
                  <a:pt x="2320927" y="80004"/>
                </a:lnTo>
                <a:lnTo>
                  <a:pt x="2358638" y="52558"/>
                </a:lnTo>
                <a:lnTo>
                  <a:pt x="2399975" y="30327"/>
                </a:lnTo>
                <a:lnTo>
                  <a:pt x="2444478" y="13817"/>
                </a:lnTo>
                <a:lnTo>
                  <a:pt x="2491687" y="3539"/>
                </a:lnTo>
                <a:lnTo>
                  <a:pt x="2541143" y="0"/>
                </a:lnTo>
                <a:lnTo>
                  <a:pt x="2588152" y="3111"/>
                </a:lnTo>
                <a:lnTo>
                  <a:pt x="2633166" y="12176"/>
                </a:lnTo>
                <a:lnTo>
                  <a:pt x="2675786" y="26789"/>
                </a:lnTo>
                <a:lnTo>
                  <a:pt x="2715614" y="46546"/>
                </a:lnTo>
                <a:lnTo>
                  <a:pt x="2752250" y="71042"/>
                </a:lnTo>
                <a:lnTo>
                  <a:pt x="2785296" y="99872"/>
                </a:lnTo>
                <a:lnTo>
                  <a:pt x="2814352" y="132632"/>
                </a:lnTo>
                <a:lnTo>
                  <a:pt x="2839020" y="168917"/>
                </a:lnTo>
                <a:lnTo>
                  <a:pt x="2858901" y="208321"/>
                </a:lnTo>
                <a:lnTo>
                  <a:pt x="2873595" y="250441"/>
                </a:lnTo>
                <a:lnTo>
                  <a:pt x="2882705" y="294872"/>
                </a:lnTo>
                <a:lnTo>
                  <a:pt x="2885830" y="341209"/>
                </a:lnTo>
                <a:lnTo>
                  <a:pt x="2882706" y="387545"/>
                </a:lnTo>
                <a:lnTo>
                  <a:pt x="2873605" y="431976"/>
                </a:lnTo>
                <a:lnTo>
                  <a:pt x="2858934" y="474096"/>
                </a:lnTo>
                <a:lnTo>
                  <a:pt x="2839099" y="513501"/>
                </a:lnTo>
                <a:lnTo>
                  <a:pt x="2814506" y="549786"/>
                </a:lnTo>
                <a:lnTo>
                  <a:pt x="2785562" y="582545"/>
                </a:lnTo>
                <a:lnTo>
                  <a:pt x="2752673" y="611376"/>
                </a:lnTo>
                <a:lnTo>
                  <a:pt x="2716245" y="635872"/>
                </a:lnTo>
                <a:lnTo>
                  <a:pt x="2676684" y="655629"/>
                </a:lnTo>
                <a:lnTo>
                  <a:pt x="2634397" y="670242"/>
                </a:lnTo>
                <a:lnTo>
                  <a:pt x="2589791" y="679306"/>
                </a:lnTo>
                <a:lnTo>
                  <a:pt x="2543271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01959" y="689229"/>
            <a:ext cx="2886075" cy="682625"/>
          </a:xfrm>
          <a:custGeom>
            <a:avLst/>
            <a:gdLst/>
            <a:ahLst/>
            <a:cxnLst/>
            <a:rect l="l" t="t" r="r" b="b"/>
            <a:pathLst>
              <a:path w="2886075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2885830" y="277629"/>
                </a:lnTo>
                <a:lnTo>
                  <a:pt x="2885830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6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653" y="533845"/>
            <a:ext cx="677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3475" algn="l"/>
                <a:tab pos="4474845" algn="l"/>
              </a:tabLst>
            </a:pPr>
            <a:r>
              <a:rPr spc="120" dirty="0"/>
              <a:t>I</a:t>
            </a:r>
            <a:r>
              <a:rPr spc="745" dirty="0"/>
              <a:t>N</a:t>
            </a:r>
            <a:r>
              <a:rPr spc="555" dirty="0"/>
              <a:t>S</a:t>
            </a:r>
            <a:r>
              <a:rPr spc="330" dirty="0"/>
              <a:t>T</a:t>
            </a:r>
            <a:r>
              <a:rPr spc="790" dirty="0"/>
              <a:t>A</a:t>
            </a:r>
            <a:r>
              <a:rPr spc="465" dirty="0"/>
              <a:t>LL</a:t>
            </a:r>
            <a:r>
              <a:rPr spc="790" dirty="0"/>
              <a:t>A</a:t>
            </a:r>
            <a:r>
              <a:rPr spc="330" dirty="0"/>
              <a:t>T</a:t>
            </a:r>
            <a:r>
              <a:rPr spc="120" dirty="0"/>
              <a:t>I</a:t>
            </a:r>
            <a:r>
              <a:rPr spc="675" dirty="0"/>
              <a:t>O</a:t>
            </a:r>
            <a:r>
              <a:rPr spc="395" dirty="0"/>
              <a:t>N</a:t>
            </a:r>
            <a:r>
              <a:rPr dirty="0"/>
              <a:t>	</a:t>
            </a:r>
            <a:r>
              <a:rPr spc="675" dirty="0"/>
              <a:t>O</a:t>
            </a:r>
            <a:r>
              <a:rPr spc="170" dirty="0"/>
              <a:t>F</a:t>
            </a:r>
            <a:r>
              <a:rPr dirty="0"/>
              <a:t>	</a:t>
            </a:r>
            <a:r>
              <a:rPr spc="555" dirty="0"/>
              <a:t>S</a:t>
            </a:r>
            <a:r>
              <a:rPr spc="745" dirty="0"/>
              <a:t>N</a:t>
            </a:r>
            <a:r>
              <a:rPr spc="120" dirty="0"/>
              <a:t>I</a:t>
            </a:r>
            <a:r>
              <a:rPr spc="520" dirty="0"/>
              <a:t>FF</a:t>
            </a:r>
            <a:r>
              <a:rPr spc="650" dirty="0"/>
              <a:t>E</a:t>
            </a:r>
            <a:r>
              <a:rPr spc="675" dirty="0"/>
              <a:t>R</a:t>
            </a:r>
            <a:r>
              <a:rPr spc="204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41217" y="2204349"/>
            <a:ext cx="4312920" cy="6297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marR="372745" algn="ctr">
              <a:lnSpc>
                <a:spcPct val="127800"/>
              </a:lnSpc>
              <a:spcBef>
                <a:spcPts val="95"/>
              </a:spcBef>
              <a:tabLst>
                <a:tab pos="2078989" algn="l"/>
                <a:tab pos="2176780" algn="l"/>
                <a:tab pos="2963545" algn="l"/>
              </a:tabLst>
            </a:pPr>
            <a:r>
              <a:rPr sz="2250" spc="409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50" spc="54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spc="9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50" spc="380" dirty="0">
                <a:solidFill>
                  <a:srgbClr val="E7EDF1"/>
                </a:solidFill>
                <a:latin typeface="Tahoma"/>
                <a:cs typeface="Tahoma"/>
              </a:rPr>
              <a:t>FF</a:t>
            </a:r>
            <a:r>
              <a:rPr sz="2250" spc="47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spc="24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50" spc="-455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50" spc="-350" dirty="0">
                <a:solidFill>
                  <a:srgbClr val="E7EDF1"/>
                </a:solidFill>
                <a:latin typeface="Tahoma"/>
                <a:cs typeface="Tahoma"/>
              </a:rPr>
              <a:t>1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9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50" spc="54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spc="409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50" spc="250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57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345" dirty="0">
                <a:solidFill>
                  <a:srgbClr val="E7EDF1"/>
                </a:solidFill>
                <a:latin typeface="Tahoma"/>
                <a:cs typeface="Tahoma"/>
              </a:rPr>
              <a:t>LL</a:t>
            </a:r>
            <a:r>
              <a:rPr sz="2250" spc="47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spc="150" dirty="0">
                <a:solidFill>
                  <a:srgbClr val="E7EDF1"/>
                </a:solidFill>
                <a:latin typeface="Tahoma"/>
                <a:cs typeface="Tahoma"/>
              </a:rPr>
              <a:t>D  </a:t>
            </a:r>
            <a:r>
              <a:rPr sz="2250" spc="440" dirty="0">
                <a:solidFill>
                  <a:srgbClr val="E7EDF1"/>
                </a:solidFill>
                <a:latin typeface="Tahoma"/>
                <a:cs typeface="Tahoma"/>
              </a:rPr>
              <a:t>BETWEEN		</a:t>
            </a:r>
            <a:r>
              <a:rPr sz="2250" spc="335" dirty="0">
                <a:solidFill>
                  <a:srgbClr val="E7EDF1"/>
                </a:solidFill>
                <a:latin typeface="Tahoma"/>
                <a:cs typeface="Tahoma"/>
              </a:rPr>
              <a:t>THE	</a:t>
            </a:r>
            <a:r>
              <a:rPr sz="2250" spc="400" dirty="0">
                <a:solidFill>
                  <a:srgbClr val="E7EDF1"/>
                </a:solidFill>
                <a:latin typeface="Tahoma"/>
                <a:cs typeface="Tahoma"/>
              </a:rPr>
              <a:t>LAB</a:t>
            </a:r>
            <a:endParaRPr sz="2250">
              <a:latin typeface="Tahoma"/>
              <a:cs typeface="Tahoma"/>
            </a:endParaRPr>
          </a:p>
          <a:p>
            <a:pPr marL="12700" marR="5080" algn="ctr">
              <a:lnSpc>
                <a:spcPct val="127800"/>
              </a:lnSpc>
              <a:tabLst>
                <a:tab pos="1472565" algn="l"/>
                <a:tab pos="1736089" algn="l"/>
                <a:tab pos="2339975" algn="l"/>
                <a:tab pos="3866515" algn="l"/>
              </a:tabLst>
            </a:pPr>
            <a:r>
              <a:rPr sz="2250" spc="409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50" spc="57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50" spc="9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50" spc="250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48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50" spc="275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57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54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spc="235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49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50" spc="500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50" spc="509" dirty="0">
                <a:solidFill>
                  <a:srgbClr val="E7EDF1"/>
                </a:solidFill>
                <a:latin typeface="Tahoma"/>
                <a:cs typeface="Tahoma"/>
              </a:rPr>
              <a:t>U</a:t>
            </a:r>
            <a:r>
              <a:rPr sz="2250" spc="250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47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spc="24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250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155" dirty="0">
                <a:solidFill>
                  <a:srgbClr val="E7EDF1"/>
                </a:solidFill>
                <a:latin typeface="Tahoma"/>
                <a:cs typeface="Tahoma"/>
              </a:rPr>
              <a:t>O  </a:t>
            </a:r>
            <a:r>
              <a:rPr sz="2250" spc="440" dirty="0">
                <a:solidFill>
                  <a:srgbClr val="E7EDF1"/>
                </a:solidFill>
                <a:latin typeface="Tahoma"/>
                <a:cs typeface="Tahoma"/>
              </a:rPr>
              <a:t>CAPTURE	</a:t>
            </a:r>
            <a:r>
              <a:rPr sz="2250" spc="434" dirty="0">
                <a:solidFill>
                  <a:srgbClr val="E7EDF1"/>
                </a:solidFill>
                <a:latin typeface="Tahoma"/>
                <a:cs typeface="Tahoma"/>
              </a:rPr>
              <a:t>PACKETS</a:t>
            </a:r>
            <a:endParaRPr sz="2250">
              <a:latin typeface="Tahoma"/>
              <a:cs typeface="Tahoma"/>
            </a:endParaRPr>
          </a:p>
          <a:p>
            <a:pPr marL="450850" marR="443230" algn="ctr">
              <a:lnSpc>
                <a:spcPct val="127800"/>
              </a:lnSpc>
              <a:tabLst>
                <a:tab pos="1536700" algn="l"/>
                <a:tab pos="2165985" algn="l"/>
              </a:tabLst>
            </a:pPr>
            <a:r>
              <a:rPr sz="2250" spc="380" dirty="0">
                <a:solidFill>
                  <a:srgbClr val="E7EDF1"/>
                </a:solidFill>
                <a:latin typeface="Tahoma"/>
                <a:cs typeface="Tahoma"/>
              </a:rPr>
              <a:t>F</a:t>
            </a:r>
            <a:r>
              <a:rPr sz="2250" spc="345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r>
              <a:rPr sz="2250" spc="500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50" spc="57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50" spc="9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50" spc="54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spc="200" dirty="0">
                <a:solidFill>
                  <a:srgbClr val="E7EDF1"/>
                </a:solidFill>
                <a:latin typeface="Tahoma"/>
                <a:cs typeface="Tahoma"/>
              </a:rPr>
              <a:t>G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250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525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50" spc="49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50" spc="500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50" spc="509" dirty="0">
                <a:solidFill>
                  <a:srgbClr val="E7EDF1"/>
                </a:solidFill>
                <a:latin typeface="Tahoma"/>
                <a:cs typeface="Tahoma"/>
              </a:rPr>
              <a:t>U</a:t>
            </a:r>
            <a:r>
              <a:rPr sz="2250" spc="450" dirty="0">
                <a:solidFill>
                  <a:srgbClr val="E7EDF1"/>
                </a:solidFill>
                <a:latin typeface="Tahoma"/>
                <a:cs typeface="Tahoma"/>
              </a:rPr>
              <a:t>G</a:t>
            </a:r>
            <a:r>
              <a:rPr sz="2250" spc="175" dirty="0">
                <a:solidFill>
                  <a:srgbClr val="E7EDF1"/>
                </a:solidFill>
                <a:latin typeface="Tahoma"/>
                <a:cs typeface="Tahoma"/>
              </a:rPr>
              <a:t>H  </a:t>
            </a:r>
            <a:r>
              <a:rPr sz="2250" spc="250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525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50" spc="47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spc="370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-140" dirty="0">
                <a:solidFill>
                  <a:srgbClr val="E7EDF1"/>
                </a:solidFill>
                <a:latin typeface="Tahoma"/>
                <a:cs typeface="Tahoma"/>
              </a:rPr>
              <a:t>(</a:t>
            </a:r>
            <a:r>
              <a:rPr sz="2250" spc="-455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50" spc="9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50" spc="54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spc="250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47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spc="49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50" spc="54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spc="57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95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endParaRPr sz="2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250" spc="375" dirty="0">
                <a:solidFill>
                  <a:srgbClr val="E7EDF1"/>
                </a:solidFill>
                <a:latin typeface="Tahoma"/>
                <a:cs typeface="Tahoma"/>
              </a:rPr>
              <a:t>NETWORK).</a:t>
            </a:r>
            <a:endParaRPr sz="2250">
              <a:latin typeface="Tahoma"/>
              <a:cs typeface="Tahoma"/>
            </a:endParaRPr>
          </a:p>
          <a:p>
            <a:pPr marL="267335" marR="259715" indent="142875">
              <a:lnSpc>
                <a:spcPct val="125000"/>
              </a:lnSpc>
              <a:spcBef>
                <a:spcPts val="2140"/>
              </a:spcBef>
              <a:tabLst>
                <a:tab pos="2004695" algn="l"/>
                <a:tab pos="2109470" algn="l"/>
                <a:tab pos="2765425" algn="l"/>
              </a:tabLst>
            </a:pPr>
            <a:r>
              <a:rPr sz="2200" spc="335" dirty="0">
                <a:solidFill>
                  <a:srgbClr val="E7EDF1"/>
                </a:solidFill>
                <a:latin typeface="Tahoma"/>
                <a:cs typeface="Tahoma"/>
              </a:rPr>
              <a:t>SNIFFER</a:t>
            </a:r>
            <a:r>
              <a:rPr sz="2200" spc="-44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rgbClr val="E7EDF1"/>
                </a:solidFill>
                <a:latin typeface="Tahoma"/>
                <a:cs typeface="Tahoma"/>
              </a:rPr>
              <a:t>2		</a:t>
            </a:r>
            <a:r>
              <a:rPr sz="2200" spc="335" dirty="0">
                <a:solidFill>
                  <a:srgbClr val="E7EDF1"/>
                </a:solidFill>
                <a:latin typeface="Tahoma"/>
                <a:cs typeface="Tahoma"/>
              </a:rPr>
              <a:t>INSTALLED </a:t>
            </a:r>
            <a:r>
              <a:rPr sz="2200" spc="34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00" spc="495" dirty="0">
                <a:solidFill>
                  <a:srgbClr val="E7EDF1"/>
                </a:solidFill>
                <a:latin typeface="Tahoma"/>
                <a:cs typeface="Tahoma"/>
              </a:rPr>
              <a:t>B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53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EE</a:t>
            </a:r>
            <a:r>
              <a:rPr sz="2200" spc="27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spc="53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25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endParaRPr sz="2200">
              <a:latin typeface="Tahoma"/>
              <a:cs typeface="Tahoma"/>
            </a:endParaRPr>
          </a:p>
          <a:p>
            <a:pPr marL="575945" marR="568325" indent="212725">
              <a:lnSpc>
                <a:spcPct val="125000"/>
              </a:lnSpc>
              <a:tabLst>
                <a:tab pos="1628139" algn="l"/>
                <a:tab pos="2243455" algn="l"/>
                <a:tab pos="3103880" algn="l"/>
              </a:tabLst>
            </a:pPr>
            <a:r>
              <a:rPr sz="2200" spc="420" dirty="0">
                <a:solidFill>
                  <a:srgbClr val="E7EDF1"/>
                </a:solidFill>
                <a:latin typeface="Tahoma"/>
                <a:cs typeface="Tahoma"/>
              </a:rPr>
              <a:t>AND	</a:t>
            </a:r>
            <a:r>
              <a:rPr sz="2200" spc="385" dirty="0">
                <a:solidFill>
                  <a:srgbClr val="E7EDF1"/>
                </a:solidFill>
                <a:latin typeface="Tahoma"/>
                <a:cs typeface="Tahoma"/>
              </a:rPr>
              <a:t>ROUTER	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TO </a:t>
            </a:r>
            <a:r>
              <a:rPr sz="2200" spc="229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505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70" dirty="0">
                <a:solidFill>
                  <a:srgbClr val="E7EDF1"/>
                </a:solidFill>
                <a:latin typeface="Tahoma"/>
                <a:cs typeface="Tahoma"/>
              </a:rPr>
              <a:t>UR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505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525" dirty="0">
                <a:solidFill>
                  <a:srgbClr val="E7EDF1"/>
                </a:solidFill>
                <a:latin typeface="Tahoma"/>
                <a:cs typeface="Tahoma"/>
              </a:rPr>
              <a:t>K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14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 marL="507365" marR="499745" algn="ctr">
              <a:lnSpc>
                <a:spcPct val="125000"/>
              </a:lnSpc>
              <a:tabLst>
                <a:tab pos="1557655" algn="l"/>
                <a:tab pos="2165350" algn="l"/>
              </a:tabLst>
            </a:pPr>
            <a:r>
              <a:rPr sz="2200" spc="355" dirty="0">
                <a:solidFill>
                  <a:srgbClr val="E7EDF1"/>
                </a:solidFill>
                <a:latin typeface="Tahoma"/>
                <a:cs typeface="Tahoma"/>
              </a:rPr>
              <a:t>F</a:t>
            </a:r>
            <a:r>
              <a:rPr sz="2200" spc="320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00" spc="53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spc="175" dirty="0">
                <a:solidFill>
                  <a:srgbClr val="E7EDF1"/>
                </a:solidFill>
                <a:latin typeface="Tahoma"/>
                <a:cs typeface="Tahoma"/>
              </a:rPr>
              <a:t>G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RO</a:t>
            </a:r>
            <a:r>
              <a:rPr sz="2200" spc="475" dirty="0">
                <a:solidFill>
                  <a:srgbClr val="E7EDF1"/>
                </a:solidFill>
                <a:latin typeface="Tahoma"/>
                <a:cs typeface="Tahoma"/>
              </a:rPr>
              <a:t>U</a:t>
            </a:r>
            <a:r>
              <a:rPr sz="2200" spc="415" dirty="0">
                <a:solidFill>
                  <a:srgbClr val="E7EDF1"/>
                </a:solidFill>
                <a:latin typeface="Tahoma"/>
                <a:cs typeface="Tahoma"/>
              </a:rPr>
              <a:t>G</a:t>
            </a:r>
            <a:r>
              <a:rPr sz="2200" spc="160" dirty="0">
                <a:solidFill>
                  <a:srgbClr val="E7EDF1"/>
                </a:solidFill>
                <a:latin typeface="Tahoma"/>
                <a:cs typeface="Tahoma"/>
              </a:rPr>
              <a:t>H  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335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-145" dirty="0">
                <a:solidFill>
                  <a:srgbClr val="E7EDF1"/>
                </a:solidFill>
                <a:latin typeface="Tahoma"/>
                <a:cs typeface="Tahoma"/>
              </a:rPr>
              <a:t>(</a:t>
            </a:r>
            <a:r>
              <a:rPr sz="2200" spc="-45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484" dirty="0">
                <a:solidFill>
                  <a:srgbClr val="E7EDF1"/>
                </a:solidFill>
                <a:latin typeface="Tahoma"/>
                <a:cs typeface="Tahoma"/>
              </a:rPr>
              <a:t>X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endParaRPr sz="2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200" spc="350" dirty="0">
                <a:solidFill>
                  <a:srgbClr val="E7EDF1"/>
                </a:solidFill>
                <a:latin typeface="Tahoma"/>
                <a:cs typeface="Tahoma"/>
              </a:rPr>
              <a:t>NETWORK).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46501-FE04-5D9C-5F28-C9BB0F83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8785"/>
            <a:ext cx="12012728" cy="69494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403E426-7756-46A9-7414-06577F3320FB}"/>
              </a:ext>
            </a:extLst>
          </p:cNvPr>
          <p:cNvSpPr/>
          <p:nvPr/>
        </p:nvSpPr>
        <p:spPr>
          <a:xfrm>
            <a:off x="4572000" y="3695700"/>
            <a:ext cx="12192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F33E5F-8ACC-72FD-0D5E-BE497FB289F5}"/>
              </a:ext>
            </a:extLst>
          </p:cNvPr>
          <p:cNvSpPr/>
          <p:nvPr/>
        </p:nvSpPr>
        <p:spPr>
          <a:xfrm>
            <a:off x="5791200" y="6743700"/>
            <a:ext cx="14478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" y="8915256"/>
            <a:ext cx="2886075" cy="682625"/>
          </a:xfrm>
          <a:custGeom>
            <a:avLst/>
            <a:gdLst/>
            <a:ahLst/>
            <a:cxnLst/>
            <a:rect l="l" t="t" r="r" b="b"/>
            <a:pathLst>
              <a:path w="2886075" h="682625">
                <a:moveTo>
                  <a:pt x="2543271" y="682418"/>
                </a:moveTo>
                <a:lnTo>
                  <a:pt x="2493757" y="678936"/>
                </a:lnTo>
                <a:lnTo>
                  <a:pt x="2446401" y="668804"/>
                </a:lnTo>
                <a:lnTo>
                  <a:pt x="2401701" y="652491"/>
                </a:lnTo>
                <a:lnTo>
                  <a:pt x="2360153" y="630469"/>
                </a:lnTo>
                <a:lnTo>
                  <a:pt x="2322257" y="603209"/>
                </a:lnTo>
                <a:lnTo>
                  <a:pt x="2288509" y="571180"/>
                </a:lnTo>
                <a:lnTo>
                  <a:pt x="2259409" y="534852"/>
                </a:lnTo>
                <a:lnTo>
                  <a:pt x="2235453" y="494698"/>
                </a:lnTo>
                <a:lnTo>
                  <a:pt x="2217140" y="451186"/>
                </a:lnTo>
                <a:lnTo>
                  <a:pt x="2204968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2202840" y="277629"/>
                </a:lnTo>
                <a:lnTo>
                  <a:pt x="2215530" y="231746"/>
                </a:lnTo>
                <a:lnTo>
                  <a:pt x="2234143" y="188534"/>
                </a:lnTo>
                <a:lnTo>
                  <a:pt x="2258220" y="148500"/>
                </a:lnTo>
                <a:lnTo>
                  <a:pt x="2287301" y="112154"/>
                </a:lnTo>
                <a:lnTo>
                  <a:pt x="2320927" y="80004"/>
                </a:lnTo>
                <a:lnTo>
                  <a:pt x="2358638" y="52558"/>
                </a:lnTo>
                <a:lnTo>
                  <a:pt x="2399975" y="30327"/>
                </a:lnTo>
                <a:lnTo>
                  <a:pt x="2444478" y="13817"/>
                </a:lnTo>
                <a:lnTo>
                  <a:pt x="2491687" y="3539"/>
                </a:lnTo>
                <a:lnTo>
                  <a:pt x="2541143" y="0"/>
                </a:lnTo>
                <a:lnTo>
                  <a:pt x="2588152" y="3111"/>
                </a:lnTo>
                <a:lnTo>
                  <a:pt x="2633166" y="12176"/>
                </a:lnTo>
                <a:lnTo>
                  <a:pt x="2675786" y="26789"/>
                </a:lnTo>
                <a:lnTo>
                  <a:pt x="2715614" y="46546"/>
                </a:lnTo>
                <a:lnTo>
                  <a:pt x="2752250" y="71042"/>
                </a:lnTo>
                <a:lnTo>
                  <a:pt x="2785296" y="99872"/>
                </a:lnTo>
                <a:lnTo>
                  <a:pt x="2814352" y="132632"/>
                </a:lnTo>
                <a:lnTo>
                  <a:pt x="2839020" y="168917"/>
                </a:lnTo>
                <a:lnTo>
                  <a:pt x="2858901" y="208321"/>
                </a:lnTo>
                <a:lnTo>
                  <a:pt x="2873595" y="250441"/>
                </a:lnTo>
                <a:lnTo>
                  <a:pt x="2882705" y="294872"/>
                </a:lnTo>
                <a:lnTo>
                  <a:pt x="2885830" y="341209"/>
                </a:lnTo>
                <a:lnTo>
                  <a:pt x="2882706" y="387545"/>
                </a:lnTo>
                <a:lnTo>
                  <a:pt x="2873605" y="431976"/>
                </a:lnTo>
                <a:lnTo>
                  <a:pt x="2858934" y="474096"/>
                </a:lnTo>
                <a:lnTo>
                  <a:pt x="2839099" y="513501"/>
                </a:lnTo>
                <a:lnTo>
                  <a:pt x="2814506" y="549786"/>
                </a:lnTo>
                <a:lnTo>
                  <a:pt x="2785562" y="582545"/>
                </a:lnTo>
                <a:lnTo>
                  <a:pt x="2752673" y="611376"/>
                </a:lnTo>
                <a:lnTo>
                  <a:pt x="2716245" y="635872"/>
                </a:lnTo>
                <a:lnTo>
                  <a:pt x="2676684" y="655629"/>
                </a:lnTo>
                <a:lnTo>
                  <a:pt x="2634397" y="670242"/>
                </a:lnTo>
                <a:lnTo>
                  <a:pt x="2589791" y="679306"/>
                </a:lnTo>
                <a:lnTo>
                  <a:pt x="2543271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01959" y="689229"/>
            <a:ext cx="2886075" cy="682625"/>
          </a:xfrm>
          <a:custGeom>
            <a:avLst/>
            <a:gdLst/>
            <a:ahLst/>
            <a:cxnLst/>
            <a:rect l="l" t="t" r="r" b="b"/>
            <a:pathLst>
              <a:path w="2886075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2885830" y="277629"/>
                </a:lnTo>
                <a:lnTo>
                  <a:pt x="2885830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6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041" y="593158"/>
            <a:ext cx="11275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2685" algn="l"/>
                <a:tab pos="2776220" algn="l"/>
                <a:tab pos="3927475" algn="l"/>
                <a:tab pos="6064250" algn="l"/>
                <a:tab pos="8649970" algn="l"/>
              </a:tabLst>
            </a:pPr>
            <a:r>
              <a:rPr spc="450" dirty="0"/>
              <a:t>SNIFFING	</a:t>
            </a:r>
            <a:r>
              <a:rPr spc="15" dirty="0"/>
              <a:t>-	</a:t>
            </a:r>
            <a:r>
              <a:rPr spc="620" dirty="0"/>
              <a:t>ARP	</a:t>
            </a:r>
            <a:r>
              <a:rPr spc="-204" dirty="0"/>
              <a:t>(</a:t>
            </a:r>
            <a:r>
              <a:rPr spc="-650" dirty="0"/>
              <a:t> </a:t>
            </a:r>
            <a:r>
              <a:rPr spc="409" dirty="0"/>
              <a:t>WITHIN	</a:t>
            </a:r>
            <a:r>
              <a:rPr spc="520" dirty="0"/>
              <a:t>INTERNAL	</a:t>
            </a:r>
            <a:r>
              <a:rPr spc="560" dirty="0"/>
              <a:t>NETWORK)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976432" y="2357608"/>
            <a:ext cx="4131310" cy="5191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817880" algn="l"/>
              </a:tabLst>
            </a:pPr>
            <a:r>
              <a:rPr sz="2250" spc="455" dirty="0">
                <a:solidFill>
                  <a:srgbClr val="E7EDF1"/>
                </a:solidFill>
                <a:latin typeface="Tahoma"/>
                <a:cs typeface="Tahoma"/>
              </a:rPr>
              <a:t>ARP	</a:t>
            </a:r>
            <a:r>
              <a:rPr sz="2250" spc="440" dirty="0">
                <a:solidFill>
                  <a:srgbClr val="E7EDF1"/>
                </a:solidFill>
                <a:latin typeface="Tahoma"/>
                <a:cs typeface="Tahoma"/>
              </a:rPr>
              <a:t>PACKET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ahoma"/>
              <a:cs typeface="Tahoma"/>
            </a:endParaRPr>
          </a:p>
          <a:p>
            <a:pPr marL="544195" marR="536575" algn="ctr">
              <a:lnSpc>
                <a:spcPct val="127800"/>
              </a:lnSpc>
              <a:spcBef>
                <a:spcPts val="5"/>
              </a:spcBef>
              <a:tabLst>
                <a:tab pos="1537970" algn="l"/>
                <a:tab pos="2421255" algn="l"/>
                <a:tab pos="3524250" algn="l"/>
              </a:tabLst>
            </a:pPr>
            <a:r>
              <a:rPr sz="2250" spc="484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50" spc="47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spc="409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T	</a:t>
            </a:r>
            <a:r>
              <a:rPr sz="2250" spc="620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2250" spc="57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229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57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484" dirty="0">
                <a:solidFill>
                  <a:srgbClr val="E7EDF1"/>
                </a:solidFill>
                <a:latin typeface="Tahoma"/>
                <a:cs typeface="Tahoma"/>
              </a:rPr>
              <a:t>DD</a:t>
            </a:r>
            <a:r>
              <a:rPr sz="2250" spc="24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-290" dirty="0">
                <a:solidFill>
                  <a:srgbClr val="E7EDF1"/>
                </a:solidFill>
                <a:latin typeface="Tahoma"/>
                <a:cs typeface="Tahoma"/>
              </a:rPr>
              <a:t>:  </a:t>
            </a:r>
            <a:r>
              <a:rPr sz="2250" spc="450" dirty="0">
                <a:solidFill>
                  <a:srgbClr val="E7EDF1"/>
                </a:solidFill>
                <a:latin typeface="Tahoma"/>
                <a:cs typeface="Tahoma"/>
              </a:rPr>
              <a:t>BROADCAST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ahoma"/>
              <a:cs typeface="Tahoma"/>
            </a:endParaRPr>
          </a:p>
          <a:p>
            <a:pPr marL="645160" marR="637540" algn="ctr">
              <a:lnSpc>
                <a:spcPct val="127800"/>
              </a:lnSpc>
              <a:tabLst>
                <a:tab pos="1412240" algn="l"/>
                <a:tab pos="1436370" algn="l"/>
                <a:tab pos="2320290" algn="l"/>
                <a:tab pos="2646045" algn="l"/>
                <a:tab pos="3423285" algn="l"/>
              </a:tabLst>
            </a:pPr>
            <a:r>
              <a:rPr sz="2250" spc="409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50" spc="49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50" spc="229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	</a:t>
            </a:r>
            <a:r>
              <a:rPr sz="2250" spc="620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2250" spc="57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229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57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484" dirty="0">
                <a:solidFill>
                  <a:srgbClr val="E7EDF1"/>
                </a:solidFill>
                <a:latin typeface="Tahoma"/>
                <a:cs typeface="Tahoma"/>
              </a:rPr>
              <a:t>DD</a:t>
            </a:r>
            <a:r>
              <a:rPr sz="2250" spc="24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-290" dirty="0">
                <a:solidFill>
                  <a:srgbClr val="E7EDF1"/>
                </a:solidFill>
                <a:latin typeface="Tahoma"/>
                <a:cs typeface="Tahoma"/>
              </a:rPr>
              <a:t>:  </a:t>
            </a:r>
            <a:r>
              <a:rPr sz="2250" spc="385" dirty="0">
                <a:solidFill>
                  <a:srgbClr val="E7EDF1"/>
                </a:solidFill>
                <a:latin typeface="Tahoma"/>
                <a:cs typeface="Tahoma"/>
              </a:rPr>
              <a:t>PC</a:t>
            </a:r>
            <a:r>
              <a:rPr sz="2250" spc="-455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50" spc="105" dirty="0">
                <a:solidFill>
                  <a:srgbClr val="E7EDF1"/>
                </a:solidFill>
                <a:latin typeface="Tahoma"/>
                <a:cs typeface="Tahoma"/>
              </a:rPr>
              <a:t>2	</a:t>
            </a:r>
            <a:r>
              <a:rPr sz="2250" spc="-140" dirty="0">
                <a:solidFill>
                  <a:srgbClr val="E7EDF1"/>
                </a:solidFill>
                <a:latin typeface="Tahoma"/>
                <a:cs typeface="Tahoma"/>
              </a:rPr>
              <a:t>(</a:t>
            </a:r>
            <a:r>
              <a:rPr sz="2250" spc="-45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50" spc="434" dirty="0">
                <a:solidFill>
                  <a:srgbClr val="E7EDF1"/>
                </a:solidFill>
                <a:latin typeface="Tahoma"/>
                <a:cs typeface="Tahoma"/>
              </a:rPr>
              <a:t>FROM	</a:t>
            </a:r>
            <a:r>
              <a:rPr sz="2250" spc="340" dirty="0">
                <a:solidFill>
                  <a:srgbClr val="E7EDF1"/>
                </a:solidFill>
                <a:latin typeface="Tahoma"/>
                <a:cs typeface="Tahoma"/>
              </a:rPr>
              <a:t>LAB)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ahoma"/>
              <a:cs typeface="Tahoma"/>
            </a:endParaRPr>
          </a:p>
          <a:p>
            <a:pPr marL="12700" marR="5080" algn="ctr">
              <a:lnSpc>
                <a:spcPct val="127800"/>
              </a:lnSpc>
              <a:tabLst>
                <a:tab pos="830580" algn="l"/>
                <a:tab pos="1075055" algn="l"/>
                <a:tab pos="1115695" algn="l"/>
                <a:tab pos="1645920" algn="l"/>
                <a:tab pos="2294890" algn="l"/>
                <a:tab pos="2585720" algn="l"/>
                <a:tab pos="3372485" algn="l"/>
              </a:tabLst>
            </a:pPr>
            <a:r>
              <a:rPr sz="2250" spc="57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49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50" spc="290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15" dirty="0">
                <a:solidFill>
                  <a:srgbClr val="E7EDF1"/>
                </a:solidFill>
                <a:latin typeface="Tahoma"/>
                <a:cs typeface="Tahoma"/>
              </a:rPr>
              <a:t>-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250" dirty="0">
                <a:solidFill>
                  <a:srgbClr val="E7EDF1"/>
                </a:solidFill>
                <a:latin typeface="Tahoma"/>
                <a:cs typeface="Tahoma"/>
              </a:rPr>
              <a:t>TO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380" dirty="0">
                <a:solidFill>
                  <a:srgbClr val="E7EDF1"/>
                </a:solidFill>
                <a:latin typeface="Tahoma"/>
                <a:cs typeface="Tahoma"/>
              </a:rPr>
              <a:t>F</a:t>
            </a:r>
            <a:r>
              <a:rPr sz="2250" spc="9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50" spc="54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spc="235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250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525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50" spc="22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620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2250" spc="57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155" dirty="0">
                <a:solidFill>
                  <a:srgbClr val="E7EDF1"/>
                </a:solidFill>
                <a:latin typeface="Tahoma"/>
                <a:cs typeface="Tahoma"/>
              </a:rPr>
              <a:t>C  </a:t>
            </a:r>
            <a:r>
              <a:rPr sz="2250" spc="450" dirty="0">
                <a:solidFill>
                  <a:srgbClr val="E7EDF1"/>
                </a:solidFill>
                <a:latin typeface="Tahoma"/>
                <a:cs typeface="Tahoma"/>
              </a:rPr>
              <a:t>ADDR		</a:t>
            </a:r>
            <a:r>
              <a:rPr sz="2250" spc="470" dirty="0">
                <a:solidFill>
                  <a:srgbClr val="E7EDF1"/>
                </a:solidFill>
                <a:latin typeface="Tahoma"/>
                <a:cs typeface="Tahoma"/>
              </a:rPr>
              <a:t>WHEN	</a:t>
            </a:r>
            <a:r>
              <a:rPr sz="2250" spc="335" dirty="0">
                <a:solidFill>
                  <a:srgbClr val="E7EDF1"/>
                </a:solidFill>
                <a:latin typeface="Tahoma"/>
                <a:cs typeface="Tahoma"/>
              </a:rPr>
              <a:t>THE</a:t>
            </a:r>
            <a:endParaRPr sz="2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  <a:tabLst>
                <a:tab pos="2462530" algn="l"/>
              </a:tabLst>
            </a:pPr>
            <a:r>
              <a:rPr sz="2250" spc="360" dirty="0">
                <a:solidFill>
                  <a:srgbClr val="E7EDF1"/>
                </a:solidFill>
                <a:latin typeface="Tahoma"/>
                <a:cs typeface="Tahoma"/>
              </a:rPr>
              <a:t>DESTINATION	</a:t>
            </a:r>
            <a:r>
              <a:rPr sz="2250" spc="190" dirty="0">
                <a:solidFill>
                  <a:srgbClr val="E7EDF1"/>
                </a:solidFill>
                <a:latin typeface="Tahoma"/>
                <a:cs typeface="Tahoma"/>
              </a:rPr>
              <a:t>IP</a:t>
            </a:r>
            <a:endParaRPr sz="2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  <a:tabLst>
                <a:tab pos="1746885" algn="l"/>
                <a:tab pos="2183765" algn="l"/>
              </a:tabLst>
            </a:pPr>
            <a:r>
              <a:rPr sz="2250" spc="440" dirty="0">
                <a:solidFill>
                  <a:srgbClr val="E7EDF1"/>
                </a:solidFill>
                <a:latin typeface="Tahoma"/>
                <a:cs typeface="Tahoma"/>
              </a:rPr>
              <a:t>ADDRESS	</a:t>
            </a:r>
            <a:r>
              <a:rPr sz="2250" spc="125" dirty="0">
                <a:solidFill>
                  <a:srgbClr val="E7EDF1"/>
                </a:solidFill>
                <a:latin typeface="Tahoma"/>
                <a:cs typeface="Tahoma"/>
              </a:rPr>
              <a:t>IS	</a:t>
            </a:r>
            <a:r>
              <a:rPr sz="2250" spc="425" dirty="0">
                <a:solidFill>
                  <a:srgbClr val="E7EDF1"/>
                </a:solidFill>
                <a:latin typeface="Tahoma"/>
                <a:cs typeface="Tahoma"/>
              </a:rPr>
              <a:t>KNOWN.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00E68-67BA-00E7-CC34-61C209CB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8299"/>
            <a:ext cx="12725400" cy="67703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" y="8915259"/>
            <a:ext cx="2886075" cy="682625"/>
          </a:xfrm>
          <a:custGeom>
            <a:avLst/>
            <a:gdLst/>
            <a:ahLst/>
            <a:cxnLst/>
            <a:rect l="l" t="t" r="r" b="b"/>
            <a:pathLst>
              <a:path w="2886075" h="682625">
                <a:moveTo>
                  <a:pt x="2543271" y="682418"/>
                </a:moveTo>
                <a:lnTo>
                  <a:pt x="2493757" y="678936"/>
                </a:lnTo>
                <a:lnTo>
                  <a:pt x="2446401" y="668804"/>
                </a:lnTo>
                <a:lnTo>
                  <a:pt x="2401701" y="652491"/>
                </a:lnTo>
                <a:lnTo>
                  <a:pt x="2360153" y="630469"/>
                </a:lnTo>
                <a:lnTo>
                  <a:pt x="2322257" y="603209"/>
                </a:lnTo>
                <a:lnTo>
                  <a:pt x="2288509" y="571180"/>
                </a:lnTo>
                <a:lnTo>
                  <a:pt x="2259409" y="534852"/>
                </a:lnTo>
                <a:lnTo>
                  <a:pt x="2235453" y="494698"/>
                </a:lnTo>
                <a:lnTo>
                  <a:pt x="2217140" y="451186"/>
                </a:lnTo>
                <a:lnTo>
                  <a:pt x="2204968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2202840" y="277629"/>
                </a:lnTo>
                <a:lnTo>
                  <a:pt x="2215530" y="231746"/>
                </a:lnTo>
                <a:lnTo>
                  <a:pt x="2234143" y="188534"/>
                </a:lnTo>
                <a:lnTo>
                  <a:pt x="2258220" y="148500"/>
                </a:lnTo>
                <a:lnTo>
                  <a:pt x="2287301" y="112154"/>
                </a:lnTo>
                <a:lnTo>
                  <a:pt x="2320927" y="80004"/>
                </a:lnTo>
                <a:lnTo>
                  <a:pt x="2358638" y="52558"/>
                </a:lnTo>
                <a:lnTo>
                  <a:pt x="2399975" y="30327"/>
                </a:lnTo>
                <a:lnTo>
                  <a:pt x="2444478" y="13817"/>
                </a:lnTo>
                <a:lnTo>
                  <a:pt x="2491687" y="3539"/>
                </a:lnTo>
                <a:lnTo>
                  <a:pt x="2541143" y="0"/>
                </a:lnTo>
                <a:lnTo>
                  <a:pt x="2588152" y="3111"/>
                </a:lnTo>
                <a:lnTo>
                  <a:pt x="2633166" y="12176"/>
                </a:lnTo>
                <a:lnTo>
                  <a:pt x="2675786" y="26789"/>
                </a:lnTo>
                <a:lnTo>
                  <a:pt x="2715614" y="46546"/>
                </a:lnTo>
                <a:lnTo>
                  <a:pt x="2752250" y="71042"/>
                </a:lnTo>
                <a:lnTo>
                  <a:pt x="2785296" y="99872"/>
                </a:lnTo>
                <a:lnTo>
                  <a:pt x="2814352" y="132632"/>
                </a:lnTo>
                <a:lnTo>
                  <a:pt x="2839020" y="168917"/>
                </a:lnTo>
                <a:lnTo>
                  <a:pt x="2858901" y="208321"/>
                </a:lnTo>
                <a:lnTo>
                  <a:pt x="2873595" y="250441"/>
                </a:lnTo>
                <a:lnTo>
                  <a:pt x="2882705" y="294872"/>
                </a:lnTo>
                <a:lnTo>
                  <a:pt x="2885830" y="341209"/>
                </a:lnTo>
                <a:lnTo>
                  <a:pt x="2882706" y="387545"/>
                </a:lnTo>
                <a:lnTo>
                  <a:pt x="2873605" y="431976"/>
                </a:lnTo>
                <a:lnTo>
                  <a:pt x="2858934" y="474096"/>
                </a:lnTo>
                <a:lnTo>
                  <a:pt x="2839099" y="513501"/>
                </a:lnTo>
                <a:lnTo>
                  <a:pt x="2814506" y="549786"/>
                </a:lnTo>
                <a:lnTo>
                  <a:pt x="2785562" y="582545"/>
                </a:lnTo>
                <a:lnTo>
                  <a:pt x="2752673" y="611376"/>
                </a:lnTo>
                <a:lnTo>
                  <a:pt x="2716245" y="635872"/>
                </a:lnTo>
                <a:lnTo>
                  <a:pt x="2676684" y="655629"/>
                </a:lnTo>
                <a:lnTo>
                  <a:pt x="2634397" y="670242"/>
                </a:lnTo>
                <a:lnTo>
                  <a:pt x="2589791" y="679306"/>
                </a:lnTo>
                <a:lnTo>
                  <a:pt x="2543271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01959" y="689229"/>
            <a:ext cx="2886075" cy="682625"/>
          </a:xfrm>
          <a:custGeom>
            <a:avLst/>
            <a:gdLst/>
            <a:ahLst/>
            <a:cxnLst/>
            <a:rect l="l" t="t" r="r" b="b"/>
            <a:pathLst>
              <a:path w="2886075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2885830" y="277629"/>
                </a:lnTo>
                <a:lnTo>
                  <a:pt x="2885830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6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98" y="533847"/>
            <a:ext cx="11358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6995" algn="l"/>
                <a:tab pos="4010660" algn="l"/>
                <a:tab pos="6147435" algn="l"/>
                <a:tab pos="8733155" algn="l"/>
              </a:tabLst>
            </a:pPr>
            <a:r>
              <a:rPr spc="440" dirty="0"/>
              <a:t>SNIFFING-	</a:t>
            </a:r>
            <a:r>
              <a:rPr lang="en-IN" spc="440" dirty="0"/>
              <a:t>DTP  </a:t>
            </a:r>
            <a:r>
              <a:rPr spc="-204" dirty="0"/>
              <a:t>(</a:t>
            </a:r>
            <a:r>
              <a:rPr spc="-650" dirty="0"/>
              <a:t> </a:t>
            </a:r>
            <a:r>
              <a:rPr spc="409" dirty="0"/>
              <a:t>WITHIN	</a:t>
            </a:r>
            <a:r>
              <a:rPr spc="520" dirty="0"/>
              <a:t>INTERNAL	</a:t>
            </a:r>
            <a:r>
              <a:rPr spc="560" dirty="0"/>
              <a:t>NETWORK)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62599-94E8-7AF7-FB98-FF2321135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854"/>
            <a:ext cx="14173200" cy="71532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0354" y="491069"/>
            <a:ext cx="7067549" cy="9410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6076" y="491069"/>
            <a:ext cx="6972300" cy="9410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720" y="3764192"/>
            <a:ext cx="3130550" cy="183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 marR="5080" indent="-420370">
              <a:lnSpc>
                <a:spcPts val="7280"/>
              </a:lnSpc>
            </a:pPr>
            <a:r>
              <a:rPr sz="5800" b="1" spc="175" dirty="0">
                <a:latin typeface="Tahoma"/>
                <a:cs typeface="Tahoma"/>
              </a:rPr>
              <a:t>P</a:t>
            </a:r>
            <a:r>
              <a:rPr sz="5800" b="1" spc="540" dirty="0">
                <a:latin typeface="Tahoma"/>
                <a:cs typeface="Tahoma"/>
              </a:rPr>
              <a:t>A</a:t>
            </a:r>
            <a:r>
              <a:rPr sz="5800" b="1" spc="185" dirty="0">
                <a:latin typeface="Tahoma"/>
                <a:cs typeface="Tahoma"/>
              </a:rPr>
              <a:t>C</a:t>
            </a:r>
            <a:r>
              <a:rPr sz="5800" b="1" spc="340" dirty="0">
                <a:latin typeface="Tahoma"/>
                <a:cs typeface="Tahoma"/>
              </a:rPr>
              <a:t>K</a:t>
            </a:r>
            <a:r>
              <a:rPr sz="5800" b="1" spc="385" dirty="0">
                <a:latin typeface="Tahoma"/>
                <a:cs typeface="Tahoma"/>
              </a:rPr>
              <a:t>E</a:t>
            </a:r>
            <a:r>
              <a:rPr sz="5800" b="1" spc="-10" dirty="0">
                <a:latin typeface="Tahoma"/>
                <a:cs typeface="Tahoma"/>
              </a:rPr>
              <a:t>T  </a:t>
            </a:r>
            <a:r>
              <a:rPr sz="5800" b="1" spc="175" dirty="0">
                <a:latin typeface="Tahoma"/>
                <a:cs typeface="Tahoma"/>
              </a:rPr>
              <a:t>FLOW</a:t>
            </a:r>
            <a:endParaRPr sz="5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0291" y="1788733"/>
            <a:ext cx="11026140" cy="2078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0520" marR="5080" indent="-1608455">
              <a:lnSpc>
                <a:spcPts val="8250"/>
              </a:lnSpc>
            </a:pPr>
            <a:r>
              <a:rPr sz="6600" b="1" spc="204" dirty="0">
                <a:latin typeface="Tahoma"/>
                <a:cs typeface="Tahoma"/>
              </a:rPr>
              <a:t>P</a:t>
            </a:r>
            <a:r>
              <a:rPr sz="6600" b="1" spc="615" dirty="0">
                <a:latin typeface="Tahoma"/>
                <a:cs typeface="Tahoma"/>
              </a:rPr>
              <a:t>A</a:t>
            </a:r>
            <a:r>
              <a:rPr sz="6600" b="1" spc="40" dirty="0">
                <a:latin typeface="Tahoma"/>
                <a:cs typeface="Tahoma"/>
              </a:rPr>
              <a:t>R</a:t>
            </a:r>
            <a:r>
              <a:rPr sz="6600" b="1" spc="-10" dirty="0">
                <a:latin typeface="Tahoma"/>
                <a:cs typeface="Tahoma"/>
              </a:rPr>
              <a:t>T</a:t>
            </a:r>
            <a:r>
              <a:rPr sz="6600" b="1" spc="-285" dirty="0">
                <a:latin typeface="Tahoma"/>
                <a:cs typeface="Tahoma"/>
              </a:rPr>
              <a:t> </a:t>
            </a:r>
            <a:r>
              <a:rPr sz="6600" b="1" spc="-1485" dirty="0">
                <a:latin typeface="Tahoma"/>
                <a:cs typeface="Tahoma"/>
              </a:rPr>
              <a:t>1</a:t>
            </a:r>
            <a:r>
              <a:rPr sz="6600" b="1" spc="-285" dirty="0">
                <a:latin typeface="Tahoma"/>
                <a:cs typeface="Tahoma"/>
              </a:rPr>
              <a:t> </a:t>
            </a:r>
            <a:r>
              <a:rPr sz="6600" b="1" spc="-380" dirty="0">
                <a:latin typeface="Tahoma"/>
                <a:cs typeface="Tahoma"/>
              </a:rPr>
              <a:t>-</a:t>
            </a:r>
            <a:r>
              <a:rPr sz="6600" b="1" spc="-285" dirty="0">
                <a:latin typeface="Tahoma"/>
                <a:cs typeface="Tahoma"/>
              </a:rPr>
              <a:t> </a:t>
            </a:r>
            <a:r>
              <a:rPr sz="6600" b="1" spc="45" dirty="0">
                <a:latin typeface="Tahoma"/>
                <a:cs typeface="Tahoma"/>
              </a:rPr>
              <a:t>T</a:t>
            </a:r>
            <a:r>
              <a:rPr sz="6600" b="1" spc="130" dirty="0">
                <a:latin typeface="Tahoma"/>
                <a:cs typeface="Tahoma"/>
              </a:rPr>
              <a:t>o</a:t>
            </a:r>
            <a:r>
              <a:rPr sz="6600" b="1" spc="-285" dirty="0">
                <a:latin typeface="Tahoma"/>
                <a:cs typeface="Tahoma"/>
              </a:rPr>
              <a:t> </a:t>
            </a:r>
            <a:r>
              <a:rPr sz="6600" b="1" spc="280" dirty="0">
                <a:latin typeface="Tahoma"/>
                <a:cs typeface="Tahoma"/>
              </a:rPr>
              <a:t>c</a:t>
            </a:r>
            <a:r>
              <a:rPr sz="6600" b="1" spc="10" dirty="0">
                <a:latin typeface="Tahoma"/>
                <a:cs typeface="Tahoma"/>
              </a:rPr>
              <a:t>r</a:t>
            </a:r>
            <a:r>
              <a:rPr sz="6600" b="1" spc="105" dirty="0">
                <a:latin typeface="Tahoma"/>
                <a:cs typeface="Tahoma"/>
              </a:rPr>
              <a:t>e</a:t>
            </a:r>
            <a:r>
              <a:rPr sz="6600" b="1" spc="60" dirty="0">
                <a:latin typeface="Tahoma"/>
                <a:cs typeface="Tahoma"/>
              </a:rPr>
              <a:t>a</a:t>
            </a:r>
            <a:r>
              <a:rPr sz="6600" b="1" spc="180" dirty="0">
                <a:latin typeface="Tahoma"/>
                <a:cs typeface="Tahoma"/>
              </a:rPr>
              <a:t>t</a:t>
            </a:r>
            <a:r>
              <a:rPr sz="6600" b="1" spc="50" dirty="0">
                <a:latin typeface="Tahoma"/>
                <a:cs typeface="Tahoma"/>
              </a:rPr>
              <a:t>e</a:t>
            </a:r>
            <a:r>
              <a:rPr sz="6600" b="1" spc="-285" dirty="0">
                <a:latin typeface="Tahoma"/>
                <a:cs typeface="Tahoma"/>
              </a:rPr>
              <a:t> </a:t>
            </a:r>
            <a:r>
              <a:rPr sz="6600" b="1" spc="280" dirty="0">
                <a:latin typeface="Tahoma"/>
                <a:cs typeface="Tahoma"/>
              </a:rPr>
              <a:t>c</a:t>
            </a:r>
            <a:r>
              <a:rPr sz="6600" b="1" spc="185" dirty="0">
                <a:latin typeface="Tahoma"/>
                <a:cs typeface="Tahoma"/>
              </a:rPr>
              <a:t>o</a:t>
            </a:r>
            <a:r>
              <a:rPr sz="6600" b="1" spc="180" dirty="0">
                <a:latin typeface="Tahoma"/>
                <a:cs typeface="Tahoma"/>
              </a:rPr>
              <a:t>ll</a:t>
            </a:r>
            <a:r>
              <a:rPr sz="6600" b="1" spc="105" dirty="0">
                <a:latin typeface="Tahoma"/>
                <a:cs typeface="Tahoma"/>
              </a:rPr>
              <a:t>e</a:t>
            </a:r>
            <a:r>
              <a:rPr sz="6600" b="1" spc="170" dirty="0">
                <a:latin typeface="Tahoma"/>
                <a:cs typeface="Tahoma"/>
              </a:rPr>
              <a:t>g</a:t>
            </a:r>
            <a:r>
              <a:rPr sz="6600" b="1" spc="35" dirty="0">
                <a:latin typeface="Tahoma"/>
                <a:cs typeface="Tahoma"/>
              </a:rPr>
              <a:t>e  </a:t>
            </a:r>
            <a:r>
              <a:rPr sz="6600" b="1" spc="185" dirty="0">
                <a:latin typeface="Tahoma"/>
                <a:cs typeface="Tahoma"/>
              </a:rPr>
              <a:t>network</a:t>
            </a:r>
            <a:r>
              <a:rPr sz="6600" b="1" spc="-295" dirty="0">
                <a:latin typeface="Tahoma"/>
                <a:cs typeface="Tahoma"/>
              </a:rPr>
              <a:t> </a:t>
            </a:r>
            <a:r>
              <a:rPr sz="6600" b="1" spc="190" dirty="0">
                <a:latin typeface="Tahoma"/>
                <a:cs typeface="Tahoma"/>
              </a:rPr>
              <a:t>topology</a:t>
            </a:r>
            <a:endParaRPr sz="6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9024" y="4170031"/>
            <a:ext cx="10728960" cy="433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305" dirty="0">
                <a:solidFill>
                  <a:srgbClr val="42B0F1"/>
                </a:solidFill>
                <a:latin typeface="Tahoma"/>
                <a:cs typeface="Tahoma"/>
              </a:rPr>
              <a:t>A</a:t>
            </a:r>
            <a:r>
              <a:rPr sz="3600" b="1" spc="310" dirty="0">
                <a:solidFill>
                  <a:srgbClr val="42B0F1"/>
                </a:solidFill>
                <a:latin typeface="Tahoma"/>
                <a:cs typeface="Tahoma"/>
              </a:rPr>
              <a:t> </a:t>
            </a:r>
            <a:r>
              <a:rPr sz="3600" b="1" spc="455" dirty="0">
                <a:solidFill>
                  <a:srgbClr val="42B0F1"/>
                </a:solidFill>
                <a:latin typeface="Tahoma"/>
                <a:cs typeface="Tahoma"/>
              </a:rPr>
              <a:t>b</a:t>
            </a:r>
            <a:r>
              <a:rPr sz="3600" b="1" spc="240" dirty="0">
                <a:solidFill>
                  <a:srgbClr val="42B0F1"/>
                </a:solidFill>
                <a:latin typeface="Tahoma"/>
                <a:cs typeface="Tahoma"/>
              </a:rPr>
              <a:t>r</a:t>
            </a:r>
            <a:r>
              <a:rPr sz="3600" b="1" spc="295" dirty="0">
                <a:solidFill>
                  <a:srgbClr val="42B0F1"/>
                </a:solidFill>
                <a:latin typeface="Tahoma"/>
                <a:cs typeface="Tahoma"/>
              </a:rPr>
              <a:t>i</a:t>
            </a:r>
            <a:r>
              <a:rPr sz="3600" b="1" spc="290" dirty="0">
                <a:solidFill>
                  <a:srgbClr val="42B0F1"/>
                </a:solidFill>
                <a:latin typeface="Tahoma"/>
                <a:cs typeface="Tahoma"/>
              </a:rPr>
              <a:t>e</a:t>
            </a:r>
            <a:r>
              <a:rPr sz="3600" b="1" spc="10" dirty="0">
                <a:solidFill>
                  <a:srgbClr val="42B0F1"/>
                </a:solidFill>
                <a:latin typeface="Tahoma"/>
                <a:cs typeface="Tahoma"/>
              </a:rPr>
              <a:t>f</a:t>
            </a:r>
            <a:r>
              <a:rPr sz="3600" b="1" spc="310" dirty="0">
                <a:solidFill>
                  <a:srgbClr val="42B0F1"/>
                </a:solidFill>
                <a:latin typeface="Tahoma"/>
                <a:cs typeface="Tahoma"/>
              </a:rPr>
              <a:t> </a:t>
            </a:r>
            <a:r>
              <a:rPr sz="3600" b="1" spc="335" dirty="0">
                <a:solidFill>
                  <a:srgbClr val="42B0F1"/>
                </a:solidFill>
                <a:latin typeface="Tahoma"/>
                <a:cs typeface="Tahoma"/>
              </a:rPr>
              <a:t>o</a:t>
            </a:r>
            <a:r>
              <a:rPr sz="3600" b="1" spc="345" dirty="0">
                <a:solidFill>
                  <a:srgbClr val="42B0F1"/>
                </a:solidFill>
                <a:latin typeface="Tahoma"/>
                <a:cs typeface="Tahoma"/>
              </a:rPr>
              <a:t>u</a:t>
            </a:r>
            <a:r>
              <a:rPr sz="3600" b="1" spc="335" dirty="0">
                <a:solidFill>
                  <a:srgbClr val="42B0F1"/>
                </a:solidFill>
                <a:latin typeface="Tahoma"/>
                <a:cs typeface="Tahoma"/>
              </a:rPr>
              <a:t>t</a:t>
            </a:r>
            <a:r>
              <a:rPr sz="3600" b="1" spc="330" dirty="0">
                <a:solidFill>
                  <a:srgbClr val="42B0F1"/>
                </a:solidFill>
                <a:latin typeface="Tahoma"/>
                <a:cs typeface="Tahoma"/>
              </a:rPr>
              <a:t>l</a:t>
            </a:r>
            <a:r>
              <a:rPr sz="3600" b="1" spc="295" dirty="0">
                <a:solidFill>
                  <a:srgbClr val="42B0F1"/>
                </a:solidFill>
                <a:latin typeface="Tahoma"/>
                <a:cs typeface="Tahoma"/>
              </a:rPr>
              <a:t>i</a:t>
            </a:r>
            <a:r>
              <a:rPr sz="3600" b="1" spc="380" dirty="0">
                <a:solidFill>
                  <a:srgbClr val="42B0F1"/>
                </a:solidFill>
                <a:latin typeface="Tahoma"/>
                <a:cs typeface="Tahoma"/>
              </a:rPr>
              <a:t>n</a:t>
            </a:r>
            <a:r>
              <a:rPr sz="3600" b="1" spc="25" dirty="0">
                <a:solidFill>
                  <a:srgbClr val="42B0F1"/>
                </a:solidFill>
                <a:latin typeface="Tahoma"/>
                <a:cs typeface="Tahoma"/>
              </a:rPr>
              <a:t>e</a:t>
            </a:r>
            <a:r>
              <a:rPr sz="3600" b="1" spc="310" dirty="0">
                <a:solidFill>
                  <a:srgbClr val="42B0F1"/>
                </a:solidFill>
                <a:latin typeface="Tahoma"/>
                <a:cs typeface="Tahoma"/>
              </a:rPr>
              <a:t> </a:t>
            </a:r>
            <a:r>
              <a:rPr sz="3600" b="1" spc="335" dirty="0">
                <a:solidFill>
                  <a:srgbClr val="42B0F1"/>
                </a:solidFill>
                <a:latin typeface="Tahoma"/>
                <a:cs typeface="Tahoma"/>
              </a:rPr>
              <a:t>o</a:t>
            </a:r>
            <a:r>
              <a:rPr sz="3600" b="1" spc="10" dirty="0">
                <a:solidFill>
                  <a:srgbClr val="42B0F1"/>
                </a:solidFill>
                <a:latin typeface="Tahoma"/>
                <a:cs typeface="Tahoma"/>
              </a:rPr>
              <a:t>f</a:t>
            </a:r>
            <a:r>
              <a:rPr sz="3600" b="1" spc="310" dirty="0">
                <a:solidFill>
                  <a:srgbClr val="42B0F1"/>
                </a:solidFill>
                <a:latin typeface="Tahoma"/>
                <a:cs typeface="Tahoma"/>
              </a:rPr>
              <a:t> </a:t>
            </a:r>
            <a:r>
              <a:rPr sz="3600" b="1" spc="434" dirty="0">
                <a:solidFill>
                  <a:srgbClr val="42B0F1"/>
                </a:solidFill>
                <a:latin typeface="Tahoma"/>
                <a:cs typeface="Tahoma"/>
              </a:rPr>
              <a:t>w</a:t>
            </a:r>
            <a:r>
              <a:rPr sz="3600" b="1" spc="400" dirty="0">
                <a:solidFill>
                  <a:srgbClr val="42B0F1"/>
                </a:solidFill>
                <a:latin typeface="Tahoma"/>
                <a:cs typeface="Tahoma"/>
              </a:rPr>
              <a:t>h</a:t>
            </a:r>
            <a:r>
              <a:rPr sz="3600" b="1" spc="265" dirty="0">
                <a:solidFill>
                  <a:srgbClr val="42B0F1"/>
                </a:solidFill>
                <a:latin typeface="Tahoma"/>
                <a:cs typeface="Tahoma"/>
              </a:rPr>
              <a:t>a</a:t>
            </a:r>
            <a:r>
              <a:rPr sz="3600" b="1" spc="70" dirty="0">
                <a:solidFill>
                  <a:srgbClr val="42B0F1"/>
                </a:solidFill>
                <a:latin typeface="Tahoma"/>
                <a:cs typeface="Tahoma"/>
              </a:rPr>
              <a:t>t</a:t>
            </a:r>
            <a:r>
              <a:rPr sz="3600" b="1" spc="310" dirty="0">
                <a:solidFill>
                  <a:srgbClr val="42B0F1"/>
                </a:solidFill>
                <a:latin typeface="Tahoma"/>
                <a:cs typeface="Tahoma"/>
              </a:rPr>
              <a:t> </a:t>
            </a:r>
            <a:r>
              <a:rPr sz="3600" b="1" spc="-600" dirty="0">
                <a:solidFill>
                  <a:srgbClr val="42B0F1"/>
                </a:solidFill>
                <a:latin typeface="Tahoma"/>
                <a:cs typeface="Tahoma"/>
              </a:rPr>
              <a:t>I</a:t>
            </a:r>
            <a:r>
              <a:rPr sz="3600" b="1" spc="310" dirty="0">
                <a:solidFill>
                  <a:srgbClr val="42B0F1"/>
                </a:solidFill>
                <a:latin typeface="Tahoma"/>
                <a:cs typeface="Tahoma"/>
              </a:rPr>
              <a:t> </a:t>
            </a:r>
            <a:r>
              <a:rPr sz="3600" b="1" spc="465" dirty="0">
                <a:solidFill>
                  <a:srgbClr val="42B0F1"/>
                </a:solidFill>
                <a:latin typeface="Tahoma"/>
                <a:cs typeface="Tahoma"/>
              </a:rPr>
              <a:t>d</a:t>
            </a:r>
            <a:r>
              <a:rPr sz="3600" b="1" spc="295" dirty="0">
                <a:solidFill>
                  <a:srgbClr val="42B0F1"/>
                </a:solidFill>
                <a:latin typeface="Tahoma"/>
                <a:cs typeface="Tahoma"/>
              </a:rPr>
              <a:t>i</a:t>
            </a:r>
            <a:r>
              <a:rPr sz="3600" b="1" spc="200" dirty="0">
                <a:solidFill>
                  <a:srgbClr val="42B0F1"/>
                </a:solidFill>
                <a:latin typeface="Tahoma"/>
                <a:cs typeface="Tahoma"/>
              </a:rPr>
              <a:t>d</a:t>
            </a:r>
            <a:endParaRPr sz="3600">
              <a:latin typeface="Tahoma"/>
              <a:cs typeface="Tahoma"/>
            </a:endParaRPr>
          </a:p>
          <a:p>
            <a:pPr marL="12065" marR="5080" algn="ctr">
              <a:lnSpc>
                <a:spcPct val="125000"/>
              </a:lnSpc>
              <a:spcBef>
                <a:spcPts val="2585"/>
              </a:spcBef>
            </a:pPr>
            <a:r>
              <a:rPr sz="3000" spc="-21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000" spc="29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395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3000" spc="34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3000" spc="40" dirty="0">
                <a:solidFill>
                  <a:srgbClr val="E7EDF1"/>
                </a:solidFill>
                <a:latin typeface="Tahoma"/>
                <a:cs typeface="Tahoma"/>
              </a:rPr>
              <a:t>y</a:t>
            </a:r>
            <a:r>
              <a:rPr sz="3000" spc="5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3000" spc="14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000" spc="325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3000" spc="18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3000" spc="145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E7EDF1"/>
                </a:solidFill>
                <a:latin typeface="Tahoma"/>
                <a:cs typeface="Tahoma"/>
              </a:rPr>
              <a:t>v</a:t>
            </a:r>
            <a:r>
              <a:rPr sz="3000" spc="14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000" spc="210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3000" spc="36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-710" dirty="0">
                <a:solidFill>
                  <a:srgbClr val="E7EDF1"/>
                </a:solidFill>
                <a:latin typeface="Tahoma"/>
                <a:cs typeface="Tahoma"/>
              </a:rPr>
              <a:t>=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-21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000" spc="32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3000" spc="19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3000" spc="210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3000" spc="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3000" spc="325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3000" spc="14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000" spc="19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3000" spc="10" dirty="0">
                <a:solidFill>
                  <a:srgbClr val="E7EDF1"/>
                </a:solidFill>
                <a:latin typeface="Tahoma"/>
                <a:cs typeface="Tahoma"/>
              </a:rPr>
              <a:t>y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E7EDF1"/>
                </a:solidFill>
                <a:latin typeface="Tahoma"/>
                <a:cs typeface="Tahoma"/>
              </a:rPr>
              <a:t>-</a:t>
            </a:r>
            <a:r>
              <a:rPr sz="3000" spc="-710" dirty="0">
                <a:solidFill>
                  <a:srgbClr val="E7EDF1"/>
                </a:solidFill>
                <a:latin typeface="Tahoma"/>
                <a:cs typeface="Tahoma"/>
              </a:rPr>
              <a:t>&gt;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29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3000" spc="195" dirty="0">
                <a:solidFill>
                  <a:srgbClr val="E7EDF1"/>
                </a:solidFill>
                <a:latin typeface="Tahoma"/>
                <a:cs typeface="Tahoma"/>
              </a:rPr>
              <a:t>tt</a:t>
            </a:r>
            <a:r>
              <a:rPr sz="3000" spc="14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000" spc="640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3000" spc="18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3000" spc="405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3000" spc="18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3000" spc="114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E7EDF1"/>
                </a:solidFill>
                <a:latin typeface="Tahoma"/>
                <a:cs typeface="Tahoma"/>
              </a:rPr>
              <a:t>-</a:t>
            </a:r>
            <a:r>
              <a:rPr sz="3000" spc="-710" dirty="0">
                <a:solidFill>
                  <a:srgbClr val="E7EDF1"/>
                </a:solidFill>
                <a:latin typeface="Tahoma"/>
                <a:cs typeface="Tahoma"/>
              </a:rPr>
              <a:t>&gt;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38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3000" spc="640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3000" spc="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3000" spc="14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000" spc="19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3000" spc="15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E7EDF1"/>
                </a:solidFill>
                <a:latin typeface="Tahoma"/>
                <a:cs typeface="Tahoma"/>
              </a:rPr>
              <a:t>V</a:t>
            </a:r>
            <a:r>
              <a:rPr sz="3000" spc="14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000" spc="5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3000" spc="34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3000" spc="39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3000" spc="110" dirty="0">
                <a:solidFill>
                  <a:srgbClr val="E7EDF1"/>
                </a:solidFill>
                <a:latin typeface="Tahoma"/>
                <a:cs typeface="Tahoma"/>
              </a:rPr>
              <a:t>a  </a:t>
            </a:r>
            <a:r>
              <a:rPr sz="3000" spc="265" dirty="0">
                <a:solidFill>
                  <a:srgbClr val="E7EDF1"/>
                </a:solidFill>
                <a:latin typeface="Tahoma"/>
                <a:cs typeface="Tahoma"/>
              </a:rPr>
              <a:t>Vidyapeetham</a:t>
            </a:r>
            <a:endParaRPr sz="3000">
              <a:latin typeface="Tahoma"/>
              <a:cs typeface="Tahoma"/>
            </a:endParaRPr>
          </a:p>
          <a:p>
            <a:pPr marL="52705" marR="44450" indent="-635" algn="ctr">
              <a:lnSpc>
                <a:spcPct val="125000"/>
              </a:lnSpc>
            </a:pPr>
            <a:r>
              <a:rPr sz="3000" spc="40" dirty="0">
                <a:solidFill>
                  <a:srgbClr val="E7EDF1"/>
                </a:solidFill>
                <a:latin typeface="Tahoma"/>
                <a:cs typeface="Tahoma"/>
              </a:rPr>
              <a:t>In </a:t>
            </a:r>
            <a:r>
              <a:rPr sz="3000" spc="215" dirty="0">
                <a:solidFill>
                  <a:srgbClr val="E7EDF1"/>
                </a:solidFill>
                <a:latin typeface="Tahoma"/>
                <a:cs typeface="Tahoma"/>
              </a:rPr>
              <a:t>logical </a:t>
            </a:r>
            <a:r>
              <a:rPr sz="3000" spc="185" dirty="0">
                <a:solidFill>
                  <a:srgbClr val="E7EDF1"/>
                </a:solidFill>
                <a:latin typeface="Tahoma"/>
                <a:cs typeface="Tahoma"/>
              </a:rPr>
              <a:t>view </a:t>
            </a:r>
            <a:r>
              <a:rPr sz="3000" spc="-710" dirty="0">
                <a:solidFill>
                  <a:srgbClr val="E7EDF1"/>
                </a:solidFill>
                <a:latin typeface="Tahoma"/>
                <a:cs typeface="Tahoma"/>
              </a:rPr>
              <a:t>=</a:t>
            </a:r>
            <a:r>
              <a:rPr sz="3000" spc="-705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-525" dirty="0">
                <a:solidFill>
                  <a:srgbClr val="E7EDF1"/>
                </a:solidFill>
                <a:latin typeface="Tahoma"/>
                <a:cs typeface="Tahoma"/>
              </a:rPr>
              <a:t>1</a:t>
            </a:r>
            <a:r>
              <a:rPr sz="3000" spc="-52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95" dirty="0">
                <a:solidFill>
                  <a:srgbClr val="E7EDF1"/>
                </a:solidFill>
                <a:latin typeface="Tahoma"/>
                <a:cs typeface="Tahoma"/>
              </a:rPr>
              <a:t>staff </a:t>
            </a:r>
            <a:r>
              <a:rPr sz="3000" spc="180" dirty="0">
                <a:solidFill>
                  <a:srgbClr val="E7EDF1"/>
                </a:solidFill>
                <a:latin typeface="Tahoma"/>
                <a:cs typeface="Tahoma"/>
              </a:rPr>
              <a:t>room, </a:t>
            </a:r>
            <a:r>
              <a:rPr sz="3000" spc="-525" dirty="0">
                <a:solidFill>
                  <a:srgbClr val="E7EDF1"/>
                </a:solidFill>
                <a:latin typeface="Tahoma"/>
                <a:cs typeface="Tahoma"/>
              </a:rPr>
              <a:t>1</a:t>
            </a:r>
            <a:r>
              <a:rPr sz="3000" spc="-52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165" dirty="0">
                <a:solidFill>
                  <a:srgbClr val="E7EDF1"/>
                </a:solidFill>
                <a:latin typeface="Tahoma"/>
                <a:cs typeface="Tahoma"/>
              </a:rPr>
              <a:t>classroom, </a:t>
            </a:r>
            <a:r>
              <a:rPr sz="3000" spc="-525" dirty="0">
                <a:solidFill>
                  <a:srgbClr val="E7EDF1"/>
                </a:solidFill>
                <a:latin typeface="Tahoma"/>
                <a:cs typeface="Tahoma"/>
              </a:rPr>
              <a:t>1</a:t>
            </a:r>
            <a:r>
              <a:rPr sz="3000" spc="-52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E7EDF1"/>
                </a:solidFill>
                <a:latin typeface="Tahoma"/>
                <a:cs typeface="Tahoma"/>
              </a:rPr>
              <a:t>lab </a:t>
            </a:r>
            <a:r>
              <a:rPr sz="3000" spc="245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4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3000" spc="210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3000" spc="19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3000" spc="39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3000" spc="254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3000" spc="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3000" spc="250" dirty="0">
                <a:solidFill>
                  <a:srgbClr val="E7EDF1"/>
                </a:solidFill>
                <a:latin typeface="Tahoma"/>
                <a:cs typeface="Tahoma"/>
              </a:rPr>
              <a:t>k</a:t>
            </a:r>
            <a:r>
              <a:rPr sz="3000" spc="14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000" spc="32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3000" spc="245" dirty="0">
                <a:solidFill>
                  <a:srgbClr val="E7EDF1"/>
                </a:solidFill>
                <a:latin typeface="Tahoma"/>
                <a:cs typeface="Tahoma"/>
              </a:rPr>
              <a:t>g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325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3000" spc="254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3000" spc="640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3000" spc="395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3000" spc="254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3000" spc="32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3000" spc="210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3000" spc="32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3000" spc="19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3000" spc="2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-710" dirty="0">
                <a:solidFill>
                  <a:srgbClr val="E7EDF1"/>
                </a:solidFill>
                <a:latin typeface="Tahoma"/>
                <a:cs typeface="Tahoma"/>
              </a:rPr>
              <a:t>=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175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r>
              <a:rPr sz="3000" spc="18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3000" spc="395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3000" spc="19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3000" spc="254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3000" spc="395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3000" spc="5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3000" spc="-320" dirty="0">
                <a:solidFill>
                  <a:srgbClr val="E7EDF1"/>
                </a:solidFill>
                <a:latin typeface="Tahoma"/>
                <a:cs typeface="Tahoma"/>
              </a:rPr>
              <a:t>,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380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3000" spc="325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3000" spc="5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3000" spc="-320" dirty="0">
                <a:solidFill>
                  <a:srgbClr val="E7EDF1"/>
                </a:solidFill>
                <a:latin typeface="Tahoma"/>
                <a:cs typeface="Tahoma"/>
              </a:rPr>
              <a:t>,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395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3000" spc="210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3000" spc="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3000" spc="5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3000" spc="254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3000" spc="32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3000" spc="18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3000" spc="145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r>
              <a:rPr sz="3000" spc="-6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19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3000" spc="185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3000" spc="395" dirty="0">
                <a:solidFill>
                  <a:srgbClr val="E7EDF1"/>
                </a:solidFill>
                <a:latin typeface="Tahoma"/>
                <a:cs typeface="Tahoma"/>
              </a:rPr>
              <a:t>b</a:t>
            </a:r>
            <a:r>
              <a:rPr sz="3000" spc="175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r>
              <a:rPr sz="3000" spc="210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3000" spc="19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3000" spc="-325" dirty="0">
                <a:solidFill>
                  <a:srgbClr val="E7EDF1"/>
                </a:solidFill>
                <a:latin typeface="Tahoma"/>
                <a:cs typeface="Tahoma"/>
              </a:rPr>
              <a:t>,  </a:t>
            </a:r>
            <a:r>
              <a:rPr sz="3000" spc="70" dirty="0">
                <a:solidFill>
                  <a:srgbClr val="E7EDF1"/>
                </a:solidFill>
                <a:latin typeface="Tahoma"/>
                <a:cs typeface="Tahoma"/>
              </a:rPr>
              <a:t>IP </a:t>
            </a:r>
            <a:r>
              <a:rPr sz="3000" spc="200" dirty="0">
                <a:solidFill>
                  <a:srgbClr val="E7EDF1"/>
                </a:solidFill>
                <a:latin typeface="Tahoma"/>
                <a:cs typeface="Tahoma"/>
              </a:rPr>
              <a:t>phone, </a:t>
            </a:r>
            <a:r>
              <a:rPr sz="3000" spc="160" dirty="0">
                <a:solidFill>
                  <a:srgbClr val="E7EDF1"/>
                </a:solidFill>
                <a:latin typeface="Tahoma"/>
                <a:cs typeface="Tahoma"/>
              </a:rPr>
              <a:t>switch, </a:t>
            </a:r>
            <a:r>
              <a:rPr sz="3000" spc="95" dirty="0">
                <a:solidFill>
                  <a:srgbClr val="E7EDF1"/>
                </a:solidFill>
                <a:latin typeface="Tahoma"/>
                <a:cs typeface="Tahoma"/>
              </a:rPr>
              <a:t>router(wired+wireless), </a:t>
            </a:r>
            <a:r>
              <a:rPr sz="3000" spc="305" dirty="0">
                <a:solidFill>
                  <a:srgbClr val="E7EDF1"/>
                </a:solidFill>
                <a:latin typeface="Tahoma"/>
                <a:cs typeface="Tahoma"/>
              </a:rPr>
              <a:t>modem, </a:t>
            </a:r>
            <a:r>
              <a:rPr sz="3000" spc="31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3000" spc="180" dirty="0">
                <a:solidFill>
                  <a:srgbClr val="E7EDF1"/>
                </a:solidFill>
                <a:latin typeface="Tahoma"/>
                <a:cs typeface="Tahoma"/>
              </a:rPr>
              <a:t>internet(cloud)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915255"/>
            <a:ext cx="2210435" cy="682625"/>
          </a:xfrm>
          <a:custGeom>
            <a:avLst/>
            <a:gdLst/>
            <a:ahLst/>
            <a:cxnLst/>
            <a:rect l="l" t="t" r="r" b="b"/>
            <a:pathLst>
              <a:path w="2210435" h="682625">
                <a:moveTo>
                  <a:pt x="1867447" y="682418"/>
                </a:moveTo>
                <a:lnTo>
                  <a:pt x="1817933" y="678936"/>
                </a:lnTo>
                <a:lnTo>
                  <a:pt x="1770577" y="668804"/>
                </a:lnTo>
                <a:lnTo>
                  <a:pt x="1725877" y="652491"/>
                </a:lnTo>
                <a:lnTo>
                  <a:pt x="1684329" y="630469"/>
                </a:lnTo>
                <a:lnTo>
                  <a:pt x="1646433" y="603209"/>
                </a:lnTo>
                <a:lnTo>
                  <a:pt x="1612685" y="571180"/>
                </a:lnTo>
                <a:lnTo>
                  <a:pt x="1583585" y="534852"/>
                </a:lnTo>
                <a:lnTo>
                  <a:pt x="1559629" y="494698"/>
                </a:lnTo>
                <a:lnTo>
                  <a:pt x="1541316" y="451186"/>
                </a:lnTo>
                <a:lnTo>
                  <a:pt x="1529144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1527016" y="277629"/>
                </a:lnTo>
                <a:lnTo>
                  <a:pt x="1539706" y="231746"/>
                </a:lnTo>
                <a:lnTo>
                  <a:pt x="1558319" y="188534"/>
                </a:lnTo>
                <a:lnTo>
                  <a:pt x="1582396" y="148500"/>
                </a:lnTo>
                <a:lnTo>
                  <a:pt x="1611477" y="112154"/>
                </a:lnTo>
                <a:lnTo>
                  <a:pt x="1645103" y="80004"/>
                </a:lnTo>
                <a:lnTo>
                  <a:pt x="1682814" y="52558"/>
                </a:lnTo>
                <a:lnTo>
                  <a:pt x="1724151" y="30327"/>
                </a:lnTo>
                <a:lnTo>
                  <a:pt x="1768654" y="13817"/>
                </a:lnTo>
                <a:lnTo>
                  <a:pt x="1815863" y="3539"/>
                </a:lnTo>
                <a:lnTo>
                  <a:pt x="1865319" y="0"/>
                </a:lnTo>
                <a:lnTo>
                  <a:pt x="1912328" y="3111"/>
                </a:lnTo>
                <a:lnTo>
                  <a:pt x="1957342" y="12176"/>
                </a:lnTo>
                <a:lnTo>
                  <a:pt x="1999962" y="26789"/>
                </a:lnTo>
                <a:lnTo>
                  <a:pt x="2039790" y="46546"/>
                </a:lnTo>
                <a:lnTo>
                  <a:pt x="2076426" y="71042"/>
                </a:lnTo>
                <a:lnTo>
                  <a:pt x="2109472" y="99872"/>
                </a:lnTo>
                <a:lnTo>
                  <a:pt x="2138528" y="132632"/>
                </a:lnTo>
                <a:lnTo>
                  <a:pt x="2163196" y="168917"/>
                </a:lnTo>
                <a:lnTo>
                  <a:pt x="2183077" y="208321"/>
                </a:lnTo>
                <a:lnTo>
                  <a:pt x="2197771" y="250441"/>
                </a:lnTo>
                <a:lnTo>
                  <a:pt x="2206881" y="294872"/>
                </a:lnTo>
                <a:lnTo>
                  <a:pt x="2210006" y="341209"/>
                </a:lnTo>
                <a:lnTo>
                  <a:pt x="2206882" y="387545"/>
                </a:lnTo>
                <a:lnTo>
                  <a:pt x="2197781" y="431976"/>
                </a:lnTo>
                <a:lnTo>
                  <a:pt x="2183110" y="474096"/>
                </a:lnTo>
                <a:lnTo>
                  <a:pt x="2163275" y="513501"/>
                </a:lnTo>
                <a:lnTo>
                  <a:pt x="2138682" y="549786"/>
                </a:lnTo>
                <a:lnTo>
                  <a:pt x="2109738" y="582545"/>
                </a:lnTo>
                <a:lnTo>
                  <a:pt x="2076849" y="611376"/>
                </a:lnTo>
                <a:lnTo>
                  <a:pt x="2040421" y="635872"/>
                </a:lnTo>
                <a:lnTo>
                  <a:pt x="2000860" y="655629"/>
                </a:lnTo>
                <a:lnTo>
                  <a:pt x="1958573" y="670242"/>
                </a:lnTo>
                <a:lnTo>
                  <a:pt x="1913967" y="679307"/>
                </a:lnTo>
                <a:lnTo>
                  <a:pt x="1867447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03220" y="689228"/>
            <a:ext cx="2085339" cy="682625"/>
          </a:xfrm>
          <a:custGeom>
            <a:avLst/>
            <a:gdLst/>
            <a:ahLst/>
            <a:cxnLst/>
            <a:rect l="l" t="t" r="r" b="b"/>
            <a:pathLst>
              <a:path w="2085340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2084778" y="277629"/>
                </a:lnTo>
                <a:lnTo>
                  <a:pt x="2084778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7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119" y="4374196"/>
            <a:ext cx="4420286" cy="41140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18965" y="533844"/>
            <a:ext cx="4850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900" algn="l"/>
              </a:tabLst>
            </a:pPr>
            <a:r>
              <a:rPr spc="465" dirty="0"/>
              <a:t>L</a:t>
            </a:r>
            <a:r>
              <a:rPr spc="675" dirty="0"/>
              <a:t>O</a:t>
            </a:r>
            <a:r>
              <a:rPr spc="610" dirty="0"/>
              <a:t>G</a:t>
            </a:r>
            <a:r>
              <a:rPr spc="120" dirty="0"/>
              <a:t>I</a:t>
            </a:r>
            <a:r>
              <a:rPr spc="655" dirty="0"/>
              <a:t>C</a:t>
            </a:r>
            <a:r>
              <a:rPr spc="790" dirty="0"/>
              <a:t>A</a:t>
            </a:r>
            <a:r>
              <a:rPr spc="114" dirty="0"/>
              <a:t>L</a:t>
            </a:r>
            <a:r>
              <a:rPr dirty="0"/>
              <a:t>	</a:t>
            </a:r>
            <a:r>
              <a:rPr spc="330" dirty="0"/>
              <a:t>T</a:t>
            </a:r>
            <a:r>
              <a:rPr spc="675" dirty="0"/>
              <a:t>O</a:t>
            </a:r>
            <a:r>
              <a:rPr spc="735" dirty="0"/>
              <a:t>P</a:t>
            </a:r>
            <a:r>
              <a:rPr spc="675" dirty="0"/>
              <a:t>O</a:t>
            </a:r>
            <a:r>
              <a:rPr spc="465" dirty="0"/>
              <a:t>L</a:t>
            </a:r>
            <a:r>
              <a:rPr spc="675" dirty="0"/>
              <a:t>O</a:t>
            </a:r>
            <a:r>
              <a:rPr spc="610" dirty="0"/>
              <a:t>G</a:t>
            </a:r>
            <a:r>
              <a:rPr spc="190" dirty="0"/>
              <a:t>Y</a:t>
            </a:r>
          </a:p>
        </p:txBody>
      </p:sp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4740AB2-6F21-0E72-687A-A6C80ADC8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06220"/>
            <a:ext cx="14173200" cy="84030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88864"/>
            <a:ext cx="18287999" cy="11981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50452" y="466791"/>
            <a:ext cx="10587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  <a:tab pos="3236595" algn="l"/>
                <a:tab pos="5989955" algn="l"/>
                <a:tab pos="8081645" algn="l"/>
                <a:tab pos="9301480" algn="l"/>
              </a:tabLst>
            </a:pPr>
            <a:r>
              <a:rPr spc="120" dirty="0"/>
              <a:t>I</a:t>
            </a:r>
            <a:r>
              <a:rPr spc="385" dirty="0"/>
              <a:t>P</a:t>
            </a:r>
            <a:r>
              <a:rPr dirty="0"/>
              <a:t>	</a:t>
            </a:r>
            <a:r>
              <a:rPr spc="790" dirty="0"/>
              <a:t>A</a:t>
            </a:r>
            <a:r>
              <a:rPr spc="655" dirty="0"/>
              <a:t>DD</a:t>
            </a:r>
            <a:r>
              <a:rPr spc="675" dirty="0"/>
              <a:t>R</a:t>
            </a:r>
            <a:r>
              <a:rPr spc="650" dirty="0"/>
              <a:t>E</a:t>
            </a:r>
            <a:r>
              <a:rPr spc="555" dirty="0"/>
              <a:t>SS</a:t>
            </a:r>
            <a:r>
              <a:rPr spc="-285" dirty="0"/>
              <a:t>,</a:t>
            </a:r>
            <a:r>
              <a:rPr dirty="0"/>
              <a:t>	</a:t>
            </a:r>
            <a:r>
              <a:rPr spc="745" dirty="0"/>
              <a:t>N</a:t>
            </a:r>
            <a:r>
              <a:rPr spc="650" dirty="0"/>
              <a:t>E</a:t>
            </a:r>
            <a:r>
              <a:rPr spc="330" dirty="0"/>
              <a:t>T</a:t>
            </a:r>
            <a:r>
              <a:rPr spc="775" dirty="0"/>
              <a:t>W</a:t>
            </a:r>
            <a:r>
              <a:rPr spc="675" dirty="0"/>
              <a:t>OR</a:t>
            </a:r>
            <a:r>
              <a:rPr spc="765" dirty="0"/>
              <a:t>K</a:t>
            </a:r>
            <a:r>
              <a:rPr spc="-285" dirty="0"/>
              <a:t>,</a:t>
            </a:r>
            <a:r>
              <a:rPr dirty="0"/>
              <a:t>	</a:t>
            </a:r>
            <a:r>
              <a:rPr spc="555" dirty="0"/>
              <a:t>S</a:t>
            </a:r>
            <a:r>
              <a:rPr spc="695" dirty="0"/>
              <a:t>U</a:t>
            </a:r>
            <a:r>
              <a:rPr spc="720" dirty="0"/>
              <a:t>B</a:t>
            </a:r>
            <a:r>
              <a:rPr spc="745" dirty="0"/>
              <a:t>N</a:t>
            </a:r>
            <a:r>
              <a:rPr spc="650" dirty="0"/>
              <a:t>E</a:t>
            </a:r>
            <a:r>
              <a:rPr spc="-20" dirty="0"/>
              <a:t>T</a:t>
            </a:r>
            <a:r>
              <a:rPr dirty="0"/>
              <a:t>	</a:t>
            </a:r>
            <a:r>
              <a:rPr spc="790" dirty="0"/>
              <a:t>A</a:t>
            </a:r>
            <a:r>
              <a:rPr spc="745" dirty="0"/>
              <a:t>N</a:t>
            </a:r>
            <a:r>
              <a:rPr spc="305" dirty="0"/>
              <a:t>D</a:t>
            </a:r>
            <a:r>
              <a:rPr dirty="0"/>
              <a:t>	</a:t>
            </a:r>
            <a:r>
              <a:rPr spc="720" dirty="0"/>
              <a:t>H</a:t>
            </a:r>
            <a:r>
              <a:rPr spc="675" dirty="0"/>
              <a:t>O</a:t>
            </a:r>
            <a:r>
              <a:rPr spc="555" dirty="0"/>
              <a:t>S</a:t>
            </a:r>
            <a:r>
              <a:rPr spc="-20" dirty="0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34630" y="1085916"/>
            <a:ext cx="4069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5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3200" spc="67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3200" spc="74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3200" spc="520" dirty="0">
                <a:solidFill>
                  <a:srgbClr val="E7EDF1"/>
                </a:solidFill>
                <a:latin typeface="Tahoma"/>
                <a:cs typeface="Tahoma"/>
              </a:rPr>
              <a:t>F</a:t>
            </a:r>
            <a:r>
              <a:rPr sz="3200" spc="12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200" spc="610" dirty="0">
                <a:solidFill>
                  <a:srgbClr val="E7EDF1"/>
                </a:solidFill>
                <a:latin typeface="Tahoma"/>
                <a:cs typeface="Tahoma"/>
              </a:rPr>
              <a:t>G</a:t>
            </a:r>
            <a:r>
              <a:rPr sz="3200" spc="685" dirty="0">
                <a:solidFill>
                  <a:srgbClr val="E7EDF1"/>
                </a:solidFill>
                <a:latin typeface="Tahoma"/>
                <a:cs typeface="Tahoma"/>
              </a:rPr>
              <a:t>UR</a:t>
            </a:r>
            <a:r>
              <a:rPr sz="3200" spc="79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3200" spc="330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3200" spc="12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3200" spc="67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3200" spc="395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10" name="Picture 9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483FA7D-FBF3-836E-C7FB-8ECF97783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662047"/>
            <a:ext cx="7315201" cy="7182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BD2C2B-DB9D-E6BB-7DCD-3DCA801C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710159"/>
            <a:ext cx="7646227" cy="6807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88860"/>
            <a:ext cx="18287999" cy="11981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3285" algn="l"/>
                <a:tab pos="7661909" algn="l"/>
                <a:tab pos="9627870" algn="l"/>
                <a:tab pos="10091420" algn="l"/>
              </a:tabLst>
            </a:pPr>
            <a:r>
              <a:rPr spc="565" dirty="0"/>
              <a:t>CONNECTION	</a:t>
            </a:r>
            <a:r>
              <a:rPr spc="540" dirty="0"/>
              <a:t>CONFIGURATION	</a:t>
            </a:r>
            <a:r>
              <a:rPr spc="-204" dirty="0"/>
              <a:t>(</a:t>
            </a:r>
            <a:r>
              <a:rPr spc="-650" dirty="0"/>
              <a:t> </a:t>
            </a:r>
            <a:r>
              <a:rPr spc="505" dirty="0"/>
              <a:t>WIRED	</a:t>
            </a:r>
            <a:r>
              <a:rPr spc="-35" dirty="0"/>
              <a:t>&amp;	</a:t>
            </a:r>
            <a:r>
              <a:rPr spc="480" dirty="0"/>
              <a:t>WIRELESS)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3000" y="7052979"/>
            <a:ext cx="7434580" cy="1778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594" marR="53975" algn="ctr">
              <a:lnSpc>
                <a:spcPct val="127800"/>
              </a:lnSpc>
              <a:spcBef>
                <a:spcPts val="90"/>
              </a:spcBef>
              <a:tabLst>
                <a:tab pos="2468245" algn="l"/>
                <a:tab pos="2493010" algn="l"/>
                <a:tab pos="3338195" algn="l"/>
                <a:tab pos="4293870" algn="l"/>
                <a:tab pos="5019040" algn="l"/>
                <a:tab pos="5248275" algn="l"/>
                <a:tab pos="5808345" algn="l"/>
              </a:tabLst>
            </a:pPr>
            <a:r>
              <a:rPr sz="2250" spc="484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50" spc="50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50" spc="550" dirty="0">
                <a:solidFill>
                  <a:srgbClr val="E7EDF1"/>
                </a:solidFill>
                <a:latin typeface="Tahoma"/>
                <a:cs typeface="Tahoma"/>
              </a:rPr>
              <a:t>NN</a:t>
            </a:r>
            <a:r>
              <a:rPr sz="2250" spc="480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spc="484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50" spc="254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9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50" spc="50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50" spc="30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	</a:t>
            </a:r>
            <a:r>
              <a:rPr sz="2250" spc="530" dirty="0">
                <a:solidFill>
                  <a:srgbClr val="E7EDF1"/>
                </a:solidFill>
                <a:latin typeface="Tahoma"/>
                <a:cs typeface="Tahoma"/>
              </a:rPr>
              <a:t>B</a:t>
            </a:r>
            <a:r>
              <a:rPr sz="2250" spc="480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spc="254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580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50" spc="480" dirty="0">
                <a:solidFill>
                  <a:srgbClr val="E7EDF1"/>
                </a:solidFill>
                <a:latin typeface="Tahoma"/>
                <a:cs typeface="Tahoma"/>
              </a:rPr>
              <a:t>EE</a:t>
            </a:r>
            <a:r>
              <a:rPr sz="2250" spc="30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58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345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r>
              <a:rPr sz="2250" spc="95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254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53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50" spc="229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415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50" spc="515" dirty="0">
                <a:solidFill>
                  <a:srgbClr val="E7EDF1"/>
                </a:solidFill>
                <a:latin typeface="Tahoma"/>
                <a:cs typeface="Tahoma"/>
              </a:rPr>
              <a:t>U</a:t>
            </a:r>
            <a:r>
              <a:rPr sz="2250" spc="530" dirty="0">
                <a:solidFill>
                  <a:srgbClr val="E7EDF1"/>
                </a:solidFill>
                <a:latin typeface="Tahoma"/>
                <a:cs typeface="Tahoma"/>
              </a:rPr>
              <a:t>B</a:t>
            </a:r>
            <a:r>
              <a:rPr sz="2250" spc="55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spc="480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spc="254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114" dirty="0">
                <a:solidFill>
                  <a:srgbClr val="E7EDF1"/>
                </a:solidFill>
                <a:latin typeface="Tahoma"/>
                <a:cs typeface="Tahoma"/>
              </a:rPr>
              <a:t>S  </a:t>
            </a:r>
            <a:r>
              <a:rPr sz="2250" spc="420" dirty="0">
                <a:solidFill>
                  <a:srgbClr val="E7EDF1"/>
                </a:solidFill>
                <a:latin typeface="Tahoma"/>
                <a:cs typeface="Tahoma"/>
              </a:rPr>
              <a:t>CONFIGURED	</a:t>
            </a:r>
            <a:r>
              <a:rPr sz="2250" spc="459" dirty="0">
                <a:solidFill>
                  <a:srgbClr val="E7EDF1"/>
                </a:solidFill>
                <a:latin typeface="Tahoma"/>
                <a:cs typeface="Tahoma"/>
              </a:rPr>
              <a:t>AND	</a:t>
            </a:r>
            <a:r>
              <a:rPr sz="2250" spc="385" dirty="0">
                <a:solidFill>
                  <a:srgbClr val="E7EDF1"/>
                </a:solidFill>
                <a:latin typeface="Tahoma"/>
                <a:cs typeface="Tahoma"/>
              </a:rPr>
              <a:t>WORKING.	</a:t>
            </a:r>
            <a:r>
              <a:rPr sz="2250" spc="365" dirty="0">
                <a:solidFill>
                  <a:srgbClr val="E7EDF1"/>
                </a:solidFill>
                <a:latin typeface="Tahoma"/>
                <a:cs typeface="Tahoma"/>
              </a:rPr>
              <a:t>THUS</a:t>
            </a:r>
            <a:endParaRPr sz="2250" dirty="0">
              <a:latin typeface="Tahoma"/>
              <a:cs typeface="Tahoma"/>
            </a:endParaRPr>
          </a:p>
          <a:p>
            <a:pPr marL="12700" marR="5080" algn="ctr">
              <a:lnSpc>
                <a:spcPct val="127800"/>
              </a:lnSpc>
              <a:tabLst>
                <a:tab pos="1615440" algn="l"/>
                <a:tab pos="3178175" algn="l"/>
                <a:tab pos="4979670" algn="l"/>
                <a:tab pos="5808980" algn="l"/>
                <a:tab pos="6713855" algn="l"/>
              </a:tabLst>
            </a:pPr>
            <a:r>
              <a:rPr sz="2250" spc="484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50" spc="50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50" spc="625" dirty="0">
                <a:solidFill>
                  <a:srgbClr val="E7EDF1"/>
                </a:solidFill>
                <a:latin typeface="Tahoma"/>
                <a:cs typeface="Tahoma"/>
              </a:rPr>
              <a:t>MM</a:t>
            </a:r>
            <a:r>
              <a:rPr sz="2250" spc="515" dirty="0">
                <a:solidFill>
                  <a:srgbClr val="E7EDF1"/>
                </a:solidFill>
                <a:latin typeface="Tahoma"/>
                <a:cs typeface="Tahoma"/>
              </a:rPr>
              <a:t>U</a:t>
            </a:r>
            <a:r>
              <a:rPr sz="2250" spc="55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spc="9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50" spc="484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50" spc="58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254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95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50" spc="50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50" spc="30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530" dirty="0">
                <a:solidFill>
                  <a:srgbClr val="E7EDF1"/>
                </a:solidFill>
                <a:latin typeface="Tahoma"/>
                <a:cs typeface="Tahoma"/>
              </a:rPr>
              <a:t>B</a:t>
            </a:r>
            <a:r>
              <a:rPr sz="2250" spc="480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spc="254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580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50" spc="480" dirty="0">
                <a:solidFill>
                  <a:srgbClr val="E7EDF1"/>
                </a:solidFill>
                <a:latin typeface="Tahoma"/>
                <a:cs typeface="Tahoma"/>
              </a:rPr>
              <a:t>EE</a:t>
            </a:r>
            <a:r>
              <a:rPr sz="2250" spc="30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58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50" spc="55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spc="155" dirty="0">
                <a:solidFill>
                  <a:srgbClr val="E7EDF1"/>
                </a:solidFill>
                <a:latin typeface="Tahoma"/>
                <a:cs typeface="Tahoma"/>
              </a:rPr>
              <a:t>Y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254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50" spc="580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50" spc="254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5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50" spc="480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50" spc="55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50" spc="150" dirty="0">
                <a:solidFill>
                  <a:srgbClr val="E7EDF1"/>
                </a:solidFill>
                <a:latin typeface="Tahoma"/>
                <a:cs typeface="Tahoma"/>
              </a:rPr>
              <a:t>D  </a:t>
            </a:r>
            <a:r>
              <a:rPr sz="2250" spc="380" dirty="0">
                <a:solidFill>
                  <a:srgbClr val="E7EDF1"/>
                </a:solidFill>
                <a:latin typeface="Tahoma"/>
                <a:cs typeface="Tahoma"/>
              </a:rPr>
              <a:t>DEVICES	</a:t>
            </a:r>
            <a:r>
              <a:rPr sz="2250" spc="409" dirty="0">
                <a:solidFill>
                  <a:srgbClr val="E7EDF1"/>
                </a:solidFill>
                <a:latin typeface="Tahoma"/>
                <a:cs typeface="Tahoma"/>
              </a:rPr>
              <a:t>ENABLED.</a:t>
            </a:r>
            <a:endParaRPr sz="2250" dirty="0">
              <a:latin typeface="Tahoma"/>
              <a:cs typeface="Tahoma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39FD5F4-007E-A961-9658-B720F01F1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52" y="1843591"/>
            <a:ext cx="8293064" cy="495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BADA56-51CC-9B67-F755-042D77132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396" y="1866906"/>
            <a:ext cx="8529604" cy="49311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88863"/>
            <a:ext cx="18287999" cy="11981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5801" y="305244"/>
            <a:ext cx="3580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3525" algn="l"/>
              </a:tabLst>
            </a:pPr>
            <a:r>
              <a:rPr spc="655" dirty="0"/>
              <a:t>D</a:t>
            </a:r>
            <a:r>
              <a:rPr spc="720" dirty="0"/>
              <a:t>H</a:t>
            </a:r>
            <a:r>
              <a:rPr spc="655" dirty="0"/>
              <a:t>C</a:t>
            </a:r>
            <a:r>
              <a:rPr spc="385" dirty="0"/>
              <a:t>P</a:t>
            </a:r>
            <a:r>
              <a:rPr dirty="0"/>
              <a:t>	</a:t>
            </a:r>
            <a:r>
              <a:rPr spc="555" dirty="0"/>
              <a:t>S</a:t>
            </a:r>
            <a:r>
              <a:rPr spc="650" dirty="0"/>
              <a:t>E</a:t>
            </a:r>
            <a:r>
              <a:rPr spc="675" dirty="0"/>
              <a:t>R</a:t>
            </a:r>
            <a:r>
              <a:rPr spc="645" dirty="0"/>
              <a:t>V</a:t>
            </a:r>
            <a:r>
              <a:rPr spc="120" dirty="0"/>
              <a:t>I</a:t>
            </a:r>
            <a:r>
              <a:rPr spc="655" dirty="0"/>
              <a:t>C</a:t>
            </a:r>
            <a:r>
              <a:rPr spc="300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42027" y="3410367"/>
            <a:ext cx="404241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195" marR="790575" algn="ctr">
              <a:lnSpc>
                <a:spcPct val="125000"/>
              </a:lnSpc>
              <a:spcBef>
                <a:spcPts val="100"/>
              </a:spcBef>
              <a:tabLst>
                <a:tab pos="1844039" algn="l"/>
              </a:tabLst>
            </a:pP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265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V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145" dirty="0">
                <a:solidFill>
                  <a:srgbClr val="E7EDF1"/>
                </a:solidFill>
                <a:latin typeface="Tahoma"/>
                <a:cs typeface="Tahoma"/>
              </a:rPr>
              <a:t>E  </a:t>
            </a:r>
            <a:r>
              <a:rPr sz="2200" spc="355" dirty="0">
                <a:solidFill>
                  <a:srgbClr val="E7EDF1"/>
                </a:solidFill>
                <a:latin typeface="Tahoma"/>
                <a:cs typeface="Tahoma"/>
              </a:rPr>
              <a:t>CONFIGURED.</a:t>
            </a:r>
            <a:endParaRPr sz="2200">
              <a:latin typeface="Tahoma"/>
              <a:cs typeface="Tahoma"/>
            </a:endParaRPr>
          </a:p>
          <a:p>
            <a:pPr marL="12700" marR="5080" algn="ctr">
              <a:lnSpc>
                <a:spcPct val="125000"/>
              </a:lnSpc>
              <a:tabLst>
                <a:tab pos="1644650" algn="l"/>
                <a:tab pos="1800225" algn="l"/>
                <a:tab pos="2081530" algn="l"/>
                <a:tab pos="2616200" algn="l"/>
              </a:tabLst>
            </a:pPr>
            <a:r>
              <a:rPr sz="2200" spc="53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320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spc="14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spc="210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EV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100" dirty="0">
                <a:solidFill>
                  <a:srgbClr val="E7EDF1"/>
                </a:solidFill>
                <a:latin typeface="Tahoma"/>
                <a:cs typeface="Tahoma"/>
              </a:rPr>
              <a:t>S  </a:t>
            </a:r>
            <a:r>
              <a:rPr sz="2200" spc="390" dirty="0">
                <a:solidFill>
                  <a:srgbClr val="E7EDF1"/>
                </a:solidFill>
                <a:latin typeface="Tahoma"/>
                <a:cs typeface="Tahoma"/>
              </a:rPr>
              <a:t>ACQUIRE	</a:t>
            </a:r>
            <a:r>
              <a:rPr sz="2200" spc="175" dirty="0">
                <a:solidFill>
                  <a:srgbClr val="E7EDF1"/>
                </a:solidFill>
                <a:latin typeface="Tahoma"/>
                <a:cs typeface="Tahoma"/>
              </a:rPr>
              <a:t>IP	</a:t>
            </a:r>
            <a:r>
              <a:rPr sz="2200" spc="409" dirty="0">
                <a:solidFill>
                  <a:srgbClr val="E7EDF1"/>
                </a:solidFill>
                <a:latin typeface="Tahoma"/>
                <a:cs typeface="Tahoma"/>
              </a:rPr>
              <a:t>ADDRESS</a:t>
            </a:r>
            <a:endParaRPr sz="2200">
              <a:latin typeface="Tahoma"/>
              <a:cs typeface="Tahoma"/>
            </a:endParaRPr>
          </a:p>
          <a:p>
            <a:pPr marL="339725" marR="100330" indent="-231775">
              <a:lnSpc>
                <a:spcPct val="125000"/>
              </a:lnSpc>
              <a:tabLst>
                <a:tab pos="1880235" algn="l"/>
                <a:tab pos="2127250" algn="l"/>
                <a:tab pos="2522220" algn="l"/>
                <a:tab pos="2926080" algn="l"/>
                <a:tab pos="3074035" algn="l"/>
              </a:tabLst>
            </a:pP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RO</a:t>
            </a:r>
            <a:r>
              <a:rPr sz="2200" spc="475" dirty="0">
                <a:solidFill>
                  <a:srgbClr val="E7EDF1"/>
                </a:solidFill>
                <a:latin typeface="Tahoma"/>
                <a:cs typeface="Tahoma"/>
              </a:rPr>
              <a:t>U</a:t>
            </a:r>
            <a:r>
              <a:rPr sz="2200" spc="415" dirty="0">
                <a:solidFill>
                  <a:srgbClr val="E7EDF1"/>
                </a:solidFill>
                <a:latin typeface="Tahoma"/>
                <a:cs typeface="Tahoma"/>
              </a:rPr>
              <a:t>G</a:t>
            </a:r>
            <a:r>
              <a:rPr sz="2200" spc="25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265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53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175" dirty="0">
                <a:solidFill>
                  <a:srgbClr val="E7EDF1"/>
                </a:solidFill>
                <a:latin typeface="Tahoma"/>
                <a:cs typeface="Tahoma"/>
              </a:rPr>
              <a:t>N  </a:t>
            </a:r>
            <a:r>
              <a:rPr sz="2200" spc="415" dirty="0">
                <a:solidFill>
                  <a:srgbClr val="E7EDF1"/>
                </a:solidFill>
                <a:latin typeface="Tahoma"/>
                <a:cs typeface="Tahoma"/>
              </a:rPr>
              <a:t>CONNECTED	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TO	</a:t>
            </a:r>
            <a:r>
              <a:rPr sz="2200" spc="310" dirty="0">
                <a:solidFill>
                  <a:srgbClr val="E7EDF1"/>
                </a:solidFill>
                <a:latin typeface="Tahoma"/>
                <a:cs typeface="Tahoma"/>
              </a:rPr>
              <a:t>THE </a:t>
            </a:r>
            <a:r>
              <a:rPr sz="2200" spc="315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00" spc="350" dirty="0">
                <a:solidFill>
                  <a:srgbClr val="E7EDF1"/>
                </a:solidFill>
                <a:latin typeface="Tahoma"/>
                <a:cs typeface="Tahoma"/>
              </a:rPr>
              <a:t>WIRELESS	</a:t>
            </a:r>
            <a:r>
              <a:rPr sz="2200" spc="335" dirty="0">
                <a:solidFill>
                  <a:srgbClr val="E7EDF1"/>
                </a:solidFill>
                <a:latin typeface="Tahoma"/>
                <a:cs typeface="Tahoma"/>
              </a:rPr>
              <a:t>ROUTER.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B92FED8-2EA7-918A-77E3-650D3C62D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04900"/>
            <a:ext cx="9829800" cy="77640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88863"/>
            <a:ext cx="18287999" cy="11981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8927" y="356099"/>
            <a:ext cx="3232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5545" algn="l"/>
              </a:tabLst>
            </a:pPr>
            <a:r>
              <a:rPr spc="655" dirty="0"/>
              <a:t>D</a:t>
            </a:r>
            <a:r>
              <a:rPr spc="745" dirty="0"/>
              <a:t>N</a:t>
            </a:r>
            <a:r>
              <a:rPr spc="204" dirty="0"/>
              <a:t>S</a:t>
            </a:r>
            <a:r>
              <a:rPr dirty="0"/>
              <a:t>	</a:t>
            </a:r>
            <a:r>
              <a:rPr spc="555" dirty="0"/>
              <a:t>S</a:t>
            </a:r>
            <a:r>
              <a:rPr spc="650" dirty="0"/>
              <a:t>E</a:t>
            </a:r>
            <a:r>
              <a:rPr spc="675" dirty="0"/>
              <a:t>R</a:t>
            </a:r>
            <a:r>
              <a:rPr spc="645" dirty="0"/>
              <a:t>V</a:t>
            </a:r>
            <a:r>
              <a:rPr spc="120" dirty="0"/>
              <a:t>I</a:t>
            </a:r>
            <a:r>
              <a:rPr spc="655" dirty="0"/>
              <a:t>C</a:t>
            </a:r>
            <a:r>
              <a:rPr spc="300" dirty="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01007" y="612639"/>
            <a:ext cx="5790565" cy="2540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760"/>
              </a:spcBef>
              <a:tabLst>
                <a:tab pos="805815" algn="l"/>
                <a:tab pos="2338070" algn="l"/>
              </a:tabLst>
            </a:pPr>
            <a:r>
              <a:rPr sz="2200" spc="365" dirty="0">
                <a:solidFill>
                  <a:srgbClr val="E7EDF1"/>
                </a:solidFill>
                <a:latin typeface="Tahoma"/>
                <a:cs typeface="Tahoma"/>
              </a:rPr>
              <a:t>DNS	</a:t>
            </a:r>
            <a:r>
              <a:rPr sz="2200" spc="355" dirty="0">
                <a:solidFill>
                  <a:srgbClr val="E7EDF1"/>
                </a:solidFill>
                <a:latin typeface="Tahoma"/>
                <a:cs typeface="Tahoma"/>
              </a:rPr>
              <a:t>SERVICE	CONFIGURED.</a:t>
            </a:r>
            <a:endParaRPr sz="2200" dirty="0">
              <a:latin typeface="Tahoma"/>
              <a:cs typeface="Tahoma"/>
            </a:endParaRPr>
          </a:p>
          <a:p>
            <a:pPr marL="12065" marR="5080" indent="88265" algn="ctr">
              <a:lnSpc>
                <a:spcPct val="125000"/>
              </a:lnSpc>
              <a:tabLst>
                <a:tab pos="627380" algn="l"/>
                <a:tab pos="773430" algn="l"/>
                <a:tab pos="1785620" algn="l"/>
                <a:tab pos="2207895" algn="l"/>
                <a:tab pos="2310130" algn="l"/>
                <a:tab pos="2773680" algn="l"/>
                <a:tab pos="3070860" algn="l"/>
                <a:tab pos="3195955" algn="l"/>
                <a:tab pos="3678554" algn="l"/>
                <a:tab pos="4083050" algn="l"/>
                <a:tab pos="4114800" algn="l"/>
                <a:tab pos="4584065" algn="l"/>
                <a:tab pos="5053965" algn="l"/>
              </a:tabLst>
            </a:pP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415" dirty="0">
                <a:solidFill>
                  <a:srgbClr val="E7EDF1"/>
                </a:solidFill>
                <a:latin typeface="Tahoma"/>
                <a:cs typeface="Tahoma"/>
              </a:rPr>
              <a:t>G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210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	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575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-550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spc="135" dirty="0">
                <a:solidFill>
                  <a:srgbClr val="E7EDF1"/>
                </a:solidFill>
                <a:latin typeface="Tahoma"/>
                <a:cs typeface="Tahoma"/>
              </a:rPr>
              <a:t>D  </a:t>
            </a:r>
            <a:r>
              <a:rPr sz="2200" spc="150" dirty="0">
                <a:solidFill>
                  <a:srgbClr val="E7EDF1"/>
                </a:solidFill>
                <a:latin typeface="Tahoma"/>
                <a:cs typeface="Tahoma"/>
              </a:rPr>
              <a:t>ITS	</a:t>
            </a:r>
            <a:r>
              <a:rPr sz="2200" spc="415" dirty="0">
                <a:solidFill>
                  <a:srgbClr val="E7EDF1"/>
                </a:solidFill>
                <a:latin typeface="Tahoma"/>
                <a:cs typeface="Tahoma"/>
              </a:rPr>
              <a:t>CORRESPONDING	</a:t>
            </a:r>
            <a:r>
              <a:rPr sz="2200" spc="175" dirty="0">
                <a:solidFill>
                  <a:srgbClr val="E7EDF1"/>
                </a:solidFill>
                <a:latin typeface="Tahoma"/>
                <a:cs typeface="Tahoma"/>
              </a:rPr>
              <a:t>IP		</a:t>
            </a:r>
            <a:r>
              <a:rPr sz="2200" spc="365" dirty="0">
                <a:solidFill>
                  <a:srgbClr val="E7EDF1"/>
                </a:solidFill>
                <a:latin typeface="Tahoma"/>
                <a:cs typeface="Tahoma"/>
              </a:rPr>
              <a:t>ADDRESS. </a:t>
            </a:r>
            <a:r>
              <a:rPr sz="2200" spc="-675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00" spc="310" dirty="0">
                <a:solidFill>
                  <a:srgbClr val="E7EDF1"/>
                </a:solidFill>
                <a:latin typeface="Tahoma"/>
                <a:cs typeface="Tahoma"/>
              </a:rPr>
              <a:t>THE	</a:t>
            </a:r>
            <a:r>
              <a:rPr sz="2200" spc="420" dirty="0">
                <a:solidFill>
                  <a:srgbClr val="E7EDF1"/>
                </a:solidFill>
                <a:latin typeface="Tahoma"/>
                <a:cs typeface="Tahoma"/>
              </a:rPr>
              <a:t>PAGE	</a:t>
            </a:r>
            <a:r>
              <a:rPr sz="2200" spc="110" dirty="0">
                <a:solidFill>
                  <a:srgbClr val="E7EDF1"/>
                </a:solidFill>
                <a:latin typeface="Tahoma"/>
                <a:cs typeface="Tahoma"/>
              </a:rPr>
              <a:t>IS	</a:t>
            </a:r>
            <a:r>
              <a:rPr sz="2200" spc="415" dirty="0">
                <a:solidFill>
                  <a:srgbClr val="E7EDF1"/>
                </a:solidFill>
                <a:latin typeface="Tahoma"/>
                <a:cs typeface="Tahoma"/>
              </a:rPr>
              <a:t>ACCESSED	</a:t>
            </a:r>
            <a:r>
              <a:rPr sz="2200" spc="400" dirty="0">
                <a:solidFill>
                  <a:srgbClr val="E7EDF1"/>
                </a:solidFill>
                <a:latin typeface="Tahoma"/>
                <a:cs typeface="Tahoma"/>
              </a:rPr>
              <a:t>THROUGH </a:t>
            </a:r>
            <a:r>
              <a:rPr sz="2200" spc="-675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00" spc="310" dirty="0">
                <a:solidFill>
                  <a:srgbClr val="E7EDF1"/>
                </a:solidFill>
                <a:latin typeface="Tahoma"/>
                <a:cs typeface="Tahoma"/>
              </a:rPr>
              <a:t>THE	</a:t>
            </a:r>
            <a:r>
              <a:rPr sz="2200" spc="425" dirty="0">
                <a:solidFill>
                  <a:srgbClr val="E7EDF1"/>
                </a:solidFill>
                <a:latin typeface="Tahoma"/>
                <a:cs typeface="Tahoma"/>
              </a:rPr>
              <a:t>HOSTNAME	</a:t>
            </a:r>
            <a:r>
              <a:rPr sz="2200" spc="110" dirty="0">
                <a:solidFill>
                  <a:srgbClr val="E7EDF1"/>
                </a:solidFill>
                <a:latin typeface="Tahoma"/>
                <a:cs typeface="Tahoma"/>
              </a:rPr>
              <a:t>IS		</a:t>
            </a:r>
            <a:r>
              <a:rPr sz="2200" spc="430" dirty="0">
                <a:solidFill>
                  <a:srgbClr val="E7EDF1"/>
                </a:solidFill>
                <a:latin typeface="Tahoma"/>
                <a:cs typeface="Tahoma"/>
              </a:rPr>
              <a:t>SHOWN	</a:t>
            </a:r>
            <a:r>
              <a:rPr sz="2200" spc="175" dirty="0">
                <a:solidFill>
                  <a:srgbClr val="E7EDF1"/>
                </a:solidFill>
                <a:latin typeface="Tahoma"/>
                <a:cs typeface="Tahoma"/>
              </a:rPr>
              <a:t>IN	</a:t>
            </a:r>
            <a:r>
              <a:rPr sz="2200" spc="310" dirty="0">
                <a:solidFill>
                  <a:srgbClr val="E7EDF1"/>
                </a:solidFill>
                <a:latin typeface="Tahoma"/>
                <a:cs typeface="Tahoma"/>
              </a:rPr>
              <a:t>THE </a:t>
            </a:r>
            <a:r>
              <a:rPr sz="2200" spc="-675" dirty="0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sz="2200" spc="400" dirty="0">
                <a:solidFill>
                  <a:srgbClr val="E7EDF1"/>
                </a:solidFill>
                <a:latin typeface="Tahoma"/>
                <a:cs typeface="Tahoma"/>
              </a:rPr>
              <a:t>SCREENSHOT</a:t>
            </a:r>
            <a:endParaRPr sz="2200" dirty="0">
              <a:latin typeface="Tahoma"/>
              <a:cs typeface="Tahoma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69FBF06-7807-5446-88F8-16F08362E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0" y="1181100"/>
            <a:ext cx="8545118" cy="682085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1F0FEE4-3EEC-8125-4FCD-041948191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389" y="3314700"/>
            <a:ext cx="6801799" cy="67827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88859"/>
            <a:ext cx="18287999" cy="11981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2674" y="776351"/>
            <a:ext cx="3085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r>
              <a:rPr spc="520" dirty="0"/>
              <a:t>F</a:t>
            </a:r>
            <a:r>
              <a:rPr spc="330" dirty="0"/>
              <a:t>T</a:t>
            </a:r>
            <a:r>
              <a:rPr spc="385" dirty="0"/>
              <a:t>P</a:t>
            </a:r>
            <a:r>
              <a:rPr dirty="0"/>
              <a:t>	</a:t>
            </a:r>
            <a:r>
              <a:rPr spc="555" dirty="0"/>
              <a:t>S</a:t>
            </a:r>
            <a:r>
              <a:rPr spc="650" dirty="0"/>
              <a:t>E</a:t>
            </a:r>
            <a:r>
              <a:rPr spc="675" dirty="0"/>
              <a:t>R</a:t>
            </a:r>
            <a:r>
              <a:rPr spc="645" dirty="0"/>
              <a:t>V</a:t>
            </a:r>
            <a:r>
              <a:rPr spc="120" dirty="0"/>
              <a:t>I</a:t>
            </a:r>
            <a:r>
              <a:rPr spc="655" dirty="0"/>
              <a:t>C</a:t>
            </a:r>
            <a:r>
              <a:rPr spc="300" dirty="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75261" y="1461276"/>
            <a:ext cx="7534909" cy="2540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  <a:tabLst>
                <a:tab pos="704850" algn="l"/>
                <a:tab pos="2129155" algn="l"/>
              </a:tabLst>
            </a:pPr>
            <a:r>
              <a:rPr sz="2200" spc="280" dirty="0">
                <a:solidFill>
                  <a:srgbClr val="E7EDF1"/>
                </a:solidFill>
                <a:latin typeface="Tahoma"/>
                <a:cs typeface="Tahoma"/>
              </a:rPr>
              <a:t>FTP	</a:t>
            </a:r>
            <a:r>
              <a:rPr sz="2200" spc="400" dirty="0">
                <a:solidFill>
                  <a:srgbClr val="E7EDF1"/>
                </a:solidFill>
                <a:latin typeface="Tahoma"/>
                <a:cs typeface="Tahoma"/>
              </a:rPr>
              <a:t>SERVER	</a:t>
            </a:r>
            <a:r>
              <a:rPr sz="2200" spc="355" dirty="0">
                <a:solidFill>
                  <a:srgbClr val="E7EDF1"/>
                </a:solidFill>
                <a:latin typeface="Tahoma"/>
                <a:cs typeface="Tahoma"/>
              </a:rPr>
              <a:t>CONFIGURED.</a:t>
            </a:r>
            <a:endParaRPr sz="2200" dirty="0">
              <a:latin typeface="Tahoma"/>
              <a:cs typeface="Tahoma"/>
            </a:endParaRPr>
          </a:p>
          <a:p>
            <a:pPr marL="12700" marR="5080" algn="ctr">
              <a:lnSpc>
                <a:spcPct val="125000"/>
              </a:lnSpc>
              <a:tabLst>
                <a:tab pos="1418590" algn="l"/>
                <a:tab pos="1677670" algn="l"/>
                <a:tab pos="3667760" algn="l"/>
                <a:tab pos="4507230" algn="l"/>
                <a:tab pos="6531609" algn="l"/>
                <a:tab pos="7315200" algn="l"/>
              </a:tabLst>
            </a:pP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210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475" dirty="0">
                <a:solidFill>
                  <a:srgbClr val="E7EDF1"/>
                </a:solidFill>
                <a:latin typeface="Tahoma"/>
                <a:cs typeface="Tahoma"/>
              </a:rPr>
              <a:t>U</a:t>
            </a: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575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spc="210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505" dirty="0">
                <a:solidFill>
                  <a:srgbClr val="E7EDF1"/>
                </a:solidFill>
                <a:latin typeface="Tahoma"/>
                <a:cs typeface="Tahoma"/>
              </a:rPr>
              <a:t>P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SS</a:t>
            </a:r>
            <a:r>
              <a:rPr sz="2200" spc="535" dirty="0">
                <a:solidFill>
                  <a:srgbClr val="E7EDF1"/>
                </a:solidFill>
                <a:latin typeface="Tahoma"/>
                <a:cs typeface="Tahoma"/>
              </a:rPr>
              <a:t>W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OR</a:t>
            </a:r>
            <a:r>
              <a:rPr sz="2200" spc="210" dirty="0">
                <a:solidFill>
                  <a:srgbClr val="E7EDF1"/>
                </a:solidFill>
                <a:latin typeface="Tahoma"/>
                <a:cs typeface="Tahoma"/>
              </a:rPr>
              <a:t>D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355" dirty="0">
                <a:solidFill>
                  <a:srgbClr val="E7EDF1"/>
                </a:solidFill>
                <a:latin typeface="Tahoma"/>
                <a:cs typeface="Tahoma"/>
              </a:rPr>
              <a:t>F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O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A  </a:t>
            </a:r>
            <a:r>
              <a:rPr sz="2200" spc="365" dirty="0">
                <a:solidFill>
                  <a:srgbClr val="E7EDF1"/>
                </a:solidFill>
                <a:latin typeface="Tahoma"/>
                <a:cs typeface="Tahoma"/>
              </a:rPr>
              <a:t>AMRITA	</a:t>
            </a:r>
            <a:r>
              <a:rPr sz="2200" spc="315" dirty="0">
                <a:solidFill>
                  <a:srgbClr val="E7EDF1"/>
                </a:solidFill>
                <a:latin typeface="Tahoma"/>
                <a:cs typeface="Tahoma"/>
              </a:rPr>
              <a:t>USER.</a:t>
            </a:r>
            <a:endParaRPr sz="2200" dirty="0">
              <a:latin typeface="Tahoma"/>
              <a:cs typeface="Tahoma"/>
            </a:endParaRPr>
          </a:p>
          <a:p>
            <a:pPr marL="161290" marR="153670" algn="ctr">
              <a:lnSpc>
                <a:spcPct val="125000"/>
              </a:lnSpc>
              <a:tabLst>
                <a:tab pos="922655" algn="l"/>
                <a:tab pos="1897380" algn="l"/>
                <a:tab pos="2320290" algn="l"/>
                <a:tab pos="2695575" algn="l"/>
                <a:tab pos="3708400" algn="l"/>
                <a:tab pos="4109085" algn="l"/>
                <a:tab pos="4178300" algn="l"/>
                <a:tab pos="4869815" algn="l"/>
                <a:tab pos="4939030" algn="l"/>
                <a:tab pos="5673090" algn="l"/>
                <a:tab pos="6831965" algn="l"/>
              </a:tabLst>
            </a:pP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575" dirty="0">
                <a:solidFill>
                  <a:srgbClr val="E7EDF1"/>
                </a:solidFill>
                <a:latin typeface="Tahoma"/>
                <a:cs typeface="Tahoma"/>
              </a:rPr>
              <a:t>M</a:t>
            </a:r>
            <a:r>
              <a:rPr sz="2200" spc="465" dirty="0">
                <a:solidFill>
                  <a:srgbClr val="E7EDF1"/>
                </a:solidFill>
                <a:latin typeface="Tahoma"/>
                <a:cs typeface="Tahoma"/>
              </a:rPr>
              <a:t>R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270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540" dirty="0">
                <a:solidFill>
                  <a:srgbClr val="E7EDF1"/>
                </a:solidFill>
                <a:latin typeface="Tahoma"/>
                <a:cs typeface="Tahoma"/>
              </a:rPr>
              <a:t>A</a:t>
            </a:r>
            <a:r>
              <a:rPr sz="2200" spc="450" dirty="0">
                <a:solidFill>
                  <a:srgbClr val="E7EDF1"/>
                </a:solidFill>
                <a:latin typeface="Tahoma"/>
                <a:cs typeface="Tahoma"/>
              </a:rPr>
              <a:t>CC</a:t>
            </a:r>
            <a:r>
              <a:rPr sz="2200" spc="445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spc="14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225" dirty="0">
                <a:solidFill>
                  <a:srgbClr val="E7EDF1"/>
                </a:solidFill>
                <a:latin typeface="Tahoma"/>
                <a:cs typeface="Tahoma"/>
              </a:rPr>
              <a:t>T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355" dirty="0">
                <a:solidFill>
                  <a:srgbClr val="E7EDF1"/>
                </a:solidFill>
                <a:latin typeface="Tahoma"/>
                <a:cs typeface="Tahoma"/>
              </a:rPr>
              <a:t>F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320" dirty="0">
                <a:solidFill>
                  <a:srgbClr val="E7EDF1"/>
                </a:solidFill>
                <a:latin typeface="Tahoma"/>
                <a:cs typeface="Tahoma"/>
              </a:rPr>
              <a:t>L</a:t>
            </a:r>
            <a:r>
              <a:rPr sz="2200" spc="204" dirty="0">
                <a:solidFill>
                  <a:srgbClr val="E7EDF1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475" dirty="0">
                <a:solidFill>
                  <a:srgbClr val="E7EDF1"/>
                </a:solidFill>
                <a:latin typeface="Tahoma"/>
                <a:cs typeface="Tahoma"/>
              </a:rPr>
              <a:t>U</a:t>
            </a:r>
            <a:r>
              <a:rPr sz="2200" spc="380" dirty="0">
                <a:solidFill>
                  <a:srgbClr val="E7EDF1"/>
                </a:solidFill>
                <a:latin typeface="Tahoma"/>
                <a:cs typeface="Tahoma"/>
              </a:rPr>
              <a:t>S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509" dirty="0">
                <a:solidFill>
                  <a:srgbClr val="E7EDF1"/>
                </a:solidFill>
                <a:latin typeface="Tahoma"/>
                <a:cs typeface="Tahoma"/>
              </a:rPr>
              <a:t>N</a:t>
            </a:r>
            <a:r>
              <a:rPr sz="2200" spc="175" dirty="0">
                <a:solidFill>
                  <a:srgbClr val="E7EDF1"/>
                </a:solidFill>
                <a:latin typeface="Tahoma"/>
                <a:cs typeface="Tahoma"/>
              </a:rPr>
              <a:t>G</a:t>
            </a:r>
            <a:r>
              <a:rPr sz="2200" dirty="0">
                <a:solidFill>
                  <a:srgbClr val="E7EDF1"/>
                </a:solidFill>
                <a:latin typeface="Tahoma"/>
                <a:cs typeface="Tahoma"/>
              </a:rPr>
              <a:t>	</a:t>
            </a:r>
            <a:r>
              <a:rPr sz="2200" spc="490" dirty="0">
                <a:solidFill>
                  <a:srgbClr val="E7EDF1"/>
                </a:solidFill>
                <a:latin typeface="Tahoma"/>
                <a:cs typeface="Tahoma"/>
              </a:rPr>
              <a:t>H</a:t>
            </a:r>
            <a:r>
              <a:rPr sz="2200" spc="80" dirty="0">
                <a:solidFill>
                  <a:srgbClr val="E7EDF1"/>
                </a:solidFill>
                <a:latin typeface="Tahoma"/>
                <a:cs typeface="Tahoma"/>
              </a:rPr>
              <a:t>I</a:t>
            </a:r>
            <a:r>
              <a:rPr sz="2200" spc="100" dirty="0">
                <a:solidFill>
                  <a:srgbClr val="E7EDF1"/>
                </a:solidFill>
                <a:latin typeface="Tahoma"/>
                <a:cs typeface="Tahoma"/>
              </a:rPr>
              <a:t>S  </a:t>
            </a:r>
            <a:r>
              <a:rPr sz="2200" spc="409" dirty="0">
                <a:solidFill>
                  <a:srgbClr val="E7EDF1"/>
                </a:solidFill>
                <a:latin typeface="Tahoma"/>
                <a:cs typeface="Tahoma"/>
              </a:rPr>
              <a:t>ACCOUNT	</a:t>
            </a:r>
            <a:r>
              <a:rPr sz="2200" spc="110" dirty="0">
                <a:solidFill>
                  <a:srgbClr val="E7EDF1"/>
                </a:solidFill>
                <a:latin typeface="Tahoma"/>
                <a:cs typeface="Tahoma"/>
              </a:rPr>
              <a:t>IS	</a:t>
            </a:r>
            <a:r>
              <a:rPr sz="2200" spc="430" dirty="0">
                <a:solidFill>
                  <a:srgbClr val="E7EDF1"/>
                </a:solidFill>
                <a:latin typeface="Tahoma"/>
                <a:cs typeface="Tahoma"/>
              </a:rPr>
              <a:t>SHOWN	</a:t>
            </a:r>
            <a:r>
              <a:rPr sz="2200" spc="175" dirty="0">
                <a:solidFill>
                  <a:srgbClr val="E7EDF1"/>
                </a:solidFill>
                <a:latin typeface="Tahoma"/>
                <a:cs typeface="Tahoma"/>
              </a:rPr>
              <a:t>IN		</a:t>
            </a:r>
            <a:r>
              <a:rPr sz="2200" spc="310" dirty="0">
                <a:solidFill>
                  <a:srgbClr val="E7EDF1"/>
                </a:solidFill>
                <a:latin typeface="Tahoma"/>
                <a:cs typeface="Tahoma"/>
              </a:rPr>
              <a:t>THE		</a:t>
            </a:r>
            <a:r>
              <a:rPr sz="2200" spc="405" dirty="0">
                <a:solidFill>
                  <a:srgbClr val="E7EDF1"/>
                </a:solidFill>
                <a:latin typeface="Tahoma"/>
                <a:cs typeface="Tahoma"/>
              </a:rPr>
              <a:t>BELOW</a:t>
            </a:r>
            <a:endParaRPr sz="22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200" spc="370" dirty="0">
                <a:solidFill>
                  <a:srgbClr val="E7EDF1"/>
                </a:solidFill>
                <a:latin typeface="Tahoma"/>
                <a:cs typeface="Tahoma"/>
              </a:rPr>
              <a:t>SCREENSHOT.</a:t>
            </a:r>
            <a:endParaRPr sz="2200" dirty="0">
              <a:latin typeface="Tahoma"/>
              <a:cs typeface="Tahoma"/>
            </a:endParaRPr>
          </a:p>
        </p:txBody>
      </p:sp>
      <p:pic>
        <p:nvPicPr>
          <p:cNvPr id="11" name="Picture 10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DCAC5EB-3065-562E-F8EF-77E45A979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49" y="4567583"/>
            <a:ext cx="7375415" cy="4080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360C24-CF9B-EAD9-E6E3-E751DC86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61276"/>
            <a:ext cx="7375415" cy="74923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18965" y="533844"/>
            <a:ext cx="4850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47900" algn="l"/>
              </a:tabLst>
            </a:pPr>
            <a:r>
              <a:rPr lang="en-IN" spc="190" dirty="0"/>
              <a:t>FTP SERVER</a:t>
            </a:r>
            <a:endParaRPr spc="19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FCA1B-A32E-5853-78E9-F3CAF140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62100"/>
            <a:ext cx="6716062" cy="6763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BC8356-7864-F223-D1AF-668D0371D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2628900"/>
            <a:ext cx="6620799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0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569</Words>
  <Application>Microsoft Office PowerPoint</Application>
  <PresentationFormat>Custom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Tahoma</vt:lpstr>
      <vt:lpstr>Times New Roman</vt:lpstr>
      <vt:lpstr>Office Theme</vt:lpstr>
      <vt:lpstr>CYBERSECURITY </vt:lpstr>
      <vt:lpstr>PART 1 - To create college  network topology</vt:lpstr>
      <vt:lpstr>LOGICAL TOPOLOGY</vt:lpstr>
      <vt:lpstr>IP ADDRESS, NETWORK, SUBNET AND HOST</vt:lpstr>
      <vt:lpstr>CONNECTION CONFIGURATION ( WIRED &amp; WIRELESS)</vt:lpstr>
      <vt:lpstr>DHCP SERVICE</vt:lpstr>
      <vt:lpstr>DNS SERVICE</vt:lpstr>
      <vt:lpstr>FTP SERVICE</vt:lpstr>
      <vt:lpstr>FTP SERVER</vt:lpstr>
      <vt:lpstr>EMAIL SERVICE</vt:lpstr>
      <vt:lpstr>CONNECTING TO EXTERNAL INTERNET</vt:lpstr>
      <vt:lpstr>PowerPoint Presentation</vt:lpstr>
      <vt:lpstr>PART 2 - To investigate  packet flow</vt:lpstr>
      <vt:lpstr>INSTALLATION OF SNIFFERS</vt:lpstr>
      <vt:lpstr>SNIFFING - ARP ( WITHIN INTERNAL NETWORK)</vt:lpstr>
      <vt:lpstr>SNIFFING- DTP  ( WITHIN INTERNAL NETWORK)</vt:lpstr>
      <vt:lpstr>PACKET 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</dc:title>
  <dc:creator>Shashank Kumar Srivastava</dc:creator>
  <cp:lastModifiedBy>Shashank Kumar Srivastava</cp:lastModifiedBy>
  <cp:revision>1</cp:revision>
  <dcterms:created xsi:type="dcterms:W3CDTF">2023-07-21T14:00:56Z</dcterms:created>
  <dcterms:modified xsi:type="dcterms:W3CDTF">2023-07-21T14:52:04Z</dcterms:modified>
</cp:coreProperties>
</file>