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3" autoAdjust="0"/>
    <p:restoredTop sz="94624" autoAdjust="0"/>
  </p:normalViewPr>
  <p:slideViewPr>
    <p:cSldViewPr>
      <p:cViewPr varScale="1">
        <p:scale>
          <a:sx n="69" d="100"/>
          <a:sy n="69" d="100"/>
        </p:scale>
        <p:origin x="-9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4AA1A33-279F-4194-A3C5-73D1684E4557}" type="datetimeFigureOut">
              <a:rPr lang="en-US" smtClean="0"/>
              <a:t>3/8/2015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474DB43-78BB-4D66-BB40-8B2B8EDAD86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AA1A33-279F-4194-A3C5-73D1684E4557}"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4DB43-78BB-4D66-BB40-8B2B8EDAD8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AA1A33-279F-4194-A3C5-73D1684E4557}"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4DB43-78BB-4D66-BB40-8B2B8EDAD8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AA1A33-279F-4194-A3C5-73D1684E4557}"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4DB43-78BB-4D66-BB40-8B2B8EDAD8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AA1A33-279F-4194-A3C5-73D1684E4557}"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4DB43-78BB-4D66-BB40-8B2B8EDAD86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AA1A33-279F-4194-A3C5-73D1684E4557}"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4DB43-78BB-4D66-BB40-8B2B8EDAD8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AA1A33-279F-4194-A3C5-73D1684E4557}" type="datetimeFigureOut">
              <a:rPr lang="en-US" smtClean="0"/>
              <a:t>3/8/2015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74DB43-78BB-4D66-BB40-8B2B8EDAD8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AA1A33-279F-4194-A3C5-73D1684E4557}" type="datetimeFigureOut">
              <a:rPr lang="en-US" smtClean="0"/>
              <a:t>3/8/2015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74DB43-78BB-4D66-BB40-8B2B8EDAD8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A1A33-279F-4194-A3C5-73D1684E4557}" type="datetimeFigureOut">
              <a:rPr lang="en-US" smtClean="0"/>
              <a:t>3/8/2015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74DB43-78BB-4D66-BB40-8B2B8EDAD8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AA1A33-279F-4194-A3C5-73D1684E4557}"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4DB43-78BB-4D66-BB40-8B2B8EDAD86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AA1A33-279F-4194-A3C5-73D1684E4557}"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474DB43-78BB-4D66-BB40-8B2B8EDAD86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4AA1A33-279F-4194-A3C5-73D1684E4557}" type="datetimeFigureOut">
              <a:rPr lang="en-US" smtClean="0"/>
              <a:t>3/8/2015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474DB43-78BB-4D66-BB40-8B2B8EDAD86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3dprinting.com/3d-printing-servi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3D PRINTING</a:t>
            </a:r>
            <a:endParaRPr lang="en-US" dirty="0"/>
          </a:p>
        </p:txBody>
      </p:sp>
      <p:sp>
        <p:nvSpPr>
          <p:cNvPr id="3" name="Subtitle 2"/>
          <p:cNvSpPr>
            <a:spLocks noGrp="1"/>
          </p:cNvSpPr>
          <p:nvPr>
            <p:ph type="subTitle" idx="1"/>
          </p:nvPr>
        </p:nvSpPr>
        <p:spPr>
          <a:xfrm>
            <a:off x="685800" y="4114800"/>
            <a:ext cx="7772400" cy="1295399"/>
          </a:xfrm>
        </p:spPr>
        <p:txBody>
          <a:bodyPr/>
          <a:lstStyle/>
          <a:p>
            <a:r>
              <a:rPr lang="en-US" dirty="0" smtClean="0"/>
              <a:t>A New revolution in printing Technology</a:t>
            </a:r>
            <a:endParaRPr lang="en-US" dirty="0"/>
          </a:p>
        </p:txBody>
      </p:sp>
      <p:pic>
        <p:nvPicPr>
          <p:cNvPr id="4" name="Picture 3" descr="images (1).jpg"/>
          <p:cNvPicPr>
            <a:picLocks noChangeAspect="1"/>
          </p:cNvPicPr>
          <p:nvPr/>
        </p:nvPicPr>
        <p:blipFill>
          <a:blip r:embed="rId2"/>
          <a:stretch>
            <a:fillRect/>
          </a:stretch>
        </p:blipFill>
        <p:spPr>
          <a:xfrm>
            <a:off x="0" y="0"/>
            <a:ext cx="9144000" cy="3702353"/>
          </a:xfrm>
          <a:prstGeom prst="rect">
            <a:avLst/>
          </a:prstGeom>
        </p:spPr>
      </p:pic>
      <p:sp>
        <p:nvSpPr>
          <p:cNvPr id="5" name="Rectangle 4"/>
          <p:cNvSpPr/>
          <p:nvPr/>
        </p:nvSpPr>
        <p:spPr>
          <a:xfrm>
            <a:off x="1511194" y="2967335"/>
            <a:ext cx="5489580"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rgbClr val="7030A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3 D Printing</a:t>
            </a:r>
            <a:endParaRPr lang="en-US" sz="5400" b="1" cap="all" spc="0" dirty="0">
              <a:ln/>
              <a:solidFill>
                <a:srgbClr val="7030A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ransition>
    <p:cover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Contents</a:t>
            </a:r>
            <a:endParaRPr lang="en-US" dirty="0"/>
          </a:p>
        </p:txBody>
      </p:sp>
      <p:sp>
        <p:nvSpPr>
          <p:cNvPr id="3" name="Content Placeholder 2"/>
          <p:cNvSpPr>
            <a:spLocks noGrp="1"/>
          </p:cNvSpPr>
          <p:nvPr>
            <p:ph idx="1"/>
          </p:nvPr>
        </p:nvSpPr>
        <p:spPr/>
        <p:txBody>
          <a:bodyPr>
            <a:normAutofit/>
          </a:bodyPr>
          <a:lstStyle/>
          <a:p>
            <a:r>
              <a:rPr lang="en-US" b="1" dirty="0" smtClean="0"/>
              <a:t>What is </a:t>
            </a:r>
            <a:r>
              <a:rPr lang="en-US" b="1" dirty="0"/>
              <a:t>3D </a:t>
            </a:r>
            <a:r>
              <a:rPr lang="en-US" b="1" dirty="0" smtClean="0"/>
              <a:t>printing ?</a:t>
            </a:r>
            <a:endParaRPr lang="en-US" b="1" dirty="0"/>
          </a:p>
          <a:p>
            <a:r>
              <a:rPr lang="en-US" b="1" dirty="0"/>
              <a:t>How does 3D Printing work?</a:t>
            </a:r>
          </a:p>
          <a:p>
            <a:r>
              <a:rPr lang="en-US" b="1" dirty="0"/>
              <a:t>Methods and technologies of 3D Printing</a:t>
            </a:r>
          </a:p>
          <a:p>
            <a:r>
              <a:rPr lang="en-US" b="1" dirty="0"/>
              <a:t>Applications</a:t>
            </a:r>
          </a:p>
          <a:p>
            <a:r>
              <a:rPr lang="en-US" b="1" dirty="0"/>
              <a:t>3D Printing Services</a:t>
            </a:r>
          </a:p>
          <a:p>
            <a:r>
              <a:rPr lang="en-US" b="1" dirty="0" smtClean="0"/>
              <a:t>Future</a:t>
            </a:r>
            <a:endParaRPr lang="en-US" b="1" dirty="0"/>
          </a:p>
          <a:p>
            <a:pPr>
              <a:buNone/>
            </a:pPr>
            <a:r>
              <a:rPr lang="en-US" dirty="0" smtClean="0"/>
              <a:t/>
            </a:r>
            <a:br>
              <a:rPr lang="en-US" dirty="0" smtClean="0"/>
            </a:br>
            <a:endParaRPr lang="en-US" b="1" dirty="0"/>
          </a:p>
        </p:txBody>
      </p:sp>
      <p:pic>
        <p:nvPicPr>
          <p:cNvPr id="4" name="Picture 3" descr="download.jpg"/>
          <p:cNvPicPr>
            <a:picLocks noChangeAspect="1"/>
          </p:cNvPicPr>
          <p:nvPr/>
        </p:nvPicPr>
        <p:blipFill>
          <a:blip r:embed="rId2"/>
          <a:stretch>
            <a:fillRect/>
          </a:stretch>
        </p:blipFill>
        <p:spPr>
          <a:xfrm>
            <a:off x="0" y="4800600"/>
            <a:ext cx="9144000" cy="2057400"/>
          </a:xfrm>
          <a:prstGeom prst="rect">
            <a:avLst/>
          </a:prstGeom>
        </p:spPr>
      </p:pic>
    </p:spTree>
  </p:cSld>
  <p:clrMapOvr>
    <a:masterClrMapping/>
  </p:clrMapOvr>
  <p:transition>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D Printing</a:t>
            </a:r>
            <a:endParaRPr lang="en-US" dirty="0"/>
          </a:p>
        </p:txBody>
      </p:sp>
      <p:sp>
        <p:nvSpPr>
          <p:cNvPr id="3" name="Content Placeholder 2"/>
          <p:cNvSpPr>
            <a:spLocks noGrp="1"/>
          </p:cNvSpPr>
          <p:nvPr>
            <p:ph idx="1"/>
          </p:nvPr>
        </p:nvSpPr>
        <p:spPr/>
        <p:txBody>
          <a:bodyPr/>
          <a:lstStyle/>
          <a:p>
            <a:r>
              <a:rPr lang="en-US" dirty="0" smtClean="0"/>
              <a:t>3D printing is a process of making </a:t>
            </a:r>
            <a:r>
              <a:rPr lang="en-US" dirty="0"/>
              <a:t>three dimensional solid objects from a digital file</a:t>
            </a:r>
            <a:r>
              <a:rPr lang="en-US" dirty="0" smtClean="0"/>
              <a:t>.</a:t>
            </a:r>
          </a:p>
          <a:p>
            <a:r>
              <a:rPr lang="en-US" dirty="0" smtClean="0"/>
              <a:t>It’s an additive process of creating an object by </a:t>
            </a:r>
            <a:r>
              <a:rPr lang="en-US" dirty="0"/>
              <a:t>laying down successive layers of material until the entire object is </a:t>
            </a:r>
            <a:r>
              <a:rPr lang="en-US" dirty="0" smtClean="0"/>
              <a:t>created.</a:t>
            </a:r>
          </a:p>
          <a:p>
            <a:pPr>
              <a:buNone/>
            </a:pPr>
            <a:endParaRPr lang="en-US" dirty="0"/>
          </a:p>
        </p:txBody>
      </p:sp>
      <p:pic>
        <p:nvPicPr>
          <p:cNvPr id="4" name="Picture 3" descr="download.jpg"/>
          <p:cNvPicPr>
            <a:picLocks noChangeAspect="1"/>
          </p:cNvPicPr>
          <p:nvPr/>
        </p:nvPicPr>
        <p:blipFill>
          <a:blip r:embed="rId2"/>
          <a:stretch>
            <a:fillRect/>
          </a:stretch>
        </p:blipFill>
        <p:spPr>
          <a:xfrm>
            <a:off x="0" y="4038600"/>
            <a:ext cx="9144000" cy="2819400"/>
          </a:xfrm>
          <a:prstGeom prst="rect">
            <a:avLst/>
          </a:prstGeom>
        </p:spPr>
      </p:pic>
    </p:spTree>
  </p:cSld>
  <p:clrMapOvr>
    <a:masterClrMapping/>
  </p:clrMapOvr>
  <p:transition>
    <p:cover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3D Printer Works</a:t>
            </a:r>
            <a:endParaRPr lang="en-US" dirty="0"/>
          </a:p>
        </p:txBody>
      </p:sp>
      <p:sp>
        <p:nvSpPr>
          <p:cNvPr id="3" name="Content Placeholder 2"/>
          <p:cNvSpPr>
            <a:spLocks noGrp="1"/>
          </p:cNvSpPr>
          <p:nvPr>
            <p:ph idx="1"/>
          </p:nvPr>
        </p:nvSpPr>
        <p:spPr/>
        <p:txBody>
          <a:bodyPr>
            <a:normAutofit/>
          </a:bodyPr>
          <a:lstStyle/>
          <a:p>
            <a:r>
              <a:rPr lang="en-US" dirty="0" smtClean="0"/>
              <a:t>Making virtual design of the object</a:t>
            </a:r>
          </a:p>
          <a:p>
            <a:r>
              <a:rPr lang="en-US" dirty="0" smtClean="0"/>
              <a:t>This can be made in a software kind of CAD or MAYA</a:t>
            </a:r>
          </a:p>
          <a:p>
            <a:r>
              <a:rPr lang="en-US" dirty="0" smtClean="0"/>
              <a:t>Then we need to design a digital file for the model which we create.</a:t>
            </a:r>
          </a:p>
          <a:p>
            <a:r>
              <a:rPr lang="en-US" dirty="0" smtClean="0"/>
              <a:t>When the model is created it’s created as a horizontal layers and printer reads every horizontal layer and created the object as 3D view</a:t>
            </a:r>
          </a:p>
        </p:txBody>
      </p:sp>
      <p:pic>
        <p:nvPicPr>
          <p:cNvPr id="6" name="Picture 5" descr="images (2).jpg"/>
          <p:cNvPicPr>
            <a:picLocks noChangeAspect="1"/>
          </p:cNvPicPr>
          <p:nvPr/>
        </p:nvPicPr>
        <p:blipFill>
          <a:blip r:embed="rId2"/>
          <a:stretch>
            <a:fillRect/>
          </a:stretch>
        </p:blipFill>
        <p:spPr>
          <a:xfrm>
            <a:off x="0" y="4953000"/>
            <a:ext cx="9144000" cy="1905000"/>
          </a:xfrm>
          <a:prstGeom prst="rect">
            <a:avLst/>
          </a:prstGeom>
        </p:spPr>
      </p:pic>
    </p:spTree>
  </p:cSld>
  <p:clrMapOvr>
    <a:masterClrMapping/>
  </p:clrMapOvr>
  <p:transition>
    <p:cover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Technologies used in 3D Printing</a:t>
            </a:r>
            <a:endParaRPr lang="en-US" dirty="0"/>
          </a:p>
        </p:txBody>
      </p:sp>
      <p:sp>
        <p:nvSpPr>
          <p:cNvPr id="3" name="Content Placeholder 2"/>
          <p:cNvSpPr>
            <a:spLocks noGrp="1"/>
          </p:cNvSpPr>
          <p:nvPr>
            <p:ph idx="1"/>
          </p:nvPr>
        </p:nvSpPr>
        <p:spPr/>
        <p:txBody>
          <a:bodyPr>
            <a:noAutofit/>
          </a:bodyPr>
          <a:lstStyle/>
          <a:p>
            <a:r>
              <a:rPr lang="en-US" sz="2000" dirty="0" smtClean="0"/>
              <a:t>SLS(Selective Laser Sintering)</a:t>
            </a:r>
          </a:p>
          <a:p>
            <a:r>
              <a:rPr lang="en-US" sz="2000" dirty="0" smtClean="0"/>
              <a:t>        -- This technology uses a high power laser to fuse small particles of plastic, metal, ceramic or glass powders into a mass that has the desired three dimensional shape.</a:t>
            </a:r>
          </a:p>
          <a:p>
            <a:r>
              <a:rPr lang="en-US" sz="2000" dirty="0" smtClean="0"/>
              <a:t>FDM(Fused Deposition Modeling )</a:t>
            </a:r>
          </a:p>
          <a:p>
            <a:r>
              <a:rPr lang="en-US" sz="2000" dirty="0" smtClean="0"/>
              <a:t>        --The FDM technology works using a plastic filament or metal wire which is unwound from a coil and supplies material to an extrusion nozzle which can turn the flow on and off. The nozzle is heated to melt the material and can be moved in both horizontal and vertical directions by a numerically controlled mechanism, directly controlled by a computer-aided manufacturing (CAM) software package.</a:t>
            </a:r>
          </a:p>
        </p:txBody>
      </p:sp>
    </p:spTree>
  </p:cSld>
  <p:clrMapOvr>
    <a:masterClrMapping/>
  </p:clrMapOvr>
  <p:transition>
    <p:cover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Technologies used in 3D Printing</a:t>
            </a:r>
            <a:endParaRPr lang="en-US" dirty="0"/>
          </a:p>
        </p:txBody>
      </p:sp>
      <p:sp>
        <p:nvSpPr>
          <p:cNvPr id="3" name="Content Placeholder 2"/>
          <p:cNvSpPr>
            <a:spLocks noGrp="1"/>
          </p:cNvSpPr>
          <p:nvPr>
            <p:ph idx="1"/>
          </p:nvPr>
        </p:nvSpPr>
        <p:spPr/>
        <p:txBody>
          <a:bodyPr>
            <a:normAutofit/>
          </a:bodyPr>
          <a:lstStyle/>
          <a:p>
            <a:r>
              <a:rPr lang="en-US" sz="2000" dirty="0" smtClean="0"/>
              <a:t>SLA(</a:t>
            </a:r>
            <a:r>
              <a:rPr lang="en-US" sz="2000" dirty="0" err="1" smtClean="0"/>
              <a:t>Stereolithography</a:t>
            </a:r>
            <a:r>
              <a:rPr lang="en-US" sz="2000" dirty="0" smtClean="0"/>
              <a:t>)</a:t>
            </a:r>
          </a:p>
          <a:p>
            <a:pPr>
              <a:buNone/>
            </a:pPr>
            <a:r>
              <a:rPr lang="en-US" sz="2000" dirty="0" smtClean="0"/>
              <a:t>          </a:t>
            </a:r>
            <a:r>
              <a:rPr lang="en-US" sz="2000" dirty="0" smtClean="0"/>
              <a:t>--The main technology in which </a:t>
            </a:r>
            <a:r>
              <a:rPr lang="en-US" sz="2000" dirty="0" err="1" smtClean="0"/>
              <a:t>photopolymerization</a:t>
            </a:r>
            <a:r>
              <a:rPr lang="en-US" sz="2000" dirty="0" smtClean="0"/>
              <a:t> is used to produce a solid part from a liquid is SLA. This technology employs a vat of liquid ultraviolet curable photopolymer resin and an ultraviolet laser to build the object’s layers one at a time. </a:t>
            </a:r>
          </a:p>
        </p:txBody>
      </p:sp>
    </p:spTree>
  </p:cSld>
  <p:clrMapOvr>
    <a:masterClrMapping/>
  </p:clrMapOvr>
  <p:transition>
    <p:cover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t>
            </a:r>
            <a:endParaRPr lang="en-US" dirty="0"/>
          </a:p>
        </p:txBody>
      </p:sp>
      <p:sp>
        <p:nvSpPr>
          <p:cNvPr id="3" name="Content Placeholder 2"/>
          <p:cNvSpPr>
            <a:spLocks noGrp="1"/>
          </p:cNvSpPr>
          <p:nvPr>
            <p:ph idx="1"/>
          </p:nvPr>
        </p:nvSpPr>
        <p:spPr/>
        <p:txBody>
          <a:bodyPr>
            <a:normAutofit/>
          </a:bodyPr>
          <a:lstStyle/>
          <a:p>
            <a:r>
              <a:rPr lang="en-US" dirty="0" smtClean="0"/>
              <a:t>Design </a:t>
            </a:r>
            <a:r>
              <a:rPr lang="en-US" dirty="0"/>
              <a:t>visualization, </a:t>
            </a:r>
            <a:endParaRPr lang="en-US" dirty="0" smtClean="0"/>
          </a:p>
          <a:p>
            <a:r>
              <a:rPr lang="en-US" dirty="0"/>
              <a:t>P</a:t>
            </a:r>
            <a:r>
              <a:rPr lang="en-US" dirty="0" smtClean="0"/>
              <a:t>rototyping/CAD</a:t>
            </a:r>
            <a:r>
              <a:rPr lang="en-US" dirty="0"/>
              <a:t>, </a:t>
            </a:r>
            <a:endParaRPr lang="en-US" dirty="0" smtClean="0"/>
          </a:p>
          <a:p>
            <a:r>
              <a:rPr lang="en-US" dirty="0"/>
              <a:t>M</a:t>
            </a:r>
            <a:r>
              <a:rPr lang="en-US" dirty="0" smtClean="0"/>
              <a:t>etal </a:t>
            </a:r>
            <a:r>
              <a:rPr lang="en-US" dirty="0"/>
              <a:t>casting, </a:t>
            </a:r>
            <a:endParaRPr lang="en-US" dirty="0" smtClean="0"/>
          </a:p>
          <a:p>
            <a:r>
              <a:rPr lang="en-US" dirty="0" smtClean="0"/>
              <a:t>Architecture</a:t>
            </a:r>
            <a:r>
              <a:rPr lang="en-US" dirty="0"/>
              <a:t>, </a:t>
            </a:r>
            <a:endParaRPr lang="en-US" dirty="0" smtClean="0"/>
          </a:p>
          <a:p>
            <a:r>
              <a:rPr lang="en-US" dirty="0" smtClean="0"/>
              <a:t>Education</a:t>
            </a:r>
            <a:r>
              <a:rPr lang="en-US" dirty="0"/>
              <a:t>, </a:t>
            </a:r>
            <a:endParaRPr lang="en-US" dirty="0" smtClean="0"/>
          </a:p>
          <a:p>
            <a:r>
              <a:rPr lang="en-US" dirty="0" smtClean="0"/>
              <a:t>Geospatial</a:t>
            </a:r>
            <a:r>
              <a:rPr lang="en-US" dirty="0"/>
              <a:t>, </a:t>
            </a:r>
            <a:endParaRPr lang="en-US" dirty="0" smtClean="0"/>
          </a:p>
          <a:p>
            <a:r>
              <a:rPr lang="en-US" dirty="0" smtClean="0"/>
              <a:t>Healthcare </a:t>
            </a:r>
          </a:p>
          <a:p>
            <a:r>
              <a:rPr lang="en-US" dirty="0" smtClean="0"/>
              <a:t>Entertainment</a:t>
            </a:r>
          </a:p>
          <a:p>
            <a:r>
              <a:rPr lang="en-US" dirty="0" smtClean="0"/>
              <a:t>Retail</a:t>
            </a:r>
            <a:r>
              <a:rPr lang="en-US" dirty="0"/>
              <a:t>.</a:t>
            </a:r>
          </a:p>
        </p:txBody>
      </p:sp>
    </p:spTree>
  </p:cSld>
  <p:clrMapOvr>
    <a:masterClrMapping/>
  </p:clrMapOvr>
  <p:transition>
    <p:cover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Printing Services</a:t>
            </a:r>
            <a:endParaRPr lang="en-US" dirty="0"/>
          </a:p>
        </p:txBody>
      </p:sp>
      <p:sp>
        <p:nvSpPr>
          <p:cNvPr id="3" name="Content Placeholder 2"/>
          <p:cNvSpPr>
            <a:spLocks noGrp="1"/>
          </p:cNvSpPr>
          <p:nvPr>
            <p:ph idx="1"/>
          </p:nvPr>
        </p:nvSpPr>
        <p:spPr/>
        <p:txBody>
          <a:bodyPr/>
          <a:lstStyle/>
          <a:p>
            <a:r>
              <a:rPr lang="en-US" dirty="0"/>
              <a:t>There are 3D printing service bureaus like </a:t>
            </a:r>
            <a:r>
              <a:rPr lang="en-US" dirty="0" err="1">
                <a:hlinkClick r:id="rId2" tooltip="Shapeways"/>
              </a:rPr>
              <a:t>Shapeways</a:t>
            </a:r>
            <a:r>
              <a:rPr lang="en-US" dirty="0"/>
              <a:t> </a:t>
            </a:r>
            <a:r>
              <a:rPr lang="en-US" dirty="0" err="1"/>
              <a:t>and</a:t>
            </a:r>
            <a:r>
              <a:rPr lang="en-US" dirty="0" err="1">
                <a:hlinkClick r:id="rId2" tooltip="Ponoko"/>
              </a:rPr>
              <a:t>Ponoko</a:t>
            </a:r>
            <a:r>
              <a:rPr lang="en-US" dirty="0"/>
              <a:t> that can very inexpensively print and deliver an object from a digital file that you simply upload to their user-friendly website</a:t>
            </a:r>
          </a:p>
        </p:txBody>
      </p:sp>
    </p:spTree>
  </p:cSld>
  <p:clrMapOvr>
    <a:masterClrMapping/>
  </p:clrMapOvr>
  <p:transition>
    <p:cover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normAutofit/>
          </a:bodyPr>
          <a:lstStyle/>
          <a:p>
            <a:r>
              <a:rPr lang="en-US" dirty="0" smtClean="0"/>
              <a:t>3D </a:t>
            </a:r>
            <a:r>
              <a:rPr lang="en-US" dirty="0"/>
              <a:t>printers capable of outputting in </a:t>
            </a:r>
            <a:r>
              <a:rPr lang="en-US" dirty="0" err="1"/>
              <a:t>colour</a:t>
            </a:r>
            <a:r>
              <a:rPr lang="en-US" dirty="0"/>
              <a:t> and multiple materials already exist and will continue to improve to a point where functional products will be able to be output</a:t>
            </a:r>
            <a:r>
              <a:rPr lang="en-US" dirty="0" smtClean="0"/>
              <a:t>.</a:t>
            </a:r>
          </a:p>
          <a:p>
            <a:r>
              <a:rPr lang="en-US" dirty="0"/>
              <a:t>With effects on energy use, waste reduction, customization, product availability, medicine, art, construction and sciences, 3D printing will change the manufacturing world as we know it.</a:t>
            </a:r>
          </a:p>
        </p:txBody>
      </p:sp>
    </p:spTree>
  </p:cSld>
  <p:clrMapOvr>
    <a:masterClrMapping/>
  </p:clrMapOvr>
  <p:transition>
    <p:cover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TotalTime>
  <Words>327</Words>
  <Application>Microsoft Office PowerPoint</Application>
  <PresentationFormat>On-screen Show (4:3)</PresentationFormat>
  <Paragraphs>42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3D PRINTING</vt:lpstr>
      <vt:lpstr>   Contents</vt:lpstr>
      <vt:lpstr>3D Printing</vt:lpstr>
      <vt:lpstr>How 3D Printer Works</vt:lpstr>
      <vt:lpstr>Technologies used in 3D Printing</vt:lpstr>
      <vt:lpstr>Technologies used in 3D Printing</vt:lpstr>
      <vt:lpstr>Applications </vt:lpstr>
      <vt:lpstr>3D Printing Services</vt:lpstr>
      <vt:lpstr>Future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PRINTING</dc:title>
  <dc:creator>Sonu</dc:creator>
  <cp:lastModifiedBy>Sonu</cp:lastModifiedBy>
  <cp:revision>7</cp:revision>
  <dcterms:created xsi:type="dcterms:W3CDTF">2015-03-07T19:54:28Z</dcterms:created>
  <dcterms:modified xsi:type="dcterms:W3CDTF">2015-03-07T20:54:59Z</dcterms:modified>
</cp:coreProperties>
</file>