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9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4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981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0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9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539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50BA4E-51EA-4C39-A178-71D875E1FEF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5AD25A-EE29-46EA-A993-DD0488D4F3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5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Decryption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Shashank shivhare</a:t>
            </a:r>
          </a:p>
          <a:p>
            <a:r>
              <a:rPr lang="en-US" dirty="0" err="1" smtClean="0"/>
              <a:t>CSCi</a:t>
            </a:r>
            <a:r>
              <a:rPr lang="en-US" dirty="0" smtClean="0"/>
              <a:t>- 174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0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01078"/>
            <a:ext cx="10178322" cy="3878514"/>
          </a:xfrm>
        </p:spPr>
        <p:txBody>
          <a:bodyPr>
            <a:norm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an </a:t>
            </a:r>
            <a:r>
              <a:rPr lang="en-US" sz="2400" dirty="0" smtClean="0"/>
              <a:t>encrypted </a:t>
            </a:r>
            <a:r>
              <a:rPr lang="en-US" sz="2400" dirty="0"/>
              <a:t>message and a key.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Message </a:t>
            </a:r>
            <a:r>
              <a:rPr lang="en-US" sz="2400" dirty="0"/>
              <a:t>:  "012222   1114142503   0313012513   03141418192102   0113   2419182119021713   </a:t>
            </a:r>
            <a:r>
              <a:rPr lang="en-US" sz="2400" dirty="0" smtClean="0"/>
              <a:t>06131715070119“</a:t>
            </a:r>
          </a:p>
          <a:p>
            <a:r>
              <a:rPr lang="en-US" sz="2400" dirty="0" smtClean="0"/>
              <a:t>Key</a:t>
            </a:r>
            <a:r>
              <a:rPr lang="en-US" sz="2400" dirty="0"/>
              <a:t>: "</a:t>
            </a:r>
            <a:r>
              <a:rPr lang="en-US" sz="2400" dirty="0" smtClean="0"/>
              <a:t>BHISOECRTMGWYVALUZDNFJKPQX“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----</a:t>
            </a:r>
            <a:r>
              <a:rPr lang="en-US" sz="2400" dirty="0" smtClean="0">
                <a:sym typeface="Wingdings" panose="05000000000000000000" pitchFamily="2" charset="2"/>
              </a:rPr>
              <a:t>&gt;&gt;&gt;  </a:t>
            </a:r>
            <a:r>
              <a:rPr lang="en-US" sz="2400" dirty="0" smtClean="0"/>
              <a:t>Decryption is required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39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939" y="343122"/>
            <a:ext cx="10178322" cy="1492132"/>
          </a:xfrm>
        </p:spPr>
        <p:txBody>
          <a:bodyPr/>
          <a:lstStyle/>
          <a:p>
            <a:r>
              <a:rPr lang="en-US" dirty="0" smtClean="0"/>
              <a:t>Initial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835255"/>
            <a:ext cx="10178322" cy="4044338"/>
          </a:xfrm>
        </p:spPr>
        <p:txBody>
          <a:bodyPr/>
          <a:lstStyle/>
          <a:p>
            <a:r>
              <a:rPr lang="en-US" dirty="0" smtClean="0"/>
              <a:t>Assign Key numbers from 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Divide the message in set of two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 A-Z 0 to 25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51" y="2299080"/>
            <a:ext cx="9659176" cy="828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17" y="4040767"/>
            <a:ext cx="971550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18" y="5383936"/>
            <a:ext cx="9687547" cy="8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5" y="1192695"/>
            <a:ext cx="10707756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eval</a:t>
            </a:r>
            <a:r>
              <a:rPr lang="en-US" dirty="0" smtClean="0"/>
              <a:t>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1378226"/>
            <a:ext cx="10614992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179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62</TotalTime>
  <Words>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Decryption </vt:lpstr>
      <vt:lpstr>Problem Defining </vt:lpstr>
      <vt:lpstr>Initial Process</vt:lpstr>
      <vt:lpstr>aLGORithm</vt:lpstr>
      <vt:lpstr>Code eval Point</vt:lpstr>
      <vt:lpstr>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Shivhare</dc:creator>
  <cp:lastModifiedBy>Shashank Shivhare</cp:lastModifiedBy>
  <cp:revision>5</cp:revision>
  <dcterms:created xsi:type="dcterms:W3CDTF">2015-11-30T07:50:31Z</dcterms:created>
  <dcterms:modified xsi:type="dcterms:W3CDTF">2015-11-30T08:53:02Z</dcterms:modified>
</cp:coreProperties>
</file>