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16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27" name="PlaceHolder 2"/>
          <p:cNvSpPr>
            <a:spLocks noGrp="1"/>
          </p:cNvSpPr>
          <p:nvPr>
            <p:ph type="body"/>
          </p:nvPr>
        </p:nvSpPr>
        <p:spPr>
          <a:xfrm>
            <a:off x="720000" y="2160000"/>
            <a:ext cx="8640000" cy="2091240"/>
          </a:xfrm>
          <a:prstGeom prst="rect">
            <a:avLst/>
          </a:prstGeom>
        </p:spPr>
        <p:txBody>
          <a:bodyPr lIns="0" tIns="0" rIns="0" bIns="0"/>
          <a:lstStyle/>
          <a:p>
            <a:endParaRPr/>
          </a:p>
        </p:txBody>
      </p:sp>
      <p:sp>
        <p:nvSpPr>
          <p:cNvPr id="28" name="PlaceHolder 3"/>
          <p:cNvSpPr>
            <a:spLocks noGrp="1"/>
          </p:cNvSpPr>
          <p:nvPr>
            <p:ph type="body"/>
          </p:nvPr>
        </p:nvSpPr>
        <p:spPr>
          <a:xfrm>
            <a:off x="720000" y="4450320"/>
            <a:ext cx="8640000" cy="20912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30" name="PlaceHolder 2"/>
          <p:cNvSpPr>
            <a:spLocks noGrp="1"/>
          </p:cNvSpPr>
          <p:nvPr>
            <p:ph type="body"/>
          </p:nvPr>
        </p:nvSpPr>
        <p:spPr>
          <a:xfrm>
            <a:off x="720000" y="2160000"/>
            <a:ext cx="4215960" cy="2091240"/>
          </a:xfrm>
          <a:prstGeom prst="rect">
            <a:avLst/>
          </a:prstGeom>
        </p:spPr>
        <p:txBody>
          <a:bodyPr lIns="0" tIns="0" rIns="0" bIns="0"/>
          <a:lstStyle/>
          <a:p>
            <a:endParaRPr/>
          </a:p>
        </p:txBody>
      </p:sp>
      <p:sp>
        <p:nvSpPr>
          <p:cNvPr id="31" name="PlaceHolder 3"/>
          <p:cNvSpPr>
            <a:spLocks noGrp="1"/>
          </p:cNvSpPr>
          <p:nvPr>
            <p:ph type="body"/>
          </p:nvPr>
        </p:nvSpPr>
        <p:spPr>
          <a:xfrm>
            <a:off x="5147280" y="2160000"/>
            <a:ext cx="4215960" cy="2091240"/>
          </a:xfrm>
          <a:prstGeom prst="rect">
            <a:avLst/>
          </a:prstGeom>
        </p:spPr>
        <p:txBody>
          <a:bodyPr lIns="0" tIns="0" rIns="0" bIns="0"/>
          <a:lstStyle/>
          <a:p>
            <a:endParaRPr/>
          </a:p>
        </p:txBody>
      </p:sp>
      <p:sp>
        <p:nvSpPr>
          <p:cNvPr id="32" name="PlaceHolder 4"/>
          <p:cNvSpPr>
            <a:spLocks noGrp="1"/>
          </p:cNvSpPr>
          <p:nvPr>
            <p:ph type="body"/>
          </p:nvPr>
        </p:nvSpPr>
        <p:spPr>
          <a:xfrm>
            <a:off x="5147280" y="4450320"/>
            <a:ext cx="4215960" cy="2091240"/>
          </a:xfrm>
          <a:prstGeom prst="rect">
            <a:avLst/>
          </a:prstGeom>
        </p:spPr>
        <p:txBody>
          <a:bodyPr lIns="0" tIns="0" rIns="0" bIns="0"/>
          <a:lstStyle/>
          <a:p>
            <a:endParaRPr/>
          </a:p>
        </p:txBody>
      </p:sp>
      <p:sp>
        <p:nvSpPr>
          <p:cNvPr id="33" name="PlaceHolder 5"/>
          <p:cNvSpPr>
            <a:spLocks noGrp="1"/>
          </p:cNvSpPr>
          <p:nvPr>
            <p:ph type="body"/>
          </p:nvPr>
        </p:nvSpPr>
        <p:spPr>
          <a:xfrm>
            <a:off x="720000" y="4450320"/>
            <a:ext cx="4215960" cy="20912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35" name="PlaceHolder 2"/>
          <p:cNvSpPr>
            <a:spLocks noGrp="1"/>
          </p:cNvSpPr>
          <p:nvPr>
            <p:ph type="body"/>
          </p:nvPr>
        </p:nvSpPr>
        <p:spPr>
          <a:xfrm>
            <a:off x="720000" y="2160000"/>
            <a:ext cx="8640000" cy="4384800"/>
          </a:xfrm>
          <a:prstGeom prst="rect">
            <a:avLst/>
          </a:prstGeom>
        </p:spPr>
        <p:txBody>
          <a:bodyPr lIns="0" tIns="0" rIns="0" bIns="0"/>
          <a:lstStyle/>
          <a:p>
            <a:endParaRPr/>
          </a:p>
        </p:txBody>
      </p:sp>
      <p:sp>
        <p:nvSpPr>
          <p:cNvPr id="36" name="PlaceHolder 3"/>
          <p:cNvSpPr>
            <a:spLocks noGrp="1"/>
          </p:cNvSpPr>
          <p:nvPr>
            <p:ph type="body"/>
          </p:nvPr>
        </p:nvSpPr>
        <p:spPr>
          <a:xfrm>
            <a:off x="720000" y="2160000"/>
            <a:ext cx="8640000" cy="4384800"/>
          </a:xfrm>
          <a:prstGeom prst="rect">
            <a:avLst/>
          </a:prstGeom>
        </p:spPr>
        <p:txBody>
          <a:bodyPr lIns="0" tIns="0" rIns="0" bIns="0"/>
          <a:lstStyle/>
          <a:p>
            <a:endParaRPr/>
          </a:p>
        </p:txBody>
      </p:sp>
      <p:pic>
        <p:nvPicPr>
          <p:cNvPr id="37" name="Picture 36"/>
          <p:cNvPicPr/>
          <p:nvPr/>
        </p:nvPicPr>
        <p:blipFill>
          <a:blip r:embed="rId2"/>
          <a:stretch/>
        </p:blipFill>
        <p:spPr>
          <a:xfrm>
            <a:off x="2292120" y="2160000"/>
            <a:ext cx="5495400" cy="4384800"/>
          </a:xfrm>
          <a:prstGeom prst="rect">
            <a:avLst/>
          </a:prstGeom>
          <a:ln>
            <a:noFill/>
          </a:ln>
        </p:spPr>
      </p:pic>
      <p:pic>
        <p:nvPicPr>
          <p:cNvPr id="38" name="Picture 37"/>
          <p:cNvPicPr/>
          <p:nvPr/>
        </p:nvPicPr>
        <p:blipFill>
          <a:blip r:embed="rId2"/>
          <a:stretch/>
        </p:blipFill>
        <p:spPr>
          <a:xfrm>
            <a:off x="2292120" y="2160000"/>
            <a:ext cx="5495400" cy="43848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46" name="PlaceHolder 2"/>
          <p:cNvSpPr>
            <a:spLocks noGrp="1"/>
          </p:cNvSpPr>
          <p:nvPr>
            <p:ph type="subTitle"/>
          </p:nvPr>
        </p:nvSpPr>
        <p:spPr>
          <a:xfrm>
            <a:off x="720000" y="2160000"/>
            <a:ext cx="8640000" cy="43848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48" name="PlaceHolder 2"/>
          <p:cNvSpPr>
            <a:spLocks noGrp="1"/>
          </p:cNvSpPr>
          <p:nvPr>
            <p:ph type="body"/>
          </p:nvPr>
        </p:nvSpPr>
        <p:spPr>
          <a:xfrm>
            <a:off x="720000" y="2160000"/>
            <a:ext cx="8640000" cy="438480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50" name="PlaceHolder 2"/>
          <p:cNvSpPr>
            <a:spLocks noGrp="1"/>
          </p:cNvSpPr>
          <p:nvPr>
            <p:ph type="body"/>
          </p:nvPr>
        </p:nvSpPr>
        <p:spPr>
          <a:xfrm>
            <a:off x="720000" y="2160000"/>
            <a:ext cx="4215960" cy="4384800"/>
          </a:xfrm>
          <a:prstGeom prst="rect">
            <a:avLst/>
          </a:prstGeom>
        </p:spPr>
        <p:txBody>
          <a:bodyPr lIns="0" tIns="0" rIns="0" bIns="0"/>
          <a:lstStyle/>
          <a:p>
            <a:endParaRPr/>
          </a:p>
        </p:txBody>
      </p:sp>
      <p:sp>
        <p:nvSpPr>
          <p:cNvPr id="51" name="PlaceHolder 3"/>
          <p:cNvSpPr>
            <a:spLocks noGrp="1"/>
          </p:cNvSpPr>
          <p:nvPr>
            <p:ph type="body"/>
          </p:nvPr>
        </p:nvSpPr>
        <p:spPr>
          <a:xfrm>
            <a:off x="5147280" y="2160000"/>
            <a:ext cx="4215960" cy="438480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720000" y="300960"/>
            <a:ext cx="8855640" cy="58536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55" name="PlaceHolder 2"/>
          <p:cNvSpPr>
            <a:spLocks noGrp="1"/>
          </p:cNvSpPr>
          <p:nvPr>
            <p:ph type="body"/>
          </p:nvPr>
        </p:nvSpPr>
        <p:spPr>
          <a:xfrm>
            <a:off x="720000" y="2160000"/>
            <a:ext cx="4215960" cy="2091240"/>
          </a:xfrm>
          <a:prstGeom prst="rect">
            <a:avLst/>
          </a:prstGeom>
        </p:spPr>
        <p:txBody>
          <a:bodyPr lIns="0" tIns="0" rIns="0" bIns="0"/>
          <a:lstStyle/>
          <a:p>
            <a:endParaRPr/>
          </a:p>
        </p:txBody>
      </p:sp>
      <p:sp>
        <p:nvSpPr>
          <p:cNvPr id="56" name="PlaceHolder 3"/>
          <p:cNvSpPr>
            <a:spLocks noGrp="1"/>
          </p:cNvSpPr>
          <p:nvPr>
            <p:ph type="body"/>
          </p:nvPr>
        </p:nvSpPr>
        <p:spPr>
          <a:xfrm>
            <a:off x="720000" y="4450320"/>
            <a:ext cx="4215960" cy="2091240"/>
          </a:xfrm>
          <a:prstGeom prst="rect">
            <a:avLst/>
          </a:prstGeom>
        </p:spPr>
        <p:txBody>
          <a:bodyPr lIns="0" tIns="0" rIns="0" bIns="0"/>
          <a:lstStyle/>
          <a:p>
            <a:endParaRPr/>
          </a:p>
        </p:txBody>
      </p:sp>
      <p:sp>
        <p:nvSpPr>
          <p:cNvPr id="57" name="PlaceHolder 4"/>
          <p:cNvSpPr>
            <a:spLocks noGrp="1"/>
          </p:cNvSpPr>
          <p:nvPr>
            <p:ph type="body"/>
          </p:nvPr>
        </p:nvSpPr>
        <p:spPr>
          <a:xfrm>
            <a:off x="5147280" y="2160000"/>
            <a:ext cx="4215960" cy="438480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6" name="PlaceHolder 2"/>
          <p:cNvSpPr>
            <a:spLocks noGrp="1"/>
          </p:cNvSpPr>
          <p:nvPr>
            <p:ph type="subTitle"/>
          </p:nvPr>
        </p:nvSpPr>
        <p:spPr>
          <a:xfrm>
            <a:off x="720000" y="2160000"/>
            <a:ext cx="8640000" cy="43848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59" name="PlaceHolder 2"/>
          <p:cNvSpPr>
            <a:spLocks noGrp="1"/>
          </p:cNvSpPr>
          <p:nvPr>
            <p:ph type="body"/>
          </p:nvPr>
        </p:nvSpPr>
        <p:spPr>
          <a:xfrm>
            <a:off x="720000" y="2160000"/>
            <a:ext cx="4215960" cy="4384800"/>
          </a:xfrm>
          <a:prstGeom prst="rect">
            <a:avLst/>
          </a:prstGeom>
        </p:spPr>
        <p:txBody>
          <a:bodyPr lIns="0" tIns="0" rIns="0" bIns="0"/>
          <a:lstStyle/>
          <a:p>
            <a:endParaRPr/>
          </a:p>
        </p:txBody>
      </p:sp>
      <p:sp>
        <p:nvSpPr>
          <p:cNvPr id="60" name="PlaceHolder 3"/>
          <p:cNvSpPr>
            <a:spLocks noGrp="1"/>
          </p:cNvSpPr>
          <p:nvPr>
            <p:ph type="body"/>
          </p:nvPr>
        </p:nvSpPr>
        <p:spPr>
          <a:xfrm>
            <a:off x="5147280" y="2160000"/>
            <a:ext cx="4215960" cy="2091240"/>
          </a:xfrm>
          <a:prstGeom prst="rect">
            <a:avLst/>
          </a:prstGeom>
        </p:spPr>
        <p:txBody>
          <a:bodyPr lIns="0" tIns="0" rIns="0" bIns="0"/>
          <a:lstStyle/>
          <a:p>
            <a:endParaRPr/>
          </a:p>
        </p:txBody>
      </p:sp>
      <p:sp>
        <p:nvSpPr>
          <p:cNvPr id="61" name="PlaceHolder 4"/>
          <p:cNvSpPr>
            <a:spLocks noGrp="1"/>
          </p:cNvSpPr>
          <p:nvPr>
            <p:ph type="body"/>
          </p:nvPr>
        </p:nvSpPr>
        <p:spPr>
          <a:xfrm>
            <a:off x="5147280" y="4450320"/>
            <a:ext cx="4215960" cy="20912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63" name="PlaceHolder 2"/>
          <p:cNvSpPr>
            <a:spLocks noGrp="1"/>
          </p:cNvSpPr>
          <p:nvPr>
            <p:ph type="body"/>
          </p:nvPr>
        </p:nvSpPr>
        <p:spPr>
          <a:xfrm>
            <a:off x="720000" y="2160000"/>
            <a:ext cx="4215960" cy="2091240"/>
          </a:xfrm>
          <a:prstGeom prst="rect">
            <a:avLst/>
          </a:prstGeom>
        </p:spPr>
        <p:txBody>
          <a:bodyPr lIns="0" tIns="0" rIns="0" bIns="0"/>
          <a:lstStyle/>
          <a:p>
            <a:endParaRPr/>
          </a:p>
        </p:txBody>
      </p:sp>
      <p:sp>
        <p:nvSpPr>
          <p:cNvPr id="64" name="PlaceHolder 3"/>
          <p:cNvSpPr>
            <a:spLocks noGrp="1"/>
          </p:cNvSpPr>
          <p:nvPr>
            <p:ph type="body"/>
          </p:nvPr>
        </p:nvSpPr>
        <p:spPr>
          <a:xfrm>
            <a:off x="5147280" y="2160000"/>
            <a:ext cx="4215960" cy="2091240"/>
          </a:xfrm>
          <a:prstGeom prst="rect">
            <a:avLst/>
          </a:prstGeom>
        </p:spPr>
        <p:txBody>
          <a:bodyPr lIns="0" tIns="0" rIns="0" bIns="0"/>
          <a:lstStyle/>
          <a:p>
            <a:endParaRPr/>
          </a:p>
        </p:txBody>
      </p:sp>
      <p:sp>
        <p:nvSpPr>
          <p:cNvPr id="65" name="PlaceHolder 4"/>
          <p:cNvSpPr>
            <a:spLocks noGrp="1"/>
          </p:cNvSpPr>
          <p:nvPr>
            <p:ph type="body"/>
          </p:nvPr>
        </p:nvSpPr>
        <p:spPr>
          <a:xfrm>
            <a:off x="720000" y="4450320"/>
            <a:ext cx="8640000" cy="20912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67" name="PlaceHolder 2"/>
          <p:cNvSpPr>
            <a:spLocks noGrp="1"/>
          </p:cNvSpPr>
          <p:nvPr>
            <p:ph type="body"/>
          </p:nvPr>
        </p:nvSpPr>
        <p:spPr>
          <a:xfrm>
            <a:off x="720000" y="2160000"/>
            <a:ext cx="8640000" cy="2091240"/>
          </a:xfrm>
          <a:prstGeom prst="rect">
            <a:avLst/>
          </a:prstGeom>
        </p:spPr>
        <p:txBody>
          <a:bodyPr lIns="0" tIns="0" rIns="0" bIns="0"/>
          <a:lstStyle/>
          <a:p>
            <a:endParaRPr/>
          </a:p>
        </p:txBody>
      </p:sp>
      <p:sp>
        <p:nvSpPr>
          <p:cNvPr id="68" name="PlaceHolder 3"/>
          <p:cNvSpPr>
            <a:spLocks noGrp="1"/>
          </p:cNvSpPr>
          <p:nvPr>
            <p:ph type="body"/>
          </p:nvPr>
        </p:nvSpPr>
        <p:spPr>
          <a:xfrm>
            <a:off x="720000" y="4450320"/>
            <a:ext cx="8640000" cy="20912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70" name="PlaceHolder 2"/>
          <p:cNvSpPr>
            <a:spLocks noGrp="1"/>
          </p:cNvSpPr>
          <p:nvPr>
            <p:ph type="body"/>
          </p:nvPr>
        </p:nvSpPr>
        <p:spPr>
          <a:xfrm>
            <a:off x="720000" y="2160000"/>
            <a:ext cx="4215960" cy="2091240"/>
          </a:xfrm>
          <a:prstGeom prst="rect">
            <a:avLst/>
          </a:prstGeom>
        </p:spPr>
        <p:txBody>
          <a:bodyPr lIns="0" tIns="0" rIns="0" bIns="0"/>
          <a:lstStyle/>
          <a:p>
            <a:endParaRPr/>
          </a:p>
        </p:txBody>
      </p:sp>
      <p:sp>
        <p:nvSpPr>
          <p:cNvPr id="71" name="PlaceHolder 3"/>
          <p:cNvSpPr>
            <a:spLocks noGrp="1"/>
          </p:cNvSpPr>
          <p:nvPr>
            <p:ph type="body"/>
          </p:nvPr>
        </p:nvSpPr>
        <p:spPr>
          <a:xfrm>
            <a:off x="5147280" y="2160000"/>
            <a:ext cx="4215960" cy="2091240"/>
          </a:xfrm>
          <a:prstGeom prst="rect">
            <a:avLst/>
          </a:prstGeom>
        </p:spPr>
        <p:txBody>
          <a:bodyPr lIns="0" tIns="0" rIns="0" bIns="0"/>
          <a:lstStyle/>
          <a:p>
            <a:endParaRPr/>
          </a:p>
        </p:txBody>
      </p:sp>
      <p:sp>
        <p:nvSpPr>
          <p:cNvPr id="72" name="PlaceHolder 4"/>
          <p:cNvSpPr>
            <a:spLocks noGrp="1"/>
          </p:cNvSpPr>
          <p:nvPr>
            <p:ph type="body"/>
          </p:nvPr>
        </p:nvSpPr>
        <p:spPr>
          <a:xfrm>
            <a:off x="5147280" y="4450320"/>
            <a:ext cx="4215960" cy="2091240"/>
          </a:xfrm>
          <a:prstGeom prst="rect">
            <a:avLst/>
          </a:prstGeom>
        </p:spPr>
        <p:txBody>
          <a:bodyPr lIns="0" tIns="0" rIns="0" bIns="0"/>
          <a:lstStyle/>
          <a:p>
            <a:endParaRPr/>
          </a:p>
        </p:txBody>
      </p:sp>
      <p:sp>
        <p:nvSpPr>
          <p:cNvPr id="73" name="PlaceHolder 5"/>
          <p:cNvSpPr>
            <a:spLocks noGrp="1"/>
          </p:cNvSpPr>
          <p:nvPr>
            <p:ph type="body"/>
          </p:nvPr>
        </p:nvSpPr>
        <p:spPr>
          <a:xfrm>
            <a:off x="720000" y="4450320"/>
            <a:ext cx="4215960" cy="20912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75" name="PlaceHolder 2"/>
          <p:cNvSpPr>
            <a:spLocks noGrp="1"/>
          </p:cNvSpPr>
          <p:nvPr>
            <p:ph type="body"/>
          </p:nvPr>
        </p:nvSpPr>
        <p:spPr>
          <a:xfrm>
            <a:off x="720000" y="2160000"/>
            <a:ext cx="8640000" cy="4384800"/>
          </a:xfrm>
          <a:prstGeom prst="rect">
            <a:avLst/>
          </a:prstGeom>
        </p:spPr>
        <p:txBody>
          <a:bodyPr lIns="0" tIns="0" rIns="0" bIns="0"/>
          <a:lstStyle/>
          <a:p>
            <a:endParaRPr/>
          </a:p>
        </p:txBody>
      </p:sp>
      <p:sp>
        <p:nvSpPr>
          <p:cNvPr id="76" name="PlaceHolder 3"/>
          <p:cNvSpPr>
            <a:spLocks noGrp="1"/>
          </p:cNvSpPr>
          <p:nvPr>
            <p:ph type="body"/>
          </p:nvPr>
        </p:nvSpPr>
        <p:spPr>
          <a:xfrm>
            <a:off x="720000" y="2160000"/>
            <a:ext cx="8640000" cy="4384800"/>
          </a:xfrm>
          <a:prstGeom prst="rect">
            <a:avLst/>
          </a:prstGeom>
        </p:spPr>
        <p:txBody>
          <a:bodyPr lIns="0" tIns="0" rIns="0" bIns="0"/>
          <a:lstStyle/>
          <a:p>
            <a:endParaRPr/>
          </a:p>
        </p:txBody>
      </p:sp>
      <p:pic>
        <p:nvPicPr>
          <p:cNvPr id="77" name="Picture 76"/>
          <p:cNvPicPr/>
          <p:nvPr/>
        </p:nvPicPr>
        <p:blipFill>
          <a:blip r:embed="rId2"/>
          <a:stretch/>
        </p:blipFill>
        <p:spPr>
          <a:xfrm>
            <a:off x="2292120" y="2160000"/>
            <a:ext cx="5495400" cy="4384800"/>
          </a:xfrm>
          <a:prstGeom prst="rect">
            <a:avLst/>
          </a:prstGeom>
          <a:ln>
            <a:noFill/>
          </a:ln>
        </p:spPr>
      </p:pic>
      <p:pic>
        <p:nvPicPr>
          <p:cNvPr id="78" name="Picture 77"/>
          <p:cNvPicPr/>
          <p:nvPr/>
        </p:nvPicPr>
        <p:blipFill>
          <a:blip r:embed="rId2"/>
          <a:stretch/>
        </p:blipFill>
        <p:spPr>
          <a:xfrm>
            <a:off x="2292120" y="2160000"/>
            <a:ext cx="5495400" cy="438480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86" name="PlaceHolder 2"/>
          <p:cNvSpPr>
            <a:spLocks noGrp="1"/>
          </p:cNvSpPr>
          <p:nvPr>
            <p:ph type="subTitle"/>
          </p:nvPr>
        </p:nvSpPr>
        <p:spPr>
          <a:xfrm>
            <a:off x="720000" y="2160000"/>
            <a:ext cx="8640000" cy="438480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88" name="PlaceHolder 2"/>
          <p:cNvSpPr>
            <a:spLocks noGrp="1"/>
          </p:cNvSpPr>
          <p:nvPr>
            <p:ph type="body"/>
          </p:nvPr>
        </p:nvSpPr>
        <p:spPr>
          <a:xfrm>
            <a:off x="720000" y="2160000"/>
            <a:ext cx="8640000" cy="438480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90" name="PlaceHolder 2"/>
          <p:cNvSpPr>
            <a:spLocks noGrp="1"/>
          </p:cNvSpPr>
          <p:nvPr>
            <p:ph type="body"/>
          </p:nvPr>
        </p:nvSpPr>
        <p:spPr>
          <a:xfrm>
            <a:off x="720000" y="2160000"/>
            <a:ext cx="4215960" cy="4384800"/>
          </a:xfrm>
          <a:prstGeom prst="rect">
            <a:avLst/>
          </a:prstGeom>
        </p:spPr>
        <p:txBody>
          <a:bodyPr lIns="0" tIns="0" rIns="0" bIns="0"/>
          <a:lstStyle/>
          <a:p>
            <a:endParaRPr/>
          </a:p>
        </p:txBody>
      </p:sp>
      <p:sp>
        <p:nvSpPr>
          <p:cNvPr id="91" name="PlaceHolder 3"/>
          <p:cNvSpPr>
            <a:spLocks noGrp="1"/>
          </p:cNvSpPr>
          <p:nvPr>
            <p:ph type="body"/>
          </p:nvPr>
        </p:nvSpPr>
        <p:spPr>
          <a:xfrm>
            <a:off x="5147280" y="2160000"/>
            <a:ext cx="4215960" cy="438480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8" name="PlaceHolder 2"/>
          <p:cNvSpPr>
            <a:spLocks noGrp="1"/>
          </p:cNvSpPr>
          <p:nvPr>
            <p:ph type="body"/>
          </p:nvPr>
        </p:nvSpPr>
        <p:spPr>
          <a:xfrm>
            <a:off x="720000" y="2160000"/>
            <a:ext cx="8640000" cy="438480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720000" y="300960"/>
            <a:ext cx="8855640" cy="585360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95" name="PlaceHolder 2"/>
          <p:cNvSpPr>
            <a:spLocks noGrp="1"/>
          </p:cNvSpPr>
          <p:nvPr>
            <p:ph type="body"/>
          </p:nvPr>
        </p:nvSpPr>
        <p:spPr>
          <a:xfrm>
            <a:off x="720000" y="2160000"/>
            <a:ext cx="4215960" cy="2091240"/>
          </a:xfrm>
          <a:prstGeom prst="rect">
            <a:avLst/>
          </a:prstGeom>
        </p:spPr>
        <p:txBody>
          <a:bodyPr lIns="0" tIns="0" rIns="0" bIns="0"/>
          <a:lstStyle/>
          <a:p>
            <a:endParaRPr/>
          </a:p>
        </p:txBody>
      </p:sp>
      <p:sp>
        <p:nvSpPr>
          <p:cNvPr id="96" name="PlaceHolder 3"/>
          <p:cNvSpPr>
            <a:spLocks noGrp="1"/>
          </p:cNvSpPr>
          <p:nvPr>
            <p:ph type="body"/>
          </p:nvPr>
        </p:nvSpPr>
        <p:spPr>
          <a:xfrm>
            <a:off x="720000" y="4450320"/>
            <a:ext cx="4215960" cy="2091240"/>
          </a:xfrm>
          <a:prstGeom prst="rect">
            <a:avLst/>
          </a:prstGeom>
        </p:spPr>
        <p:txBody>
          <a:bodyPr lIns="0" tIns="0" rIns="0" bIns="0"/>
          <a:lstStyle/>
          <a:p>
            <a:endParaRPr/>
          </a:p>
        </p:txBody>
      </p:sp>
      <p:sp>
        <p:nvSpPr>
          <p:cNvPr id="97" name="PlaceHolder 4"/>
          <p:cNvSpPr>
            <a:spLocks noGrp="1"/>
          </p:cNvSpPr>
          <p:nvPr>
            <p:ph type="body"/>
          </p:nvPr>
        </p:nvSpPr>
        <p:spPr>
          <a:xfrm>
            <a:off x="5147280" y="2160000"/>
            <a:ext cx="4215960" cy="438480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99" name="PlaceHolder 2"/>
          <p:cNvSpPr>
            <a:spLocks noGrp="1"/>
          </p:cNvSpPr>
          <p:nvPr>
            <p:ph type="body"/>
          </p:nvPr>
        </p:nvSpPr>
        <p:spPr>
          <a:xfrm>
            <a:off x="720000" y="2160000"/>
            <a:ext cx="4215960" cy="4384800"/>
          </a:xfrm>
          <a:prstGeom prst="rect">
            <a:avLst/>
          </a:prstGeom>
        </p:spPr>
        <p:txBody>
          <a:bodyPr lIns="0" tIns="0" rIns="0" bIns="0"/>
          <a:lstStyle/>
          <a:p>
            <a:endParaRPr/>
          </a:p>
        </p:txBody>
      </p:sp>
      <p:sp>
        <p:nvSpPr>
          <p:cNvPr id="100" name="PlaceHolder 3"/>
          <p:cNvSpPr>
            <a:spLocks noGrp="1"/>
          </p:cNvSpPr>
          <p:nvPr>
            <p:ph type="body"/>
          </p:nvPr>
        </p:nvSpPr>
        <p:spPr>
          <a:xfrm>
            <a:off x="5147280" y="2160000"/>
            <a:ext cx="4215960" cy="2091240"/>
          </a:xfrm>
          <a:prstGeom prst="rect">
            <a:avLst/>
          </a:prstGeom>
        </p:spPr>
        <p:txBody>
          <a:bodyPr lIns="0" tIns="0" rIns="0" bIns="0"/>
          <a:lstStyle/>
          <a:p>
            <a:endParaRPr/>
          </a:p>
        </p:txBody>
      </p:sp>
      <p:sp>
        <p:nvSpPr>
          <p:cNvPr id="101" name="PlaceHolder 4"/>
          <p:cNvSpPr>
            <a:spLocks noGrp="1"/>
          </p:cNvSpPr>
          <p:nvPr>
            <p:ph type="body"/>
          </p:nvPr>
        </p:nvSpPr>
        <p:spPr>
          <a:xfrm>
            <a:off x="5147280" y="4450320"/>
            <a:ext cx="4215960" cy="20912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103" name="PlaceHolder 2"/>
          <p:cNvSpPr>
            <a:spLocks noGrp="1"/>
          </p:cNvSpPr>
          <p:nvPr>
            <p:ph type="body"/>
          </p:nvPr>
        </p:nvSpPr>
        <p:spPr>
          <a:xfrm>
            <a:off x="720000" y="2160000"/>
            <a:ext cx="4215960" cy="2091240"/>
          </a:xfrm>
          <a:prstGeom prst="rect">
            <a:avLst/>
          </a:prstGeom>
        </p:spPr>
        <p:txBody>
          <a:bodyPr lIns="0" tIns="0" rIns="0" bIns="0"/>
          <a:lstStyle/>
          <a:p>
            <a:endParaRPr/>
          </a:p>
        </p:txBody>
      </p:sp>
      <p:sp>
        <p:nvSpPr>
          <p:cNvPr id="104" name="PlaceHolder 3"/>
          <p:cNvSpPr>
            <a:spLocks noGrp="1"/>
          </p:cNvSpPr>
          <p:nvPr>
            <p:ph type="body"/>
          </p:nvPr>
        </p:nvSpPr>
        <p:spPr>
          <a:xfrm>
            <a:off x="5147280" y="2160000"/>
            <a:ext cx="4215960" cy="2091240"/>
          </a:xfrm>
          <a:prstGeom prst="rect">
            <a:avLst/>
          </a:prstGeom>
        </p:spPr>
        <p:txBody>
          <a:bodyPr lIns="0" tIns="0" rIns="0" bIns="0"/>
          <a:lstStyle/>
          <a:p>
            <a:endParaRPr/>
          </a:p>
        </p:txBody>
      </p:sp>
      <p:sp>
        <p:nvSpPr>
          <p:cNvPr id="105" name="PlaceHolder 4"/>
          <p:cNvSpPr>
            <a:spLocks noGrp="1"/>
          </p:cNvSpPr>
          <p:nvPr>
            <p:ph type="body"/>
          </p:nvPr>
        </p:nvSpPr>
        <p:spPr>
          <a:xfrm>
            <a:off x="720000" y="4450320"/>
            <a:ext cx="8640000" cy="20912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107" name="PlaceHolder 2"/>
          <p:cNvSpPr>
            <a:spLocks noGrp="1"/>
          </p:cNvSpPr>
          <p:nvPr>
            <p:ph type="body"/>
          </p:nvPr>
        </p:nvSpPr>
        <p:spPr>
          <a:xfrm>
            <a:off x="720000" y="2160000"/>
            <a:ext cx="8640000" cy="2091240"/>
          </a:xfrm>
          <a:prstGeom prst="rect">
            <a:avLst/>
          </a:prstGeom>
        </p:spPr>
        <p:txBody>
          <a:bodyPr lIns="0" tIns="0" rIns="0" bIns="0"/>
          <a:lstStyle/>
          <a:p>
            <a:endParaRPr/>
          </a:p>
        </p:txBody>
      </p:sp>
      <p:sp>
        <p:nvSpPr>
          <p:cNvPr id="108" name="PlaceHolder 3"/>
          <p:cNvSpPr>
            <a:spLocks noGrp="1"/>
          </p:cNvSpPr>
          <p:nvPr>
            <p:ph type="body"/>
          </p:nvPr>
        </p:nvSpPr>
        <p:spPr>
          <a:xfrm>
            <a:off x="720000" y="4450320"/>
            <a:ext cx="8640000" cy="20912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110" name="PlaceHolder 2"/>
          <p:cNvSpPr>
            <a:spLocks noGrp="1"/>
          </p:cNvSpPr>
          <p:nvPr>
            <p:ph type="body"/>
          </p:nvPr>
        </p:nvSpPr>
        <p:spPr>
          <a:xfrm>
            <a:off x="720000" y="2160000"/>
            <a:ext cx="4215960" cy="2091240"/>
          </a:xfrm>
          <a:prstGeom prst="rect">
            <a:avLst/>
          </a:prstGeom>
        </p:spPr>
        <p:txBody>
          <a:bodyPr lIns="0" tIns="0" rIns="0" bIns="0"/>
          <a:lstStyle/>
          <a:p>
            <a:endParaRPr/>
          </a:p>
        </p:txBody>
      </p:sp>
      <p:sp>
        <p:nvSpPr>
          <p:cNvPr id="111" name="PlaceHolder 3"/>
          <p:cNvSpPr>
            <a:spLocks noGrp="1"/>
          </p:cNvSpPr>
          <p:nvPr>
            <p:ph type="body"/>
          </p:nvPr>
        </p:nvSpPr>
        <p:spPr>
          <a:xfrm>
            <a:off x="5147280" y="2160000"/>
            <a:ext cx="4215960" cy="2091240"/>
          </a:xfrm>
          <a:prstGeom prst="rect">
            <a:avLst/>
          </a:prstGeom>
        </p:spPr>
        <p:txBody>
          <a:bodyPr lIns="0" tIns="0" rIns="0" bIns="0"/>
          <a:lstStyle/>
          <a:p>
            <a:endParaRPr/>
          </a:p>
        </p:txBody>
      </p:sp>
      <p:sp>
        <p:nvSpPr>
          <p:cNvPr id="112" name="PlaceHolder 4"/>
          <p:cNvSpPr>
            <a:spLocks noGrp="1"/>
          </p:cNvSpPr>
          <p:nvPr>
            <p:ph type="body"/>
          </p:nvPr>
        </p:nvSpPr>
        <p:spPr>
          <a:xfrm>
            <a:off x="5147280" y="4450320"/>
            <a:ext cx="4215960" cy="2091240"/>
          </a:xfrm>
          <a:prstGeom prst="rect">
            <a:avLst/>
          </a:prstGeom>
        </p:spPr>
        <p:txBody>
          <a:bodyPr lIns="0" tIns="0" rIns="0" bIns="0"/>
          <a:lstStyle/>
          <a:p>
            <a:endParaRPr/>
          </a:p>
        </p:txBody>
      </p:sp>
      <p:sp>
        <p:nvSpPr>
          <p:cNvPr id="113" name="PlaceHolder 5"/>
          <p:cNvSpPr>
            <a:spLocks noGrp="1"/>
          </p:cNvSpPr>
          <p:nvPr>
            <p:ph type="body"/>
          </p:nvPr>
        </p:nvSpPr>
        <p:spPr>
          <a:xfrm>
            <a:off x="720000" y="4450320"/>
            <a:ext cx="4215960" cy="20912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115" name="PlaceHolder 2"/>
          <p:cNvSpPr>
            <a:spLocks noGrp="1"/>
          </p:cNvSpPr>
          <p:nvPr>
            <p:ph type="body"/>
          </p:nvPr>
        </p:nvSpPr>
        <p:spPr>
          <a:xfrm>
            <a:off x="720000" y="2160000"/>
            <a:ext cx="8640000" cy="4384800"/>
          </a:xfrm>
          <a:prstGeom prst="rect">
            <a:avLst/>
          </a:prstGeom>
        </p:spPr>
        <p:txBody>
          <a:bodyPr lIns="0" tIns="0" rIns="0" bIns="0"/>
          <a:lstStyle/>
          <a:p>
            <a:endParaRPr/>
          </a:p>
        </p:txBody>
      </p:sp>
      <p:sp>
        <p:nvSpPr>
          <p:cNvPr id="116" name="PlaceHolder 3"/>
          <p:cNvSpPr>
            <a:spLocks noGrp="1"/>
          </p:cNvSpPr>
          <p:nvPr>
            <p:ph type="body"/>
          </p:nvPr>
        </p:nvSpPr>
        <p:spPr>
          <a:xfrm>
            <a:off x="720000" y="2160000"/>
            <a:ext cx="8640000" cy="4384800"/>
          </a:xfrm>
          <a:prstGeom prst="rect">
            <a:avLst/>
          </a:prstGeom>
        </p:spPr>
        <p:txBody>
          <a:bodyPr lIns="0" tIns="0" rIns="0" bIns="0"/>
          <a:lstStyle/>
          <a:p>
            <a:endParaRPr/>
          </a:p>
        </p:txBody>
      </p:sp>
      <p:pic>
        <p:nvPicPr>
          <p:cNvPr id="117" name="Picture 116"/>
          <p:cNvPicPr/>
          <p:nvPr/>
        </p:nvPicPr>
        <p:blipFill>
          <a:blip r:embed="rId2"/>
          <a:stretch/>
        </p:blipFill>
        <p:spPr>
          <a:xfrm>
            <a:off x="2292120" y="2160000"/>
            <a:ext cx="5495400" cy="4384800"/>
          </a:xfrm>
          <a:prstGeom prst="rect">
            <a:avLst/>
          </a:prstGeom>
          <a:ln>
            <a:noFill/>
          </a:ln>
        </p:spPr>
      </p:pic>
      <p:pic>
        <p:nvPicPr>
          <p:cNvPr id="118" name="Picture 117"/>
          <p:cNvPicPr/>
          <p:nvPr/>
        </p:nvPicPr>
        <p:blipFill>
          <a:blip r:embed="rId2"/>
          <a:stretch/>
        </p:blipFill>
        <p:spPr>
          <a:xfrm>
            <a:off x="2292120" y="2160000"/>
            <a:ext cx="5495400" cy="438480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10" name="PlaceHolder 2"/>
          <p:cNvSpPr>
            <a:spLocks noGrp="1"/>
          </p:cNvSpPr>
          <p:nvPr>
            <p:ph type="body"/>
          </p:nvPr>
        </p:nvSpPr>
        <p:spPr>
          <a:xfrm>
            <a:off x="720000" y="2160000"/>
            <a:ext cx="4215960" cy="4384800"/>
          </a:xfrm>
          <a:prstGeom prst="rect">
            <a:avLst/>
          </a:prstGeom>
        </p:spPr>
        <p:txBody>
          <a:bodyPr lIns="0" tIns="0" rIns="0" bIns="0"/>
          <a:lstStyle/>
          <a:p>
            <a:endParaRPr/>
          </a:p>
        </p:txBody>
      </p:sp>
      <p:sp>
        <p:nvSpPr>
          <p:cNvPr id="11" name="PlaceHolder 3"/>
          <p:cNvSpPr>
            <a:spLocks noGrp="1"/>
          </p:cNvSpPr>
          <p:nvPr>
            <p:ph type="body"/>
          </p:nvPr>
        </p:nvSpPr>
        <p:spPr>
          <a:xfrm>
            <a:off x="5147280" y="2160000"/>
            <a:ext cx="4215960" cy="438480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20000" y="300960"/>
            <a:ext cx="8855640" cy="58536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15" name="PlaceHolder 2"/>
          <p:cNvSpPr>
            <a:spLocks noGrp="1"/>
          </p:cNvSpPr>
          <p:nvPr>
            <p:ph type="body"/>
          </p:nvPr>
        </p:nvSpPr>
        <p:spPr>
          <a:xfrm>
            <a:off x="720000" y="2160000"/>
            <a:ext cx="4215960" cy="2091240"/>
          </a:xfrm>
          <a:prstGeom prst="rect">
            <a:avLst/>
          </a:prstGeom>
        </p:spPr>
        <p:txBody>
          <a:bodyPr lIns="0" tIns="0" rIns="0" bIns="0"/>
          <a:lstStyle/>
          <a:p>
            <a:endParaRPr/>
          </a:p>
        </p:txBody>
      </p:sp>
      <p:sp>
        <p:nvSpPr>
          <p:cNvPr id="16" name="PlaceHolder 3"/>
          <p:cNvSpPr>
            <a:spLocks noGrp="1"/>
          </p:cNvSpPr>
          <p:nvPr>
            <p:ph type="body"/>
          </p:nvPr>
        </p:nvSpPr>
        <p:spPr>
          <a:xfrm>
            <a:off x="720000" y="4450320"/>
            <a:ext cx="4215960" cy="2091240"/>
          </a:xfrm>
          <a:prstGeom prst="rect">
            <a:avLst/>
          </a:prstGeom>
        </p:spPr>
        <p:txBody>
          <a:bodyPr lIns="0" tIns="0" rIns="0" bIns="0"/>
          <a:lstStyle/>
          <a:p>
            <a:endParaRPr/>
          </a:p>
        </p:txBody>
      </p:sp>
      <p:sp>
        <p:nvSpPr>
          <p:cNvPr id="17" name="PlaceHolder 4"/>
          <p:cNvSpPr>
            <a:spLocks noGrp="1"/>
          </p:cNvSpPr>
          <p:nvPr>
            <p:ph type="body"/>
          </p:nvPr>
        </p:nvSpPr>
        <p:spPr>
          <a:xfrm>
            <a:off x="5147280" y="2160000"/>
            <a:ext cx="4215960" cy="438480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19" name="PlaceHolder 2"/>
          <p:cNvSpPr>
            <a:spLocks noGrp="1"/>
          </p:cNvSpPr>
          <p:nvPr>
            <p:ph type="body"/>
          </p:nvPr>
        </p:nvSpPr>
        <p:spPr>
          <a:xfrm>
            <a:off x="720000" y="2160000"/>
            <a:ext cx="4215960" cy="4384800"/>
          </a:xfrm>
          <a:prstGeom prst="rect">
            <a:avLst/>
          </a:prstGeom>
        </p:spPr>
        <p:txBody>
          <a:bodyPr lIns="0" tIns="0" rIns="0" bIns="0"/>
          <a:lstStyle/>
          <a:p>
            <a:endParaRPr/>
          </a:p>
        </p:txBody>
      </p:sp>
      <p:sp>
        <p:nvSpPr>
          <p:cNvPr id="20" name="PlaceHolder 3"/>
          <p:cNvSpPr>
            <a:spLocks noGrp="1"/>
          </p:cNvSpPr>
          <p:nvPr>
            <p:ph type="body"/>
          </p:nvPr>
        </p:nvSpPr>
        <p:spPr>
          <a:xfrm>
            <a:off x="5147280" y="2160000"/>
            <a:ext cx="4215960" cy="2091240"/>
          </a:xfrm>
          <a:prstGeom prst="rect">
            <a:avLst/>
          </a:prstGeom>
        </p:spPr>
        <p:txBody>
          <a:bodyPr lIns="0" tIns="0" rIns="0" bIns="0"/>
          <a:lstStyle/>
          <a:p>
            <a:endParaRPr/>
          </a:p>
        </p:txBody>
      </p:sp>
      <p:sp>
        <p:nvSpPr>
          <p:cNvPr id="21" name="PlaceHolder 4"/>
          <p:cNvSpPr>
            <a:spLocks noGrp="1"/>
          </p:cNvSpPr>
          <p:nvPr>
            <p:ph type="body"/>
          </p:nvPr>
        </p:nvSpPr>
        <p:spPr>
          <a:xfrm>
            <a:off x="5147280" y="4450320"/>
            <a:ext cx="4215960" cy="20912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20000" y="300960"/>
            <a:ext cx="8855640" cy="1262520"/>
          </a:xfrm>
          <a:prstGeom prst="rect">
            <a:avLst/>
          </a:prstGeom>
        </p:spPr>
        <p:txBody>
          <a:bodyPr lIns="0" tIns="0" rIns="0" bIns="0" anchor="ctr"/>
          <a:lstStyle/>
          <a:p>
            <a:endParaRPr/>
          </a:p>
        </p:txBody>
      </p:sp>
      <p:sp>
        <p:nvSpPr>
          <p:cNvPr id="23" name="PlaceHolder 2"/>
          <p:cNvSpPr>
            <a:spLocks noGrp="1"/>
          </p:cNvSpPr>
          <p:nvPr>
            <p:ph type="body"/>
          </p:nvPr>
        </p:nvSpPr>
        <p:spPr>
          <a:xfrm>
            <a:off x="720000" y="2160000"/>
            <a:ext cx="4215960" cy="2091240"/>
          </a:xfrm>
          <a:prstGeom prst="rect">
            <a:avLst/>
          </a:prstGeom>
        </p:spPr>
        <p:txBody>
          <a:bodyPr lIns="0" tIns="0" rIns="0" bIns="0"/>
          <a:lstStyle/>
          <a:p>
            <a:endParaRPr/>
          </a:p>
        </p:txBody>
      </p:sp>
      <p:sp>
        <p:nvSpPr>
          <p:cNvPr id="24" name="PlaceHolder 3"/>
          <p:cNvSpPr>
            <a:spLocks noGrp="1"/>
          </p:cNvSpPr>
          <p:nvPr>
            <p:ph type="body"/>
          </p:nvPr>
        </p:nvSpPr>
        <p:spPr>
          <a:xfrm>
            <a:off x="5147280" y="2160000"/>
            <a:ext cx="4215960" cy="2091240"/>
          </a:xfrm>
          <a:prstGeom prst="rect">
            <a:avLst/>
          </a:prstGeom>
        </p:spPr>
        <p:txBody>
          <a:bodyPr lIns="0" tIns="0" rIns="0" bIns="0"/>
          <a:lstStyle/>
          <a:p>
            <a:endParaRPr/>
          </a:p>
        </p:txBody>
      </p:sp>
      <p:sp>
        <p:nvSpPr>
          <p:cNvPr id="25" name="PlaceHolder 4"/>
          <p:cNvSpPr>
            <a:spLocks noGrp="1"/>
          </p:cNvSpPr>
          <p:nvPr>
            <p:ph type="body"/>
          </p:nvPr>
        </p:nvSpPr>
        <p:spPr>
          <a:xfrm>
            <a:off x="720000" y="4450320"/>
            <a:ext cx="8640000" cy="20912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US" sz="4400">
                <a:latin typeface="Arial"/>
              </a:rPr>
              <a:t>Click to edit the title text format</a:t>
            </a:r>
            <a:endParaRP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E10D0E0E-CE6E-4AD4-9897-AA9682CBE20D}" type="slidenum">
              <a:rPr lang="en-US" sz="1400">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720000" y="300960"/>
            <a:ext cx="8855640" cy="1262520"/>
          </a:xfrm>
          <a:prstGeom prst="rect">
            <a:avLst/>
          </a:prstGeom>
        </p:spPr>
        <p:txBody>
          <a:bodyPr lIns="0" tIns="0" rIns="0" bIns="0" anchor="ctr"/>
          <a:lstStyle/>
          <a:p>
            <a:r>
              <a:rPr lang="en-US" sz="4140" b="1">
                <a:latin typeface="Open Sans"/>
              </a:rPr>
              <a:t>Click to edit the title text format</a:t>
            </a:r>
            <a:endParaRPr/>
          </a:p>
        </p:txBody>
      </p:sp>
      <p:sp>
        <p:nvSpPr>
          <p:cNvPr id="40" name="PlaceHolder 2"/>
          <p:cNvSpPr>
            <a:spLocks noGrp="1"/>
          </p:cNvSpPr>
          <p:nvPr>
            <p:ph type="body"/>
          </p:nvPr>
        </p:nvSpPr>
        <p:spPr>
          <a:xfrm>
            <a:off x="720000" y="2160000"/>
            <a:ext cx="8640000" cy="4384800"/>
          </a:xfrm>
          <a:prstGeom prst="rect">
            <a:avLst/>
          </a:prstGeom>
        </p:spPr>
        <p:txBody>
          <a:bodyPr lIns="0" tIns="0" rIns="0" bIns="0"/>
          <a:lstStyle/>
          <a:p>
            <a:pPr>
              <a:buSzPct val="45000"/>
              <a:buFont typeface="StarSymbol"/>
              <a:buChar char=""/>
            </a:pPr>
            <a:r>
              <a:rPr lang="en-US" sz="28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800">
                <a:latin typeface="Arial"/>
              </a:rPr>
              <a:t>Third Outline Level</a:t>
            </a:r>
            <a:endParaRPr/>
          </a:p>
          <a:p>
            <a:pPr lvl="3">
              <a:buSzPct val="75000"/>
              <a:buFont typeface="StarSymbol"/>
              <a:buChar char=""/>
            </a:pPr>
            <a:r>
              <a:rPr lang="en-US" sz="2800">
                <a:latin typeface="Arial"/>
              </a:rPr>
              <a:t>Fourth Outline Level</a:t>
            </a:r>
            <a:endParaRPr/>
          </a:p>
          <a:p>
            <a:pPr lvl="4">
              <a:buSzPct val="45000"/>
              <a:buFont typeface="StarSymbol"/>
              <a:buChar char=""/>
            </a:pPr>
            <a:r>
              <a:rPr lang="en-US" sz="2800">
                <a:latin typeface="Arial"/>
              </a:rPr>
              <a:t>Fifth Outline Level</a:t>
            </a:r>
            <a:endParaRPr/>
          </a:p>
          <a:p>
            <a:pPr lvl="5">
              <a:buSzPct val="45000"/>
              <a:buFont typeface="StarSymbol"/>
              <a:buChar char=""/>
            </a:pPr>
            <a:r>
              <a:rPr lang="en-US" sz="2800">
                <a:latin typeface="Arial"/>
              </a:rPr>
              <a:t>Sixth Outline Level</a:t>
            </a:r>
            <a:endParaRPr/>
          </a:p>
          <a:p>
            <a:pPr lvl="6">
              <a:buSzPct val="45000"/>
              <a:buFont typeface="StarSymbol"/>
              <a:buChar char=""/>
            </a:pPr>
            <a:r>
              <a:rPr lang="en-US" sz="2800">
                <a:latin typeface="Arial"/>
              </a:rPr>
              <a:t>Seventh Outline Level</a:t>
            </a:r>
            <a:endParaRPr/>
          </a:p>
        </p:txBody>
      </p:sp>
      <p:sp>
        <p:nvSpPr>
          <p:cNvPr id="41" name="PlaceHolder 3"/>
          <p:cNvSpPr>
            <a:spLocks noGrp="1"/>
          </p:cNvSpPr>
          <p:nvPr>
            <p:ph type="dt"/>
          </p:nvPr>
        </p:nvSpPr>
        <p:spPr>
          <a:xfrm>
            <a:off x="504000" y="6886800"/>
            <a:ext cx="2348280" cy="521280"/>
          </a:xfrm>
          <a:prstGeom prst="rect">
            <a:avLst/>
          </a:prstGeom>
        </p:spPr>
        <p:txBody>
          <a:bodyPr lIns="0" tIns="0" rIns="0" bIns="0"/>
          <a:lstStyle/>
          <a:p>
            <a:r>
              <a:rPr lang="en-US" sz="1400">
                <a:latin typeface="Open Sans"/>
              </a:rPr>
              <a:t>&lt;date/time&gt;</a:t>
            </a:r>
            <a:endParaRPr/>
          </a:p>
        </p:txBody>
      </p:sp>
      <p:sp>
        <p:nvSpPr>
          <p:cNvPr id="42" name="PlaceHolder 4"/>
          <p:cNvSpPr>
            <a:spLocks noGrp="1"/>
          </p:cNvSpPr>
          <p:nvPr>
            <p:ph type="ftr"/>
          </p:nvPr>
        </p:nvSpPr>
        <p:spPr>
          <a:xfrm>
            <a:off x="3447360" y="6886800"/>
            <a:ext cx="3195000" cy="521280"/>
          </a:xfrm>
          <a:prstGeom prst="rect">
            <a:avLst/>
          </a:prstGeom>
        </p:spPr>
        <p:txBody>
          <a:bodyPr lIns="0" tIns="0" rIns="0" bIns="0"/>
          <a:lstStyle/>
          <a:p>
            <a:pPr algn="ctr"/>
            <a:r>
              <a:rPr lang="en-US" sz="1400">
                <a:latin typeface="Open Sans"/>
              </a:rPr>
              <a:t>&lt;footer&gt;</a:t>
            </a:r>
            <a:endParaRPr/>
          </a:p>
        </p:txBody>
      </p:sp>
      <p:sp>
        <p:nvSpPr>
          <p:cNvPr id="43" name="PlaceHolder 5"/>
          <p:cNvSpPr>
            <a:spLocks noGrp="1"/>
          </p:cNvSpPr>
          <p:nvPr>
            <p:ph type="sldNum"/>
          </p:nvPr>
        </p:nvSpPr>
        <p:spPr>
          <a:xfrm>
            <a:off x="7227360" y="6886800"/>
            <a:ext cx="2348280" cy="521280"/>
          </a:xfrm>
          <a:prstGeom prst="rect">
            <a:avLst/>
          </a:prstGeom>
        </p:spPr>
        <p:txBody>
          <a:bodyPr lIns="0" tIns="0" rIns="0" bIns="0"/>
          <a:lstStyle/>
          <a:p>
            <a:pPr algn="r"/>
            <a:fld id="{007C605F-739F-4286-B442-F23DDF0426D6}" type="slidenum">
              <a:rPr lang="en-US" sz="1400">
                <a:latin typeface="Open Sans"/>
              </a:rPr>
              <a:t>‹#›</a:t>
            </a:fld>
            <a:r>
              <a:rPr lang="en-US" sz="1400">
                <a:latin typeface="Open Sans"/>
              </a:rPr>
              <a:t> / 17</a:t>
            </a:r>
            <a:endParaRPr/>
          </a:p>
        </p:txBody>
      </p:sp>
      <p:sp>
        <p:nvSpPr>
          <p:cNvPr id="44" name="CustomShape 6"/>
          <p:cNvSpPr/>
          <p:nvPr/>
        </p:nvSpPr>
        <p:spPr>
          <a:xfrm>
            <a:off x="0" y="288000"/>
            <a:ext cx="504000" cy="1080000"/>
          </a:xfrm>
          <a:prstGeom prst="rect">
            <a:avLst/>
          </a:prstGeom>
          <a:solidFill>
            <a:srgbClr val="EF2929"/>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300960"/>
            <a:ext cx="8855640" cy="1262520"/>
          </a:xfrm>
          <a:prstGeom prst="rect">
            <a:avLst/>
          </a:prstGeom>
        </p:spPr>
        <p:txBody>
          <a:bodyPr lIns="0" tIns="0" rIns="0" bIns="0" anchor="ctr"/>
          <a:lstStyle/>
          <a:p>
            <a:r>
              <a:rPr lang="en-US" sz="4140" b="1">
                <a:latin typeface="Open Sans"/>
              </a:rPr>
              <a:t>Click to edit the title text format</a:t>
            </a:r>
            <a:endParaRPr/>
          </a:p>
        </p:txBody>
      </p:sp>
      <p:sp>
        <p:nvSpPr>
          <p:cNvPr id="80" name="PlaceHolder 2"/>
          <p:cNvSpPr>
            <a:spLocks noGrp="1"/>
          </p:cNvSpPr>
          <p:nvPr>
            <p:ph type="body"/>
          </p:nvPr>
        </p:nvSpPr>
        <p:spPr>
          <a:xfrm>
            <a:off x="720000" y="2160000"/>
            <a:ext cx="8640000" cy="4384800"/>
          </a:xfrm>
          <a:prstGeom prst="rect">
            <a:avLst/>
          </a:prstGeom>
        </p:spPr>
        <p:txBody>
          <a:bodyPr lIns="0" tIns="0" rIns="0" bIns="0"/>
          <a:lstStyle/>
          <a:p>
            <a:pPr>
              <a:buSzPct val="45000"/>
              <a:buFont typeface="StarSymbol"/>
              <a:buChar char=""/>
            </a:pPr>
            <a:r>
              <a:rPr lang="en-US" sz="28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800">
                <a:latin typeface="Arial"/>
              </a:rPr>
              <a:t>Third Outline Level</a:t>
            </a:r>
            <a:endParaRPr/>
          </a:p>
          <a:p>
            <a:pPr lvl="3">
              <a:buSzPct val="75000"/>
              <a:buFont typeface="StarSymbol"/>
              <a:buChar char=""/>
            </a:pPr>
            <a:r>
              <a:rPr lang="en-US" sz="2800">
                <a:latin typeface="Arial"/>
              </a:rPr>
              <a:t>Fourth Outline Level</a:t>
            </a:r>
            <a:endParaRPr/>
          </a:p>
          <a:p>
            <a:pPr lvl="4">
              <a:buSzPct val="45000"/>
              <a:buFont typeface="StarSymbol"/>
              <a:buChar char=""/>
            </a:pPr>
            <a:r>
              <a:rPr lang="en-US" sz="2800">
                <a:latin typeface="Arial"/>
              </a:rPr>
              <a:t>Fifth Outline Level</a:t>
            </a:r>
            <a:endParaRPr/>
          </a:p>
          <a:p>
            <a:pPr lvl="5">
              <a:buSzPct val="45000"/>
              <a:buFont typeface="StarSymbol"/>
              <a:buChar char=""/>
            </a:pPr>
            <a:r>
              <a:rPr lang="en-US" sz="2800">
                <a:latin typeface="Arial"/>
              </a:rPr>
              <a:t>Sixth Outline Level</a:t>
            </a:r>
            <a:endParaRPr/>
          </a:p>
          <a:p>
            <a:pPr lvl="6">
              <a:buSzPct val="45000"/>
              <a:buFont typeface="StarSymbol"/>
              <a:buChar char=""/>
            </a:pPr>
            <a:r>
              <a:rPr lang="en-US" sz="2800">
                <a:latin typeface="Arial"/>
              </a:rPr>
              <a:t>Seventh Outline Level</a:t>
            </a:r>
            <a:endParaRPr/>
          </a:p>
        </p:txBody>
      </p:sp>
      <p:sp>
        <p:nvSpPr>
          <p:cNvPr id="81" name="PlaceHolder 3"/>
          <p:cNvSpPr>
            <a:spLocks noGrp="1"/>
          </p:cNvSpPr>
          <p:nvPr>
            <p:ph type="dt"/>
          </p:nvPr>
        </p:nvSpPr>
        <p:spPr>
          <a:xfrm>
            <a:off x="504000" y="6886800"/>
            <a:ext cx="2348280" cy="521280"/>
          </a:xfrm>
          <a:prstGeom prst="rect">
            <a:avLst/>
          </a:prstGeom>
        </p:spPr>
        <p:txBody>
          <a:bodyPr lIns="0" tIns="0" rIns="0" bIns="0"/>
          <a:lstStyle/>
          <a:p>
            <a:r>
              <a:rPr lang="en-US" sz="1400">
                <a:latin typeface="Open Sans"/>
              </a:rPr>
              <a:t>&lt;date/time&gt;</a:t>
            </a:r>
            <a:endParaRPr/>
          </a:p>
        </p:txBody>
      </p:sp>
      <p:sp>
        <p:nvSpPr>
          <p:cNvPr id="82" name="PlaceHolder 4"/>
          <p:cNvSpPr>
            <a:spLocks noGrp="1"/>
          </p:cNvSpPr>
          <p:nvPr>
            <p:ph type="ftr"/>
          </p:nvPr>
        </p:nvSpPr>
        <p:spPr>
          <a:xfrm>
            <a:off x="3447360" y="6886800"/>
            <a:ext cx="3195000" cy="521280"/>
          </a:xfrm>
          <a:prstGeom prst="rect">
            <a:avLst/>
          </a:prstGeom>
        </p:spPr>
        <p:txBody>
          <a:bodyPr lIns="0" tIns="0" rIns="0" bIns="0"/>
          <a:lstStyle/>
          <a:p>
            <a:pPr algn="ctr"/>
            <a:r>
              <a:rPr lang="en-US" sz="1400">
                <a:latin typeface="Open Sans"/>
              </a:rPr>
              <a:t>&lt;footer&gt;</a:t>
            </a:r>
            <a:endParaRPr/>
          </a:p>
        </p:txBody>
      </p:sp>
      <p:sp>
        <p:nvSpPr>
          <p:cNvPr id="83" name="PlaceHolder 5"/>
          <p:cNvSpPr>
            <a:spLocks noGrp="1"/>
          </p:cNvSpPr>
          <p:nvPr>
            <p:ph type="sldNum"/>
          </p:nvPr>
        </p:nvSpPr>
        <p:spPr>
          <a:xfrm>
            <a:off x="7227360" y="6886800"/>
            <a:ext cx="2348280" cy="521280"/>
          </a:xfrm>
          <a:prstGeom prst="rect">
            <a:avLst/>
          </a:prstGeom>
        </p:spPr>
        <p:txBody>
          <a:bodyPr lIns="0" tIns="0" rIns="0" bIns="0"/>
          <a:lstStyle/>
          <a:p>
            <a:pPr algn="r"/>
            <a:fld id="{77141E3D-CB6B-40E5-8E84-09E591C792B1}" type="slidenum">
              <a:rPr lang="en-US" sz="1400">
                <a:latin typeface="Open Sans"/>
              </a:rPr>
              <a:t>‹#›</a:t>
            </a:fld>
            <a:r>
              <a:rPr lang="en-US" sz="1400">
                <a:latin typeface="Open Sans"/>
              </a:rPr>
              <a:t> / 17</a:t>
            </a:r>
            <a:endParaRPr/>
          </a:p>
        </p:txBody>
      </p:sp>
      <p:sp>
        <p:nvSpPr>
          <p:cNvPr id="84" name="CustomShape 6"/>
          <p:cNvSpPr/>
          <p:nvPr/>
        </p:nvSpPr>
        <p:spPr>
          <a:xfrm>
            <a:off x="0" y="288000"/>
            <a:ext cx="504000" cy="1080000"/>
          </a:xfrm>
          <a:prstGeom prst="rect">
            <a:avLst/>
          </a:prstGeom>
          <a:solidFill>
            <a:srgbClr val="EF2929"/>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720000" y="300960"/>
            <a:ext cx="8855640" cy="1262520"/>
          </a:xfrm>
          <a:prstGeom prst="rect">
            <a:avLst/>
          </a:prstGeom>
          <a:noFill/>
          <a:ln>
            <a:noFill/>
          </a:ln>
        </p:spPr>
        <p:txBody>
          <a:bodyPr lIns="0" tIns="0" rIns="0" bIns="0" anchor="ctr"/>
          <a:lstStyle/>
          <a:p>
            <a:r>
              <a:rPr lang="en-US" sz="4140" b="1">
                <a:latin typeface="Open Sans"/>
              </a:rPr>
              <a:t>Sapient off site August 2017</a:t>
            </a:r>
            <a:endParaRPr/>
          </a:p>
        </p:txBody>
      </p:sp>
      <p:sp>
        <p:nvSpPr>
          <p:cNvPr id="120" name="TextShape 2"/>
          <p:cNvSpPr txBox="1"/>
          <p:nvPr/>
        </p:nvSpPr>
        <p:spPr>
          <a:xfrm>
            <a:off x="720000" y="2160000"/>
            <a:ext cx="8640000" cy="4384800"/>
          </a:xfrm>
          <a:prstGeom prst="rect">
            <a:avLst/>
          </a:prstGeom>
          <a:noFill/>
          <a:ln>
            <a:noFill/>
          </a:ln>
        </p:spPr>
        <p:txBody>
          <a:bodyPr lIns="0" tIns="0" rIns="0" bIns="0" anchor="ctr"/>
          <a:lstStyle/>
          <a:p>
            <a:pPr algn="ctr"/>
            <a:r>
              <a:rPr lang="en-US" sz="3200">
                <a:latin typeface="Arial"/>
              </a:rPr>
              <a:t>Microservices</a:t>
            </a:r>
            <a:endParaRPr/>
          </a:p>
          <a:p>
            <a:pPr algn="ctr"/>
            <a:r>
              <a:rPr lang="en-US" sz="3200">
                <a:latin typeface="Arial"/>
              </a:rPr>
              <a:t>- Raghuveer Rao</a:t>
            </a:r>
            <a:endParaRPr/>
          </a:p>
          <a:p>
            <a:pPr algn="ct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720000" y="300960"/>
            <a:ext cx="8855640" cy="1262520"/>
          </a:xfrm>
          <a:prstGeom prst="rect">
            <a:avLst/>
          </a:prstGeom>
          <a:noFill/>
          <a:ln>
            <a:noFill/>
          </a:ln>
        </p:spPr>
        <p:txBody>
          <a:bodyPr lIns="0" tIns="0" rIns="0" bIns="0" anchor="ctr"/>
          <a:lstStyle/>
          <a:p>
            <a:r>
              <a:rPr lang="en-US" sz="4140" b="1">
                <a:latin typeface="Open Sans"/>
              </a:rPr>
              <a:t>API	</a:t>
            </a:r>
            <a:endParaRPr/>
          </a:p>
        </p:txBody>
      </p:sp>
      <p:sp>
        <p:nvSpPr>
          <p:cNvPr id="138" name="TextShape 2"/>
          <p:cNvSpPr txBox="1"/>
          <p:nvPr/>
        </p:nvSpPr>
        <p:spPr>
          <a:xfrm>
            <a:off x="720000" y="2160000"/>
            <a:ext cx="8640000" cy="4384800"/>
          </a:xfrm>
          <a:prstGeom prst="rect">
            <a:avLst/>
          </a:prstGeom>
          <a:noFill/>
          <a:ln>
            <a:noFill/>
          </a:ln>
        </p:spPr>
        <p:txBody>
          <a:bodyPr lIns="0" tIns="0" rIns="0" bIns="0"/>
          <a:lstStyle/>
          <a:p>
            <a:pPr marL="457200" indent="-457200">
              <a:buSzPct val="45000"/>
              <a:buFont typeface="Wingdings" panose="05000000000000000000" pitchFamily="2" charset="2"/>
              <a:buChar char="q"/>
            </a:pPr>
            <a:r>
              <a:rPr lang="en-US" sz="3200" dirty="0"/>
              <a:t>Design First Approach</a:t>
            </a:r>
            <a:endParaRPr sz="3200" dirty="0"/>
          </a:p>
          <a:p>
            <a:pPr marL="457200" indent="-457200">
              <a:buSzPct val="45000"/>
              <a:buFont typeface="Wingdings" panose="05000000000000000000" pitchFamily="2" charset="2"/>
              <a:buChar char="q"/>
            </a:pPr>
            <a:r>
              <a:rPr lang="en-US" sz="3200" dirty="0"/>
              <a:t>Review your API with the client</a:t>
            </a:r>
            <a:endParaRPr sz="3200" dirty="0"/>
          </a:p>
          <a:p>
            <a:pPr marL="457200" indent="-457200">
              <a:buSzPct val="45000"/>
              <a:buFont typeface="Wingdings" panose="05000000000000000000" pitchFamily="2" charset="2"/>
              <a:buChar char="q"/>
            </a:pPr>
            <a:r>
              <a:rPr lang="en-US" sz="3200" dirty="0"/>
              <a:t>Evolve your API</a:t>
            </a:r>
            <a:endParaRPr sz="3200" dirty="0"/>
          </a:p>
          <a:p>
            <a:pPr marL="457200" indent="-457200">
              <a:buSzPct val="45000"/>
              <a:buFont typeface="Wingdings" panose="05000000000000000000" pitchFamily="2" charset="2"/>
              <a:buChar char="q"/>
            </a:pPr>
            <a:r>
              <a:rPr lang="en-US" sz="3200" dirty="0"/>
              <a:t>Plan on having multiple versions of the API simultaneously</a:t>
            </a:r>
            <a:endParaRPr sz="3200" dirty="0"/>
          </a:p>
          <a:p>
            <a:pPr marL="457200" indent="-457200">
              <a:buSzPct val="45000"/>
              <a:buFont typeface="Wingdings" panose="05000000000000000000" pitchFamily="2" charset="2"/>
              <a:buChar char="q"/>
            </a:pPr>
            <a:r>
              <a:rPr lang="en-US" sz="3200" dirty="0"/>
              <a:t>Handle partial responses</a:t>
            </a:r>
            <a:endParaRPr sz="3200" dirty="0"/>
          </a:p>
          <a:p>
            <a:pPr marL="457200" indent="-457200">
              <a:buSzPct val="45000"/>
              <a:buFont typeface="Wingdings" panose="05000000000000000000" pitchFamily="2" charset="2"/>
              <a:buChar char="q"/>
            </a:pPr>
            <a:r>
              <a:rPr lang="en-US" sz="3200" dirty="0"/>
              <a:t>Publish API</a:t>
            </a:r>
            <a:endParaRPr sz="3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04000" y="301320"/>
            <a:ext cx="9071640" cy="1262160"/>
          </a:xfrm>
          <a:prstGeom prst="rect">
            <a:avLst/>
          </a:prstGeom>
          <a:noFill/>
          <a:ln>
            <a:noFill/>
          </a:ln>
        </p:spPr>
        <p:txBody>
          <a:bodyPr lIns="0" tIns="0" rIns="0" bIns="0" anchor="ctr"/>
          <a:lstStyle/>
          <a:p>
            <a:r>
              <a:rPr lang="en-US" sz="4140" b="1">
                <a:latin typeface="Open Sans"/>
              </a:rPr>
              <a:t>Handling Partial Responses</a:t>
            </a:r>
            <a:endParaRPr/>
          </a:p>
        </p:txBody>
      </p:sp>
      <p:sp>
        <p:nvSpPr>
          <p:cNvPr id="140" name="TextShape 2"/>
          <p:cNvSpPr txBox="1"/>
          <p:nvPr/>
        </p:nvSpPr>
        <p:spPr>
          <a:xfrm>
            <a:off x="504000" y="1769040"/>
            <a:ext cx="9071640" cy="4384440"/>
          </a:xfrm>
          <a:prstGeom prst="rect">
            <a:avLst/>
          </a:prstGeom>
          <a:noFill/>
          <a:ln>
            <a:noFill/>
          </a:ln>
        </p:spPr>
        <p:txBody>
          <a:bodyPr lIns="0" tIns="0" rIns="0" bIns="0"/>
          <a:lstStyle/>
          <a:p>
            <a:pPr marL="342900" indent="-342900">
              <a:buSzPct val="45000"/>
              <a:buFont typeface="Wingdings" panose="05000000000000000000" pitchFamily="2" charset="2"/>
              <a:buChar char="q"/>
            </a:pPr>
            <a:r>
              <a:rPr lang="en-US" dirty="0"/>
              <a:t>Network timeouts – Never block indefinitely and always use timeouts when waiting for a response. Using timeouts ensures that resources are never tied up indefinitely.</a:t>
            </a:r>
            <a:endParaRPr dirty="0"/>
          </a:p>
          <a:p>
            <a:pPr marL="342900" indent="-342900">
              <a:buSzPct val="45000"/>
              <a:buFont typeface="Wingdings" panose="05000000000000000000" pitchFamily="2" charset="2"/>
              <a:buChar char="q"/>
            </a:pPr>
            <a:r>
              <a:rPr lang="en-US" dirty="0"/>
              <a:t>Limiting the number of outstanding requests – Impose an upper bound on the number of outstanding requests that a client can have with a particular service. If the limit has been reached, it is probably pointless to make additional requests, and those attempts need to fail immediately.</a:t>
            </a:r>
            <a:endParaRPr dirty="0"/>
          </a:p>
          <a:p>
            <a:pPr marL="342900" indent="-342900">
              <a:buSzPct val="45000"/>
              <a:buFont typeface="Wingdings" panose="05000000000000000000" pitchFamily="2" charset="2"/>
              <a:buChar char="q"/>
            </a:pPr>
            <a:r>
              <a:rPr lang="en-US" dirty="0"/>
              <a:t>Circuit breaker pattern – Track the number of successful and failed requests. If the error rate exceeds a configured threshold, trip the circuit breaker so that further attempts fail immediately. If a large number of requests are failing, that suggests the service is unavailable and that sending requests is pointless. After a timeout period, the client should try again and, if successful, close the circuit breaker.</a:t>
            </a:r>
            <a:endParaRPr dirty="0"/>
          </a:p>
          <a:p>
            <a:pPr marL="342900" indent="-342900">
              <a:buSzPct val="45000"/>
              <a:buFont typeface="Wingdings" panose="05000000000000000000" pitchFamily="2" charset="2"/>
              <a:buChar char="q"/>
            </a:pPr>
            <a:r>
              <a:rPr lang="en-US" dirty="0"/>
              <a:t>Provide fallbacks – Perform fallback logic when a request fails. For example, return cached data or a default value such as empty set of recommendations</a:t>
            </a:r>
            <a:r>
              <a:rPr lang="en-US" sz="2000" dirty="0"/>
              <a:t>.</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720000" y="300960"/>
            <a:ext cx="8855640" cy="1262520"/>
          </a:xfrm>
          <a:prstGeom prst="rect">
            <a:avLst/>
          </a:prstGeom>
          <a:noFill/>
          <a:ln>
            <a:noFill/>
          </a:ln>
        </p:spPr>
        <p:txBody>
          <a:bodyPr lIns="0" tIns="0" rIns="0" bIns="0" anchor="ctr"/>
          <a:lstStyle/>
          <a:p>
            <a:r>
              <a:rPr lang="en-US" sz="4140" b="1">
                <a:latin typeface="Open Sans"/>
              </a:rPr>
              <a:t>Interaction Styles</a:t>
            </a:r>
            <a:endParaRPr/>
          </a:p>
        </p:txBody>
      </p:sp>
      <p:sp>
        <p:nvSpPr>
          <p:cNvPr id="142" name="TextShape 2"/>
          <p:cNvSpPr txBox="1"/>
          <p:nvPr/>
        </p:nvSpPr>
        <p:spPr>
          <a:xfrm>
            <a:off x="720000" y="2160000"/>
            <a:ext cx="8640000" cy="4384800"/>
          </a:xfrm>
          <a:prstGeom prst="rect">
            <a:avLst/>
          </a:prstGeom>
          <a:noFill/>
          <a:ln>
            <a:noFill/>
          </a:ln>
        </p:spPr>
        <p:txBody>
          <a:bodyPr lIns="0" tIns="0" rIns="0" bIns="0"/>
          <a:lstStyle/>
          <a:p>
            <a:pPr marL="342900" indent="-342900">
              <a:buSzPct val="45000"/>
              <a:buFont typeface="Wingdings" panose="05000000000000000000" pitchFamily="2" charset="2"/>
              <a:buChar char="q"/>
            </a:pPr>
            <a:endParaRPr sz="2000" dirty="0"/>
          </a:p>
          <a:p>
            <a:pPr marL="342900" indent="-342900">
              <a:buSzPct val="45000"/>
              <a:buFont typeface="Wingdings" panose="05000000000000000000" pitchFamily="2" charset="2"/>
              <a:buChar char="q"/>
            </a:pPr>
            <a:r>
              <a:rPr lang="en-US" sz="2000" dirty="0"/>
              <a:t>One‑to‑one – Each client request is processed by exactly one service instance.</a:t>
            </a:r>
            <a:endParaRPr sz="2000" dirty="0"/>
          </a:p>
          <a:p>
            <a:pPr marL="800100" lvl="1" indent="-342900">
              <a:buSzPct val="75000"/>
              <a:buFont typeface="Wingdings" panose="05000000000000000000" pitchFamily="2" charset="2"/>
              <a:buChar char="q"/>
            </a:pPr>
            <a:r>
              <a:rPr lang="en-US" sz="2000" dirty="0"/>
              <a:t>Request Response</a:t>
            </a:r>
            <a:endParaRPr sz="2000" dirty="0"/>
          </a:p>
          <a:p>
            <a:pPr marL="800100" lvl="1" indent="-342900">
              <a:buSzPct val="75000"/>
              <a:buFont typeface="Wingdings" panose="05000000000000000000" pitchFamily="2" charset="2"/>
              <a:buChar char="q"/>
            </a:pPr>
            <a:r>
              <a:rPr lang="en-US" sz="2000" dirty="0"/>
              <a:t>Notification</a:t>
            </a:r>
            <a:endParaRPr sz="2000" dirty="0"/>
          </a:p>
          <a:p>
            <a:pPr marL="800100" lvl="1" indent="-342900">
              <a:buSzPct val="75000"/>
              <a:buFont typeface="Wingdings" panose="05000000000000000000" pitchFamily="2" charset="2"/>
              <a:buChar char="q"/>
            </a:pPr>
            <a:r>
              <a:rPr lang="en-US" sz="2000" dirty="0"/>
              <a:t>Request </a:t>
            </a:r>
            <a:r>
              <a:rPr lang="en-US" sz="2000" dirty="0" err="1"/>
              <a:t>Async</a:t>
            </a:r>
            <a:r>
              <a:rPr lang="en-US" sz="2000" dirty="0"/>
              <a:t> Response</a:t>
            </a:r>
            <a:endParaRPr sz="2000" dirty="0"/>
          </a:p>
          <a:p>
            <a:pPr marL="342900" indent="-342900">
              <a:buSzPct val="45000"/>
              <a:buFont typeface="Wingdings" panose="05000000000000000000" pitchFamily="2" charset="2"/>
              <a:buChar char="q"/>
            </a:pPr>
            <a:r>
              <a:rPr lang="en-US" sz="2000" dirty="0"/>
              <a:t>One‑to‑many – Each request is processed by multiple service instances.</a:t>
            </a:r>
            <a:endParaRPr sz="2000" dirty="0"/>
          </a:p>
          <a:p>
            <a:pPr marL="800100" lvl="1" indent="-342900">
              <a:buSzPct val="75000"/>
              <a:buFont typeface="Wingdings" panose="05000000000000000000" pitchFamily="2" charset="2"/>
              <a:buChar char="q"/>
            </a:pPr>
            <a:r>
              <a:rPr lang="en-US" sz="2000" dirty="0"/>
              <a:t>Publish Subscribe</a:t>
            </a:r>
            <a:endParaRPr sz="2000" dirty="0"/>
          </a:p>
          <a:p>
            <a:pPr marL="800100" lvl="1" indent="-342900">
              <a:buSzPct val="75000"/>
              <a:buFont typeface="Wingdings" panose="05000000000000000000" pitchFamily="2" charset="2"/>
              <a:buChar char="q"/>
            </a:pPr>
            <a:r>
              <a:rPr lang="en-US" sz="2000" dirty="0"/>
              <a:t>Publish </a:t>
            </a:r>
            <a:r>
              <a:rPr lang="en-US" sz="2000" dirty="0" err="1"/>
              <a:t>Async</a:t>
            </a:r>
            <a:r>
              <a:rPr lang="en-US" sz="2000" dirty="0"/>
              <a:t> Response</a:t>
            </a:r>
            <a:r>
              <a:rPr lang="en-US" sz="2000" u="sng" dirty="0"/>
              <a:t>s</a:t>
            </a:r>
            <a:endParaRPr sz="2000" dirty="0"/>
          </a:p>
          <a:p>
            <a:pPr marL="342900" indent="-342900">
              <a:buSzPct val="45000"/>
              <a:buFont typeface="Wingdings" panose="05000000000000000000" pitchFamily="2" charset="2"/>
              <a:buChar char="q"/>
            </a:pPr>
            <a:r>
              <a:rPr lang="en-US" sz="2000" dirty="0"/>
              <a:t>Synchronous – The client expects a timely response from the service and might even block while it waits.</a:t>
            </a:r>
            <a:endParaRPr sz="2000" dirty="0"/>
          </a:p>
          <a:p>
            <a:pPr marL="342900" indent="-342900">
              <a:buSzPct val="45000"/>
              <a:buFont typeface="Wingdings" panose="05000000000000000000" pitchFamily="2" charset="2"/>
              <a:buChar char="q"/>
            </a:pPr>
            <a:r>
              <a:rPr lang="en-US" sz="2000" dirty="0"/>
              <a:t>Asynchronous – The client doesn’t block while waiting for a response, and the response, if any, isn’t necessarily sent immediately.</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720000" y="300960"/>
            <a:ext cx="8855640" cy="1262520"/>
          </a:xfrm>
          <a:prstGeom prst="rect">
            <a:avLst/>
          </a:prstGeom>
          <a:noFill/>
          <a:ln>
            <a:noFill/>
          </a:ln>
        </p:spPr>
        <p:txBody>
          <a:bodyPr lIns="0" tIns="0" rIns="0" bIns="0" anchor="ctr"/>
          <a:lstStyle/>
          <a:p>
            <a:r>
              <a:rPr lang="en-US" sz="4140" b="1">
                <a:latin typeface="Open Sans"/>
              </a:rPr>
              <a:t>Messaging</a:t>
            </a:r>
            <a:endParaRPr/>
          </a:p>
        </p:txBody>
      </p:sp>
      <p:sp>
        <p:nvSpPr>
          <p:cNvPr id="144" name="TextShape 2"/>
          <p:cNvSpPr txBox="1"/>
          <p:nvPr/>
        </p:nvSpPr>
        <p:spPr>
          <a:xfrm>
            <a:off x="720000" y="2160000"/>
            <a:ext cx="8640000" cy="4384800"/>
          </a:xfrm>
          <a:prstGeom prst="rect">
            <a:avLst/>
          </a:prstGeom>
          <a:noFill/>
          <a:ln>
            <a:noFill/>
          </a:ln>
        </p:spPr>
        <p:txBody>
          <a:bodyPr lIns="0" tIns="0" rIns="0" bIns="0"/>
          <a:lstStyle/>
          <a:p>
            <a:pPr marL="342900" indent="-342900">
              <a:buSzPct val="45000"/>
              <a:buFont typeface="Wingdings" panose="05000000000000000000" pitchFamily="2" charset="2"/>
              <a:buChar char="q"/>
            </a:pPr>
            <a:r>
              <a:rPr lang="en-US" sz="2000" dirty="0"/>
              <a:t>Decouples the client from the service – A client makes a request simply by sending a message to the appropriate channel. The client is completely unaware of the service instances. It does not need to use a discovery mechanism to determine the location of a service instance.</a:t>
            </a:r>
            <a:endParaRPr sz="2000" dirty="0"/>
          </a:p>
          <a:p>
            <a:pPr marL="342900" indent="-342900">
              <a:buSzPct val="45000"/>
              <a:buFont typeface="Wingdings" panose="05000000000000000000" pitchFamily="2" charset="2"/>
              <a:buChar char="q"/>
            </a:pPr>
            <a:r>
              <a:rPr lang="en-US" sz="2000" dirty="0"/>
              <a:t>Message buffering – With a synchronous request/response protocol, such as a HTTP, both the client and service must be available for the duration of the exchange. In contrast, a message broker queues up the messages written to a channel until they can be processed by the consumer. </a:t>
            </a:r>
            <a:endParaRPr sz="2000" dirty="0"/>
          </a:p>
          <a:p>
            <a:pPr marL="342900" indent="-342900">
              <a:buSzPct val="45000"/>
              <a:buFont typeface="Wingdings" panose="05000000000000000000" pitchFamily="2" charset="2"/>
              <a:buChar char="q"/>
            </a:pPr>
            <a:r>
              <a:rPr lang="en-US" sz="2000" dirty="0"/>
              <a:t>Flexible client‑service interactions – Messaging supports all of the interaction styles described earlier.</a:t>
            </a:r>
            <a:endParaRPr sz="2000" dirty="0"/>
          </a:p>
          <a:p>
            <a:pPr marL="342900" indent="-342900">
              <a:buSzPct val="45000"/>
              <a:buFont typeface="Wingdings" panose="05000000000000000000" pitchFamily="2" charset="2"/>
              <a:buChar char="q"/>
            </a:pPr>
            <a:r>
              <a:rPr lang="en-US" sz="2000" dirty="0"/>
              <a:t>Explicit inter‑process communication – RPC‑based mechanisms attempt to make invoking a remote service look the same as calling a local service.  Messaging makes these differences very explicit so developers are not lulled into a false sense of security.</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720000" y="300960"/>
            <a:ext cx="8855640" cy="1262520"/>
          </a:xfrm>
          <a:prstGeom prst="rect">
            <a:avLst/>
          </a:prstGeom>
          <a:noFill/>
          <a:ln>
            <a:noFill/>
          </a:ln>
        </p:spPr>
        <p:txBody>
          <a:bodyPr lIns="0" tIns="0" rIns="0" bIns="0" anchor="ctr"/>
          <a:lstStyle/>
          <a:p>
            <a:r>
              <a:rPr lang="en-US" sz="4140" b="1">
                <a:latin typeface="Open Sans"/>
              </a:rPr>
              <a:t>Synchronous</a:t>
            </a:r>
            <a:endParaRPr/>
          </a:p>
        </p:txBody>
      </p:sp>
      <p:sp>
        <p:nvSpPr>
          <p:cNvPr id="146" name="TextShape 2"/>
          <p:cNvSpPr txBox="1"/>
          <p:nvPr/>
        </p:nvSpPr>
        <p:spPr>
          <a:xfrm>
            <a:off x="720000" y="2160000"/>
            <a:ext cx="8640000" cy="4384800"/>
          </a:xfrm>
          <a:prstGeom prst="rect">
            <a:avLst/>
          </a:prstGeom>
          <a:noFill/>
          <a:ln>
            <a:noFill/>
          </a:ln>
        </p:spPr>
        <p:txBody>
          <a:bodyPr lIns="0" tIns="0" rIns="0" bIns="0"/>
          <a:lstStyle/>
          <a:p>
            <a:pPr marL="342900" indent="-342900">
              <a:buSzPct val="45000"/>
              <a:buFont typeface="Wingdings" panose="05000000000000000000" pitchFamily="2" charset="2"/>
              <a:buChar char="q"/>
            </a:pPr>
            <a:r>
              <a:rPr lang="en-US" sz="2000" dirty="0"/>
              <a:t>REST</a:t>
            </a:r>
            <a:endParaRPr sz="2000" dirty="0"/>
          </a:p>
          <a:p>
            <a:pPr marL="800100" lvl="1" indent="-342900">
              <a:buSzPct val="75000"/>
              <a:buFont typeface="Wingdings" panose="05000000000000000000" pitchFamily="2" charset="2"/>
              <a:buChar char="q"/>
            </a:pPr>
            <a:r>
              <a:rPr lang="en-US" sz="2000" dirty="0"/>
              <a:t>“REST provides a set of architectural constraints that, when applied as a whole, emphasizes scalability of component interactions, generality of interfaces, independent deployment of components, and intermediary components to reduce interaction latency, enforce security, and encapsulate legacy systems</a:t>
            </a:r>
            <a:r>
              <a:rPr lang="en-US" sz="2000" dirty="0" smtClean="0"/>
              <a:t>.”</a:t>
            </a:r>
            <a:br>
              <a:rPr lang="en-US" sz="2000" dirty="0" smtClean="0"/>
            </a:br>
            <a:endParaRPr sz="2000" dirty="0"/>
          </a:p>
          <a:p>
            <a:pPr marL="342900" indent="-342900">
              <a:buSzPct val="45000"/>
              <a:buFont typeface="Wingdings" panose="05000000000000000000" pitchFamily="2" charset="2"/>
              <a:buChar char="q"/>
            </a:pPr>
            <a:r>
              <a:rPr lang="en-US" sz="2000" dirty="0"/>
              <a:t>Apache Thrift</a:t>
            </a:r>
            <a:endParaRPr sz="2000" dirty="0"/>
          </a:p>
          <a:p>
            <a:pPr marL="800100" lvl="1" indent="-342900">
              <a:buSzPct val="75000"/>
              <a:buFont typeface="Wingdings" panose="05000000000000000000" pitchFamily="2" charset="2"/>
              <a:buChar char="q"/>
            </a:pPr>
            <a:r>
              <a:rPr lang="en-US" sz="2000" dirty="0"/>
              <a:t>Apache Thrift is an interesting alternative to REST. It is a framework for writing cross‑language RPC clients and servers. Thrift provides a C‑style IDL for defining your APIs. You use the Thrift compiler to generate client‑side stubs and server‑side skeletons</a:t>
            </a:r>
            <a:r>
              <a:rPr lang="en-US" sz="2000" dirty="0" smtClean="0"/>
              <a:t>.</a:t>
            </a:r>
            <a:br>
              <a:rPr lang="en-US" sz="2000" dirty="0" smtClean="0"/>
            </a:br>
            <a:endParaRPr sz="2000" dirty="0"/>
          </a:p>
          <a:p>
            <a:pPr marL="342900" indent="-342900">
              <a:buSzPct val="45000"/>
              <a:buFont typeface="Wingdings" panose="05000000000000000000" pitchFamily="2" charset="2"/>
              <a:buChar char="q"/>
            </a:pPr>
            <a:r>
              <a:rPr lang="en-US" sz="2000" dirty="0"/>
              <a:t>Protocol Buffers - </a:t>
            </a:r>
            <a:r>
              <a:rPr lang="en-US" sz="2000" dirty="0" err="1"/>
              <a:t>gRPC</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720000" y="300960"/>
            <a:ext cx="8855640" cy="1262520"/>
          </a:xfrm>
          <a:prstGeom prst="rect">
            <a:avLst/>
          </a:prstGeom>
          <a:noFill/>
          <a:ln>
            <a:noFill/>
          </a:ln>
        </p:spPr>
        <p:txBody>
          <a:bodyPr lIns="0" tIns="0" rIns="0" bIns="0" anchor="ctr"/>
          <a:lstStyle/>
          <a:p>
            <a:r>
              <a:rPr lang="en-US" sz="4140" b="1">
                <a:latin typeface="Open Sans"/>
              </a:rPr>
              <a:t>Richardson Rest Maturity Model</a:t>
            </a:r>
            <a:endParaRPr/>
          </a:p>
        </p:txBody>
      </p:sp>
      <p:sp>
        <p:nvSpPr>
          <p:cNvPr id="148" name="TextShape 2"/>
          <p:cNvSpPr txBox="1"/>
          <p:nvPr/>
        </p:nvSpPr>
        <p:spPr>
          <a:xfrm>
            <a:off x="504000" y="1769040"/>
            <a:ext cx="9071640" cy="4384440"/>
          </a:xfrm>
          <a:prstGeom prst="rect">
            <a:avLst/>
          </a:prstGeom>
          <a:noFill/>
          <a:ln>
            <a:noFill/>
          </a:ln>
        </p:spPr>
        <p:txBody>
          <a:bodyPr lIns="0" tIns="0" rIns="0" bIns="0"/>
          <a:lstStyle/>
          <a:p>
            <a:pPr marL="342900" indent="-342900">
              <a:buSzPct val="45000"/>
              <a:buFont typeface="Wingdings" panose="05000000000000000000" pitchFamily="2" charset="2"/>
              <a:buChar char="q"/>
            </a:pPr>
            <a:r>
              <a:rPr lang="en-US" dirty="0"/>
              <a:t>Level 0 – Clients of a level 0 API invoke the service by making HTTP POST requests to its sole URL endpoint. Each request specifies the action to perform, the target of the action (e.g. the business object), and any parameters.</a:t>
            </a:r>
            <a:endParaRPr dirty="0"/>
          </a:p>
          <a:p>
            <a:pPr marL="342900" indent="-342900">
              <a:buSzPct val="45000"/>
              <a:buFont typeface="Wingdings" panose="05000000000000000000" pitchFamily="2" charset="2"/>
              <a:buChar char="q"/>
            </a:pPr>
            <a:r>
              <a:rPr lang="en-US" dirty="0"/>
              <a:t>Level 1 – A level 1 API supports the idea of resources. To perform an action on a resource, a client makes a POST request that specifies the action to perform and any parameters.</a:t>
            </a:r>
            <a:endParaRPr dirty="0"/>
          </a:p>
          <a:p>
            <a:pPr marL="342900" indent="-342900">
              <a:buSzPct val="45000"/>
              <a:buFont typeface="Wingdings" panose="05000000000000000000" pitchFamily="2" charset="2"/>
              <a:buChar char="q"/>
            </a:pPr>
            <a:r>
              <a:rPr lang="en-US" dirty="0"/>
              <a:t>Level 2 – A level 2 API uses HTTP verbs to perform actions: GET to retrieve, POST to create, and PUT to update. The request query parameters and body, if any, specify the action’s parameters. This enables services to leverage web infrastructure such as caching for GET requests.</a:t>
            </a:r>
            <a:endParaRPr dirty="0"/>
          </a:p>
          <a:p>
            <a:pPr marL="342900" indent="-342900">
              <a:buSzPct val="45000"/>
              <a:buFont typeface="Wingdings" panose="05000000000000000000" pitchFamily="2" charset="2"/>
              <a:buChar char="q"/>
            </a:pPr>
            <a:r>
              <a:rPr lang="en-US" dirty="0"/>
              <a:t>Level 3 – The design of a level 3 API is based on the terribly named HATEOAS (Hypertext As The Engine Of Application State) principle. The basic idea is that the representation of a resource returned by a GET request contains links for performing the allowable actions on that resource.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720000" y="300960"/>
            <a:ext cx="8855640" cy="1262520"/>
          </a:xfrm>
          <a:prstGeom prst="rect">
            <a:avLst/>
          </a:prstGeom>
          <a:noFill/>
          <a:ln>
            <a:noFill/>
          </a:ln>
        </p:spPr>
        <p:txBody>
          <a:bodyPr lIns="0" tIns="0" rIns="0" bIns="0" anchor="ctr"/>
          <a:lstStyle/>
          <a:p>
            <a:r>
              <a:rPr lang="en-US" sz="4140" b="1">
                <a:latin typeface="Open Sans"/>
              </a:rPr>
              <a:t>Resources</a:t>
            </a:r>
            <a:endParaRPr/>
          </a:p>
        </p:txBody>
      </p:sp>
      <p:sp>
        <p:nvSpPr>
          <p:cNvPr id="150" name="TextShape 2"/>
          <p:cNvSpPr txBox="1"/>
          <p:nvPr/>
        </p:nvSpPr>
        <p:spPr>
          <a:xfrm>
            <a:off x="720000" y="2160000"/>
            <a:ext cx="8640000" cy="4384800"/>
          </a:xfrm>
          <a:prstGeom prst="rect">
            <a:avLst/>
          </a:prstGeom>
          <a:noFill/>
          <a:ln>
            <a:noFill/>
          </a:ln>
        </p:spPr>
        <p:txBody>
          <a:bodyPr lIns="0" tIns="0" rIns="0" bIns="0"/>
          <a:lstStyle/>
          <a:p>
            <a:pPr marL="457200" indent="-457200">
              <a:buSzPct val="45000"/>
              <a:buFont typeface="Wingdings" panose="05000000000000000000" pitchFamily="2" charset="2"/>
              <a:buChar char="q"/>
            </a:pPr>
            <a:r>
              <a:rPr lang="en-US" sz="2800" dirty="0" smtClean="0"/>
              <a:t>http://w</a:t>
            </a:r>
            <a:r>
              <a:rPr lang="en-US" sz="2800" dirty="0" smtClean="0"/>
              <a:t>ww.microservices.io</a:t>
            </a:r>
            <a:endParaRPr dirty="0"/>
          </a:p>
          <a:p>
            <a:pPr marL="457200" indent="-457200">
              <a:buSzPct val="45000"/>
              <a:buFont typeface="Wingdings" panose="05000000000000000000" pitchFamily="2" charset="2"/>
              <a:buChar char="q"/>
            </a:pPr>
            <a:r>
              <a:rPr lang="en-US" sz="2800" dirty="0"/>
              <a:t>http://projects.spring.io/spring-cloud/</a:t>
            </a:r>
            <a:endParaRPr dirty="0"/>
          </a:p>
          <a:p>
            <a:pPr marL="457200" indent="-457200">
              <a:buSzPct val="45000"/>
              <a:buFont typeface="Wingdings" panose="05000000000000000000" pitchFamily="2" charset="2"/>
              <a:buChar char="q"/>
            </a:pPr>
            <a:r>
              <a:rPr lang="en-US" sz="2800" dirty="0"/>
              <a:t>https://netflix.github.io/</a:t>
            </a:r>
            <a:endParaRPr dirty="0"/>
          </a:p>
          <a:p>
            <a:pPr>
              <a:buSzPct val="45000"/>
              <a:buFont typeface="StarSymbol"/>
              <a:buChar char=""/>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720000" y="300960"/>
            <a:ext cx="8855640" cy="1262520"/>
          </a:xfrm>
          <a:prstGeom prst="rect">
            <a:avLst/>
          </a:prstGeom>
          <a:noFill/>
          <a:ln>
            <a:noFill/>
          </a:ln>
        </p:spPr>
        <p:txBody>
          <a:bodyPr lIns="0" tIns="0" rIns="0" bIns="0" anchor="ctr"/>
          <a:lstStyle/>
          <a:p>
            <a:r>
              <a:rPr lang="en-US" sz="4140" b="1">
                <a:latin typeface="Open Sans"/>
              </a:rPr>
              <a:t>Credits</a:t>
            </a:r>
            <a:endParaRPr/>
          </a:p>
        </p:txBody>
      </p:sp>
      <p:sp>
        <p:nvSpPr>
          <p:cNvPr id="152" name="TextShape 2"/>
          <p:cNvSpPr txBox="1"/>
          <p:nvPr/>
        </p:nvSpPr>
        <p:spPr>
          <a:xfrm>
            <a:off x="720000" y="2160000"/>
            <a:ext cx="8640000" cy="4384800"/>
          </a:xfrm>
          <a:prstGeom prst="rect">
            <a:avLst/>
          </a:prstGeom>
          <a:noFill/>
          <a:ln>
            <a:noFill/>
          </a:ln>
        </p:spPr>
        <p:txBody>
          <a:bodyPr lIns="0" tIns="0" rIns="0" bIns="0"/>
          <a:lstStyle/>
          <a:p>
            <a:pPr marL="457200" indent="-457200">
              <a:buSzPct val="45000"/>
              <a:buFont typeface="Wingdings" panose="05000000000000000000" pitchFamily="2" charset="2"/>
              <a:buChar char="q"/>
            </a:pPr>
            <a:r>
              <a:rPr lang="en-US" sz="2800" dirty="0"/>
              <a:t>Chief Accountant: Candace B. </a:t>
            </a:r>
            <a:r>
              <a:rPr lang="en-US" sz="2800" dirty="0" err="1"/>
              <a:t>Rittenoff</a:t>
            </a:r>
            <a:endParaRPr dirty="0"/>
          </a:p>
          <a:p>
            <a:pPr marL="457200" indent="-457200">
              <a:buSzPct val="45000"/>
              <a:buFont typeface="Wingdings" panose="05000000000000000000" pitchFamily="2" charset="2"/>
              <a:buChar char="q"/>
            </a:pPr>
            <a:r>
              <a:rPr lang="en-US" sz="2800" dirty="0"/>
              <a:t>Book Critic: Odessa Paige Turner</a:t>
            </a:r>
            <a:endParaRPr dirty="0"/>
          </a:p>
          <a:p>
            <a:pPr marL="457200" indent="-457200">
              <a:buSzPct val="45000"/>
              <a:buFont typeface="Wingdings" panose="05000000000000000000" pitchFamily="2" charset="2"/>
              <a:buChar char="q"/>
            </a:pPr>
            <a:r>
              <a:rPr lang="en-US" sz="2800" dirty="0"/>
              <a:t>DNA Researcher: Gene Hackman</a:t>
            </a:r>
            <a:endParaRPr dirty="0"/>
          </a:p>
          <a:p>
            <a:pPr marL="457200" indent="-457200">
              <a:buSzPct val="45000"/>
              <a:buFont typeface="Wingdings" panose="05000000000000000000" pitchFamily="2" charset="2"/>
              <a:buChar char="q"/>
            </a:pPr>
            <a:r>
              <a:rPr lang="en-US" sz="2800" dirty="0"/>
              <a:t>Summer Wardrobe Coordinator: Bermuda Schwartz</a:t>
            </a:r>
            <a:endParaRPr dirty="0"/>
          </a:p>
          <a:p>
            <a:pPr marL="457200" indent="-457200">
              <a:buSzPct val="45000"/>
              <a:buFont typeface="Wingdings" panose="05000000000000000000" pitchFamily="2" charset="2"/>
              <a:buChar char="q"/>
            </a:pPr>
            <a:r>
              <a:rPr lang="en-US" sz="2800" dirty="0"/>
              <a:t>Window Dressers: Kurt and Rod</a:t>
            </a:r>
            <a:endParaRPr dirty="0"/>
          </a:p>
          <a:p>
            <a:pPr marL="457200" indent="-457200">
              <a:buSzPct val="45000"/>
              <a:buFont typeface="Wingdings" panose="05000000000000000000" pitchFamily="2" charset="2"/>
              <a:buChar char="q"/>
            </a:pPr>
            <a:r>
              <a:rPr lang="en-US" sz="2800" dirty="0"/>
              <a:t>401K Statement Analysts : Douse and Burnham</a:t>
            </a:r>
            <a:endParaRPr dirty="0"/>
          </a:p>
          <a:p>
            <a:pPr marL="457200" indent="-457200">
              <a:buSzPct val="45000"/>
              <a:buFont typeface="Wingdings" panose="05000000000000000000" pitchFamily="2" charset="2"/>
              <a:buChar char="q"/>
            </a:pPr>
            <a:r>
              <a:rPr lang="en-US" sz="2800" dirty="0"/>
              <a:t>Construction Manager	: Dustin </a:t>
            </a:r>
            <a:r>
              <a:rPr lang="en-US" sz="2800" dirty="0" err="1"/>
              <a:t>Dubree</a:t>
            </a:r>
            <a:endParaRPr dirty="0"/>
          </a:p>
          <a:p>
            <a:pPr marL="457200" indent="-457200">
              <a:buSzPct val="45000"/>
              <a:buFont typeface="Wingdings" panose="05000000000000000000" pitchFamily="2" charset="2"/>
              <a:buChar char="q"/>
            </a:pPr>
            <a:r>
              <a:rPr lang="en-US" sz="2800" dirty="0"/>
              <a:t>Dessert Chef :	Tyra </a:t>
            </a:r>
            <a:r>
              <a:rPr lang="en-US" sz="2800" dirty="0" err="1"/>
              <a:t>Meesu</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720000" y="300960"/>
            <a:ext cx="8855640" cy="1262520"/>
          </a:xfrm>
          <a:prstGeom prst="rect">
            <a:avLst/>
          </a:prstGeom>
          <a:noFill/>
          <a:ln>
            <a:noFill/>
          </a:ln>
        </p:spPr>
        <p:txBody>
          <a:bodyPr lIns="0" tIns="0" rIns="0" bIns="0" anchor="ctr"/>
          <a:lstStyle/>
          <a:p>
            <a:r>
              <a:rPr lang="en-US" sz="4140" b="1">
                <a:latin typeface="Open Sans"/>
              </a:rPr>
              <a:t>What is a Microservice</a:t>
            </a:r>
            <a:endParaRPr/>
          </a:p>
        </p:txBody>
      </p:sp>
      <p:sp>
        <p:nvSpPr>
          <p:cNvPr id="122" name="TextShape 2"/>
          <p:cNvSpPr txBox="1"/>
          <p:nvPr/>
        </p:nvSpPr>
        <p:spPr>
          <a:xfrm>
            <a:off x="504000" y="1769040"/>
            <a:ext cx="9071640" cy="4384440"/>
          </a:xfrm>
          <a:prstGeom prst="rect">
            <a:avLst/>
          </a:prstGeom>
          <a:noFill/>
          <a:ln>
            <a:noFill/>
          </a:ln>
        </p:spPr>
        <p:txBody>
          <a:bodyPr lIns="0" tIns="0" rIns="0" bIns="0"/>
          <a:lstStyle/>
          <a:p>
            <a:pPr marL="457200" indent="-457200">
              <a:buSzPct val="45000"/>
              <a:buFont typeface="Wingdings" panose="05000000000000000000" pitchFamily="2" charset="2"/>
              <a:buChar char="q"/>
            </a:pPr>
            <a:r>
              <a:rPr lang="en-US" sz="2800" dirty="0"/>
              <a:t>Microservices - also known as the </a:t>
            </a:r>
            <a:r>
              <a:rPr lang="en-US" sz="2800" dirty="0" err="1"/>
              <a:t>microservice</a:t>
            </a:r>
            <a:r>
              <a:rPr lang="en-US" sz="2800" dirty="0"/>
              <a:t> architecture - is an architectural style that structures an application as a collection of loosely coupled services, which implement business capabilities. </a:t>
            </a:r>
            <a:endParaRPr dirty="0"/>
          </a:p>
          <a:p>
            <a:pPr marL="457200" indent="-457200">
              <a:buSzPct val="45000"/>
              <a:buFont typeface="Wingdings" panose="05000000000000000000" pitchFamily="2" charset="2"/>
              <a:buChar char="q"/>
            </a:pPr>
            <a:r>
              <a:rPr lang="en-US" sz="2800" dirty="0"/>
              <a:t>Microservices are a way of dividing the implementation of an application into a set of network protocol based components. </a:t>
            </a:r>
            <a:endParaRPr dirty="0"/>
          </a:p>
          <a:p>
            <a:pPr marL="457200" indent="-457200">
              <a:buSzPct val="45000"/>
              <a:buFont typeface="Wingdings" panose="05000000000000000000" pitchFamily="2" charset="2"/>
              <a:buChar char="q"/>
            </a:pPr>
            <a:r>
              <a:rPr lang="en-US" sz="2800" dirty="0"/>
              <a:t>Microservices are not about identifying a function that is common to multiple applications, and creating a single, shared deployment of that function.</a:t>
            </a:r>
            <a:endParaRPr dirty="0"/>
          </a:p>
          <a:p>
            <a:pPr>
              <a:buSzPct val="45000"/>
              <a:buFont typeface="StarSymbol"/>
              <a:buChar char=""/>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720000" y="300960"/>
            <a:ext cx="8855640" cy="1262520"/>
          </a:xfrm>
          <a:prstGeom prst="rect">
            <a:avLst/>
          </a:prstGeom>
          <a:noFill/>
          <a:ln>
            <a:noFill/>
          </a:ln>
        </p:spPr>
        <p:txBody>
          <a:bodyPr lIns="0" tIns="0" rIns="0" bIns="0" anchor="ctr"/>
          <a:lstStyle/>
          <a:p>
            <a:r>
              <a:rPr lang="en-US" sz="4140" b="1">
                <a:latin typeface="Open Sans"/>
              </a:rPr>
              <a:t>12 Goals of Microservices</a:t>
            </a:r>
            <a:endParaRPr/>
          </a:p>
        </p:txBody>
      </p:sp>
      <p:sp>
        <p:nvSpPr>
          <p:cNvPr id="124" name="TextShape 2"/>
          <p:cNvSpPr txBox="1"/>
          <p:nvPr/>
        </p:nvSpPr>
        <p:spPr>
          <a:xfrm>
            <a:off x="720000" y="2160000"/>
            <a:ext cx="8640000" cy="4384800"/>
          </a:xfrm>
          <a:prstGeom prst="rect">
            <a:avLst/>
          </a:prstGeom>
          <a:noFill/>
          <a:ln>
            <a:noFill/>
          </a:ln>
        </p:spPr>
        <p:txBody>
          <a:bodyPr lIns="0" tIns="0" rIns="0" bIns="0"/>
          <a:lstStyle/>
          <a:p>
            <a:pPr marL="342900" indent="-342900">
              <a:buSzPct val="45000"/>
              <a:buFont typeface="Wingdings" panose="05000000000000000000" pitchFamily="2" charset="2"/>
              <a:buChar char="q"/>
            </a:pPr>
            <a:r>
              <a:rPr lang="en-US" sz="2000" dirty="0"/>
              <a:t>Independent deployment of components</a:t>
            </a:r>
            <a:endParaRPr sz="2000" dirty="0"/>
          </a:p>
          <a:p>
            <a:pPr marL="342900" indent="-342900">
              <a:buSzPct val="45000"/>
              <a:buFont typeface="Wingdings" panose="05000000000000000000" pitchFamily="2" charset="2"/>
              <a:buChar char="q"/>
            </a:pPr>
            <a:r>
              <a:rPr lang="en-US" sz="2000" dirty="0"/>
              <a:t>Independent scaling of components</a:t>
            </a:r>
            <a:endParaRPr sz="2000" dirty="0"/>
          </a:p>
          <a:p>
            <a:pPr marL="342900" indent="-342900">
              <a:buSzPct val="45000"/>
              <a:buFont typeface="Wingdings" panose="05000000000000000000" pitchFamily="2" charset="2"/>
              <a:buChar char="q"/>
            </a:pPr>
            <a:r>
              <a:rPr lang="en-US" sz="2000" dirty="0"/>
              <a:t>Independent implementation stacks for each component</a:t>
            </a:r>
            <a:endParaRPr sz="2000" dirty="0"/>
          </a:p>
          <a:p>
            <a:pPr marL="342900" indent="-342900">
              <a:buSzPct val="45000"/>
              <a:buFont typeface="Wingdings" panose="05000000000000000000" pitchFamily="2" charset="2"/>
              <a:buChar char="q"/>
            </a:pPr>
            <a:r>
              <a:rPr lang="en-US" sz="2000" dirty="0"/>
              <a:t>Easy self-serve deployments of components</a:t>
            </a:r>
            <a:endParaRPr sz="2000" dirty="0"/>
          </a:p>
          <a:p>
            <a:pPr marL="342900" indent="-342900">
              <a:buSzPct val="45000"/>
              <a:buFont typeface="Wingdings" panose="05000000000000000000" pitchFamily="2" charset="2"/>
              <a:buChar char="q"/>
            </a:pPr>
            <a:r>
              <a:rPr lang="en-US" sz="2000" dirty="0"/>
              <a:t>Repeatable deployments of components (external configuration management)</a:t>
            </a:r>
            <a:endParaRPr sz="2000" dirty="0"/>
          </a:p>
          <a:p>
            <a:pPr marL="342900" indent="-342900">
              <a:buSzPct val="45000"/>
              <a:buFont typeface="Wingdings" panose="05000000000000000000" pitchFamily="2" charset="2"/>
              <a:buChar char="q"/>
            </a:pPr>
            <a:r>
              <a:rPr lang="en-US" sz="2000" dirty="0"/>
              <a:t>Deployments without service interruptions</a:t>
            </a:r>
            <a:endParaRPr sz="2000" dirty="0"/>
          </a:p>
          <a:p>
            <a:pPr marL="342900" indent="-342900">
              <a:buSzPct val="45000"/>
              <a:buFont typeface="Wingdings" panose="05000000000000000000" pitchFamily="2" charset="2"/>
              <a:buChar char="q"/>
            </a:pPr>
            <a:r>
              <a:rPr lang="en-US" sz="2000" dirty="0"/>
              <a:t>Protection of system availability from individual Instance failure</a:t>
            </a:r>
            <a:endParaRPr sz="2000" dirty="0"/>
          </a:p>
          <a:p>
            <a:pPr marL="342900" indent="-342900">
              <a:buSzPct val="45000"/>
              <a:buFont typeface="Wingdings" panose="05000000000000000000" pitchFamily="2" charset="2"/>
              <a:buChar char="q"/>
            </a:pPr>
            <a:r>
              <a:rPr lang="en-US" sz="2000" dirty="0"/>
              <a:t>Automatic replacement of component instances when they fail (self-healing)</a:t>
            </a:r>
            <a:endParaRPr sz="2000" dirty="0"/>
          </a:p>
          <a:p>
            <a:pPr marL="342900" indent="-342900">
              <a:buSzPct val="45000"/>
              <a:buFont typeface="Wingdings" panose="05000000000000000000" pitchFamily="2" charset="2"/>
              <a:buChar char="q"/>
            </a:pPr>
            <a:r>
              <a:rPr lang="en-US" sz="2000" dirty="0"/>
              <a:t>Easy scaling of components by adjusting a simple parameter value</a:t>
            </a:r>
            <a:endParaRPr sz="2000" dirty="0"/>
          </a:p>
          <a:p>
            <a:pPr marL="342900" indent="-342900">
              <a:buSzPct val="45000"/>
              <a:buFont typeface="Wingdings" panose="05000000000000000000" pitchFamily="2" charset="2"/>
              <a:buChar char="q"/>
            </a:pPr>
            <a:r>
              <a:rPr lang="en-US" sz="2000" dirty="0"/>
              <a:t>Canary testing</a:t>
            </a:r>
            <a:endParaRPr sz="2000" dirty="0"/>
          </a:p>
          <a:p>
            <a:pPr marL="342900" indent="-342900">
              <a:buSzPct val="45000"/>
              <a:buFont typeface="Wingdings" panose="05000000000000000000" pitchFamily="2" charset="2"/>
              <a:buChar char="q"/>
            </a:pPr>
            <a:r>
              <a:rPr lang="en-US" sz="2000" dirty="0"/>
              <a:t>"Red/black" or "blue/green" deployments</a:t>
            </a:r>
            <a:endParaRPr sz="2000" dirty="0"/>
          </a:p>
          <a:p>
            <a:pPr marL="342900" indent="-342900">
              <a:buSzPct val="45000"/>
              <a:buFont typeface="Wingdings" panose="05000000000000000000" pitchFamily="2" charset="2"/>
              <a:buChar char="q"/>
            </a:pPr>
            <a:r>
              <a:rPr lang="en-US" sz="2000" dirty="0"/>
              <a:t>Instant reversal of new revision deployments</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720000" y="300960"/>
            <a:ext cx="8855640" cy="1262520"/>
          </a:xfrm>
          <a:prstGeom prst="rect">
            <a:avLst/>
          </a:prstGeom>
          <a:noFill/>
          <a:ln>
            <a:noFill/>
          </a:ln>
        </p:spPr>
        <p:txBody>
          <a:bodyPr lIns="0" tIns="0" rIns="0" bIns="0" anchor="ctr"/>
          <a:lstStyle/>
          <a:p>
            <a:r>
              <a:rPr lang="en-US" sz="4140" b="1">
                <a:latin typeface="Open Sans"/>
              </a:rPr>
              <a:t>Developing Microservices</a:t>
            </a:r>
            <a:endParaRPr/>
          </a:p>
        </p:txBody>
      </p:sp>
      <p:sp>
        <p:nvSpPr>
          <p:cNvPr id="126" name="TextShape 2"/>
          <p:cNvSpPr txBox="1"/>
          <p:nvPr/>
        </p:nvSpPr>
        <p:spPr>
          <a:xfrm>
            <a:off x="720000" y="2160000"/>
            <a:ext cx="8640000" cy="4384800"/>
          </a:xfrm>
          <a:prstGeom prst="rect">
            <a:avLst/>
          </a:prstGeom>
          <a:noFill/>
          <a:ln>
            <a:noFill/>
          </a:ln>
        </p:spPr>
        <p:txBody>
          <a:bodyPr lIns="0" tIns="0" rIns="0" bIns="0"/>
          <a:lstStyle/>
          <a:p>
            <a:pPr marL="457200" indent="-457200">
              <a:buSzPct val="45000"/>
              <a:buFont typeface="Wingdings" panose="05000000000000000000" pitchFamily="2" charset="2"/>
              <a:buChar char="q"/>
            </a:pPr>
            <a:r>
              <a:rPr lang="en-US" sz="2800" dirty="0"/>
              <a:t>One strategy to not use is the “Big Bang” rewrite. That is when you focus all of your development efforts on building a new </a:t>
            </a:r>
            <a:r>
              <a:rPr lang="en-US" sz="2800" dirty="0" err="1"/>
              <a:t>microservices</a:t>
            </a:r>
            <a:r>
              <a:rPr lang="en-US" sz="2800" dirty="0"/>
              <a:t>‑based application from scratch.  </a:t>
            </a:r>
            <a:endParaRPr lang="en-US" sz="2800" dirty="0" smtClean="0"/>
          </a:p>
          <a:p>
            <a:pPr marL="285750" indent="-285750">
              <a:buSzPct val="45000"/>
              <a:buFont typeface="Wingdings" panose="05000000000000000000" pitchFamily="2" charset="2"/>
              <a:buChar char="q"/>
            </a:pPr>
            <a:endParaRPr dirty="0"/>
          </a:p>
          <a:p>
            <a:pPr marL="457200" indent="-457200">
              <a:buSzPct val="45000"/>
              <a:buFont typeface="Wingdings" panose="05000000000000000000" pitchFamily="2" charset="2"/>
              <a:buChar char="q"/>
            </a:pPr>
            <a:r>
              <a:rPr lang="en-US" sz="2800" dirty="0"/>
              <a:t>As Martin Fowler reportedly said, “the only thing a Big Bang rewrite guarantees is a Big Bang!”</a:t>
            </a:r>
            <a:endParaRPr dirty="0"/>
          </a:p>
          <a:p>
            <a:pPr marL="457200" indent="-457200">
              <a:buSzPct val="45000"/>
              <a:buFont typeface="Wingdings" panose="05000000000000000000" pitchFamily="2" charset="2"/>
              <a:buChar char="q"/>
            </a:pPr>
            <a:endParaRPr lang="en-US" sz="2800" dirty="0" smtClean="0"/>
          </a:p>
          <a:p>
            <a:pPr marL="457200" indent="-457200">
              <a:buSzPct val="45000"/>
              <a:buFont typeface="Wingdings" panose="05000000000000000000" pitchFamily="2" charset="2"/>
              <a:buChar char="q"/>
            </a:pPr>
            <a:r>
              <a:rPr lang="en-US" sz="2800" dirty="0" smtClean="0"/>
              <a:t>How </a:t>
            </a:r>
            <a:r>
              <a:rPr lang="en-US" sz="2800" dirty="0"/>
              <a:t>Micro is Micro ?</a:t>
            </a:r>
            <a:endParaRPr dirty="0"/>
          </a:p>
          <a:p>
            <a:pPr>
              <a:buSzPct val="45000"/>
              <a:buFont typeface="StarSymbol"/>
              <a:buChar char=""/>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504000" y="301320"/>
            <a:ext cx="9071640" cy="1262160"/>
          </a:xfrm>
          <a:prstGeom prst="rect">
            <a:avLst/>
          </a:prstGeom>
          <a:noFill/>
          <a:ln>
            <a:noFill/>
          </a:ln>
        </p:spPr>
        <p:txBody>
          <a:bodyPr lIns="0" tIns="0" rIns="0" bIns="0" anchor="ctr"/>
          <a:lstStyle/>
          <a:p>
            <a:r>
              <a:rPr lang="en-US" sz="4140" b="1">
                <a:latin typeface="Open Sans"/>
              </a:rPr>
              <a:t>Can you identity this tree ?</a:t>
            </a:r>
            <a:endParaRPr/>
          </a:p>
        </p:txBody>
      </p:sp>
      <p:pic>
        <p:nvPicPr>
          <p:cNvPr id="128" name="Picture 127"/>
          <p:cNvPicPr/>
          <p:nvPr/>
        </p:nvPicPr>
        <p:blipFill>
          <a:blip r:embed="rId2"/>
          <a:stretch/>
        </p:blipFill>
        <p:spPr>
          <a:xfrm>
            <a:off x="2572560" y="1692720"/>
            <a:ext cx="4285440" cy="5713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720000" y="300960"/>
            <a:ext cx="8855640" cy="1262520"/>
          </a:xfrm>
          <a:prstGeom prst="rect">
            <a:avLst/>
          </a:prstGeom>
          <a:noFill/>
          <a:ln>
            <a:noFill/>
          </a:ln>
        </p:spPr>
        <p:txBody>
          <a:bodyPr lIns="0" tIns="0" rIns="0" bIns="0" anchor="ctr"/>
          <a:lstStyle/>
          <a:p>
            <a:r>
              <a:rPr lang="en-US" sz="4140" b="1">
                <a:latin typeface="Open Sans"/>
              </a:rPr>
              <a:t>Strangler Pattern</a:t>
            </a:r>
            <a:endParaRPr/>
          </a:p>
        </p:txBody>
      </p:sp>
      <p:sp>
        <p:nvSpPr>
          <p:cNvPr id="130" name="TextShape 2"/>
          <p:cNvSpPr txBox="1"/>
          <p:nvPr/>
        </p:nvSpPr>
        <p:spPr>
          <a:xfrm>
            <a:off x="720000" y="2160000"/>
            <a:ext cx="8640000" cy="4384800"/>
          </a:xfrm>
          <a:prstGeom prst="rect">
            <a:avLst/>
          </a:prstGeom>
          <a:noFill/>
          <a:ln>
            <a:noFill/>
          </a:ln>
        </p:spPr>
        <p:txBody>
          <a:bodyPr lIns="0" tIns="0" rIns="0" bIns="0"/>
          <a:lstStyle/>
          <a:p>
            <a:pPr marL="342900" indent="-342900">
              <a:buSzPct val="45000"/>
              <a:buFont typeface="Wingdings" panose="05000000000000000000" pitchFamily="2" charset="2"/>
              <a:buChar char="q"/>
            </a:pPr>
            <a:r>
              <a:rPr lang="en-US" sz="2400" dirty="0"/>
              <a:t>The Strangler Application is based on an analogy to a vine that strangles a tree that it’s wrapped around</a:t>
            </a:r>
            <a:r>
              <a:rPr lang="en-US" sz="2400" dirty="0" smtClean="0"/>
              <a:t>. </a:t>
            </a:r>
            <a:endParaRPr sz="2400" dirty="0"/>
          </a:p>
          <a:p>
            <a:pPr marL="342900" indent="-342900">
              <a:buSzPct val="45000"/>
              <a:buFont typeface="Wingdings" panose="05000000000000000000" pitchFamily="2" charset="2"/>
              <a:buChar char="q"/>
            </a:pPr>
            <a:r>
              <a:rPr lang="en-US" sz="2400" dirty="0" smtClean="0"/>
              <a:t>Divide </a:t>
            </a:r>
            <a:r>
              <a:rPr lang="en-US" sz="2400" dirty="0"/>
              <a:t>an application into different functional domains, and replace those domains with a new </a:t>
            </a:r>
            <a:r>
              <a:rPr lang="en-US" sz="2400" dirty="0" err="1"/>
              <a:t>microservices</a:t>
            </a:r>
            <a:r>
              <a:rPr lang="en-US" sz="2400" dirty="0"/>
              <a:t>-based implementation one domain at a time. </a:t>
            </a:r>
            <a:endParaRPr sz="2400" dirty="0"/>
          </a:p>
          <a:p>
            <a:pPr marL="342900" indent="-342900">
              <a:buSzPct val="45000"/>
              <a:buFont typeface="Wingdings" panose="05000000000000000000" pitchFamily="2" charset="2"/>
              <a:buChar char="q"/>
            </a:pPr>
            <a:r>
              <a:rPr lang="en-US" sz="2400" dirty="0"/>
              <a:t>This creates two separate applications that live side by side in the same URI space. </a:t>
            </a:r>
            <a:endParaRPr sz="2400" dirty="0"/>
          </a:p>
          <a:p>
            <a:pPr marL="342900" indent="-342900">
              <a:buSzPct val="45000"/>
              <a:buFont typeface="Wingdings" panose="05000000000000000000" pitchFamily="2" charset="2"/>
              <a:buChar char="q"/>
            </a:pPr>
            <a:r>
              <a:rPr lang="en-US" sz="2400" dirty="0"/>
              <a:t>Over time, the newly refactored application “strangles” or replaces the original application until finally you can shut off the monolithic application. </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720000" y="300960"/>
            <a:ext cx="8855640" cy="1262520"/>
          </a:xfrm>
          <a:prstGeom prst="rect">
            <a:avLst/>
          </a:prstGeom>
          <a:noFill/>
          <a:ln>
            <a:noFill/>
          </a:ln>
        </p:spPr>
        <p:txBody>
          <a:bodyPr lIns="0" tIns="0" rIns="0" bIns="0" anchor="ctr"/>
          <a:lstStyle/>
          <a:p>
            <a:r>
              <a:rPr lang="en-US" sz="4140" b="1">
                <a:latin typeface="Open Sans"/>
              </a:rPr>
              <a:t>Implementing Microservice</a:t>
            </a:r>
            <a:endParaRPr/>
          </a:p>
        </p:txBody>
      </p:sp>
      <p:pic>
        <p:nvPicPr>
          <p:cNvPr id="132" name="Picture 131"/>
          <p:cNvPicPr/>
          <p:nvPr/>
        </p:nvPicPr>
        <p:blipFill>
          <a:blip r:embed="rId2"/>
          <a:stretch/>
        </p:blipFill>
        <p:spPr>
          <a:xfrm>
            <a:off x="2149920" y="1645920"/>
            <a:ext cx="5256720" cy="4966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04000" y="301320"/>
            <a:ext cx="9071640" cy="1262160"/>
          </a:xfrm>
          <a:prstGeom prst="rect">
            <a:avLst/>
          </a:prstGeom>
          <a:noFill/>
          <a:ln>
            <a:noFill/>
          </a:ln>
        </p:spPr>
        <p:txBody>
          <a:bodyPr lIns="0" tIns="0" rIns="0" bIns="0" anchor="ctr"/>
          <a:lstStyle/>
          <a:p>
            <a:pPr algn="ctr"/>
            <a:r>
              <a:rPr lang="en-US" sz="4400">
                <a:latin typeface="Arial"/>
              </a:rPr>
              <a:t>How to Decompose ?</a:t>
            </a:r>
            <a:endParaRPr/>
          </a:p>
        </p:txBody>
      </p:sp>
      <p:sp>
        <p:nvSpPr>
          <p:cNvPr id="134" name="TextShape 2"/>
          <p:cNvSpPr txBox="1"/>
          <p:nvPr/>
        </p:nvSpPr>
        <p:spPr>
          <a:xfrm>
            <a:off x="504000" y="1769040"/>
            <a:ext cx="9071640" cy="4384440"/>
          </a:xfrm>
          <a:prstGeom prst="rect">
            <a:avLst/>
          </a:prstGeom>
          <a:noFill/>
          <a:ln>
            <a:noFill/>
          </a:ln>
        </p:spPr>
        <p:txBody>
          <a:bodyPr lIns="0" tIns="0" rIns="0" bIns="0"/>
          <a:lstStyle/>
          <a:p>
            <a:pPr marL="285750" indent="-285750">
              <a:buSzPct val="45000"/>
              <a:buFont typeface="Wingdings" panose="05000000000000000000" pitchFamily="2" charset="2"/>
              <a:buChar char="q"/>
            </a:pPr>
            <a:r>
              <a:rPr lang="en-US" sz="2000" dirty="0"/>
              <a:t>The architecture must be stable</a:t>
            </a:r>
            <a:endParaRPr sz="2000" dirty="0"/>
          </a:p>
          <a:p>
            <a:pPr marL="285750" indent="-285750">
              <a:buSzPct val="45000"/>
              <a:buFont typeface="Wingdings" panose="05000000000000000000" pitchFamily="2" charset="2"/>
              <a:buChar char="q"/>
            </a:pPr>
            <a:r>
              <a:rPr lang="en-US" sz="2000" dirty="0"/>
              <a:t>Services must be cohesive. A service should implement a small set of strongly related functions.</a:t>
            </a:r>
            <a:endParaRPr sz="2000" dirty="0"/>
          </a:p>
          <a:p>
            <a:pPr marL="285750" indent="-285750">
              <a:buSzPct val="45000"/>
              <a:buFont typeface="Wingdings" panose="05000000000000000000" pitchFamily="2" charset="2"/>
              <a:buChar char="q"/>
            </a:pPr>
            <a:r>
              <a:rPr lang="en-US" sz="2000" dirty="0"/>
              <a:t>Services must conform to the Common Closure Principle - things that change together should be packaged together - to ensure that each change affect only one service</a:t>
            </a:r>
            <a:endParaRPr sz="2000" dirty="0"/>
          </a:p>
          <a:p>
            <a:pPr marL="285750" indent="-285750">
              <a:buSzPct val="45000"/>
              <a:buFont typeface="Wingdings" panose="05000000000000000000" pitchFamily="2" charset="2"/>
              <a:buChar char="q"/>
            </a:pPr>
            <a:r>
              <a:rPr lang="en-US" sz="2000" dirty="0"/>
              <a:t>Services must be loosely coupled - each service as an API that encapsulates its implementation. The implementation can be changed without affecting clients</a:t>
            </a:r>
            <a:endParaRPr sz="2000" dirty="0"/>
          </a:p>
          <a:p>
            <a:pPr marL="285750" indent="-285750">
              <a:buSzPct val="45000"/>
              <a:buFont typeface="Wingdings" panose="05000000000000000000" pitchFamily="2" charset="2"/>
              <a:buChar char="q"/>
            </a:pPr>
            <a:r>
              <a:rPr lang="en-US" sz="2000" dirty="0"/>
              <a:t>A service should be testable</a:t>
            </a:r>
            <a:endParaRPr sz="2000" dirty="0"/>
          </a:p>
          <a:p>
            <a:pPr marL="285750" indent="-285750">
              <a:buSzPct val="45000"/>
              <a:buFont typeface="Wingdings" panose="05000000000000000000" pitchFamily="2" charset="2"/>
              <a:buChar char="q"/>
            </a:pPr>
            <a:r>
              <a:rPr lang="en-US" sz="2000" dirty="0"/>
              <a:t>Each service be small enough to be developed by a “two pizza” team, i.e. a team of 6-10 people</a:t>
            </a:r>
            <a:endParaRPr sz="2000" dirty="0"/>
          </a:p>
          <a:p>
            <a:pPr marL="285750" indent="-285750">
              <a:buSzPct val="45000"/>
              <a:buFont typeface="Wingdings" panose="05000000000000000000" pitchFamily="2" charset="2"/>
              <a:buChar char="q"/>
            </a:pPr>
            <a:r>
              <a:rPr lang="en-US" sz="2000" dirty="0"/>
              <a:t>Each team that owns one or more services must be autonomous. A team must be able to develop and deploy their services with minimal collaboration with other teams.</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720000" y="300960"/>
            <a:ext cx="8855640" cy="1262520"/>
          </a:xfrm>
          <a:prstGeom prst="rect">
            <a:avLst/>
          </a:prstGeom>
          <a:noFill/>
          <a:ln>
            <a:noFill/>
          </a:ln>
        </p:spPr>
        <p:txBody>
          <a:bodyPr lIns="0" tIns="0" rIns="0" bIns="0" anchor="ctr"/>
          <a:lstStyle/>
          <a:p>
            <a:r>
              <a:rPr lang="en-US" sz="4140" b="1">
                <a:latin typeface="Open Sans"/>
              </a:rPr>
              <a:t>Complexity </a:t>
            </a:r>
            <a:endParaRPr/>
          </a:p>
        </p:txBody>
      </p:sp>
      <p:pic>
        <p:nvPicPr>
          <p:cNvPr id="136" name="Picture 135"/>
          <p:cNvPicPr/>
          <p:nvPr/>
        </p:nvPicPr>
        <p:blipFill>
          <a:blip r:embed="rId2"/>
          <a:stretch/>
        </p:blipFill>
        <p:spPr>
          <a:xfrm>
            <a:off x="1202760" y="2243520"/>
            <a:ext cx="7696800" cy="4210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1205</Words>
  <Application>Microsoft Office PowerPoint</Application>
  <PresentationFormat>Custom</PresentationFormat>
  <Paragraphs>94</Paragraphs>
  <Slides>17</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DejaVu Sans</vt:lpstr>
      <vt:lpstr>Open Sans</vt:lpstr>
      <vt:lpstr>StarSymbol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Rao, Raghuveer Manepali (Contractor)</dc:creator>
  <cp:lastModifiedBy>Rao, Raghuveer Manepali (Contractor)</cp:lastModifiedBy>
  <cp:revision>18</cp:revision>
  <dcterms:created xsi:type="dcterms:W3CDTF">2017-08-12T18:49:17Z</dcterms:created>
  <dcterms:modified xsi:type="dcterms:W3CDTF">2017-08-17T18:13:45Z</dcterms:modified>
  <dc:language>en-US</dc:language>
</cp:coreProperties>
</file>