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6.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4"/>
    <p:sldMasterId id="2147483700" r:id="rId5"/>
    <p:sldMasterId id="2147483648" r:id="rId6"/>
    <p:sldMasterId id="2147483766" r:id="rId7"/>
    <p:sldMasterId id="2147483769" r:id="rId8"/>
    <p:sldMasterId id="2147483780" r:id="rId9"/>
    <p:sldMasterId id="2147483668" r:id="rId10"/>
  </p:sldMasterIdLst>
  <p:notesMasterIdLst>
    <p:notesMasterId r:id="rId139"/>
  </p:notesMasterIdLst>
  <p:handoutMasterIdLst>
    <p:handoutMasterId r:id="rId140"/>
  </p:handoutMasterIdLst>
  <p:sldIdLst>
    <p:sldId id="272" r:id="rId11"/>
    <p:sldId id="307" r:id="rId12"/>
    <p:sldId id="318" r:id="rId13"/>
    <p:sldId id="319" r:id="rId14"/>
    <p:sldId id="320" r:id="rId15"/>
    <p:sldId id="321" r:id="rId16"/>
    <p:sldId id="323" r:id="rId17"/>
    <p:sldId id="322" r:id="rId18"/>
    <p:sldId id="324" r:id="rId19"/>
    <p:sldId id="326" r:id="rId20"/>
    <p:sldId id="364" r:id="rId21"/>
    <p:sldId id="327" r:id="rId22"/>
    <p:sldId id="328" r:id="rId23"/>
    <p:sldId id="329" r:id="rId24"/>
    <p:sldId id="330" r:id="rId25"/>
    <p:sldId id="336" r:id="rId26"/>
    <p:sldId id="362" r:id="rId27"/>
    <p:sldId id="454" r:id="rId28"/>
    <p:sldId id="337" r:id="rId29"/>
    <p:sldId id="339" r:id="rId30"/>
    <p:sldId id="340" r:id="rId31"/>
    <p:sldId id="341" r:id="rId32"/>
    <p:sldId id="355" r:id="rId33"/>
    <p:sldId id="342" r:id="rId34"/>
    <p:sldId id="343" r:id="rId35"/>
    <p:sldId id="344" r:id="rId36"/>
    <p:sldId id="345" r:id="rId37"/>
    <p:sldId id="346" r:id="rId38"/>
    <p:sldId id="347" r:id="rId39"/>
    <p:sldId id="348" r:id="rId40"/>
    <p:sldId id="349" r:id="rId41"/>
    <p:sldId id="350" r:id="rId42"/>
    <p:sldId id="351" r:id="rId43"/>
    <p:sldId id="352" r:id="rId44"/>
    <p:sldId id="354" r:id="rId45"/>
    <p:sldId id="356" r:id="rId46"/>
    <p:sldId id="357" r:id="rId47"/>
    <p:sldId id="363" r:id="rId48"/>
    <p:sldId id="353" r:id="rId49"/>
    <p:sldId id="366" r:id="rId50"/>
    <p:sldId id="367" r:id="rId51"/>
    <p:sldId id="368" r:id="rId52"/>
    <p:sldId id="369" r:id="rId53"/>
    <p:sldId id="370" r:id="rId54"/>
    <p:sldId id="371" r:id="rId55"/>
    <p:sldId id="372" r:id="rId56"/>
    <p:sldId id="373" r:id="rId57"/>
    <p:sldId id="374" r:id="rId58"/>
    <p:sldId id="375" r:id="rId59"/>
    <p:sldId id="376" r:id="rId60"/>
    <p:sldId id="377" r:id="rId61"/>
    <p:sldId id="378" r:id="rId62"/>
    <p:sldId id="379" r:id="rId63"/>
    <p:sldId id="380" r:id="rId64"/>
    <p:sldId id="381" r:id="rId65"/>
    <p:sldId id="382" r:id="rId66"/>
    <p:sldId id="383" r:id="rId67"/>
    <p:sldId id="384" r:id="rId68"/>
    <p:sldId id="385" r:id="rId69"/>
    <p:sldId id="386" r:id="rId70"/>
    <p:sldId id="387" r:id="rId71"/>
    <p:sldId id="388" r:id="rId72"/>
    <p:sldId id="389" r:id="rId73"/>
    <p:sldId id="390" r:id="rId74"/>
    <p:sldId id="461" r:id="rId75"/>
    <p:sldId id="391" r:id="rId76"/>
    <p:sldId id="392" r:id="rId77"/>
    <p:sldId id="393" r:id="rId78"/>
    <p:sldId id="394" r:id="rId79"/>
    <p:sldId id="395" r:id="rId80"/>
    <p:sldId id="396" r:id="rId81"/>
    <p:sldId id="397" r:id="rId82"/>
    <p:sldId id="398" r:id="rId83"/>
    <p:sldId id="399" r:id="rId84"/>
    <p:sldId id="400" r:id="rId85"/>
    <p:sldId id="401" r:id="rId86"/>
    <p:sldId id="405" r:id="rId87"/>
    <p:sldId id="406" r:id="rId88"/>
    <p:sldId id="407" r:id="rId89"/>
    <p:sldId id="416" r:id="rId90"/>
    <p:sldId id="417" r:id="rId91"/>
    <p:sldId id="418" r:id="rId92"/>
    <p:sldId id="422" r:id="rId93"/>
    <p:sldId id="423" r:id="rId94"/>
    <p:sldId id="424" r:id="rId95"/>
    <p:sldId id="425" r:id="rId96"/>
    <p:sldId id="426" r:id="rId97"/>
    <p:sldId id="427" r:id="rId98"/>
    <p:sldId id="428" r:id="rId99"/>
    <p:sldId id="459" r:id="rId100"/>
    <p:sldId id="460" r:id="rId101"/>
    <p:sldId id="429" r:id="rId102"/>
    <p:sldId id="430" r:id="rId103"/>
    <p:sldId id="431" r:id="rId104"/>
    <p:sldId id="464" r:id="rId105"/>
    <p:sldId id="465" r:id="rId106"/>
    <p:sldId id="466" r:id="rId107"/>
    <p:sldId id="467" r:id="rId108"/>
    <p:sldId id="468" r:id="rId109"/>
    <p:sldId id="432" r:id="rId110"/>
    <p:sldId id="469" r:id="rId111"/>
    <p:sldId id="470" r:id="rId112"/>
    <p:sldId id="471" r:id="rId113"/>
    <p:sldId id="472" r:id="rId114"/>
    <p:sldId id="473" r:id="rId115"/>
    <p:sldId id="474" r:id="rId116"/>
    <p:sldId id="475" r:id="rId117"/>
    <p:sldId id="476" r:id="rId118"/>
    <p:sldId id="477" r:id="rId119"/>
    <p:sldId id="478" r:id="rId120"/>
    <p:sldId id="479" r:id="rId121"/>
    <p:sldId id="480" r:id="rId122"/>
    <p:sldId id="481" r:id="rId123"/>
    <p:sldId id="482" r:id="rId124"/>
    <p:sldId id="483" r:id="rId125"/>
    <p:sldId id="438" r:id="rId126"/>
    <p:sldId id="439" r:id="rId127"/>
    <p:sldId id="440" r:id="rId128"/>
    <p:sldId id="441" r:id="rId129"/>
    <p:sldId id="442" r:id="rId130"/>
    <p:sldId id="462" r:id="rId131"/>
    <p:sldId id="463" r:id="rId132"/>
    <p:sldId id="443" r:id="rId133"/>
    <p:sldId id="444" r:id="rId134"/>
    <p:sldId id="445" r:id="rId135"/>
    <p:sldId id="446" r:id="rId136"/>
    <p:sldId id="447" r:id="rId137"/>
    <p:sldId id="452" r:id="rId138"/>
  </p:sldIdLst>
  <p:sldSz cx="12188825" cy="6858000"/>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65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17" autoAdjust="0"/>
    <p:restoredTop sz="89605" autoAdjust="0"/>
  </p:normalViewPr>
  <p:slideViewPr>
    <p:cSldViewPr snapToGrid="0" snapToObjects="1">
      <p:cViewPr varScale="1">
        <p:scale>
          <a:sx n="65" d="100"/>
          <a:sy n="65" d="100"/>
        </p:scale>
        <p:origin x="-930" y="-108"/>
      </p:cViewPr>
      <p:guideLst>
        <p:guide orient="horz" pos="3871"/>
        <p:guide pos="613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117" Type="http://schemas.openxmlformats.org/officeDocument/2006/relationships/slide" Target="slides/slide107.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slide" Target="slides/slide79.xml"/><Relationship Id="rId112" Type="http://schemas.openxmlformats.org/officeDocument/2006/relationships/slide" Target="slides/slide102.xml"/><Relationship Id="rId133" Type="http://schemas.openxmlformats.org/officeDocument/2006/relationships/slide" Target="slides/slide123.xml"/><Relationship Id="rId138" Type="http://schemas.openxmlformats.org/officeDocument/2006/relationships/slide" Target="slides/slide128.xml"/><Relationship Id="rId16" Type="http://schemas.openxmlformats.org/officeDocument/2006/relationships/slide" Target="slides/slide6.xml"/><Relationship Id="rId107" Type="http://schemas.openxmlformats.org/officeDocument/2006/relationships/slide" Target="slides/slide97.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102" Type="http://schemas.openxmlformats.org/officeDocument/2006/relationships/slide" Target="slides/slide92.xml"/><Relationship Id="rId123" Type="http://schemas.openxmlformats.org/officeDocument/2006/relationships/slide" Target="slides/slide113.xml"/><Relationship Id="rId128" Type="http://schemas.openxmlformats.org/officeDocument/2006/relationships/slide" Target="slides/slide118.xml"/><Relationship Id="rId144" Type="http://schemas.openxmlformats.org/officeDocument/2006/relationships/tableStyles" Target="tableStyles.xml"/><Relationship Id="rId5" Type="http://schemas.openxmlformats.org/officeDocument/2006/relationships/slideMaster" Target="slideMasters/slideMaster2.xml"/><Relationship Id="rId90" Type="http://schemas.openxmlformats.org/officeDocument/2006/relationships/slide" Target="slides/slide80.xml"/><Relationship Id="rId95" Type="http://schemas.openxmlformats.org/officeDocument/2006/relationships/slide" Target="slides/slide85.xml"/><Relationship Id="rId22" Type="http://schemas.openxmlformats.org/officeDocument/2006/relationships/slide" Target="slides/slide12.xml"/><Relationship Id="rId27" Type="http://schemas.openxmlformats.org/officeDocument/2006/relationships/slide" Target="slides/slide17.xml"/><Relationship Id="rId43" Type="http://schemas.openxmlformats.org/officeDocument/2006/relationships/slide" Target="slides/slide33.xml"/><Relationship Id="rId48" Type="http://schemas.openxmlformats.org/officeDocument/2006/relationships/slide" Target="slides/slide38.xml"/><Relationship Id="rId64" Type="http://schemas.openxmlformats.org/officeDocument/2006/relationships/slide" Target="slides/slide54.xml"/><Relationship Id="rId69" Type="http://schemas.openxmlformats.org/officeDocument/2006/relationships/slide" Target="slides/slide59.xml"/><Relationship Id="rId113" Type="http://schemas.openxmlformats.org/officeDocument/2006/relationships/slide" Target="slides/slide103.xml"/><Relationship Id="rId118" Type="http://schemas.openxmlformats.org/officeDocument/2006/relationships/slide" Target="slides/slide108.xml"/><Relationship Id="rId134" Type="http://schemas.openxmlformats.org/officeDocument/2006/relationships/slide" Target="slides/slide124.xml"/><Relationship Id="rId139"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slide" Target="slides/slide70.xml"/><Relationship Id="rId85" Type="http://schemas.openxmlformats.org/officeDocument/2006/relationships/slide" Target="slides/slide75.xml"/><Relationship Id="rId93" Type="http://schemas.openxmlformats.org/officeDocument/2006/relationships/slide" Target="slides/slide83.xml"/><Relationship Id="rId98" Type="http://schemas.openxmlformats.org/officeDocument/2006/relationships/slide" Target="slides/slide88.xml"/><Relationship Id="rId121" Type="http://schemas.openxmlformats.org/officeDocument/2006/relationships/slide" Target="slides/slide111.xml"/><Relationship Id="rId14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103" Type="http://schemas.openxmlformats.org/officeDocument/2006/relationships/slide" Target="slides/slide93.xml"/><Relationship Id="rId108" Type="http://schemas.openxmlformats.org/officeDocument/2006/relationships/slide" Target="slides/slide98.xml"/><Relationship Id="rId116" Type="http://schemas.openxmlformats.org/officeDocument/2006/relationships/slide" Target="slides/slide106.xml"/><Relationship Id="rId124" Type="http://schemas.openxmlformats.org/officeDocument/2006/relationships/slide" Target="slides/slide114.xml"/><Relationship Id="rId129" Type="http://schemas.openxmlformats.org/officeDocument/2006/relationships/slide" Target="slides/slide119.xml"/><Relationship Id="rId137" Type="http://schemas.openxmlformats.org/officeDocument/2006/relationships/slide" Target="slides/slide12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slide" Target="slides/slide81.xml"/><Relationship Id="rId96" Type="http://schemas.openxmlformats.org/officeDocument/2006/relationships/slide" Target="slides/slide86.xml"/><Relationship Id="rId111" Type="http://schemas.openxmlformats.org/officeDocument/2006/relationships/slide" Target="slides/slide101.xml"/><Relationship Id="rId132" Type="http://schemas.openxmlformats.org/officeDocument/2006/relationships/slide" Target="slides/slide122.xml"/><Relationship Id="rId14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6" Type="http://schemas.openxmlformats.org/officeDocument/2006/relationships/slide" Target="slides/slide96.xml"/><Relationship Id="rId114" Type="http://schemas.openxmlformats.org/officeDocument/2006/relationships/slide" Target="slides/slide104.xml"/><Relationship Id="rId119" Type="http://schemas.openxmlformats.org/officeDocument/2006/relationships/slide" Target="slides/slide109.xml"/><Relationship Id="rId127" Type="http://schemas.openxmlformats.org/officeDocument/2006/relationships/slide" Target="slides/slide11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slide" Target="slides/slide84.xml"/><Relationship Id="rId99" Type="http://schemas.openxmlformats.org/officeDocument/2006/relationships/slide" Target="slides/slide89.xml"/><Relationship Id="rId101" Type="http://schemas.openxmlformats.org/officeDocument/2006/relationships/slide" Target="slides/slide91.xml"/><Relationship Id="rId122" Type="http://schemas.openxmlformats.org/officeDocument/2006/relationships/slide" Target="slides/slide112.xml"/><Relationship Id="rId130" Type="http://schemas.openxmlformats.org/officeDocument/2006/relationships/slide" Target="slides/slide120.xml"/><Relationship Id="rId135" Type="http://schemas.openxmlformats.org/officeDocument/2006/relationships/slide" Target="slides/slide125.xml"/><Relationship Id="rId14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109" Type="http://schemas.openxmlformats.org/officeDocument/2006/relationships/slide" Target="slides/slide9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slide" Target="slides/slide87.xml"/><Relationship Id="rId104" Type="http://schemas.openxmlformats.org/officeDocument/2006/relationships/slide" Target="slides/slide94.xml"/><Relationship Id="rId120" Type="http://schemas.openxmlformats.org/officeDocument/2006/relationships/slide" Target="slides/slide110.xml"/><Relationship Id="rId125" Type="http://schemas.openxmlformats.org/officeDocument/2006/relationships/slide" Target="slides/slide115.xml"/><Relationship Id="rId141" Type="http://schemas.openxmlformats.org/officeDocument/2006/relationships/presProps" Target="presProps.xml"/><Relationship Id="rId7" Type="http://schemas.openxmlformats.org/officeDocument/2006/relationships/slideMaster" Target="slideMasters/slideMaster4.xml"/><Relationship Id="rId71" Type="http://schemas.openxmlformats.org/officeDocument/2006/relationships/slide" Target="slides/slide61.xml"/><Relationship Id="rId92" Type="http://schemas.openxmlformats.org/officeDocument/2006/relationships/slide" Target="slides/slide82.xml"/><Relationship Id="rId2" Type="http://schemas.openxmlformats.org/officeDocument/2006/relationships/customXml" Target="../customXml/item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110" Type="http://schemas.openxmlformats.org/officeDocument/2006/relationships/slide" Target="slides/slide100.xml"/><Relationship Id="rId115" Type="http://schemas.openxmlformats.org/officeDocument/2006/relationships/slide" Target="slides/slide105.xml"/><Relationship Id="rId131" Type="http://schemas.openxmlformats.org/officeDocument/2006/relationships/slide" Target="slides/slide121.xml"/><Relationship Id="rId136" Type="http://schemas.openxmlformats.org/officeDocument/2006/relationships/slide" Target="slides/slide126.xml"/><Relationship Id="rId61" Type="http://schemas.openxmlformats.org/officeDocument/2006/relationships/slide" Target="slides/slide51.xml"/><Relationship Id="rId82" Type="http://schemas.openxmlformats.org/officeDocument/2006/relationships/slide" Target="slides/slide72.xml"/><Relationship Id="rId19" Type="http://schemas.openxmlformats.org/officeDocument/2006/relationships/slide" Target="slides/slide9.xml"/><Relationship Id="rId14" Type="http://schemas.openxmlformats.org/officeDocument/2006/relationships/slide" Target="slides/slide4.xml"/><Relationship Id="rId30" Type="http://schemas.openxmlformats.org/officeDocument/2006/relationships/slide" Target="slides/slide20.xml"/><Relationship Id="rId35" Type="http://schemas.openxmlformats.org/officeDocument/2006/relationships/slide" Target="slides/slide25.xml"/><Relationship Id="rId56" Type="http://schemas.openxmlformats.org/officeDocument/2006/relationships/slide" Target="slides/slide46.xml"/><Relationship Id="rId77" Type="http://schemas.openxmlformats.org/officeDocument/2006/relationships/slide" Target="slides/slide67.xml"/><Relationship Id="rId100" Type="http://schemas.openxmlformats.org/officeDocument/2006/relationships/slide" Target="slides/slide90.xml"/><Relationship Id="rId105" Type="http://schemas.openxmlformats.org/officeDocument/2006/relationships/slide" Target="slides/slide95.xml"/><Relationship Id="rId126" Type="http://schemas.openxmlformats.org/officeDocument/2006/relationships/slide" Target="slides/slide116.xml"/></Relationships>
</file>

<file path=ppt/diagrams/_rels/data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image" Target="../media/image11.jpg"/><Relationship Id="rId5" Type="http://schemas.openxmlformats.org/officeDocument/2006/relationships/image" Target="../media/image15.jpg"/><Relationship Id="rId4" Type="http://schemas.openxmlformats.org/officeDocument/2006/relationships/image" Target="../media/image14.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image" Target="../media/image11.jpg"/><Relationship Id="rId5" Type="http://schemas.openxmlformats.org/officeDocument/2006/relationships/image" Target="../media/image15.jpg"/><Relationship Id="rId4" Type="http://schemas.openxmlformats.org/officeDocument/2006/relationships/image" Target="../media/image1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359C8A-CFB3-48E8-8D97-2C8DFDF2C52E}"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51E73E53-5F6B-44BA-AABE-1C1681D2EBBD}">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Blink</a:t>
          </a:r>
          <a:endPar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gm:t>
    </dgm:pt>
    <dgm:pt modelId="{8DBB18FF-6B6E-4D3A-B330-FAC305B62ACF}" type="parTrans" cxnId="{F1D7A942-1CEC-481E-A149-1E76662B0CBB}">
      <dgm:prSet/>
      <dgm:spPr/>
      <dgm:t>
        <a:bodyPr/>
        <a:lstStyle/>
        <a:p>
          <a:endParaRPr lang="en-US"/>
        </a:p>
      </dgm:t>
    </dgm:pt>
    <dgm:pt modelId="{6B29F936-6014-43E6-B585-70AC3BBFCEB3}" type="sibTrans" cxnId="{F1D7A942-1CEC-481E-A149-1E76662B0CBB}">
      <dgm:prSet/>
      <dgm:spPr/>
      <dgm:t>
        <a:bodyPr/>
        <a:lstStyle/>
        <a:p>
          <a:endParaRPr lang="en-US"/>
        </a:p>
      </dgm:t>
    </dgm:pt>
    <dgm:pt modelId="{F317608A-7525-4A4C-AE7A-8A89EA292CDE}">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Trident</a:t>
          </a:r>
          <a:endPar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gm:t>
    </dgm:pt>
    <dgm:pt modelId="{E98714CE-2C08-4BBA-AE1F-1BA97BAF9BCF}" type="parTrans" cxnId="{78246AB2-E2C0-4B4F-BE59-5A3EDD58BB37}">
      <dgm:prSet/>
      <dgm:spPr/>
      <dgm:t>
        <a:bodyPr/>
        <a:lstStyle/>
        <a:p>
          <a:endParaRPr lang="en-US"/>
        </a:p>
      </dgm:t>
    </dgm:pt>
    <dgm:pt modelId="{E7800DE1-3400-4140-90C8-26D52B0F9FC7}" type="sibTrans" cxnId="{78246AB2-E2C0-4B4F-BE59-5A3EDD58BB37}">
      <dgm:prSet/>
      <dgm:spPr/>
      <dgm:t>
        <a:bodyPr/>
        <a:lstStyle/>
        <a:p>
          <a:endParaRPr lang="en-US"/>
        </a:p>
      </dgm:t>
    </dgm:pt>
    <dgm:pt modelId="{0890ED9C-AED3-4585-AE62-272C0DB46D9B}">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Gecko</a:t>
          </a:r>
          <a:endPar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gm:t>
    </dgm:pt>
    <dgm:pt modelId="{0BADF94D-1E93-4072-BEA9-5B0DD198943C}" type="parTrans" cxnId="{92D140CD-91BD-4FD3-A6D5-EB3A95F96A77}">
      <dgm:prSet/>
      <dgm:spPr/>
      <dgm:t>
        <a:bodyPr/>
        <a:lstStyle/>
        <a:p>
          <a:endParaRPr lang="en-US"/>
        </a:p>
      </dgm:t>
    </dgm:pt>
    <dgm:pt modelId="{24E63BED-2192-4B3F-8B2B-B0F6EE7843A3}" type="sibTrans" cxnId="{92D140CD-91BD-4FD3-A6D5-EB3A95F96A77}">
      <dgm:prSet/>
      <dgm:spPr/>
      <dgm:t>
        <a:bodyPr/>
        <a:lstStyle/>
        <a:p>
          <a:endParaRPr lang="en-US"/>
        </a:p>
      </dgm:t>
    </dgm:pt>
    <dgm:pt modelId="{9640AC5E-6BE5-46D1-AD8F-5876B93E6C6D}">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Blink</a:t>
          </a:r>
          <a:endPar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gm:t>
    </dgm:pt>
    <dgm:pt modelId="{0A30486A-E58D-4A63-8A79-948D8662A2D3}" type="parTrans" cxnId="{9061C196-F33A-4751-AE3E-13AD4E1EB1DE}">
      <dgm:prSet/>
      <dgm:spPr/>
      <dgm:t>
        <a:bodyPr/>
        <a:lstStyle/>
        <a:p>
          <a:endParaRPr lang="en-US"/>
        </a:p>
      </dgm:t>
    </dgm:pt>
    <dgm:pt modelId="{6CC92A08-60B9-4321-B69C-48ABD75D4F4A}" type="sibTrans" cxnId="{9061C196-F33A-4751-AE3E-13AD4E1EB1DE}">
      <dgm:prSet/>
      <dgm:spPr/>
      <dgm:t>
        <a:bodyPr/>
        <a:lstStyle/>
        <a:p>
          <a:endParaRPr lang="en-US"/>
        </a:p>
      </dgm:t>
    </dgm:pt>
    <dgm:pt modelId="{9D62E5CB-428A-4732-A271-C9ED5C9B1619}">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Webkit</a:t>
          </a:r>
          <a:endPar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gm:t>
    </dgm:pt>
    <dgm:pt modelId="{9BB077E6-F7C9-4A48-B989-E5AEC0CD5ADD}" type="parTrans" cxnId="{A24BEF69-2D39-408E-B7D0-F536A1FA94BD}">
      <dgm:prSet/>
      <dgm:spPr/>
      <dgm:t>
        <a:bodyPr/>
        <a:lstStyle/>
        <a:p>
          <a:endParaRPr lang="en-US"/>
        </a:p>
      </dgm:t>
    </dgm:pt>
    <dgm:pt modelId="{D7FFC9A4-4297-4A59-B8D6-5E0FA8C99BA1}" type="sibTrans" cxnId="{A24BEF69-2D39-408E-B7D0-F536A1FA94BD}">
      <dgm:prSet/>
      <dgm:spPr/>
      <dgm:t>
        <a:bodyPr/>
        <a:lstStyle/>
        <a:p>
          <a:endParaRPr lang="en-US"/>
        </a:p>
      </dgm:t>
    </dgm:pt>
    <dgm:pt modelId="{1AEE0CB6-3310-40C1-94D3-E77CBB4440F8}" type="pres">
      <dgm:prSet presAssocID="{0E359C8A-CFB3-48E8-8D97-2C8DFDF2C52E}" presName="linearFlow" presStyleCnt="0">
        <dgm:presLayoutVars>
          <dgm:dir/>
          <dgm:resizeHandles val="exact"/>
        </dgm:presLayoutVars>
      </dgm:prSet>
      <dgm:spPr/>
      <dgm:t>
        <a:bodyPr/>
        <a:lstStyle/>
        <a:p>
          <a:endParaRPr lang="en-US"/>
        </a:p>
      </dgm:t>
    </dgm:pt>
    <dgm:pt modelId="{79A405EB-57A1-46AE-AB63-A3B4F184B62A}" type="pres">
      <dgm:prSet presAssocID="{51E73E53-5F6B-44BA-AABE-1C1681D2EBBD}" presName="composite" presStyleCnt="0"/>
      <dgm:spPr/>
    </dgm:pt>
    <dgm:pt modelId="{8E372FDF-0749-445B-9A47-C9A0FBDBAD2E}" type="pres">
      <dgm:prSet presAssocID="{51E73E53-5F6B-44BA-AABE-1C1681D2EBBD}"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BBAE03C4-3ACB-4DCD-BBD3-7DEA79624278}" type="pres">
      <dgm:prSet presAssocID="{51E73E53-5F6B-44BA-AABE-1C1681D2EBBD}" presName="txShp" presStyleLbl="node1" presStyleIdx="0" presStyleCnt="5" custLinFactNeighborX="847" custLinFactNeighborY="1471">
        <dgm:presLayoutVars>
          <dgm:bulletEnabled val="1"/>
        </dgm:presLayoutVars>
      </dgm:prSet>
      <dgm:spPr/>
      <dgm:t>
        <a:bodyPr/>
        <a:lstStyle/>
        <a:p>
          <a:endParaRPr lang="en-US"/>
        </a:p>
      </dgm:t>
    </dgm:pt>
    <dgm:pt modelId="{B0FB3A61-B4E9-4E6F-9764-B8E6A5998E07}" type="pres">
      <dgm:prSet presAssocID="{6B29F936-6014-43E6-B585-70AC3BBFCEB3}" presName="spacing" presStyleCnt="0"/>
      <dgm:spPr/>
    </dgm:pt>
    <dgm:pt modelId="{27FAD76F-6CCA-48EE-ABDF-16C4CEF9B9F0}" type="pres">
      <dgm:prSet presAssocID="{F317608A-7525-4A4C-AE7A-8A89EA292CDE}" presName="composite" presStyleCnt="0"/>
      <dgm:spPr/>
    </dgm:pt>
    <dgm:pt modelId="{1775A2ED-4E16-42B9-AC19-15C83C20DB88}" type="pres">
      <dgm:prSet presAssocID="{F317608A-7525-4A4C-AE7A-8A89EA292CDE}" presName="imgShp"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endParaRPr lang="en-US"/>
        </a:p>
      </dgm:t>
    </dgm:pt>
    <dgm:pt modelId="{77A3D23B-2018-40EA-B1F9-939457EB315A}" type="pres">
      <dgm:prSet presAssocID="{F317608A-7525-4A4C-AE7A-8A89EA292CDE}" presName="txShp" presStyleLbl="node1" presStyleIdx="1" presStyleCnt="5" custLinFactNeighborX="847" custLinFactNeighborY="-435">
        <dgm:presLayoutVars>
          <dgm:bulletEnabled val="1"/>
        </dgm:presLayoutVars>
      </dgm:prSet>
      <dgm:spPr/>
      <dgm:t>
        <a:bodyPr/>
        <a:lstStyle/>
        <a:p>
          <a:endParaRPr lang="en-US"/>
        </a:p>
      </dgm:t>
    </dgm:pt>
    <dgm:pt modelId="{709B9B34-B979-479B-BA3F-E25492F29F30}" type="pres">
      <dgm:prSet presAssocID="{E7800DE1-3400-4140-90C8-26D52B0F9FC7}" presName="spacing" presStyleCnt="0"/>
      <dgm:spPr/>
    </dgm:pt>
    <dgm:pt modelId="{A05764CE-796E-4DAC-B657-7EFFC0FF8E3C}" type="pres">
      <dgm:prSet presAssocID="{0890ED9C-AED3-4585-AE62-272C0DB46D9B}" presName="composite" presStyleCnt="0"/>
      <dgm:spPr/>
    </dgm:pt>
    <dgm:pt modelId="{0B082CB5-4924-41CE-9F9F-662CEE4FE61A}" type="pres">
      <dgm:prSet presAssocID="{0890ED9C-AED3-4585-AE62-272C0DB46D9B}" presName="imgShp"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42821C7D-0AA4-4380-86A5-4C523ABEE4C2}" type="pres">
      <dgm:prSet presAssocID="{0890ED9C-AED3-4585-AE62-272C0DB46D9B}" presName="txShp" presStyleLbl="node1" presStyleIdx="2" presStyleCnt="5">
        <dgm:presLayoutVars>
          <dgm:bulletEnabled val="1"/>
        </dgm:presLayoutVars>
      </dgm:prSet>
      <dgm:spPr/>
      <dgm:t>
        <a:bodyPr/>
        <a:lstStyle/>
        <a:p>
          <a:endParaRPr lang="en-US"/>
        </a:p>
      </dgm:t>
    </dgm:pt>
    <dgm:pt modelId="{0845A229-FAE8-4EF7-ACA9-5CEC3EEBF650}" type="pres">
      <dgm:prSet presAssocID="{24E63BED-2192-4B3F-8B2B-B0F6EE7843A3}" presName="spacing" presStyleCnt="0"/>
      <dgm:spPr/>
    </dgm:pt>
    <dgm:pt modelId="{33492561-C73C-468B-AA46-DF312B923BEC}" type="pres">
      <dgm:prSet presAssocID="{9640AC5E-6BE5-46D1-AD8F-5876B93E6C6D}" presName="composite" presStyleCnt="0"/>
      <dgm:spPr/>
    </dgm:pt>
    <dgm:pt modelId="{0AAAA6AB-A95A-462C-85C4-1E201F4B1708}" type="pres">
      <dgm:prSet presAssocID="{9640AC5E-6BE5-46D1-AD8F-5876B93E6C6D}" presName="imgShp"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t="-4000" b="-4000"/>
          </a:stretch>
        </a:blipFill>
      </dgm:spPr>
      <dgm:t>
        <a:bodyPr/>
        <a:lstStyle/>
        <a:p>
          <a:endParaRPr lang="en-US"/>
        </a:p>
      </dgm:t>
    </dgm:pt>
    <dgm:pt modelId="{DEB3972E-A696-4932-8BCB-BD148830DA40}" type="pres">
      <dgm:prSet presAssocID="{9640AC5E-6BE5-46D1-AD8F-5876B93E6C6D}" presName="txShp" presStyleLbl="node1" presStyleIdx="3" presStyleCnt="5">
        <dgm:presLayoutVars>
          <dgm:bulletEnabled val="1"/>
        </dgm:presLayoutVars>
      </dgm:prSet>
      <dgm:spPr/>
      <dgm:t>
        <a:bodyPr/>
        <a:lstStyle/>
        <a:p>
          <a:endParaRPr lang="en-US"/>
        </a:p>
      </dgm:t>
    </dgm:pt>
    <dgm:pt modelId="{1D0BD745-2A0A-4D94-8F49-1B95B0C691DD}" type="pres">
      <dgm:prSet presAssocID="{6CC92A08-60B9-4321-B69C-48ABD75D4F4A}" presName="spacing" presStyleCnt="0"/>
      <dgm:spPr/>
    </dgm:pt>
    <dgm:pt modelId="{6A3C2F03-C196-4C7C-BDB8-A17C64F2D05B}" type="pres">
      <dgm:prSet presAssocID="{9D62E5CB-428A-4732-A271-C9ED5C9B1619}" presName="composite" presStyleCnt="0"/>
      <dgm:spPr/>
    </dgm:pt>
    <dgm:pt modelId="{96A1517A-8681-46C7-B9AD-79EC6C6C4F6C}" type="pres">
      <dgm:prSet presAssocID="{9D62E5CB-428A-4732-A271-C9ED5C9B1619}" presName="imgShp"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t>
        <a:bodyPr/>
        <a:lstStyle/>
        <a:p>
          <a:endParaRPr lang="en-US"/>
        </a:p>
      </dgm:t>
    </dgm:pt>
    <dgm:pt modelId="{F435E8F7-BD0E-4FC5-BEBE-920FA7A40AF2}" type="pres">
      <dgm:prSet presAssocID="{9D62E5CB-428A-4732-A271-C9ED5C9B1619}" presName="txShp" presStyleLbl="node1" presStyleIdx="4" presStyleCnt="5">
        <dgm:presLayoutVars>
          <dgm:bulletEnabled val="1"/>
        </dgm:presLayoutVars>
      </dgm:prSet>
      <dgm:spPr/>
      <dgm:t>
        <a:bodyPr/>
        <a:lstStyle/>
        <a:p>
          <a:endParaRPr lang="en-US"/>
        </a:p>
      </dgm:t>
    </dgm:pt>
  </dgm:ptLst>
  <dgm:cxnLst>
    <dgm:cxn modelId="{92D140CD-91BD-4FD3-A6D5-EB3A95F96A77}" srcId="{0E359C8A-CFB3-48E8-8D97-2C8DFDF2C52E}" destId="{0890ED9C-AED3-4585-AE62-272C0DB46D9B}" srcOrd="2" destOrd="0" parTransId="{0BADF94D-1E93-4072-BEA9-5B0DD198943C}" sibTransId="{24E63BED-2192-4B3F-8B2B-B0F6EE7843A3}"/>
    <dgm:cxn modelId="{A24BEF69-2D39-408E-B7D0-F536A1FA94BD}" srcId="{0E359C8A-CFB3-48E8-8D97-2C8DFDF2C52E}" destId="{9D62E5CB-428A-4732-A271-C9ED5C9B1619}" srcOrd="4" destOrd="0" parTransId="{9BB077E6-F7C9-4A48-B989-E5AEC0CD5ADD}" sibTransId="{D7FFC9A4-4297-4A59-B8D6-5E0FA8C99BA1}"/>
    <dgm:cxn modelId="{5B8D25F7-A57F-418E-9C20-3EF83B1010C7}" type="presOf" srcId="{9640AC5E-6BE5-46D1-AD8F-5876B93E6C6D}" destId="{DEB3972E-A696-4932-8BCB-BD148830DA40}" srcOrd="0" destOrd="0" presId="urn:microsoft.com/office/officeart/2005/8/layout/vList3"/>
    <dgm:cxn modelId="{78246AB2-E2C0-4B4F-BE59-5A3EDD58BB37}" srcId="{0E359C8A-CFB3-48E8-8D97-2C8DFDF2C52E}" destId="{F317608A-7525-4A4C-AE7A-8A89EA292CDE}" srcOrd="1" destOrd="0" parTransId="{E98714CE-2C08-4BBA-AE1F-1BA97BAF9BCF}" sibTransId="{E7800DE1-3400-4140-90C8-26D52B0F9FC7}"/>
    <dgm:cxn modelId="{21E87D1D-828C-41B0-9EB7-17EE94716C46}" type="presOf" srcId="{9D62E5CB-428A-4732-A271-C9ED5C9B1619}" destId="{F435E8F7-BD0E-4FC5-BEBE-920FA7A40AF2}" srcOrd="0" destOrd="0" presId="urn:microsoft.com/office/officeart/2005/8/layout/vList3"/>
    <dgm:cxn modelId="{C16F3438-97F0-471D-AB14-36BB794D4E48}" type="presOf" srcId="{F317608A-7525-4A4C-AE7A-8A89EA292CDE}" destId="{77A3D23B-2018-40EA-B1F9-939457EB315A}" srcOrd="0" destOrd="0" presId="urn:microsoft.com/office/officeart/2005/8/layout/vList3"/>
    <dgm:cxn modelId="{24C20409-EC3D-43F1-9A16-B96F36A464AB}" type="presOf" srcId="{0E359C8A-CFB3-48E8-8D97-2C8DFDF2C52E}" destId="{1AEE0CB6-3310-40C1-94D3-E77CBB4440F8}" srcOrd="0" destOrd="0" presId="urn:microsoft.com/office/officeart/2005/8/layout/vList3"/>
    <dgm:cxn modelId="{87180F8E-3E91-4757-B8D7-268E1E6A9C07}" type="presOf" srcId="{51E73E53-5F6B-44BA-AABE-1C1681D2EBBD}" destId="{BBAE03C4-3ACB-4DCD-BBD3-7DEA79624278}" srcOrd="0" destOrd="0" presId="urn:microsoft.com/office/officeart/2005/8/layout/vList3"/>
    <dgm:cxn modelId="{9061C196-F33A-4751-AE3E-13AD4E1EB1DE}" srcId="{0E359C8A-CFB3-48E8-8D97-2C8DFDF2C52E}" destId="{9640AC5E-6BE5-46D1-AD8F-5876B93E6C6D}" srcOrd="3" destOrd="0" parTransId="{0A30486A-E58D-4A63-8A79-948D8662A2D3}" sibTransId="{6CC92A08-60B9-4321-B69C-48ABD75D4F4A}"/>
    <dgm:cxn modelId="{F1D7A942-1CEC-481E-A149-1E76662B0CBB}" srcId="{0E359C8A-CFB3-48E8-8D97-2C8DFDF2C52E}" destId="{51E73E53-5F6B-44BA-AABE-1C1681D2EBBD}" srcOrd="0" destOrd="0" parTransId="{8DBB18FF-6B6E-4D3A-B330-FAC305B62ACF}" sibTransId="{6B29F936-6014-43E6-B585-70AC3BBFCEB3}"/>
    <dgm:cxn modelId="{1C3C38DF-C220-4AD5-B768-2DCB83211B7E}" type="presOf" srcId="{0890ED9C-AED3-4585-AE62-272C0DB46D9B}" destId="{42821C7D-0AA4-4380-86A5-4C523ABEE4C2}" srcOrd="0" destOrd="0" presId="urn:microsoft.com/office/officeart/2005/8/layout/vList3"/>
    <dgm:cxn modelId="{38116649-78B7-4853-BB2C-4B6808918188}" type="presParOf" srcId="{1AEE0CB6-3310-40C1-94D3-E77CBB4440F8}" destId="{79A405EB-57A1-46AE-AB63-A3B4F184B62A}" srcOrd="0" destOrd="0" presId="urn:microsoft.com/office/officeart/2005/8/layout/vList3"/>
    <dgm:cxn modelId="{8F7A775E-6AFA-44EF-AA60-41EAEDDF3A73}" type="presParOf" srcId="{79A405EB-57A1-46AE-AB63-A3B4F184B62A}" destId="{8E372FDF-0749-445B-9A47-C9A0FBDBAD2E}" srcOrd="0" destOrd="0" presId="urn:microsoft.com/office/officeart/2005/8/layout/vList3"/>
    <dgm:cxn modelId="{59D7BBAA-67BD-42FC-8425-B8AD8C269288}" type="presParOf" srcId="{79A405EB-57A1-46AE-AB63-A3B4F184B62A}" destId="{BBAE03C4-3ACB-4DCD-BBD3-7DEA79624278}" srcOrd="1" destOrd="0" presId="urn:microsoft.com/office/officeart/2005/8/layout/vList3"/>
    <dgm:cxn modelId="{D5C01955-9CA2-4B89-84E7-63E97C9C2ACA}" type="presParOf" srcId="{1AEE0CB6-3310-40C1-94D3-E77CBB4440F8}" destId="{B0FB3A61-B4E9-4E6F-9764-B8E6A5998E07}" srcOrd="1" destOrd="0" presId="urn:microsoft.com/office/officeart/2005/8/layout/vList3"/>
    <dgm:cxn modelId="{EB4AC30C-4C5E-43CB-8E27-72BFD9EA8B83}" type="presParOf" srcId="{1AEE0CB6-3310-40C1-94D3-E77CBB4440F8}" destId="{27FAD76F-6CCA-48EE-ABDF-16C4CEF9B9F0}" srcOrd="2" destOrd="0" presId="urn:microsoft.com/office/officeart/2005/8/layout/vList3"/>
    <dgm:cxn modelId="{A5DD0046-3295-4EDA-8FA7-EA6DA4DA3542}" type="presParOf" srcId="{27FAD76F-6CCA-48EE-ABDF-16C4CEF9B9F0}" destId="{1775A2ED-4E16-42B9-AC19-15C83C20DB88}" srcOrd="0" destOrd="0" presId="urn:microsoft.com/office/officeart/2005/8/layout/vList3"/>
    <dgm:cxn modelId="{F03FFC53-B6DA-4E4A-91B2-F5A4D362BD2F}" type="presParOf" srcId="{27FAD76F-6CCA-48EE-ABDF-16C4CEF9B9F0}" destId="{77A3D23B-2018-40EA-B1F9-939457EB315A}" srcOrd="1" destOrd="0" presId="urn:microsoft.com/office/officeart/2005/8/layout/vList3"/>
    <dgm:cxn modelId="{227332F7-BD5C-466F-B09F-D794ED470B85}" type="presParOf" srcId="{1AEE0CB6-3310-40C1-94D3-E77CBB4440F8}" destId="{709B9B34-B979-479B-BA3F-E25492F29F30}" srcOrd="3" destOrd="0" presId="urn:microsoft.com/office/officeart/2005/8/layout/vList3"/>
    <dgm:cxn modelId="{3224A729-6ADA-4E15-8428-DE6D1EEFF9B7}" type="presParOf" srcId="{1AEE0CB6-3310-40C1-94D3-E77CBB4440F8}" destId="{A05764CE-796E-4DAC-B657-7EFFC0FF8E3C}" srcOrd="4" destOrd="0" presId="urn:microsoft.com/office/officeart/2005/8/layout/vList3"/>
    <dgm:cxn modelId="{A6ABFA4C-6E75-432E-B856-5410BD9EF22F}" type="presParOf" srcId="{A05764CE-796E-4DAC-B657-7EFFC0FF8E3C}" destId="{0B082CB5-4924-41CE-9F9F-662CEE4FE61A}" srcOrd="0" destOrd="0" presId="urn:microsoft.com/office/officeart/2005/8/layout/vList3"/>
    <dgm:cxn modelId="{DA4E86E5-AB54-4D27-A723-FFBBC2965757}" type="presParOf" srcId="{A05764CE-796E-4DAC-B657-7EFFC0FF8E3C}" destId="{42821C7D-0AA4-4380-86A5-4C523ABEE4C2}" srcOrd="1" destOrd="0" presId="urn:microsoft.com/office/officeart/2005/8/layout/vList3"/>
    <dgm:cxn modelId="{0217AF0F-4720-466B-BEAC-4B5EC676C934}" type="presParOf" srcId="{1AEE0CB6-3310-40C1-94D3-E77CBB4440F8}" destId="{0845A229-FAE8-4EF7-ACA9-5CEC3EEBF650}" srcOrd="5" destOrd="0" presId="urn:microsoft.com/office/officeart/2005/8/layout/vList3"/>
    <dgm:cxn modelId="{D5547E04-542D-44E2-8E5F-F109800E509B}" type="presParOf" srcId="{1AEE0CB6-3310-40C1-94D3-E77CBB4440F8}" destId="{33492561-C73C-468B-AA46-DF312B923BEC}" srcOrd="6" destOrd="0" presId="urn:microsoft.com/office/officeart/2005/8/layout/vList3"/>
    <dgm:cxn modelId="{79198D9F-C540-4974-A70C-A165D9876511}" type="presParOf" srcId="{33492561-C73C-468B-AA46-DF312B923BEC}" destId="{0AAAA6AB-A95A-462C-85C4-1E201F4B1708}" srcOrd="0" destOrd="0" presId="urn:microsoft.com/office/officeart/2005/8/layout/vList3"/>
    <dgm:cxn modelId="{4E2B4659-D3C1-4112-8891-C5C917273517}" type="presParOf" srcId="{33492561-C73C-468B-AA46-DF312B923BEC}" destId="{DEB3972E-A696-4932-8BCB-BD148830DA40}" srcOrd="1" destOrd="0" presId="urn:microsoft.com/office/officeart/2005/8/layout/vList3"/>
    <dgm:cxn modelId="{D67B9B31-30E6-4A2D-BF10-CB04A533212A}" type="presParOf" srcId="{1AEE0CB6-3310-40C1-94D3-E77CBB4440F8}" destId="{1D0BD745-2A0A-4D94-8F49-1B95B0C691DD}" srcOrd="7" destOrd="0" presId="urn:microsoft.com/office/officeart/2005/8/layout/vList3"/>
    <dgm:cxn modelId="{123AF4EE-AFBC-443D-85F3-D62D91CD3F1F}" type="presParOf" srcId="{1AEE0CB6-3310-40C1-94D3-E77CBB4440F8}" destId="{6A3C2F03-C196-4C7C-BDB8-A17C64F2D05B}" srcOrd="8" destOrd="0" presId="urn:microsoft.com/office/officeart/2005/8/layout/vList3"/>
    <dgm:cxn modelId="{84F0181F-5419-4725-A52E-5659534662D9}" type="presParOf" srcId="{6A3C2F03-C196-4C7C-BDB8-A17C64F2D05B}" destId="{96A1517A-8681-46C7-B9AD-79EC6C6C4F6C}" srcOrd="0" destOrd="0" presId="urn:microsoft.com/office/officeart/2005/8/layout/vList3"/>
    <dgm:cxn modelId="{CB298056-962F-4D7A-970F-28C6DA848C18}" type="presParOf" srcId="{6A3C2F03-C196-4C7C-BDB8-A17C64F2D05B}" destId="{F435E8F7-BD0E-4FC5-BEBE-920FA7A40AF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94C0B2-8B91-48CF-97CB-7B3E1D47A6F4}" type="doc">
      <dgm:prSet loTypeId="urn:microsoft.com/office/officeart/2005/8/layout/process1" loCatId="process" qsTypeId="urn:microsoft.com/office/officeart/2005/8/quickstyle/simple1" qsCatId="simple" csTypeId="urn:microsoft.com/office/officeart/2005/8/colors/accent1_2" csCatId="accent1" phldr="1"/>
      <dgm:spPr/>
    </dgm:pt>
    <dgm:pt modelId="{BA502D26-1B99-49C0-884F-5270B8FEFB7F}">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smtClean="0">
              <a:solidFill>
                <a:schemeClr val="bg1">
                  <a:lumMod val="20000"/>
                  <a:lumOff val="80000"/>
                </a:schemeClr>
              </a:solidFill>
            </a:rPr>
            <a:t>Jason Huggins developed Java Script library in 2004  </a:t>
          </a:r>
          <a:endParaRPr lang="en-US" dirty="0">
            <a:solidFill>
              <a:schemeClr val="bg1">
                <a:lumMod val="20000"/>
                <a:lumOff val="80000"/>
              </a:schemeClr>
            </a:solidFill>
          </a:endParaRPr>
        </a:p>
      </dgm:t>
    </dgm:pt>
    <dgm:pt modelId="{867BAC3A-3FAE-42E6-BA15-8F6CF1E8560E}" type="parTrans" cxnId="{10C1624B-B9BD-4770-A4F4-2C4FB18BD6C6}">
      <dgm:prSet/>
      <dgm:spPr/>
      <dgm:t>
        <a:bodyPr/>
        <a:lstStyle/>
        <a:p>
          <a:endParaRPr lang="en-US"/>
        </a:p>
      </dgm:t>
    </dgm:pt>
    <dgm:pt modelId="{C2B6AD5F-5E22-4C55-9832-8B668CE632A7}" type="sibTrans" cxnId="{10C1624B-B9BD-4770-A4F4-2C4FB18BD6C6}">
      <dgm:prSet>
        <dgm:style>
          <a:lnRef idx="1">
            <a:schemeClr val="accent2"/>
          </a:lnRef>
          <a:fillRef idx="2">
            <a:schemeClr val="accent2"/>
          </a:fillRef>
          <a:effectRef idx="1">
            <a:schemeClr val="accent2"/>
          </a:effectRef>
          <a:fontRef idx="minor">
            <a:schemeClr val="dk1"/>
          </a:fontRef>
        </dgm:style>
      </dgm:prSet>
      <dgm:spPr/>
      <dgm:t>
        <a:bodyPr/>
        <a:lstStyle/>
        <a:p>
          <a:endParaRPr lang="en-US"/>
        </a:p>
      </dgm:t>
    </dgm:pt>
    <dgm:pt modelId="{FF372B8D-1211-40D3-A8FD-E089184A44B9}">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smtClean="0">
              <a:solidFill>
                <a:schemeClr val="bg1">
                  <a:lumMod val="20000"/>
                  <a:lumOff val="80000"/>
                </a:schemeClr>
              </a:solidFill>
            </a:rPr>
            <a:t>Simon Stewart created Web driver in 2006</a:t>
          </a:r>
          <a:endParaRPr lang="en-US" dirty="0">
            <a:solidFill>
              <a:schemeClr val="bg1">
                <a:lumMod val="20000"/>
                <a:lumOff val="80000"/>
              </a:schemeClr>
            </a:solidFill>
          </a:endParaRPr>
        </a:p>
      </dgm:t>
    </dgm:pt>
    <dgm:pt modelId="{9FA78D6C-6C49-4177-93D6-EC8668851734}" type="parTrans" cxnId="{045DA2AE-0F08-42C0-9C7F-483678EBAAC6}">
      <dgm:prSet/>
      <dgm:spPr/>
      <dgm:t>
        <a:bodyPr/>
        <a:lstStyle/>
        <a:p>
          <a:endParaRPr lang="en-US"/>
        </a:p>
      </dgm:t>
    </dgm:pt>
    <dgm:pt modelId="{E7208C8C-EC78-484C-8D14-F656E71C7E2F}" type="sibTrans" cxnId="{045DA2AE-0F08-42C0-9C7F-483678EBAAC6}">
      <dgm:prSet>
        <dgm:style>
          <a:lnRef idx="1">
            <a:schemeClr val="accent2"/>
          </a:lnRef>
          <a:fillRef idx="2">
            <a:schemeClr val="accent2"/>
          </a:fillRef>
          <a:effectRef idx="1">
            <a:schemeClr val="accent2"/>
          </a:effectRef>
          <a:fontRef idx="minor">
            <a:schemeClr val="dk1"/>
          </a:fontRef>
        </dgm:style>
      </dgm:prSet>
      <dgm:spPr/>
      <dgm:t>
        <a:bodyPr/>
        <a:lstStyle/>
        <a:p>
          <a:endParaRPr lang="en-US"/>
        </a:p>
      </dgm:t>
    </dgm:pt>
    <dgm:pt modelId="{404B670D-FD7A-4460-9BED-E64839C94801}">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smtClean="0">
              <a:solidFill>
                <a:schemeClr val="bg1">
                  <a:lumMod val="20000"/>
                  <a:lumOff val="80000"/>
                </a:schemeClr>
              </a:solidFill>
            </a:rPr>
            <a:t>Finally we saw the merging of Selenium and Webdriver in 2008</a:t>
          </a:r>
          <a:endParaRPr lang="en-US" dirty="0">
            <a:solidFill>
              <a:schemeClr val="bg1">
                <a:lumMod val="20000"/>
                <a:lumOff val="80000"/>
              </a:schemeClr>
            </a:solidFill>
          </a:endParaRPr>
        </a:p>
      </dgm:t>
    </dgm:pt>
    <dgm:pt modelId="{F9CE6526-9270-43B9-A5F1-30DDF4E6454A}" type="parTrans" cxnId="{2D12725F-A27B-4268-994B-DE3BC76D1729}">
      <dgm:prSet/>
      <dgm:spPr/>
      <dgm:t>
        <a:bodyPr/>
        <a:lstStyle/>
        <a:p>
          <a:endParaRPr lang="en-US"/>
        </a:p>
      </dgm:t>
    </dgm:pt>
    <dgm:pt modelId="{B50364D7-28FA-4AEE-B9C6-CC8DDD3FAA4C}" type="sibTrans" cxnId="{2D12725F-A27B-4268-994B-DE3BC76D1729}">
      <dgm:prSet/>
      <dgm:spPr/>
      <dgm:t>
        <a:bodyPr/>
        <a:lstStyle/>
        <a:p>
          <a:endParaRPr lang="en-US"/>
        </a:p>
      </dgm:t>
    </dgm:pt>
    <dgm:pt modelId="{3D10D8BF-D1E6-4ECF-9FDB-36904BD7441A}" type="pres">
      <dgm:prSet presAssocID="{8294C0B2-8B91-48CF-97CB-7B3E1D47A6F4}" presName="Name0" presStyleCnt="0">
        <dgm:presLayoutVars>
          <dgm:dir/>
          <dgm:resizeHandles val="exact"/>
        </dgm:presLayoutVars>
      </dgm:prSet>
      <dgm:spPr/>
    </dgm:pt>
    <dgm:pt modelId="{FF91B0E8-8895-4F7D-B6BF-BD889A49983C}" type="pres">
      <dgm:prSet presAssocID="{BA502D26-1B99-49C0-884F-5270B8FEFB7F}" presName="node" presStyleLbl="node1" presStyleIdx="0" presStyleCnt="3" custScaleX="97582">
        <dgm:presLayoutVars>
          <dgm:bulletEnabled val="1"/>
        </dgm:presLayoutVars>
      </dgm:prSet>
      <dgm:spPr/>
      <dgm:t>
        <a:bodyPr/>
        <a:lstStyle/>
        <a:p>
          <a:endParaRPr lang="en-US"/>
        </a:p>
      </dgm:t>
    </dgm:pt>
    <dgm:pt modelId="{8F05432C-0865-450B-B084-FAA7B9D3CF5E}" type="pres">
      <dgm:prSet presAssocID="{C2B6AD5F-5E22-4C55-9832-8B668CE632A7}" presName="sibTrans" presStyleLbl="sibTrans2D1" presStyleIdx="0" presStyleCnt="2"/>
      <dgm:spPr/>
      <dgm:t>
        <a:bodyPr/>
        <a:lstStyle/>
        <a:p>
          <a:endParaRPr lang="en-US"/>
        </a:p>
      </dgm:t>
    </dgm:pt>
    <dgm:pt modelId="{323AA583-D5C8-4B1F-9A19-539EE2ADD5C9}" type="pres">
      <dgm:prSet presAssocID="{C2B6AD5F-5E22-4C55-9832-8B668CE632A7}" presName="connectorText" presStyleLbl="sibTrans2D1" presStyleIdx="0" presStyleCnt="2"/>
      <dgm:spPr/>
      <dgm:t>
        <a:bodyPr/>
        <a:lstStyle/>
        <a:p>
          <a:endParaRPr lang="en-US"/>
        </a:p>
      </dgm:t>
    </dgm:pt>
    <dgm:pt modelId="{A0AB4B50-18B7-436C-BBDD-29D149B1ED71}" type="pres">
      <dgm:prSet presAssocID="{FF372B8D-1211-40D3-A8FD-E089184A44B9}" presName="node" presStyleLbl="node1" presStyleIdx="1" presStyleCnt="3">
        <dgm:presLayoutVars>
          <dgm:bulletEnabled val="1"/>
        </dgm:presLayoutVars>
      </dgm:prSet>
      <dgm:spPr/>
      <dgm:t>
        <a:bodyPr/>
        <a:lstStyle/>
        <a:p>
          <a:endParaRPr lang="en-US"/>
        </a:p>
      </dgm:t>
    </dgm:pt>
    <dgm:pt modelId="{A92D7D13-FC5D-4648-BFD4-9B30C3FCAB52}" type="pres">
      <dgm:prSet presAssocID="{E7208C8C-EC78-484C-8D14-F656E71C7E2F}" presName="sibTrans" presStyleLbl="sibTrans2D1" presStyleIdx="1" presStyleCnt="2"/>
      <dgm:spPr/>
      <dgm:t>
        <a:bodyPr/>
        <a:lstStyle/>
        <a:p>
          <a:endParaRPr lang="en-US"/>
        </a:p>
      </dgm:t>
    </dgm:pt>
    <dgm:pt modelId="{C66B1AC8-D36A-4DF4-ACBE-25F99425C499}" type="pres">
      <dgm:prSet presAssocID="{E7208C8C-EC78-484C-8D14-F656E71C7E2F}" presName="connectorText" presStyleLbl="sibTrans2D1" presStyleIdx="1" presStyleCnt="2"/>
      <dgm:spPr/>
      <dgm:t>
        <a:bodyPr/>
        <a:lstStyle/>
        <a:p>
          <a:endParaRPr lang="en-US"/>
        </a:p>
      </dgm:t>
    </dgm:pt>
    <dgm:pt modelId="{0E3D7083-4FD5-45CC-8800-7B97255BF65F}" type="pres">
      <dgm:prSet presAssocID="{404B670D-FD7A-4460-9BED-E64839C94801}" presName="node" presStyleLbl="node1" presStyleIdx="2" presStyleCnt="3">
        <dgm:presLayoutVars>
          <dgm:bulletEnabled val="1"/>
        </dgm:presLayoutVars>
      </dgm:prSet>
      <dgm:spPr/>
      <dgm:t>
        <a:bodyPr/>
        <a:lstStyle/>
        <a:p>
          <a:endParaRPr lang="en-US"/>
        </a:p>
      </dgm:t>
    </dgm:pt>
  </dgm:ptLst>
  <dgm:cxnLst>
    <dgm:cxn modelId="{542AE189-4102-45CB-ACCF-9CED6399E839}" type="presOf" srcId="{8294C0B2-8B91-48CF-97CB-7B3E1D47A6F4}" destId="{3D10D8BF-D1E6-4ECF-9FDB-36904BD7441A}" srcOrd="0" destOrd="0" presId="urn:microsoft.com/office/officeart/2005/8/layout/process1"/>
    <dgm:cxn modelId="{10C1624B-B9BD-4770-A4F4-2C4FB18BD6C6}" srcId="{8294C0B2-8B91-48CF-97CB-7B3E1D47A6F4}" destId="{BA502D26-1B99-49C0-884F-5270B8FEFB7F}" srcOrd="0" destOrd="0" parTransId="{867BAC3A-3FAE-42E6-BA15-8F6CF1E8560E}" sibTransId="{C2B6AD5F-5E22-4C55-9832-8B668CE632A7}"/>
    <dgm:cxn modelId="{2D12725F-A27B-4268-994B-DE3BC76D1729}" srcId="{8294C0B2-8B91-48CF-97CB-7B3E1D47A6F4}" destId="{404B670D-FD7A-4460-9BED-E64839C94801}" srcOrd="2" destOrd="0" parTransId="{F9CE6526-9270-43B9-A5F1-30DDF4E6454A}" sibTransId="{B50364D7-28FA-4AEE-B9C6-CC8DDD3FAA4C}"/>
    <dgm:cxn modelId="{045DA2AE-0F08-42C0-9C7F-483678EBAAC6}" srcId="{8294C0B2-8B91-48CF-97CB-7B3E1D47A6F4}" destId="{FF372B8D-1211-40D3-A8FD-E089184A44B9}" srcOrd="1" destOrd="0" parTransId="{9FA78D6C-6C49-4177-93D6-EC8668851734}" sibTransId="{E7208C8C-EC78-484C-8D14-F656E71C7E2F}"/>
    <dgm:cxn modelId="{166AD192-4CA0-49A5-B9A7-63D37AC8D9C3}" type="presOf" srcId="{BA502D26-1B99-49C0-884F-5270B8FEFB7F}" destId="{FF91B0E8-8895-4F7D-B6BF-BD889A49983C}" srcOrd="0" destOrd="0" presId="urn:microsoft.com/office/officeart/2005/8/layout/process1"/>
    <dgm:cxn modelId="{D6E87159-7CEB-4BDE-B230-C34D3F3F78B1}" type="presOf" srcId="{E7208C8C-EC78-484C-8D14-F656E71C7E2F}" destId="{A92D7D13-FC5D-4648-BFD4-9B30C3FCAB52}" srcOrd="0" destOrd="0" presId="urn:microsoft.com/office/officeart/2005/8/layout/process1"/>
    <dgm:cxn modelId="{1DAE86AD-E3CD-4B41-9230-BC575B157003}" type="presOf" srcId="{C2B6AD5F-5E22-4C55-9832-8B668CE632A7}" destId="{323AA583-D5C8-4B1F-9A19-539EE2ADD5C9}" srcOrd="1" destOrd="0" presId="urn:microsoft.com/office/officeart/2005/8/layout/process1"/>
    <dgm:cxn modelId="{9BC67365-5B0A-479F-BBFD-B4E6254121CB}" type="presOf" srcId="{404B670D-FD7A-4460-9BED-E64839C94801}" destId="{0E3D7083-4FD5-45CC-8800-7B97255BF65F}" srcOrd="0" destOrd="0" presId="urn:microsoft.com/office/officeart/2005/8/layout/process1"/>
    <dgm:cxn modelId="{E7CAF78E-B63C-4CF1-8984-B7B480CE18B2}" type="presOf" srcId="{C2B6AD5F-5E22-4C55-9832-8B668CE632A7}" destId="{8F05432C-0865-450B-B084-FAA7B9D3CF5E}" srcOrd="0" destOrd="0" presId="urn:microsoft.com/office/officeart/2005/8/layout/process1"/>
    <dgm:cxn modelId="{BA59A87E-8376-41D7-8A16-0FE4619EA7A7}" type="presOf" srcId="{E7208C8C-EC78-484C-8D14-F656E71C7E2F}" destId="{C66B1AC8-D36A-4DF4-ACBE-25F99425C499}" srcOrd="1" destOrd="0" presId="urn:microsoft.com/office/officeart/2005/8/layout/process1"/>
    <dgm:cxn modelId="{17FDB6AD-F2C6-42CA-A6FE-9AAD6850633A}" type="presOf" srcId="{FF372B8D-1211-40D3-A8FD-E089184A44B9}" destId="{A0AB4B50-18B7-436C-BBDD-29D149B1ED71}" srcOrd="0" destOrd="0" presId="urn:microsoft.com/office/officeart/2005/8/layout/process1"/>
    <dgm:cxn modelId="{C8BF23E9-6220-4B30-A2F1-4E2640671AA4}" type="presParOf" srcId="{3D10D8BF-D1E6-4ECF-9FDB-36904BD7441A}" destId="{FF91B0E8-8895-4F7D-B6BF-BD889A49983C}" srcOrd="0" destOrd="0" presId="urn:microsoft.com/office/officeart/2005/8/layout/process1"/>
    <dgm:cxn modelId="{BA992885-DD0E-4732-AF85-370426B4CD96}" type="presParOf" srcId="{3D10D8BF-D1E6-4ECF-9FDB-36904BD7441A}" destId="{8F05432C-0865-450B-B084-FAA7B9D3CF5E}" srcOrd="1" destOrd="0" presId="urn:microsoft.com/office/officeart/2005/8/layout/process1"/>
    <dgm:cxn modelId="{E83B7BD0-0EED-409A-9366-17643282B99E}" type="presParOf" srcId="{8F05432C-0865-450B-B084-FAA7B9D3CF5E}" destId="{323AA583-D5C8-4B1F-9A19-539EE2ADD5C9}" srcOrd="0" destOrd="0" presId="urn:microsoft.com/office/officeart/2005/8/layout/process1"/>
    <dgm:cxn modelId="{2E69C83E-C997-4D1A-8FA0-9ADA96146934}" type="presParOf" srcId="{3D10D8BF-D1E6-4ECF-9FDB-36904BD7441A}" destId="{A0AB4B50-18B7-436C-BBDD-29D149B1ED71}" srcOrd="2" destOrd="0" presId="urn:microsoft.com/office/officeart/2005/8/layout/process1"/>
    <dgm:cxn modelId="{BC49EE94-2A4A-49A6-BB48-B04A8F828207}" type="presParOf" srcId="{3D10D8BF-D1E6-4ECF-9FDB-36904BD7441A}" destId="{A92D7D13-FC5D-4648-BFD4-9B30C3FCAB52}" srcOrd="3" destOrd="0" presId="urn:microsoft.com/office/officeart/2005/8/layout/process1"/>
    <dgm:cxn modelId="{02CD8A8D-0B08-4F2D-9572-7393FCD4371F}" type="presParOf" srcId="{A92D7D13-FC5D-4648-BFD4-9B30C3FCAB52}" destId="{C66B1AC8-D36A-4DF4-ACBE-25F99425C499}" srcOrd="0" destOrd="0" presId="urn:microsoft.com/office/officeart/2005/8/layout/process1"/>
    <dgm:cxn modelId="{B94B1B91-8719-41E2-BF24-99E2293752B0}" type="presParOf" srcId="{3D10D8BF-D1E6-4ECF-9FDB-36904BD7441A}" destId="{0E3D7083-4FD5-45CC-8800-7B97255BF65F}"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E03C4-3ACB-4DCD-BBD3-7DEA79624278}">
      <dsp:nvSpPr>
        <dsp:cNvPr id="0" name=""/>
        <dsp:cNvSpPr/>
      </dsp:nvSpPr>
      <dsp:spPr>
        <a:xfrm rot="10800000">
          <a:off x="1219197" y="12700"/>
          <a:ext cx="4053840" cy="655126"/>
        </a:xfrm>
        <a:prstGeom prst="homePlate">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88893" tIns="118110" rIns="220472" bIns="118110" numCol="1" spcCol="1270" anchor="ctr" anchorCtr="0">
          <a:noAutofit/>
        </a:bodyPr>
        <a:lstStyle/>
        <a:p>
          <a:pPr lvl="0" algn="ctr" defTabSz="1377950">
            <a:lnSpc>
              <a:spcPct val="90000"/>
            </a:lnSpc>
            <a:spcBef>
              <a:spcPct val="0"/>
            </a:spcBef>
            <a:spcAft>
              <a:spcPct val="35000"/>
            </a:spcAft>
          </a:pPr>
          <a:r>
            <a:rPr lang="en-US" sz="3100" b="1" kern="120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Blink</a:t>
          </a:r>
          <a:endParaRPr lang="en-US" sz="3100" b="1" kern="120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sp:txBody>
      <dsp:txXfrm rot="10800000">
        <a:off x="1382978" y="12700"/>
        <a:ext cx="3890059" cy="655126"/>
      </dsp:txXfrm>
    </dsp:sp>
    <dsp:sp modelId="{8E372FDF-0749-445B-9A47-C9A0FBDBAD2E}">
      <dsp:nvSpPr>
        <dsp:cNvPr id="0" name=""/>
        <dsp:cNvSpPr/>
      </dsp:nvSpPr>
      <dsp:spPr>
        <a:xfrm>
          <a:off x="857298" y="3063"/>
          <a:ext cx="655126" cy="65512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A3D23B-2018-40EA-B1F9-939457EB315A}">
      <dsp:nvSpPr>
        <dsp:cNvPr id="0" name=""/>
        <dsp:cNvSpPr/>
      </dsp:nvSpPr>
      <dsp:spPr>
        <a:xfrm rot="10800000">
          <a:off x="1219197" y="850900"/>
          <a:ext cx="4053840" cy="655126"/>
        </a:xfrm>
        <a:prstGeom prst="homePlate">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88893" tIns="118110" rIns="220472" bIns="118110" numCol="1" spcCol="1270" anchor="ctr" anchorCtr="0">
          <a:noAutofit/>
        </a:bodyPr>
        <a:lstStyle/>
        <a:p>
          <a:pPr lvl="0" algn="ctr" defTabSz="1377950">
            <a:lnSpc>
              <a:spcPct val="90000"/>
            </a:lnSpc>
            <a:spcBef>
              <a:spcPct val="0"/>
            </a:spcBef>
            <a:spcAft>
              <a:spcPct val="35000"/>
            </a:spcAft>
          </a:pPr>
          <a:r>
            <a:rPr lang="en-US" sz="3100" b="1" kern="120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Trident</a:t>
          </a:r>
          <a:endParaRPr lang="en-US" sz="3100" b="1" kern="120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sp:txBody>
      <dsp:txXfrm rot="10800000">
        <a:off x="1382978" y="850900"/>
        <a:ext cx="3890059" cy="655126"/>
      </dsp:txXfrm>
    </dsp:sp>
    <dsp:sp modelId="{1775A2ED-4E16-42B9-AC19-15C83C20DB88}">
      <dsp:nvSpPr>
        <dsp:cNvPr id="0" name=""/>
        <dsp:cNvSpPr/>
      </dsp:nvSpPr>
      <dsp:spPr>
        <a:xfrm>
          <a:off x="857298" y="853750"/>
          <a:ext cx="655126" cy="65512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821C7D-0AA4-4380-86A5-4C523ABEE4C2}">
      <dsp:nvSpPr>
        <dsp:cNvPr id="0" name=""/>
        <dsp:cNvSpPr/>
      </dsp:nvSpPr>
      <dsp:spPr>
        <a:xfrm rot="10800000">
          <a:off x="1184861" y="1704436"/>
          <a:ext cx="4053840" cy="655126"/>
        </a:xfrm>
        <a:prstGeom prst="homePlate">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88893" tIns="118110" rIns="220472" bIns="118110" numCol="1" spcCol="1270" anchor="ctr" anchorCtr="0">
          <a:noAutofit/>
        </a:bodyPr>
        <a:lstStyle/>
        <a:p>
          <a:pPr lvl="0" algn="ctr" defTabSz="1377950">
            <a:lnSpc>
              <a:spcPct val="90000"/>
            </a:lnSpc>
            <a:spcBef>
              <a:spcPct val="0"/>
            </a:spcBef>
            <a:spcAft>
              <a:spcPct val="35000"/>
            </a:spcAft>
          </a:pPr>
          <a:r>
            <a:rPr lang="en-US" sz="3100" b="1" kern="120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Gecko</a:t>
          </a:r>
          <a:endParaRPr lang="en-US" sz="3100" b="1" kern="120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sp:txBody>
      <dsp:txXfrm rot="10800000">
        <a:off x="1348642" y="1704436"/>
        <a:ext cx="3890059" cy="655126"/>
      </dsp:txXfrm>
    </dsp:sp>
    <dsp:sp modelId="{0B082CB5-4924-41CE-9F9F-662CEE4FE61A}">
      <dsp:nvSpPr>
        <dsp:cNvPr id="0" name=""/>
        <dsp:cNvSpPr/>
      </dsp:nvSpPr>
      <dsp:spPr>
        <a:xfrm>
          <a:off x="857298" y="1704436"/>
          <a:ext cx="655126" cy="65512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B3972E-A696-4932-8BCB-BD148830DA40}">
      <dsp:nvSpPr>
        <dsp:cNvPr id="0" name=""/>
        <dsp:cNvSpPr/>
      </dsp:nvSpPr>
      <dsp:spPr>
        <a:xfrm rot="10800000">
          <a:off x="1184861" y="2555123"/>
          <a:ext cx="4053840" cy="655126"/>
        </a:xfrm>
        <a:prstGeom prst="homePlate">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88893" tIns="118110" rIns="220472" bIns="118110" numCol="1" spcCol="1270" anchor="ctr" anchorCtr="0">
          <a:noAutofit/>
        </a:bodyPr>
        <a:lstStyle/>
        <a:p>
          <a:pPr lvl="0" algn="ctr" defTabSz="1377950">
            <a:lnSpc>
              <a:spcPct val="90000"/>
            </a:lnSpc>
            <a:spcBef>
              <a:spcPct val="0"/>
            </a:spcBef>
            <a:spcAft>
              <a:spcPct val="35000"/>
            </a:spcAft>
          </a:pPr>
          <a:r>
            <a:rPr lang="en-US" sz="3100" b="1" kern="120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Blink</a:t>
          </a:r>
          <a:endParaRPr lang="en-US" sz="3100" b="1" kern="120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sp:txBody>
      <dsp:txXfrm rot="10800000">
        <a:off x="1348642" y="2555123"/>
        <a:ext cx="3890059" cy="655126"/>
      </dsp:txXfrm>
    </dsp:sp>
    <dsp:sp modelId="{0AAAA6AB-A95A-462C-85C4-1E201F4B1708}">
      <dsp:nvSpPr>
        <dsp:cNvPr id="0" name=""/>
        <dsp:cNvSpPr/>
      </dsp:nvSpPr>
      <dsp:spPr>
        <a:xfrm>
          <a:off x="857298" y="2555123"/>
          <a:ext cx="655126" cy="655126"/>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4000" b="-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35E8F7-BD0E-4FC5-BEBE-920FA7A40AF2}">
      <dsp:nvSpPr>
        <dsp:cNvPr id="0" name=""/>
        <dsp:cNvSpPr/>
      </dsp:nvSpPr>
      <dsp:spPr>
        <a:xfrm rot="10800000">
          <a:off x="1184861" y="3405810"/>
          <a:ext cx="4053840" cy="655126"/>
        </a:xfrm>
        <a:prstGeom prst="homePlate">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88893" tIns="118110" rIns="220472" bIns="118110" numCol="1" spcCol="1270" anchor="ctr" anchorCtr="0">
          <a:noAutofit/>
        </a:bodyPr>
        <a:lstStyle/>
        <a:p>
          <a:pPr lvl="0" algn="ctr" defTabSz="1377950">
            <a:lnSpc>
              <a:spcPct val="90000"/>
            </a:lnSpc>
            <a:spcBef>
              <a:spcPct val="0"/>
            </a:spcBef>
            <a:spcAft>
              <a:spcPct val="35000"/>
            </a:spcAft>
          </a:pPr>
          <a:r>
            <a:rPr lang="en-US" sz="3100" b="1" kern="120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Webkit</a:t>
          </a:r>
          <a:endParaRPr lang="en-US" sz="3100" b="1" kern="120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sp:txBody>
      <dsp:txXfrm rot="10800000">
        <a:off x="1348642" y="3405810"/>
        <a:ext cx="3890059" cy="655126"/>
      </dsp:txXfrm>
    </dsp:sp>
    <dsp:sp modelId="{96A1517A-8681-46C7-B9AD-79EC6C6C4F6C}">
      <dsp:nvSpPr>
        <dsp:cNvPr id="0" name=""/>
        <dsp:cNvSpPr/>
      </dsp:nvSpPr>
      <dsp:spPr>
        <a:xfrm>
          <a:off x="857298" y="3405810"/>
          <a:ext cx="655126" cy="655126"/>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1B0E8-8895-4F7D-B6BF-BD889A49983C}">
      <dsp:nvSpPr>
        <dsp:cNvPr id="0" name=""/>
        <dsp:cNvSpPr/>
      </dsp:nvSpPr>
      <dsp:spPr>
        <a:xfrm>
          <a:off x="3108" y="1995465"/>
          <a:ext cx="2184323" cy="1343069"/>
        </a:xfrm>
        <a:prstGeom prst="roundRect">
          <a:avLst>
            <a:gd name="adj" fmla="val 1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solidFill>
                <a:schemeClr val="bg1">
                  <a:lumMod val="20000"/>
                  <a:lumOff val="80000"/>
                </a:schemeClr>
              </a:solidFill>
            </a:rPr>
            <a:t>Jason Huggins developed Java Script library in 2004  </a:t>
          </a:r>
          <a:endParaRPr lang="en-US" sz="1900" kern="1200" dirty="0">
            <a:solidFill>
              <a:schemeClr val="bg1">
                <a:lumMod val="20000"/>
                <a:lumOff val="80000"/>
              </a:schemeClr>
            </a:solidFill>
          </a:endParaRPr>
        </a:p>
      </dsp:txBody>
      <dsp:txXfrm>
        <a:off x="42445" y="2034802"/>
        <a:ext cx="2105649" cy="1264395"/>
      </dsp:txXfrm>
    </dsp:sp>
    <dsp:sp modelId="{8F05432C-0865-450B-B084-FAA7B9D3CF5E}">
      <dsp:nvSpPr>
        <dsp:cNvPr id="0" name=""/>
        <dsp:cNvSpPr/>
      </dsp:nvSpPr>
      <dsp:spPr>
        <a:xfrm>
          <a:off x="2411277" y="2389432"/>
          <a:ext cx="474551" cy="555135"/>
        </a:xfrm>
        <a:prstGeom prst="rightArrow">
          <a:avLst>
            <a:gd name="adj1" fmla="val 60000"/>
            <a:gd name="adj2" fmla="val 5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411277" y="2500459"/>
        <a:ext cx="332186" cy="333081"/>
      </dsp:txXfrm>
    </dsp:sp>
    <dsp:sp modelId="{A0AB4B50-18B7-436C-BBDD-29D149B1ED71}">
      <dsp:nvSpPr>
        <dsp:cNvPr id="0" name=""/>
        <dsp:cNvSpPr/>
      </dsp:nvSpPr>
      <dsp:spPr>
        <a:xfrm>
          <a:off x="3082812" y="1995465"/>
          <a:ext cx="2238449" cy="1343069"/>
        </a:xfrm>
        <a:prstGeom prst="roundRect">
          <a:avLst>
            <a:gd name="adj" fmla="val 1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solidFill>
                <a:schemeClr val="bg1">
                  <a:lumMod val="20000"/>
                  <a:lumOff val="80000"/>
                </a:schemeClr>
              </a:solidFill>
            </a:rPr>
            <a:t>Simon Stewart created Web driver in 2006</a:t>
          </a:r>
          <a:endParaRPr lang="en-US" sz="1900" kern="1200" dirty="0">
            <a:solidFill>
              <a:schemeClr val="bg1">
                <a:lumMod val="20000"/>
                <a:lumOff val="80000"/>
              </a:schemeClr>
            </a:solidFill>
          </a:endParaRPr>
        </a:p>
      </dsp:txBody>
      <dsp:txXfrm>
        <a:off x="3122149" y="2034802"/>
        <a:ext cx="2159775" cy="1264395"/>
      </dsp:txXfrm>
    </dsp:sp>
    <dsp:sp modelId="{A92D7D13-FC5D-4648-BFD4-9B30C3FCAB52}">
      <dsp:nvSpPr>
        <dsp:cNvPr id="0" name=""/>
        <dsp:cNvSpPr/>
      </dsp:nvSpPr>
      <dsp:spPr>
        <a:xfrm>
          <a:off x="5545106" y="2389432"/>
          <a:ext cx="474551" cy="555135"/>
        </a:xfrm>
        <a:prstGeom prst="rightArrow">
          <a:avLst>
            <a:gd name="adj1" fmla="val 60000"/>
            <a:gd name="adj2" fmla="val 5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5545106" y="2500459"/>
        <a:ext cx="332186" cy="333081"/>
      </dsp:txXfrm>
    </dsp:sp>
    <dsp:sp modelId="{0E3D7083-4FD5-45CC-8800-7B97255BF65F}">
      <dsp:nvSpPr>
        <dsp:cNvPr id="0" name=""/>
        <dsp:cNvSpPr/>
      </dsp:nvSpPr>
      <dsp:spPr>
        <a:xfrm>
          <a:off x="6216641" y="1995465"/>
          <a:ext cx="2238449" cy="1343069"/>
        </a:xfrm>
        <a:prstGeom prst="roundRect">
          <a:avLst>
            <a:gd name="adj" fmla="val 1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solidFill>
                <a:schemeClr val="bg1">
                  <a:lumMod val="20000"/>
                  <a:lumOff val="80000"/>
                </a:schemeClr>
              </a:solidFill>
            </a:rPr>
            <a:t>Finally we saw the merging of Selenium and Webdriver in 2008</a:t>
          </a:r>
          <a:endParaRPr lang="en-US" sz="1900" kern="1200" dirty="0">
            <a:solidFill>
              <a:schemeClr val="bg1">
                <a:lumMod val="20000"/>
                <a:lumOff val="80000"/>
              </a:schemeClr>
            </a:solidFill>
          </a:endParaRPr>
        </a:p>
      </dsp:txBody>
      <dsp:txXfrm>
        <a:off x="6255978" y="2034802"/>
        <a:ext cx="2159775" cy="126439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99F3A4-7CE6-7D4B-82F4-AAB0A89D24A0}" type="datetimeFigureOut">
              <a:rPr lang="en-US" smtClean="0"/>
              <a:t>6/2/2016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93AD1B-1BAA-D548-ACF0-7463C0C7D0E7}" type="slidenum">
              <a:rPr lang="en-US" smtClean="0"/>
              <a:t>‹#›</a:t>
            </a:fld>
            <a:endParaRPr lang="en-US"/>
          </a:p>
        </p:txBody>
      </p:sp>
    </p:spTree>
    <p:extLst>
      <p:ext uri="{BB962C8B-B14F-4D97-AF65-F5344CB8AC3E}">
        <p14:creationId xmlns:p14="http://schemas.microsoft.com/office/powerpoint/2010/main" val="3196806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6E0245-0977-4CDD-917D-8244FF7DB24C}" type="datetimeFigureOut">
              <a:rPr lang="en-US" smtClean="0"/>
              <a:t>6/2/2016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594291-E931-40E0-AACB-CF8722817362}" type="slidenum">
              <a:rPr lang="en-US" smtClean="0"/>
              <a:t>‹#›</a:t>
            </a:fld>
            <a:endParaRPr lang="en-US"/>
          </a:p>
        </p:txBody>
      </p:sp>
    </p:spTree>
    <p:extLst>
      <p:ext uri="{BB962C8B-B14F-4D97-AF65-F5344CB8AC3E}">
        <p14:creationId xmlns:p14="http://schemas.microsoft.com/office/powerpoint/2010/main" val="80186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quackit.com/javascript/"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Fonts</a:t>
            </a:r>
            <a:r>
              <a:rPr lang="en-US" baseline="0" dirty="0" smtClean="0"/>
              <a:t> are not available</a:t>
            </a:r>
          </a:p>
          <a:p>
            <a:pPr marL="228600" indent="-228600">
              <a:buAutoNum type="arabicParenR"/>
            </a:pPr>
            <a:r>
              <a:rPr lang="en-US" baseline="0" dirty="0" smtClean="0"/>
              <a:t>Support for new html</a:t>
            </a:r>
          </a:p>
        </p:txBody>
      </p:sp>
      <p:sp>
        <p:nvSpPr>
          <p:cNvPr id="4" name="Slide Number Placeholder 3"/>
          <p:cNvSpPr>
            <a:spLocks noGrp="1"/>
          </p:cNvSpPr>
          <p:nvPr>
            <p:ph type="sldNum" sz="quarter" idx="10"/>
          </p:nvPr>
        </p:nvSpPr>
        <p:spPr/>
        <p:txBody>
          <a:bodyPr/>
          <a:lstStyle/>
          <a:p>
            <a:fld id="{DE594291-E931-40E0-AACB-CF8722817362}" type="slidenum">
              <a:rPr lang="en-US" smtClean="0"/>
              <a:t>6</a:t>
            </a:fld>
            <a:endParaRPr lang="en-US"/>
          </a:p>
        </p:txBody>
      </p:sp>
    </p:spTree>
    <p:extLst>
      <p:ext uri="{BB962C8B-B14F-4D97-AF65-F5344CB8AC3E}">
        <p14:creationId xmlns:p14="http://schemas.microsoft.com/office/powerpoint/2010/main" val="451457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Wait for the </a:t>
            </a:r>
            <a:r>
              <a:rPr lang="en-US" dirty="0" err="1" smtClean="0">
                <a:effectLst/>
              </a:rPr>
              <a:t>onload</a:t>
            </a:r>
            <a:r>
              <a:rPr lang="en-US" dirty="0" smtClean="0">
                <a:effectLst/>
              </a:rPr>
              <a:t> event to be triggered</a:t>
            </a:r>
          </a:p>
          <a:p>
            <a:r>
              <a:rPr lang="en-US" smtClean="0">
                <a:effectLst/>
              </a:rPr>
              <a:t>Check whether new elements are still being added to the DOM</a:t>
            </a:r>
          </a:p>
          <a:p>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64</a:t>
            </a:fld>
            <a:endParaRPr lang="en-US"/>
          </a:p>
        </p:txBody>
      </p:sp>
    </p:spTree>
    <p:extLst>
      <p:ext uri="{BB962C8B-B14F-4D97-AF65-F5344CB8AC3E}">
        <p14:creationId xmlns:p14="http://schemas.microsoft.com/office/powerpoint/2010/main" val="162823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68</a:t>
            </a:fld>
            <a:endParaRPr lang="en-US"/>
          </a:p>
        </p:txBody>
      </p:sp>
    </p:spTree>
    <p:extLst>
      <p:ext uri="{BB962C8B-B14F-4D97-AF65-F5344CB8AC3E}">
        <p14:creationId xmlns:p14="http://schemas.microsoft.com/office/powerpoint/2010/main" val="510268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81</a:t>
            </a:fld>
            <a:endParaRPr lang="en-US"/>
          </a:p>
        </p:txBody>
      </p:sp>
    </p:spTree>
    <p:extLst>
      <p:ext uri="{BB962C8B-B14F-4D97-AF65-F5344CB8AC3E}">
        <p14:creationId xmlns:p14="http://schemas.microsoft.com/office/powerpoint/2010/main" val="510268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84</a:t>
            </a:fld>
            <a:endParaRPr lang="en-US" dirty="0"/>
          </a:p>
        </p:txBody>
      </p:sp>
    </p:spTree>
    <p:extLst>
      <p:ext uri="{BB962C8B-B14F-4D97-AF65-F5344CB8AC3E}">
        <p14:creationId xmlns:p14="http://schemas.microsoft.com/office/powerpoint/2010/main" val="451457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87</a:t>
            </a:fld>
            <a:endParaRPr lang="en-US" dirty="0"/>
          </a:p>
        </p:txBody>
      </p:sp>
    </p:spTree>
    <p:extLst>
      <p:ext uri="{BB962C8B-B14F-4D97-AF65-F5344CB8AC3E}">
        <p14:creationId xmlns:p14="http://schemas.microsoft.com/office/powerpoint/2010/main" val="3121001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89</a:t>
            </a:fld>
            <a:endParaRPr lang="en-US" dirty="0"/>
          </a:p>
        </p:txBody>
      </p:sp>
    </p:spTree>
    <p:extLst>
      <p:ext uri="{BB962C8B-B14F-4D97-AF65-F5344CB8AC3E}">
        <p14:creationId xmlns:p14="http://schemas.microsoft.com/office/powerpoint/2010/main" val="1167388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ClassTwo</a:t>
            </a:r>
            <a:r>
              <a:rPr lang="en-US" dirty="0" smtClean="0"/>
              <a:t> of </a:t>
            </a:r>
            <a:r>
              <a:rPr lang="en-US" dirty="0" err="1" smtClean="0"/>
              <a:t>com.attributes</a:t>
            </a:r>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90</a:t>
            </a:fld>
            <a:endParaRPr lang="en-US"/>
          </a:p>
        </p:txBody>
      </p:sp>
    </p:spTree>
    <p:extLst>
      <p:ext uri="{BB962C8B-B14F-4D97-AF65-F5344CB8AC3E}">
        <p14:creationId xmlns:p14="http://schemas.microsoft.com/office/powerpoint/2010/main" val="1759629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Classone</a:t>
            </a:r>
            <a:r>
              <a:rPr lang="en-US" dirty="0" smtClean="0"/>
              <a:t> of </a:t>
            </a:r>
            <a:r>
              <a:rPr lang="en-US" dirty="0" err="1" smtClean="0"/>
              <a:t>com.testattributes</a:t>
            </a:r>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91</a:t>
            </a:fld>
            <a:endParaRPr lang="en-US"/>
          </a:p>
        </p:txBody>
      </p:sp>
    </p:spTree>
    <p:extLst>
      <p:ext uri="{BB962C8B-B14F-4D97-AF65-F5344CB8AC3E}">
        <p14:creationId xmlns:p14="http://schemas.microsoft.com/office/powerpoint/2010/main" val="2089913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93</a:t>
            </a:fld>
            <a:endParaRPr lang="en-US"/>
          </a:p>
        </p:txBody>
      </p:sp>
    </p:spTree>
    <p:extLst>
      <p:ext uri="{BB962C8B-B14F-4D97-AF65-F5344CB8AC3E}">
        <p14:creationId xmlns:p14="http://schemas.microsoft.com/office/powerpoint/2010/main" val="1628238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External style sheet </a:t>
            </a:r>
          </a:p>
          <a:p>
            <a:r>
              <a:rPr lang="en-US" dirty="0" smtClean="0"/>
              <a:t>&lt;head&gt;</a:t>
            </a:r>
            <a:br>
              <a:rPr lang="en-US" dirty="0" smtClean="0"/>
            </a:br>
            <a:r>
              <a:rPr lang="en-US" dirty="0" smtClean="0"/>
              <a:t>&lt;link </a:t>
            </a:r>
            <a:r>
              <a:rPr lang="en-US" dirty="0" err="1" smtClean="0"/>
              <a:t>rel</a:t>
            </a:r>
            <a:r>
              <a:rPr lang="en-US" dirty="0" smtClean="0"/>
              <a:t>="</a:t>
            </a:r>
            <a:r>
              <a:rPr lang="en-US" dirty="0" err="1" smtClean="0"/>
              <a:t>stylesheet</a:t>
            </a:r>
            <a:r>
              <a:rPr lang="en-US" dirty="0" smtClean="0"/>
              <a:t>" type="text/</a:t>
            </a:r>
            <a:r>
              <a:rPr lang="en-US" dirty="0" err="1" smtClean="0"/>
              <a:t>css</a:t>
            </a:r>
            <a:r>
              <a:rPr lang="en-US" dirty="0" smtClean="0"/>
              <a:t>" </a:t>
            </a:r>
            <a:r>
              <a:rPr lang="en-US" dirty="0" err="1" smtClean="0"/>
              <a:t>href</a:t>
            </a:r>
            <a:r>
              <a:rPr lang="en-US" dirty="0" smtClean="0"/>
              <a:t>="mystyle.css"&gt;</a:t>
            </a:r>
            <a:br>
              <a:rPr lang="en-US" dirty="0" smtClean="0"/>
            </a:br>
            <a:r>
              <a:rPr lang="en-US" dirty="0" smtClean="0"/>
              <a:t>&lt;/head&gt;</a:t>
            </a:r>
          </a:p>
          <a:p>
            <a:endParaRPr lang="en-US" dirty="0" smtClean="0"/>
          </a:p>
          <a:p>
            <a:r>
              <a:rPr lang="en-US" b="1" dirty="0" smtClean="0"/>
              <a:t>Internal style sheet</a:t>
            </a:r>
          </a:p>
          <a:p>
            <a:r>
              <a:rPr lang="en-US" dirty="0" err="1" smtClean="0"/>
              <a:t>hr</a:t>
            </a:r>
            <a:r>
              <a:rPr lang="en-US" dirty="0" smtClean="0"/>
              <a:t> {</a:t>
            </a:r>
            <a:r>
              <a:rPr lang="en-US" dirty="0" err="1" smtClean="0"/>
              <a:t>color:sienna</a:t>
            </a:r>
            <a:r>
              <a:rPr lang="en-US" dirty="0" smtClean="0"/>
              <a:t>;}</a:t>
            </a:r>
            <a:br>
              <a:rPr lang="en-US" dirty="0" smtClean="0"/>
            </a:br>
            <a:r>
              <a:rPr lang="en-US" dirty="0" smtClean="0"/>
              <a:t>p {margin-left:20px;}</a:t>
            </a:r>
            <a:br>
              <a:rPr lang="en-US" dirty="0" smtClean="0"/>
            </a:br>
            <a:r>
              <a:rPr lang="en-US" dirty="0" smtClean="0"/>
              <a:t>body {</a:t>
            </a:r>
            <a:r>
              <a:rPr lang="en-US" dirty="0" err="1" smtClean="0"/>
              <a:t>background-image:url</a:t>
            </a:r>
            <a:r>
              <a:rPr lang="en-US" dirty="0" smtClean="0"/>
              <a:t>("images/background.gif");}</a:t>
            </a:r>
            <a:endParaRPr lang="en-US" b="1" dirty="0" smtClean="0"/>
          </a:p>
          <a:p>
            <a:endParaRPr lang="en-US" b="1" dirty="0" smtClean="0"/>
          </a:p>
          <a:p>
            <a:r>
              <a:rPr lang="en-US" b="1" dirty="0" smtClean="0"/>
              <a:t>Inline style</a:t>
            </a:r>
          </a:p>
        </p:txBody>
      </p:sp>
      <p:sp>
        <p:nvSpPr>
          <p:cNvPr id="4" name="Slide Number Placeholder 3"/>
          <p:cNvSpPr>
            <a:spLocks noGrp="1"/>
          </p:cNvSpPr>
          <p:nvPr>
            <p:ph type="sldNum" sz="quarter" idx="10"/>
          </p:nvPr>
        </p:nvSpPr>
        <p:spPr/>
        <p:txBody>
          <a:bodyPr/>
          <a:lstStyle/>
          <a:p>
            <a:fld id="{DE594291-E931-40E0-AACB-CF8722817362}" type="slidenum">
              <a:rPr lang="en-US" smtClean="0"/>
              <a:t>12</a:t>
            </a:fld>
            <a:endParaRPr lang="en-US"/>
          </a:p>
        </p:txBody>
      </p:sp>
    </p:spTree>
    <p:extLst>
      <p:ext uri="{BB962C8B-B14F-4D97-AF65-F5344CB8AC3E}">
        <p14:creationId xmlns:p14="http://schemas.microsoft.com/office/powerpoint/2010/main" val="116738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Events</a:t>
            </a:r>
            <a:r>
              <a:rPr lang="en-US" baseline="0" dirty="0" smtClean="0"/>
              <a:t> like </a:t>
            </a:r>
            <a:r>
              <a:rPr lang="en-US" baseline="0" dirty="0" err="1" smtClean="0"/>
              <a:t>onClick</a:t>
            </a:r>
            <a:r>
              <a:rPr lang="en-US" baseline="0" dirty="0" smtClean="0"/>
              <a:t> , </a:t>
            </a:r>
            <a:r>
              <a:rPr lang="en-US" baseline="0" dirty="0" err="1" smtClean="0"/>
              <a:t>onBlur</a:t>
            </a:r>
            <a:r>
              <a:rPr lang="en-US" baseline="0" dirty="0" smtClean="0"/>
              <a:t> . </a:t>
            </a:r>
            <a:r>
              <a:rPr lang="en-US" baseline="0" dirty="0" err="1" smtClean="0"/>
              <a:t>Onload</a:t>
            </a:r>
            <a:r>
              <a:rPr lang="en-US" baseline="0" dirty="0" smtClean="0"/>
              <a:t> </a:t>
            </a:r>
          </a:p>
          <a:p>
            <a:endParaRPr lang="en-US" baseline="0" dirty="0" smtClean="0"/>
          </a:p>
          <a:p>
            <a:r>
              <a:rPr lang="en-US" dirty="0" smtClean="0"/>
              <a:t>http://www.w3schools.com/js/js_events_examples.asp</a:t>
            </a:r>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14</a:t>
            </a:fld>
            <a:endParaRPr lang="en-US"/>
          </a:p>
        </p:txBody>
      </p:sp>
    </p:spTree>
    <p:extLst>
      <p:ext uri="{BB962C8B-B14F-4D97-AF65-F5344CB8AC3E}">
        <p14:creationId xmlns:p14="http://schemas.microsoft.com/office/powerpoint/2010/main" val="1628238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50</a:t>
            </a:fld>
            <a:endParaRPr lang="en-US"/>
          </a:p>
        </p:txBody>
      </p:sp>
    </p:spTree>
    <p:extLst>
      <p:ext uri="{BB962C8B-B14F-4D97-AF65-F5344CB8AC3E}">
        <p14:creationId xmlns:p14="http://schemas.microsoft.com/office/powerpoint/2010/main" val="97896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51</a:t>
            </a:fld>
            <a:endParaRPr lang="en-US"/>
          </a:p>
        </p:txBody>
      </p:sp>
    </p:spTree>
    <p:extLst>
      <p:ext uri="{BB962C8B-B14F-4D97-AF65-F5344CB8AC3E}">
        <p14:creationId xmlns:p14="http://schemas.microsoft.com/office/powerpoint/2010/main" val="97896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52</a:t>
            </a:fld>
            <a:endParaRPr lang="en-US"/>
          </a:p>
        </p:txBody>
      </p:sp>
    </p:spTree>
    <p:extLst>
      <p:ext uri="{BB962C8B-B14F-4D97-AF65-F5344CB8AC3E}">
        <p14:creationId xmlns:p14="http://schemas.microsoft.com/office/powerpoint/2010/main" val="97896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a:t>
            </a:r>
            <a:r>
              <a:rPr lang="en-US" dirty="0" smtClean="0">
                <a:hlinkClick r:id="rId3"/>
              </a:rPr>
              <a:t>http://www.quackit.com/javascript/</a:t>
            </a:r>
            <a:endParaRPr lang="en-US" dirty="0" smtClean="0"/>
          </a:p>
          <a:p>
            <a:endParaRPr lang="en-US" dirty="0" smtClean="0"/>
          </a:p>
          <a:p>
            <a:r>
              <a:rPr lang="en-US" dirty="0" smtClean="0"/>
              <a:t>Handle Alerts</a:t>
            </a:r>
          </a:p>
          <a:p>
            <a:endParaRPr lang="en-US" dirty="0" smtClean="0"/>
          </a:p>
          <a:p>
            <a:r>
              <a:rPr lang="en-US" dirty="0" smtClean="0"/>
              <a:t>Handle new window</a:t>
            </a:r>
          </a:p>
        </p:txBody>
      </p:sp>
      <p:sp>
        <p:nvSpPr>
          <p:cNvPr id="4" name="Slide Number Placeholder 3"/>
          <p:cNvSpPr>
            <a:spLocks noGrp="1"/>
          </p:cNvSpPr>
          <p:nvPr>
            <p:ph type="sldNum" sz="quarter" idx="10"/>
          </p:nvPr>
        </p:nvSpPr>
        <p:spPr/>
        <p:txBody>
          <a:bodyPr/>
          <a:lstStyle/>
          <a:p>
            <a:fld id="{DE594291-E931-40E0-AACB-CF8722817362}" type="slidenum">
              <a:rPr lang="en-US" smtClean="0"/>
              <a:t>55</a:t>
            </a:fld>
            <a:endParaRPr lang="en-US"/>
          </a:p>
        </p:txBody>
      </p:sp>
    </p:spTree>
    <p:extLst>
      <p:ext uri="{BB962C8B-B14F-4D97-AF65-F5344CB8AC3E}">
        <p14:creationId xmlns:p14="http://schemas.microsoft.com/office/powerpoint/2010/main" val="451457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60</a:t>
            </a:fld>
            <a:endParaRPr lang="en-US"/>
          </a:p>
        </p:txBody>
      </p:sp>
    </p:spTree>
    <p:extLst>
      <p:ext uri="{BB962C8B-B14F-4D97-AF65-F5344CB8AC3E}">
        <p14:creationId xmlns:p14="http://schemas.microsoft.com/office/powerpoint/2010/main" val="3121001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62</a:t>
            </a:fld>
            <a:endParaRPr lang="en-US"/>
          </a:p>
        </p:txBody>
      </p:sp>
    </p:spTree>
    <p:extLst>
      <p:ext uri="{BB962C8B-B14F-4D97-AF65-F5344CB8AC3E}">
        <p14:creationId xmlns:p14="http://schemas.microsoft.com/office/powerpoint/2010/main" val="11673886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ck Cover Option 1">
    <p:bg>
      <p:bgPr>
        <a:solidFill>
          <a:schemeClr val="tx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614151" y="2374939"/>
            <a:ext cx="9117223" cy="1107996"/>
          </a:xfrm>
        </p:spPr>
        <p:txBody>
          <a:bodyPr lIns="0" tIns="0" rIns="0" bIns="0" anchor="b" anchorCtr="0">
            <a:noAutofit/>
          </a:bodyPr>
          <a:lstStyle>
            <a:lvl1pPr>
              <a:defRPr sz="2800" b="1" i="0">
                <a:solidFill>
                  <a:schemeClr val="bg1"/>
                </a:solidFill>
                <a:latin typeface="Arial"/>
                <a:cs typeface="Arial"/>
              </a:defRPr>
            </a:lvl1pPr>
          </a:lstStyle>
          <a:p>
            <a:r>
              <a:rPr lang="en-US" dirty="0" smtClean="0"/>
              <a:t>TITLE OF THE PRESENTATION</a:t>
            </a:r>
            <a:br>
              <a:rPr lang="en-US" dirty="0" smtClean="0"/>
            </a:br>
            <a:r>
              <a:rPr lang="en-US" dirty="0" smtClean="0"/>
              <a:t>TWO LINES MAX AND NO SUBTITLE.</a:t>
            </a:r>
            <a:endParaRPr lang="en-US" dirty="0"/>
          </a:p>
        </p:txBody>
      </p:sp>
      <p:sp>
        <p:nvSpPr>
          <p:cNvPr id="14" name="Text Placeholder 14"/>
          <p:cNvSpPr>
            <a:spLocks noGrp="1"/>
          </p:cNvSpPr>
          <p:nvPr>
            <p:ph type="body" sz="quarter" idx="10" hasCustomPrompt="1"/>
          </p:nvPr>
        </p:nvSpPr>
        <p:spPr>
          <a:xfrm>
            <a:off x="614152" y="3479799"/>
            <a:ext cx="9112814" cy="668867"/>
          </a:xfrm>
        </p:spPr>
        <p:txBody>
          <a:bodyPr lIns="0" tIns="0" rIns="0" bIns="0">
            <a:noAutofit/>
          </a:bodyPr>
          <a:lstStyle>
            <a:lvl1pPr marL="0" indent="0">
              <a:buNone/>
              <a:defRPr sz="3200">
                <a:ln>
                  <a:solidFill>
                    <a:schemeClr val="bg1">
                      <a:alpha val="50000"/>
                    </a:schemeClr>
                  </a:solidFill>
                </a:ln>
                <a:solidFill>
                  <a:schemeClr val="tx1">
                    <a:alpha val="25000"/>
                  </a:schemeClr>
                </a:solidFill>
                <a:latin typeface="Arial"/>
                <a:cs typeface="Arial"/>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pic>
        <p:nvPicPr>
          <p:cNvPr id="7" name="Picture 6"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203609">
            <a:off x="4448874" y="866408"/>
            <a:ext cx="9556053" cy="6858000"/>
          </a:xfrm>
          <a:prstGeom prst="rect">
            <a:avLst/>
          </a:prstGeom>
        </p:spPr>
      </p:pic>
      <p:cxnSp>
        <p:nvCxnSpPr>
          <p:cNvPr id="8" name="Straight Connector 3"/>
          <p:cNvCxnSpPr>
            <a:cxnSpLocks noChangeShapeType="1"/>
          </p:cNvCxnSpPr>
          <p:nvPr userDrawn="1"/>
        </p:nvCxnSpPr>
        <p:spPr bwMode="auto">
          <a:xfrm>
            <a:off x="614207" y="4110567"/>
            <a:ext cx="463430" cy="0"/>
          </a:xfrm>
          <a:prstGeom prst="line">
            <a:avLst/>
          </a:prstGeom>
          <a:noFill/>
          <a:ln w="34925">
            <a:solidFill>
              <a:srgbClr val="0D65AE"/>
            </a:solidFill>
            <a:round/>
            <a:headEnd/>
            <a:tailEnd/>
          </a:ln>
          <a:extLst>
            <a:ext uri="{909E8E84-426E-40DD-AFC4-6F175D3DCCD1}">
              <a14:hiddenFill xmlns:a14="http://schemas.microsoft.com/office/drawing/2010/main">
                <a:noFill/>
              </a14:hiddenFill>
            </a:ext>
          </a:extLst>
        </p:spPr>
      </p:cxnSp>
      <p:pic>
        <p:nvPicPr>
          <p:cNvPr id="2" name="Picture 1" descr="SapientGM_Logo_onblack.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4" y="5960450"/>
            <a:ext cx="2679625" cy="372861"/>
          </a:xfrm>
          <a:prstGeom prst="rect">
            <a:avLst/>
          </a:prstGeom>
        </p:spPr>
      </p:pic>
    </p:spTree>
    <p:extLst>
      <p:ext uri="{BB962C8B-B14F-4D97-AF65-F5344CB8AC3E}">
        <p14:creationId xmlns:p14="http://schemas.microsoft.com/office/powerpoint/2010/main" val="402069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ue Divider">
    <p:bg>
      <p:bgPr>
        <a:solidFill>
          <a:srgbClr val="0D65AE"/>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03108" y="2956738"/>
            <a:ext cx="9128267" cy="553998"/>
          </a:xfrm>
        </p:spPr>
        <p:txBody>
          <a:bodyPr lIns="0" tIns="0" rIns="0" bIns="0" anchor="b">
            <a:noAutofit/>
          </a:bodyPr>
          <a:lstStyle>
            <a:lvl1pPr>
              <a:defRPr sz="2800" spc="-80">
                <a:solidFill>
                  <a:schemeClr val="bg1"/>
                </a:solidFill>
                <a:latin typeface="Arial"/>
                <a:cs typeface="Arial"/>
              </a:defRPr>
            </a:lvl1pPr>
          </a:lstStyle>
          <a:p>
            <a:pPr lvl="0"/>
            <a:r>
              <a:rPr lang="en-US" dirty="0" smtClean="0"/>
              <a:t>AGENDA ITEM TITLE</a:t>
            </a:r>
            <a:endParaRPr lang="en-US" dirty="0"/>
          </a:p>
        </p:txBody>
      </p:sp>
      <p:pic>
        <p:nvPicPr>
          <p:cNvPr id="6" name="Picture 5" descr="SGM_structure_transition copy.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706" y="5020141"/>
            <a:ext cx="12648102" cy="2797617"/>
          </a:xfrm>
          <a:prstGeom prst="rect">
            <a:avLst/>
          </a:prstGeom>
        </p:spPr>
      </p:pic>
      <p:cxnSp>
        <p:nvCxnSpPr>
          <p:cNvPr id="4" name="Straight Connector 3"/>
          <p:cNvCxnSpPr>
            <a:cxnSpLocks noChangeShapeType="1"/>
          </p:cNvCxnSpPr>
          <p:nvPr userDrawn="1"/>
        </p:nvCxnSpPr>
        <p:spPr bwMode="auto">
          <a:xfrm>
            <a:off x="603164" y="3675464"/>
            <a:ext cx="463430" cy="0"/>
          </a:xfrm>
          <a:prstGeom prst="line">
            <a:avLst/>
          </a:prstGeom>
          <a:noFill/>
          <a:ln w="34925">
            <a:solidFill>
              <a:schemeClr val="accent2"/>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34544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white Divider - With subtitle">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03108" y="2956738"/>
            <a:ext cx="9128267" cy="553998"/>
          </a:xfrm>
        </p:spPr>
        <p:txBody>
          <a:bodyPr lIns="0" tIns="0" rIns="0" bIns="0" anchor="b">
            <a:noAutofit/>
          </a:bodyPr>
          <a:lstStyle>
            <a:lvl1pPr>
              <a:defRPr sz="2800" spc="-80">
                <a:solidFill>
                  <a:srgbClr val="0D65A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108" y="3511118"/>
            <a:ext cx="9128267" cy="292388"/>
          </a:xfrm>
        </p:spPr>
        <p:txBody>
          <a:bodyPr lIns="0" tIns="0" rIns="0" bIns="0">
            <a:noAutofit/>
          </a:bodyPr>
          <a:lstStyle>
            <a:lvl1pPr marL="0" indent="0" algn="l">
              <a:buNone/>
              <a:defRPr sz="1700" b="0" i="1">
                <a:solidFill>
                  <a:schemeClr val="accent2">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pic>
        <p:nvPicPr>
          <p:cNvPr id="7" name="Picture 6" descr="SGM_structure_transition copy.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706" y="5020141"/>
            <a:ext cx="12648102" cy="2797617"/>
          </a:xfrm>
          <a:prstGeom prst="rect">
            <a:avLst/>
          </a:prstGeom>
        </p:spPr>
      </p:pic>
      <p:cxnSp>
        <p:nvCxnSpPr>
          <p:cNvPr id="6" name="Straight Connector 3"/>
          <p:cNvCxnSpPr>
            <a:cxnSpLocks noChangeShapeType="1"/>
          </p:cNvCxnSpPr>
          <p:nvPr userDrawn="1"/>
        </p:nvCxnSpPr>
        <p:spPr bwMode="auto">
          <a:xfrm>
            <a:off x="603164" y="3907367"/>
            <a:ext cx="463430" cy="0"/>
          </a:xfrm>
          <a:prstGeom prst="line">
            <a:avLst/>
          </a:prstGeom>
          <a:noFill/>
          <a:ln w="34925">
            <a:solidFill>
              <a:srgbClr val="0D65AE"/>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2683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white Divider">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03108" y="2956738"/>
            <a:ext cx="9128267" cy="553998"/>
          </a:xfrm>
        </p:spPr>
        <p:txBody>
          <a:bodyPr lIns="0" tIns="0" rIns="0" bIns="0" anchor="b">
            <a:noAutofit/>
          </a:bodyPr>
          <a:lstStyle>
            <a:lvl1pPr>
              <a:defRPr sz="2800" spc="-80">
                <a:solidFill>
                  <a:srgbClr val="0D65AE"/>
                </a:solidFill>
                <a:latin typeface="Arial"/>
                <a:cs typeface="Arial"/>
              </a:defRPr>
            </a:lvl1pPr>
          </a:lstStyle>
          <a:p>
            <a:pPr lvl="0"/>
            <a:r>
              <a:rPr lang="en-US" dirty="0" smtClean="0"/>
              <a:t>AGENDA ITEM TITLE</a:t>
            </a:r>
            <a:endParaRPr lang="en-US" dirty="0"/>
          </a:p>
        </p:txBody>
      </p:sp>
      <p:pic>
        <p:nvPicPr>
          <p:cNvPr id="7" name="Picture 6" descr="SGM_structure_transition copy.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706" y="5020141"/>
            <a:ext cx="12648102" cy="2797617"/>
          </a:xfrm>
          <a:prstGeom prst="rect">
            <a:avLst/>
          </a:prstGeom>
        </p:spPr>
      </p:pic>
      <p:cxnSp>
        <p:nvCxnSpPr>
          <p:cNvPr id="4" name="Straight Connector 3"/>
          <p:cNvCxnSpPr>
            <a:cxnSpLocks noChangeShapeType="1"/>
          </p:cNvCxnSpPr>
          <p:nvPr userDrawn="1"/>
        </p:nvCxnSpPr>
        <p:spPr bwMode="auto">
          <a:xfrm>
            <a:off x="603164" y="3675464"/>
            <a:ext cx="463430" cy="0"/>
          </a:xfrm>
          <a:prstGeom prst="line">
            <a:avLst/>
          </a:prstGeom>
          <a:noFill/>
          <a:ln w="34925">
            <a:solidFill>
              <a:schemeClr val="tx2"/>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42063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
        <p:nvSpPr>
          <p:cNvPr id="2" name="Title 1"/>
          <p:cNvSpPr>
            <a:spLocks noGrp="1"/>
          </p:cNvSpPr>
          <p:nvPr>
            <p:ph type="title" hasCustomPrompt="1"/>
          </p:nvPr>
        </p:nvSpPr>
        <p:spPr>
          <a:xfrm>
            <a:off x="603153" y="2503433"/>
            <a:ext cx="4022312" cy="1034386"/>
          </a:xfrm>
        </p:spPr>
        <p:txBody>
          <a:bodyPr lIns="0" tIns="0" rIns="0" bIns="0" anchor="b">
            <a:noAutofit/>
          </a:bodyPr>
          <a:lstStyle>
            <a:lvl1pPr>
              <a:lnSpc>
                <a:spcPct val="90000"/>
              </a:lnSpc>
              <a:defRPr sz="2800">
                <a:solidFill>
                  <a:srgbClr val="2E2E2E"/>
                </a:solidFill>
                <a:latin typeface="Arial"/>
                <a:cs typeface="Arial"/>
              </a:defRPr>
            </a:lvl1pPr>
          </a:lstStyle>
          <a:p>
            <a:r>
              <a:rPr lang="en-US" dirty="0" smtClean="0"/>
              <a:t>PRESENTATION AGENDA</a:t>
            </a:r>
            <a:endParaRPr lang="en-US" dirty="0"/>
          </a:p>
        </p:txBody>
      </p:sp>
      <p:sp>
        <p:nvSpPr>
          <p:cNvPr id="16" name="Text Placeholder 12"/>
          <p:cNvSpPr>
            <a:spLocks noGrp="1"/>
          </p:cNvSpPr>
          <p:nvPr>
            <p:ph type="body" sz="quarter" idx="10" hasCustomPrompt="1"/>
          </p:nvPr>
        </p:nvSpPr>
        <p:spPr>
          <a:xfrm>
            <a:off x="6115303" y="469900"/>
            <a:ext cx="5471860" cy="5702300"/>
          </a:xfrm>
        </p:spPr>
        <p:txBody>
          <a:bodyPr anchor="ctr">
            <a:noAutofit/>
          </a:bodyPr>
          <a:lstStyle>
            <a:lvl1pPr marL="457200" marR="0" indent="-457200" algn="l" defTabSz="457200" rtl="0" eaLnBrk="1" fontAlgn="auto" latinLnBrk="0" hangingPunct="1">
              <a:lnSpc>
                <a:spcPct val="100000"/>
              </a:lnSpc>
              <a:spcBef>
                <a:spcPts val="0"/>
              </a:spcBef>
              <a:spcAft>
                <a:spcPts val="2000"/>
              </a:spcAft>
              <a:buClr>
                <a:schemeClr val="accent5"/>
              </a:buClr>
              <a:buSzTx/>
              <a:buFont typeface="+mj-lt"/>
              <a:buAutoNum type="arabicPeriod"/>
              <a:tabLst/>
              <a:defRPr sz="2100" i="1">
                <a:latin typeface="Arial"/>
                <a:cs typeface="Arial"/>
              </a:defRPr>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i="1"/>
            </a:lvl2pPr>
          </a:lstStyle>
          <a:p>
            <a:pPr lvl="0"/>
            <a:r>
              <a:rPr lang="en-US" dirty="0" smtClean="0"/>
              <a:t>Agenda Item 1</a:t>
            </a:r>
          </a:p>
          <a:p>
            <a:pPr lvl="0"/>
            <a:r>
              <a:rPr lang="en-US" dirty="0" smtClean="0"/>
              <a:t>Agenda Item 2</a:t>
            </a:r>
          </a:p>
          <a:p>
            <a:pPr lvl="0"/>
            <a:r>
              <a:rPr lang="en-US" dirty="0" smtClean="0"/>
              <a:t>Agenda Item 3</a:t>
            </a:r>
          </a:p>
          <a:p>
            <a:pPr lvl="0"/>
            <a:r>
              <a:rPr lang="en-US" dirty="0" smtClean="0"/>
              <a:t>Agenda Item 4</a:t>
            </a:r>
          </a:p>
          <a:p>
            <a:pPr lvl="0"/>
            <a:r>
              <a:rPr lang="en-US" dirty="0" smtClean="0"/>
              <a:t>Agenda Item 5</a:t>
            </a:r>
          </a:p>
          <a:p>
            <a:pPr lvl="0"/>
            <a:r>
              <a:rPr lang="en-US" dirty="0" smtClean="0"/>
              <a:t>Agenda Item 6</a:t>
            </a:r>
          </a:p>
          <a:p>
            <a:pPr lvl="0"/>
            <a:r>
              <a:rPr lang="en-US" dirty="0" smtClean="0"/>
              <a:t>Agenda Item 7</a:t>
            </a:r>
          </a:p>
          <a:p>
            <a:pPr lvl="0"/>
            <a:r>
              <a:rPr lang="en-US" dirty="0" smtClean="0"/>
              <a:t>Agenda Item 8</a:t>
            </a:r>
          </a:p>
        </p:txBody>
      </p:sp>
      <p:cxnSp>
        <p:nvCxnSpPr>
          <p:cNvPr id="11" name="Straight Connector 3"/>
          <p:cNvCxnSpPr>
            <a:cxnSpLocks noChangeShapeType="1"/>
          </p:cNvCxnSpPr>
          <p:nvPr userDrawn="1"/>
        </p:nvCxnSpPr>
        <p:spPr bwMode="auto">
          <a:xfrm>
            <a:off x="594342" y="3716855"/>
            <a:ext cx="462619" cy="511"/>
          </a:xfrm>
          <a:prstGeom prst="line">
            <a:avLst/>
          </a:prstGeom>
          <a:noFill/>
          <a:ln w="34925">
            <a:solidFill>
              <a:srgbClr val="0D65AE"/>
            </a:solidFill>
            <a:round/>
            <a:headEnd/>
            <a:tailEnd/>
          </a:ln>
        </p:spPr>
      </p:cxnSp>
      <p:pic>
        <p:nvPicPr>
          <p:cNvPr id="7" name="Picture 6"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7069">
            <a:off x="-1382248" y="-1135002"/>
            <a:ext cx="5879537" cy="4219511"/>
          </a:xfrm>
          <a:prstGeom prst="rect">
            <a:avLst/>
          </a:prstGeom>
        </p:spPr>
      </p:pic>
    </p:spTree>
    <p:extLst>
      <p:ext uri="{BB962C8B-B14F-4D97-AF65-F5344CB8AC3E}">
        <p14:creationId xmlns:p14="http://schemas.microsoft.com/office/powerpoint/2010/main" val="2102670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 Sub-Bullet">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11272549" y="6427459"/>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Arial"/>
                <a:cs typeface="Arial"/>
              </a:rPr>
              <a:t> </a:t>
            </a:r>
          </a:p>
        </p:txBody>
      </p:sp>
      <p:sp>
        <p:nvSpPr>
          <p:cNvPr id="10" name="Text Placeholder 12"/>
          <p:cNvSpPr>
            <a:spLocks noGrp="1"/>
          </p:cNvSpPr>
          <p:nvPr>
            <p:ph type="body" sz="quarter" idx="10" hasCustomPrompt="1"/>
          </p:nvPr>
        </p:nvSpPr>
        <p:spPr>
          <a:xfrm>
            <a:off x="6115303" y="546100"/>
            <a:ext cx="5471860" cy="5715000"/>
          </a:xfrm>
        </p:spPr>
        <p:txBody>
          <a:bodyPr anchor="ctr">
            <a:noAutofit/>
          </a:bodyPr>
          <a:lstStyle>
            <a:lvl1pPr marL="457200" marR="0" indent="-457200" algn="l" defTabSz="457200" rtl="0" eaLnBrk="1" fontAlgn="auto" latinLnBrk="0" hangingPunct="1">
              <a:lnSpc>
                <a:spcPct val="100000"/>
              </a:lnSpc>
              <a:spcBef>
                <a:spcPts val="0"/>
              </a:spcBef>
              <a:spcAft>
                <a:spcPts val="1000"/>
              </a:spcAft>
              <a:buClr>
                <a:schemeClr val="accent5"/>
              </a:buClr>
              <a:buSzTx/>
              <a:buFont typeface="+mj-lt"/>
              <a:buAutoNum type="arabicPeriod"/>
              <a:tabLst/>
              <a:defRPr sz="2100" i="1">
                <a:solidFill>
                  <a:schemeClr val="accent5"/>
                </a:solidFill>
                <a:latin typeface="Arial"/>
                <a:cs typeface="Arial"/>
              </a:defRPr>
            </a:lvl1pPr>
            <a:lvl2pPr marL="685800" marR="0" indent="-228600" algn="l" defTabSz="457200" rtl="0" eaLnBrk="1" fontAlgn="auto" latinLnBrk="0" hangingPunct="1">
              <a:lnSpc>
                <a:spcPct val="100000"/>
              </a:lnSpc>
              <a:spcBef>
                <a:spcPts val="0"/>
              </a:spcBef>
              <a:spcAft>
                <a:spcPts val="1000"/>
              </a:spcAft>
              <a:buClr>
                <a:schemeClr val="accent5"/>
              </a:buClr>
              <a:buSzTx/>
              <a:buFont typeface="Wingdings" charset="2"/>
              <a:buChar char="§"/>
              <a:tabLst/>
              <a:defRPr sz="1800" i="1">
                <a:solidFill>
                  <a:schemeClr val="accent5"/>
                </a:solidFill>
                <a:latin typeface="Arial"/>
                <a:cs typeface="Arial"/>
              </a:defRPr>
            </a:lvl2pPr>
            <a:lvl4pPr>
              <a:defRPr sz="1600"/>
            </a:lvl4pPr>
          </a:lstStyle>
          <a:p>
            <a:r>
              <a:rPr lang="en-US" dirty="0" smtClean="0"/>
              <a:t>Agenda Item 1</a:t>
            </a:r>
          </a:p>
          <a:p>
            <a:pPr lvl="1"/>
            <a:r>
              <a:rPr lang="en-US" dirty="0" smtClean="0"/>
              <a:t>Agenda Item 1a</a:t>
            </a:r>
          </a:p>
          <a:p>
            <a:pPr lvl="3"/>
            <a:r>
              <a:rPr lang="en-US" dirty="0" smtClean="0"/>
              <a:t>1a1</a:t>
            </a:r>
          </a:p>
          <a:p>
            <a:pPr lvl="1"/>
            <a:r>
              <a:rPr lang="en-US" dirty="0" smtClean="0"/>
              <a:t>Agenda Item 1b</a:t>
            </a:r>
          </a:p>
          <a:p>
            <a:r>
              <a:rPr lang="en-US" dirty="0" smtClean="0"/>
              <a:t>Agenda Item 2</a:t>
            </a:r>
          </a:p>
          <a:p>
            <a:pPr lvl="1"/>
            <a:r>
              <a:rPr lang="en-US" dirty="0" smtClean="0"/>
              <a:t>Agenda Item 2a</a:t>
            </a:r>
          </a:p>
          <a:p>
            <a:pPr lvl="1"/>
            <a:r>
              <a:rPr lang="en-US" dirty="0" smtClean="0"/>
              <a:t>Agenda Item 2b</a:t>
            </a:r>
          </a:p>
          <a:p>
            <a:r>
              <a:rPr lang="en-US" dirty="0" smtClean="0"/>
              <a:t>Agenda Item 3</a:t>
            </a:r>
          </a:p>
          <a:p>
            <a:pPr lvl="1"/>
            <a:r>
              <a:rPr lang="en-US" dirty="0" smtClean="0"/>
              <a:t>Agenda Item 3a</a:t>
            </a:r>
          </a:p>
          <a:p>
            <a:pPr lvl="1"/>
            <a:r>
              <a:rPr lang="en-US" dirty="0" smtClean="0"/>
              <a:t>Agenda Item 3b</a:t>
            </a:r>
          </a:p>
          <a:p>
            <a:pPr lvl="1"/>
            <a:r>
              <a:rPr lang="en-US" dirty="0" smtClean="0"/>
              <a:t>Agenda Item 3c</a:t>
            </a:r>
          </a:p>
          <a:p>
            <a:r>
              <a:rPr lang="en-US" dirty="0" smtClean="0"/>
              <a:t>Agenda Item 4</a:t>
            </a:r>
          </a:p>
        </p:txBody>
      </p:sp>
      <p:sp>
        <p:nvSpPr>
          <p:cNvPr id="6" name="Title 1"/>
          <p:cNvSpPr>
            <a:spLocks noGrp="1"/>
          </p:cNvSpPr>
          <p:nvPr>
            <p:ph type="title" hasCustomPrompt="1"/>
          </p:nvPr>
        </p:nvSpPr>
        <p:spPr>
          <a:xfrm>
            <a:off x="603153" y="2503433"/>
            <a:ext cx="4022312" cy="1034386"/>
          </a:xfrm>
        </p:spPr>
        <p:txBody>
          <a:bodyPr lIns="0" tIns="0" rIns="0" bIns="0" anchor="b">
            <a:noAutofit/>
          </a:bodyPr>
          <a:lstStyle>
            <a:lvl1pPr>
              <a:lnSpc>
                <a:spcPct val="90000"/>
              </a:lnSpc>
              <a:defRPr sz="2800">
                <a:solidFill>
                  <a:srgbClr val="2E2E2E"/>
                </a:solidFill>
                <a:latin typeface="Arial"/>
                <a:cs typeface="Arial"/>
              </a:defRPr>
            </a:lvl1pPr>
          </a:lstStyle>
          <a:p>
            <a:r>
              <a:rPr lang="en-US" dirty="0" smtClean="0"/>
              <a:t>PRESENTATION AGENDA</a:t>
            </a:r>
            <a:endParaRPr lang="en-US" dirty="0"/>
          </a:p>
        </p:txBody>
      </p:sp>
      <p:cxnSp>
        <p:nvCxnSpPr>
          <p:cNvPr id="7" name="Straight Connector 3"/>
          <p:cNvCxnSpPr>
            <a:cxnSpLocks noChangeShapeType="1"/>
          </p:cNvCxnSpPr>
          <p:nvPr userDrawn="1"/>
        </p:nvCxnSpPr>
        <p:spPr bwMode="auto">
          <a:xfrm>
            <a:off x="594342" y="3716855"/>
            <a:ext cx="462619" cy="511"/>
          </a:xfrm>
          <a:prstGeom prst="line">
            <a:avLst/>
          </a:prstGeom>
          <a:noFill/>
          <a:ln w="34925">
            <a:solidFill>
              <a:srgbClr val="0D65AE"/>
            </a:solidFill>
            <a:round/>
            <a:headEnd/>
            <a:tailEnd/>
          </a:ln>
        </p:spPr>
      </p:cxnSp>
      <p:pic>
        <p:nvPicPr>
          <p:cNvPr id="11" name="Picture 10"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7069">
            <a:off x="-1382248" y="-1135002"/>
            <a:ext cx="5879537" cy="4219511"/>
          </a:xfrm>
          <a:prstGeom prst="rect">
            <a:avLst/>
          </a:prstGeom>
        </p:spPr>
      </p:pic>
      <p:sp>
        <p:nvSpPr>
          <p:cNvPr id="8"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985284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rgbClr val="0D65AE"/>
        </a:solidFill>
        <a:effectLst/>
      </p:bgPr>
    </p:bg>
    <p:spTree>
      <p:nvGrpSpPr>
        <p:cNvPr id="1" name=""/>
        <p:cNvGrpSpPr/>
        <p:nvPr/>
      </p:nvGrpSpPr>
      <p:grpSpPr>
        <a:xfrm>
          <a:off x="0" y="0"/>
          <a:ext cx="0" cy="0"/>
          <a:chOff x="0" y="0"/>
          <a:chExt cx="0" cy="0"/>
        </a:xfrm>
      </p:grpSpPr>
      <p:pic>
        <p:nvPicPr>
          <p:cNvPr id="2" name="Picture 1" descr="Quote-screen-BG.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Subtitle 2"/>
          <p:cNvSpPr>
            <a:spLocks noGrp="1"/>
          </p:cNvSpPr>
          <p:nvPr>
            <p:ph type="subTitle" idx="1" hasCustomPrompt="1"/>
          </p:nvPr>
        </p:nvSpPr>
        <p:spPr>
          <a:xfrm>
            <a:off x="914162" y="1469136"/>
            <a:ext cx="10360501" cy="539496"/>
          </a:xfrm>
        </p:spPr>
        <p:txBody>
          <a:bodyPr>
            <a:noAutofit/>
          </a:bodyPr>
          <a:lstStyle>
            <a:lvl1pPr marL="0" indent="0" algn="ctr">
              <a:buNone/>
              <a:defRPr sz="3200" b="0" i="0">
                <a:solidFill>
                  <a:schemeClr val="accent2">
                    <a:lumMod val="60000"/>
                    <a:lumOff val="4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OUR VISION</a:t>
            </a:r>
            <a:endParaRPr lang="en-US" dirty="0"/>
          </a:p>
        </p:txBody>
      </p:sp>
      <p:sp>
        <p:nvSpPr>
          <p:cNvPr id="7" name="TextBox 6"/>
          <p:cNvSpPr txBox="1"/>
          <p:nvPr userDrawn="1"/>
        </p:nvSpPr>
        <p:spPr>
          <a:xfrm>
            <a:off x="1018238" y="2139639"/>
            <a:ext cx="10256425" cy="1384995"/>
          </a:xfrm>
          <a:prstGeom prst="rect">
            <a:avLst/>
          </a:prstGeom>
          <a:noFill/>
        </p:spPr>
        <p:txBody>
          <a:bodyPr wrap="square" rtlCol="0">
            <a:spAutoFit/>
          </a:bodyPr>
          <a:lstStyle/>
          <a:p>
            <a:pPr algn="ctr"/>
            <a:r>
              <a:rPr lang="en-US" sz="2800" i="0" dirty="0" smtClean="0">
                <a:solidFill>
                  <a:schemeClr val="bg1"/>
                </a:solidFill>
                <a:latin typeface="Arial"/>
                <a:cs typeface="Arial"/>
              </a:rPr>
              <a:t>We make investments </a:t>
            </a:r>
            <a:br>
              <a:rPr lang="en-US" sz="2800" i="0" dirty="0" smtClean="0">
                <a:solidFill>
                  <a:schemeClr val="bg1"/>
                </a:solidFill>
                <a:latin typeface="Arial"/>
                <a:cs typeface="Arial"/>
              </a:rPr>
            </a:br>
            <a:r>
              <a:rPr lang="en-US" sz="2800" i="0" dirty="0" smtClean="0">
                <a:solidFill>
                  <a:schemeClr val="bg1"/>
                </a:solidFill>
                <a:latin typeface="Arial"/>
                <a:cs typeface="Arial"/>
              </a:rPr>
              <a:t>in strategic platforms and work with industry consortiums to help drive transformation for our clients – and the market</a:t>
            </a:r>
            <a:endParaRPr lang="en-US" sz="2800" dirty="0">
              <a:solidFill>
                <a:schemeClr val="bg1"/>
              </a:solidFill>
              <a:latin typeface="Arial"/>
              <a:cs typeface="Arial"/>
            </a:endParaRPr>
          </a:p>
        </p:txBody>
      </p:sp>
    </p:spTree>
    <p:extLst>
      <p:ext uri="{BB962C8B-B14F-4D97-AF65-F5344CB8AC3E}">
        <p14:creationId xmlns:p14="http://schemas.microsoft.com/office/powerpoint/2010/main" val="995245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591357" y="2972061"/>
            <a:ext cx="3657600" cy="521938"/>
          </a:xfrm>
        </p:spPr>
        <p:txBody>
          <a:bodyPr lIns="0" tIns="0" rIns="0" bIns="0" anchor="b">
            <a:noAutofit/>
          </a:bodyPr>
          <a:lstStyle>
            <a:lvl1pPr>
              <a:lnSpc>
                <a:spcPct val="90000"/>
              </a:lnSpc>
              <a:defRPr sz="2800" baseline="0">
                <a:solidFill>
                  <a:srgbClr val="000000"/>
                </a:solidFill>
                <a:latin typeface="Arial"/>
                <a:cs typeface="Arial"/>
              </a:defRPr>
            </a:lvl1pPr>
          </a:lstStyle>
          <a:p>
            <a:r>
              <a:rPr lang="en-US" dirty="0" smtClean="0"/>
              <a:t>SLIDE TITLE</a:t>
            </a:r>
            <a:endParaRPr lang="en-US" dirty="0"/>
          </a:p>
        </p:txBody>
      </p:sp>
      <p:sp>
        <p:nvSpPr>
          <p:cNvPr id="11" name="Text Placeholder 10"/>
          <p:cNvSpPr>
            <a:spLocks noGrp="1"/>
          </p:cNvSpPr>
          <p:nvPr>
            <p:ph type="body" sz="quarter" idx="10" hasCustomPrompt="1"/>
          </p:nvPr>
        </p:nvSpPr>
        <p:spPr>
          <a:xfrm>
            <a:off x="5852159" y="660400"/>
            <a:ext cx="5735003" cy="5562600"/>
          </a:xfrm>
        </p:spPr>
        <p:txBody>
          <a:bodyPr anchor="ctr">
            <a:noAutofit/>
          </a:bodyPr>
          <a:lstStyle>
            <a:lvl1pPr>
              <a:spcAft>
                <a:spcPts val="2000"/>
              </a:spcAft>
              <a:defRPr sz="2100">
                <a:latin typeface="Arial"/>
                <a:cs typeface="Arial"/>
              </a:defRPr>
            </a:lvl1pPr>
          </a:lstStyle>
          <a:p>
            <a:r>
              <a:rPr lang="en-US" dirty="0" smtClean="0"/>
              <a:t>Supporting bullet 1</a:t>
            </a:r>
          </a:p>
          <a:p>
            <a:r>
              <a:rPr lang="en-US" dirty="0" smtClean="0"/>
              <a:t>Supporting bullet 2</a:t>
            </a:r>
          </a:p>
          <a:p>
            <a:r>
              <a:rPr lang="en-US" dirty="0" smtClean="0"/>
              <a:t>Supporting bullet 3</a:t>
            </a:r>
          </a:p>
          <a:p>
            <a:r>
              <a:rPr lang="en-US" dirty="0" smtClean="0"/>
              <a:t>Supporting bullet 4</a:t>
            </a:r>
          </a:p>
          <a:p>
            <a:r>
              <a:rPr lang="en-US" dirty="0" smtClean="0"/>
              <a:t>Supporting bullet 5</a:t>
            </a:r>
          </a:p>
        </p:txBody>
      </p:sp>
      <p:cxnSp>
        <p:nvCxnSpPr>
          <p:cNvPr id="7" name="Straight Connector 3"/>
          <p:cNvCxnSpPr>
            <a:cxnSpLocks noChangeShapeType="1"/>
          </p:cNvCxnSpPr>
          <p:nvPr userDrawn="1"/>
        </p:nvCxnSpPr>
        <p:spPr bwMode="auto">
          <a:xfrm>
            <a:off x="582717" y="3680750"/>
            <a:ext cx="462619" cy="511"/>
          </a:xfrm>
          <a:prstGeom prst="line">
            <a:avLst/>
          </a:prstGeom>
          <a:noFill/>
          <a:ln w="34925">
            <a:solidFill>
              <a:srgbClr val="0D65AE"/>
            </a:solidFill>
            <a:round/>
            <a:headEnd/>
            <a:tailEnd/>
          </a:ln>
        </p:spPr>
      </p:cxnSp>
      <p:sp>
        <p:nvSpPr>
          <p:cNvPr id="8"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187085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 Sub-Bullet">
    <p:spTree>
      <p:nvGrpSpPr>
        <p:cNvPr id="1" name=""/>
        <p:cNvGrpSpPr/>
        <p:nvPr/>
      </p:nvGrpSpPr>
      <p:grpSpPr>
        <a:xfrm>
          <a:off x="0" y="0"/>
          <a:ext cx="0" cy="0"/>
          <a:chOff x="0" y="0"/>
          <a:chExt cx="0" cy="0"/>
        </a:xfrm>
      </p:grpSpPr>
      <p:sp>
        <p:nvSpPr>
          <p:cNvPr id="8" name="Text Placeholder 10"/>
          <p:cNvSpPr>
            <a:spLocks noGrp="1"/>
          </p:cNvSpPr>
          <p:nvPr>
            <p:ph type="body" sz="quarter" idx="10" hasCustomPrompt="1"/>
          </p:nvPr>
        </p:nvSpPr>
        <p:spPr>
          <a:xfrm>
            <a:off x="5852159" y="469900"/>
            <a:ext cx="5735003" cy="5727700"/>
          </a:xfrm>
        </p:spPr>
        <p:txBody>
          <a:bodyPr anchor="ctr">
            <a:noAutofit/>
          </a:bodyPr>
          <a:lstStyle>
            <a:lvl1pPr>
              <a:spcAft>
                <a:spcPts val="1000"/>
              </a:spcAft>
              <a:defRPr sz="2100">
                <a:solidFill>
                  <a:schemeClr val="accent5"/>
                </a:solidFill>
                <a:latin typeface="Arial"/>
                <a:cs typeface="Arial"/>
              </a:defRPr>
            </a:lvl1pPr>
            <a:lvl2pPr>
              <a:spcAft>
                <a:spcPts val="1000"/>
              </a:spcAft>
              <a:defRPr sz="2100">
                <a:solidFill>
                  <a:schemeClr val="accent5"/>
                </a:solidFill>
                <a:latin typeface="Arial"/>
                <a:cs typeface="Arial"/>
              </a:defRPr>
            </a:lvl2pPr>
          </a:lstStyle>
          <a:p>
            <a:r>
              <a:rPr lang="en-US" dirty="0" smtClean="0"/>
              <a:t>Supporting bullet 1</a:t>
            </a:r>
          </a:p>
          <a:p>
            <a:pPr lvl="1"/>
            <a:r>
              <a:rPr lang="en-US" dirty="0" smtClean="0"/>
              <a:t>Sub-Bullet 1a</a:t>
            </a:r>
          </a:p>
          <a:p>
            <a:pPr lvl="1"/>
            <a:r>
              <a:rPr lang="en-US" dirty="0" smtClean="0"/>
              <a:t>Sub-Bullet 1b</a:t>
            </a:r>
          </a:p>
          <a:p>
            <a:r>
              <a:rPr lang="en-US" dirty="0" smtClean="0"/>
              <a:t>Supporting bullet 2</a:t>
            </a:r>
          </a:p>
          <a:p>
            <a:pPr lvl="1"/>
            <a:r>
              <a:rPr lang="en-US" dirty="0" smtClean="0"/>
              <a:t>Sub-Bullet 2a</a:t>
            </a:r>
          </a:p>
          <a:p>
            <a:pPr lvl="1"/>
            <a:r>
              <a:rPr lang="en-US" dirty="0" smtClean="0"/>
              <a:t>Sub-Bullet 2b</a:t>
            </a:r>
          </a:p>
          <a:p>
            <a:r>
              <a:rPr lang="en-US" dirty="0" smtClean="0"/>
              <a:t>Supporting bullet 3</a:t>
            </a:r>
          </a:p>
          <a:p>
            <a:pPr lvl="1"/>
            <a:r>
              <a:rPr lang="en-US" dirty="0" smtClean="0"/>
              <a:t>Sub-Bullet 3a</a:t>
            </a:r>
          </a:p>
          <a:p>
            <a:pPr lvl="1"/>
            <a:r>
              <a:rPr lang="en-US" dirty="0" smtClean="0"/>
              <a:t>Sub-Bullet 3b</a:t>
            </a:r>
          </a:p>
          <a:p>
            <a:r>
              <a:rPr lang="en-US" dirty="0" smtClean="0"/>
              <a:t>Supporting bullet 4</a:t>
            </a:r>
          </a:p>
          <a:p>
            <a:r>
              <a:rPr lang="en-US" dirty="0" smtClean="0"/>
              <a:t>Supporting bullet 5</a:t>
            </a:r>
          </a:p>
        </p:txBody>
      </p:sp>
      <p:sp>
        <p:nvSpPr>
          <p:cNvPr id="6" name="Title 1"/>
          <p:cNvSpPr>
            <a:spLocks noGrp="1"/>
          </p:cNvSpPr>
          <p:nvPr>
            <p:ph type="title" hasCustomPrompt="1"/>
          </p:nvPr>
        </p:nvSpPr>
        <p:spPr>
          <a:xfrm>
            <a:off x="591357" y="2972061"/>
            <a:ext cx="3657600" cy="521938"/>
          </a:xfrm>
        </p:spPr>
        <p:txBody>
          <a:bodyPr lIns="0" tIns="0" rIns="0" bIns="0" anchor="b">
            <a:noAutofit/>
          </a:bodyPr>
          <a:lstStyle>
            <a:lvl1pPr>
              <a:lnSpc>
                <a:spcPct val="90000"/>
              </a:lnSpc>
              <a:defRPr sz="2800" baseline="0">
                <a:solidFill>
                  <a:srgbClr val="000000"/>
                </a:solidFill>
                <a:latin typeface="Arial"/>
                <a:cs typeface="Arial"/>
              </a:defRPr>
            </a:lvl1pPr>
          </a:lstStyle>
          <a:p>
            <a:r>
              <a:rPr lang="en-US" dirty="0" smtClean="0"/>
              <a:t>SLIDE TITLE</a:t>
            </a:r>
            <a:endParaRPr lang="en-US" dirty="0"/>
          </a:p>
        </p:txBody>
      </p:sp>
      <p:cxnSp>
        <p:nvCxnSpPr>
          <p:cNvPr id="7" name="Straight Connector 3"/>
          <p:cNvCxnSpPr>
            <a:cxnSpLocks noChangeShapeType="1"/>
          </p:cNvCxnSpPr>
          <p:nvPr userDrawn="1"/>
        </p:nvCxnSpPr>
        <p:spPr bwMode="auto">
          <a:xfrm>
            <a:off x="582717" y="3680750"/>
            <a:ext cx="462619" cy="511"/>
          </a:xfrm>
          <a:prstGeom prst="line">
            <a:avLst/>
          </a:prstGeom>
          <a:noFill/>
          <a:ln w="34925">
            <a:solidFill>
              <a:srgbClr val="0D65AE"/>
            </a:solidFill>
            <a:round/>
            <a:headEnd/>
            <a:tailEnd/>
          </a:ln>
        </p:spPr>
      </p:cxnSp>
      <p:sp>
        <p:nvSpPr>
          <p:cNvPr id="9"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970506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94763" y="5221224"/>
            <a:ext cx="5029200" cy="585216"/>
          </a:xfrm>
        </p:spPr>
        <p:txBody>
          <a:bodyPr lIns="0" tIns="0" rIns="0" bIns="0" anchor="b">
            <a:noAutofit/>
          </a:bodyPr>
          <a:lstStyle>
            <a:lvl1pPr marL="0" marR="0" indent="0" algn="l" defTabSz="457200" rtl="0" eaLnBrk="1" fontAlgn="auto" latinLnBrk="0" hangingPunct="1">
              <a:lnSpc>
                <a:spcPct val="130000"/>
              </a:lnSpc>
              <a:spcBef>
                <a:spcPts val="0"/>
              </a:spcBef>
              <a:spcAft>
                <a:spcPts val="0"/>
              </a:spcAft>
              <a:buClr>
                <a:schemeClr val="tx1"/>
              </a:buClr>
              <a:buSzTx/>
              <a:buFont typeface="Wingdings" charset="2"/>
              <a:buNone/>
              <a:tabLst/>
              <a:defRPr sz="1200" i="1" baseline="0">
                <a:solidFill>
                  <a:srgbClr val="666666"/>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Caption: ipsum dolor sit amet, consectetuer adipiscing </a:t>
            </a:r>
            <a:r>
              <a:rPr lang="en-US" dirty="0" err="1" smtClean="0"/>
              <a:t>elit</a:t>
            </a:r>
            <a:r>
              <a:rPr lang="en-US" dirty="0" smtClean="0"/>
              <a:t>, sed diam </a:t>
            </a:r>
            <a:r>
              <a:rPr lang="en-US" dirty="0" err="1" smtClean="0"/>
              <a:t>nonummy</a:t>
            </a:r>
            <a:r>
              <a:rPr lang="en-US" dirty="0" smtClean="0"/>
              <a:t> nibh euismod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a:t>
            </a:r>
          </a:p>
        </p:txBody>
      </p:sp>
      <p:sp>
        <p:nvSpPr>
          <p:cNvPr id="9" name="Title 1"/>
          <p:cNvSpPr>
            <a:spLocks noGrp="1"/>
          </p:cNvSpPr>
          <p:nvPr>
            <p:ph type="title" hasCustomPrompt="1"/>
          </p:nvPr>
        </p:nvSpPr>
        <p:spPr>
          <a:xfrm>
            <a:off x="694763" y="950976"/>
            <a:ext cx="5029200" cy="3081528"/>
          </a:xfrm>
        </p:spPr>
        <p:txBody>
          <a:bodyPr lIns="0" tIns="0" rIns="0" bIns="0" anchor="t">
            <a:noAutofit/>
          </a:bodyPr>
          <a:lstStyle>
            <a:lvl1pPr algn="l">
              <a:lnSpc>
                <a:spcPct val="90000"/>
              </a:lnSpc>
              <a:defRPr sz="1800" b="0" i="0" cap="none" baseline="0">
                <a:solidFill>
                  <a:srgbClr val="666666"/>
                </a:solidFill>
                <a:latin typeface="Arial"/>
                <a:cs typeface="Arial"/>
              </a:defRPr>
            </a:lvl1pPr>
          </a:lstStyle>
          <a:p>
            <a:r>
              <a:rPr lang="en-US" dirty="0" smtClean="0"/>
              <a:t>This is a content and graphic slide. Your copy goes here and your graphic goes to the right.</a:t>
            </a:r>
            <a:br>
              <a:rPr lang="en-US" dirty="0" smtClean="0"/>
            </a:br>
            <a:r>
              <a:rPr lang="en-US" dirty="0" smtClean="0"/>
              <a:t/>
            </a:r>
            <a:br>
              <a:rPr lang="en-US" dirty="0" smtClean="0"/>
            </a:br>
            <a:r>
              <a:rPr lang="en-US" dirty="0" smtClean="0"/>
              <a:t>Ipsum dolor sit amet.</a:t>
            </a:r>
            <a:endParaRPr lang="en-US" dirty="0"/>
          </a:p>
        </p:txBody>
      </p:sp>
      <p:sp>
        <p:nvSpPr>
          <p:cNvPr id="5"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41963699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353095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ck Cover Option 2">
    <p:bg>
      <p:bgPr>
        <a:solidFill>
          <a:schemeClr val="tx1"/>
        </a:solidFill>
        <a:effectLst/>
      </p:bgPr>
    </p:bg>
    <p:spTree>
      <p:nvGrpSpPr>
        <p:cNvPr id="1" name=""/>
        <p:cNvGrpSpPr/>
        <p:nvPr/>
      </p:nvGrpSpPr>
      <p:grpSpPr>
        <a:xfrm>
          <a:off x="0" y="0"/>
          <a:ext cx="0" cy="0"/>
          <a:chOff x="0" y="0"/>
          <a:chExt cx="0" cy="0"/>
        </a:xfrm>
      </p:grpSpPr>
      <p:cxnSp>
        <p:nvCxnSpPr>
          <p:cNvPr id="9" name="Straight Connector 3"/>
          <p:cNvCxnSpPr>
            <a:cxnSpLocks noChangeShapeType="1"/>
          </p:cNvCxnSpPr>
          <p:nvPr userDrawn="1"/>
        </p:nvCxnSpPr>
        <p:spPr bwMode="auto">
          <a:xfrm>
            <a:off x="614207" y="4110567"/>
            <a:ext cx="463430" cy="0"/>
          </a:xfrm>
          <a:prstGeom prst="line">
            <a:avLst/>
          </a:prstGeom>
          <a:noFill/>
          <a:ln w="34925">
            <a:solidFill>
              <a:srgbClr val="0D65AE"/>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614151" y="2651938"/>
            <a:ext cx="9117224" cy="553998"/>
          </a:xfrm>
        </p:spPr>
        <p:txBody>
          <a:bodyPr lIns="0" tIns="0" rIns="0" bIns="0" anchor="b" anchorCtr="0">
            <a:noAutofit/>
          </a:bodyPr>
          <a:lstStyle>
            <a:lvl1pPr>
              <a:defRPr sz="2800" b="1" i="0">
                <a:solidFill>
                  <a:srgbClr val="FFFFFF"/>
                </a:solidFill>
                <a:latin typeface="Arial"/>
                <a:cs typeface="Arial"/>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614151" y="3206318"/>
            <a:ext cx="9117224" cy="292388"/>
          </a:xfrm>
        </p:spPr>
        <p:txBody>
          <a:bodyPr lIns="0" tIns="0" rIns="0" bIns="0">
            <a:noAutofit/>
          </a:bodyPr>
          <a:lstStyle>
            <a:lvl1pPr marL="0" indent="0" algn="l">
              <a:buNone/>
              <a:defRPr sz="1800" b="0" i="1">
                <a:solidFill>
                  <a:srgbClr val="37AD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614151" y="3505200"/>
            <a:ext cx="7069519" cy="491067"/>
          </a:xfrm>
        </p:spPr>
        <p:txBody>
          <a:bodyPr lIns="0" tIns="0" rIns="0" bIns="0">
            <a:noAutofit/>
          </a:bodyPr>
          <a:lstStyle>
            <a:lvl1pPr marL="0" indent="0">
              <a:buNone/>
              <a:defRPr sz="3200">
                <a:ln>
                  <a:solidFill>
                    <a:schemeClr val="bg1">
                      <a:alpha val="50000"/>
                    </a:schemeClr>
                  </a:solidFill>
                </a:ln>
                <a:solidFill>
                  <a:schemeClr val="tx1">
                    <a:alpha val="25000"/>
                  </a:schemeClr>
                </a:solidFill>
                <a:latin typeface="Arial"/>
                <a:cs typeface="Arial"/>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pic>
        <p:nvPicPr>
          <p:cNvPr id="8" name="Picture 7"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203609">
            <a:off x="4448874" y="866408"/>
            <a:ext cx="9556053" cy="6858000"/>
          </a:xfrm>
          <a:prstGeom prst="rect">
            <a:avLst/>
          </a:prstGeom>
        </p:spPr>
      </p:pic>
      <p:pic>
        <p:nvPicPr>
          <p:cNvPr id="13" name="Picture 12" descr="SapientGM_Logo_onblack.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4" y="5960450"/>
            <a:ext cx="2679625" cy="372861"/>
          </a:xfrm>
          <a:prstGeom prst="rect">
            <a:avLst/>
          </a:prstGeom>
        </p:spPr>
      </p:pic>
    </p:spTree>
    <p:extLst>
      <p:ext uri="{BB962C8B-B14F-4D97-AF65-F5344CB8AC3E}">
        <p14:creationId xmlns:p14="http://schemas.microsoft.com/office/powerpoint/2010/main" val="1333605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9" name="Subtitle 2"/>
          <p:cNvSpPr>
            <a:spLocks noGrp="1"/>
          </p:cNvSpPr>
          <p:nvPr>
            <p:ph type="subTitle" idx="1" hasCustomPrompt="1"/>
          </p:nvPr>
        </p:nvSpPr>
        <p:spPr>
          <a:xfrm>
            <a:off x="4790208" y="1225296"/>
            <a:ext cx="6720840" cy="411480"/>
          </a:xfrm>
          <a:prstGeom prst="rect">
            <a:avLst/>
          </a:prstGeom>
        </p:spPr>
        <p:txBody>
          <a:bodyPr>
            <a:noAutofit/>
          </a:bodyPr>
          <a:lstStyle>
            <a:lvl1pPr marL="0" indent="0" algn="l">
              <a:buNone/>
              <a:defRPr sz="2100" b="0" i="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sp>
        <p:nvSpPr>
          <p:cNvPr id="3" name="Text Placeholder 2"/>
          <p:cNvSpPr>
            <a:spLocks noGrp="1"/>
          </p:cNvSpPr>
          <p:nvPr>
            <p:ph type="body" sz="quarter" idx="10" hasCustomPrompt="1"/>
          </p:nvPr>
        </p:nvSpPr>
        <p:spPr>
          <a:xfrm>
            <a:off x="4790884" y="1783080"/>
            <a:ext cx="6720840" cy="4297680"/>
          </a:xfrm>
        </p:spPr>
        <p:txBody>
          <a:bodyPr>
            <a:noAutofit/>
          </a:bodyPr>
          <a:lstStyle>
            <a:lvl1pPr marL="0" indent="0">
              <a:buFont typeface="Wingdings" charset="2"/>
              <a:buNone/>
              <a:defRPr>
                <a:latin typeface="Arial"/>
                <a:cs typeface="Arial"/>
              </a:defRPr>
            </a:lvl1pPr>
            <a:lvl2pPr marL="228600" indent="-228600">
              <a:buFont typeface="Wingdings" charset="2"/>
              <a:buChar char="§"/>
              <a:defRPr>
                <a:latin typeface="Arial"/>
                <a:cs typeface="Arial"/>
              </a:defRPr>
            </a:lvl2pPr>
            <a:lvl3pPr marL="457200" indent="-228600">
              <a:buFont typeface="Wingdings" charset="2"/>
              <a:buChar char="§"/>
              <a:defRPr>
                <a:latin typeface="Arial"/>
                <a:cs typeface="Arial"/>
              </a:defRPr>
            </a:lvl3pPr>
            <a:lvl4pPr marL="685800" indent="-228600">
              <a:buFont typeface="Wingdings" charset="2"/>
              <a:buChar char="§"/>
              <a:defRPr>
                <a:latin typeface="Arial"/>
                <a:cs typeface="Arial"/>
              </a:defRPr>
            </a:lvl4pPr>
            <a:lvl5pPr marL="914400" indent="-228600">
              <a:buFont typeface="Wingdings" charset="2"/>
              <a:buChar char="§"/>
              <a:defRPr>
                <a:latin typeface="Arial"/>
                <a:cs typeface="Arial"/>
              </a:defRPr>
            </a:lvl5p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a:p>
            <a:pPr lvl="0"/>
            <a:r>
              <a:rPr lang="en-US" dirty="0" smtClean="0"/>
              <a:t>Lorem ipsum dolor sit amet, consectetuer adipiscing elit, sed diam nonummy nibh euismod tincidunt ut laoreet dolore magna aliquam erat volutpat.</a:t>
            </a:r>
            <a:endParaRPr lang="en-US" dirty="0"/>
          </a:p>
        </p:txBody>
      </p:sp>
      <p:sp>
        <p:nvSpPr>
          <p:cNvPr id="13" name="Title 1"/>
          <p:cNvSpPr>
            <a:spLocks noGrp="1"/>
          </p:cNvSpPr>
          <p:nvPr>
            <p:ph type="title" hasCustomPrompt="1"/>
          </p:nvPr>
        </p:nvSpPr>
        <p:spPr>
          <a:xfrm>
            <a:off x="580217" y="2972061"/>
            <a:ext cx="3657600" cy="521938"/>
          </a:xfrm>
        </p:spPr>
        <p:txBody>
          <a:bodyPr lIns="0" tIns="0" rIns="0" bIns="0" anchor="b">
            <a:noAutofit/>
          </a:bodyPr>
          <a:lstStyle>
            <a:lvl1pPr>
              <a:lnSpc>
                <a:spcPct val="90000"/>
              </a:lnSpc>
              <a:defRPr sz="2800" baseline="0">
                <a:solidFill>
                  <a:schemeClr val="tx1"/>
                </a:solidFill>
                <a:latin typeface="Arial"/>
                <a:cs typeface="Arial"/>
              </a:defRPr>
            </a:lvl1pPr>
          </a:lstStyle>
          <a:p>
            <a:r>
              <a:rPr lang="en-US" dirty="0" smtClean="0"/>
              <a:t>SLIDE TITLE</a:t>
            </a:r>
            <a:endParaRPr lang="en-US" dirty="0"/>
          </a:p>
        </p:txBody>
      </p:sp>
      <p:cxnSp>
        <p:nvCxnSpPr>
          <p:cNvPr id="14" name="Straight Connector 3"/>
          <p:cNvCxnSpPr>
            <a:cxnSpLocks noChangeShapeType="1"/>
          </p:cNvCxnSpPr>
          <p:nvPr userDrawn="1"/>
        </p:nvCxnSpPr>
        <p:spPr bwMode="auto">
          <a:xfrm>
            <a:off x="582717" y="3680750"/>
            <a:ext cx="462619" cy="511"/>
          </a:xfrm>
          <a:prstGeom prst="line">
            <a:avLst/>
          </a:prstGeom>
          <a:noFill/>
          <a:ln w="34925">
            <a:solidFill>
              <a:srgbClr val="0D65AE"/>
            </a:solidFill>
            <a:round/>
            <a:headEnd/>
            <a:tailEnd/>
          </a:ln>
        </p:spPr>
      </p:cxnSp>
      <p:sp>
        <p:nvSpPr>
          <p:cNvPr id="7"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307141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0" name="Text Placeholder 2"/>
          <p:cNvSpPr>
            <a:spLocks noGrp="1"/>
          </p:cNvSpPr>
          <p:nvPr>
            <p:ph type="body" sz="quarter" idx="10" hasCustomPrompt="1"/>
          </p:nvPr>
        </p:nvSpPr>
        <p:spPr>
          <a:xfrm>
            <a:off x="602496" y="1138553"/>
            <a:ext cx="10972800" cy="5006660"/>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1450" indent="-171450">
              <a:buClr>
                <a:schemeClr val="accent5"/>
              </a:buClr>
              <a:buFont typeface="Wingdings" charset="2"/>
              <a:buChar char="§"/>
              <a:defRPr>
                <a:latin typeface="Arial"/>
                <a:cs typeface="Arial"/>
              </a:defRPr>
            </a:lvl2pPr>
            <a:lvl3pPr marL="342900" indent="-171450">
              <a:buClr>
                <a:schemeClr val="accent5"/>
              </a:buClr>
              <a:buFont typeface="Wingdings" charset="2"/>
              <a:buChar char="§"/>
              <a:defRPr>
                <a:latin typeface="Arial"/>
                <a:cs typeface="Arial"/>
              </a:defRPr>
            </a:lvl3pPr>
            <a:lvl4pPr marL="514350" indent="-171450">
              <a:buClr>
                <a:schemeClr val="accent5"/>
              </a:buClr>
              <a:buFont typeface="Wingdings" charset="2"/>
              <a:buChar char="§"/>
              <a:defRPr>
                <a:latin typeface="Arial"/>
                <a:cs typeface="Arial"/>
              </a:defRPr>
            </a:lvl4pPr>
            <a:lvl5pPr marL="685800" indent="-171450">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a:t>
            </a:r>
            <a:r>
              <a:rPr lang="en-US" dirty="0" err="1" smtClean="0"/>
              <a:t>sed</a:t>
            </a:r>
            <a:endParaRPr lang="en-US" dirty="0" smtClean="0"/>
          </a:p>
        </p:txBody>
      </p:sp>
      <p:sp>
        <p:nvSpPr>
          <p:cNvPr id="5"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p>
            <a:r>
              <a:rPr lang="en-US" dirty="0" smtClean="0"/>
              <a:t>SHORT TITLE ALL CAPS</a:t>
            </a:r>
            <a:endParaRPr lang="en-US" dirty="0"/>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3881719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591356" y="1142999"/>
            <a:ext cx="10972800" cy="5002213"/>
          </a:xfrm>
        </p:spPr>
        <p:txBody>
          <a:bodyPr numCol="2" spcCol="457200">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1450" indent="-171450">
              <a:buClr>
                <a:schemeClr val="accent5"/>
              </a:buClr>
              <a:buFont typeface="Wingdings" charset="2"/>
              <a:buChar char="§"/>
              <a:defRPr>
                <a:latin typeface="Arial"/>
                <a:cs typeface="Arial"/>
              </a:defRPr>
            </a:lvl2pPr>
            <a:lvl3pPr marL="342900" indent="-171450">
              <a:buClr>
                <a:schemeClr val="accent5"/>
              </a:buClr>
              <a:buFont typeface="Wingdings" charset="2"/>
              <a:buChar char="§"/>
              <a:defRPr>
                <a:latin typeface="Arial"/>
                <a:cs typeface="Arial"/>
              </a:defRPr>
            </a:lvl3pPr>
            <a:lvl4pPr marL="514350" indent="-171450">
              <a:buClr>
                <a:schemeClr val="accent5"/>
              </a:buClr>
              <a:buFont typeface="Wingdings" charset="2"/>
              <a:buChar char="§"/>
              <a:defRPr>
                <a:latin typeface="Arial"/>
                <a:cs typeface="Arial"/>
              </a:defRPr>
            </a:lvl4pPr>
            <a:lvl5pPr marL="685800" indent="-171450">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smtClean="0"/>
              <a:t>volutpat</a:t>
            </a:r>
            <a:r>
              <a:rPr lang="en-US" dirty="0" smtClean="0"/>
              <a:t>.</a:t>
            </a:r>
          </a:p>
        </p:txBody>
      </p:sp>
      <p:sp>
        <p:nvSpPr>
          <p:cNvPr id="5"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p>
            <a:r>
              <a:rPr lang="en-US" dirty="0" smtClean="0"/>
              <a:t>SHORT TITLE ALL CAPS</a:t>
            </a:r>
            <a:endParaRPr lang="en-US" dirty="0"/>
          </a:p>
        </p:txBody>
      </p:sp>
      <p:sp>
        <p:nvSpPr>
          <p:cNvPr id="7"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7400445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602496" y="1138552"/>
            <a:ext cx="10972800" cy="4999531"/>
          </a:xfrm>
        </p:spPr>
        <p:txBody>
          <a:bodyPr numCol="3"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400" baseline="0">
                <a:latin typeface="Arial"/>
                <a:cs typeface="Arial"/>
              </a:defRPr>
            </a:lvl1pPr>
            <a:lvl2pPr marL="171450" indent="-171450">
              <a:buClr>
                <a:schemeClr val="accent5"/>
              </a:buClr>
              <a:buFont typeface="Wingdings" charset="2"/>
              <a:buChar char="§"/>
              <a:defRPr sz="1400">
                <a:latin typeface="Arial"/>
                <a:cs typeface="Arial"/>
              </a:defRPr>
            </a:lvl2pPr>
            <a:lvl3pPr marL="342900" indent="-171450">
              <a:buClr>
                <a:schemeClr val="accent5"/>
              </a:buClr>
              <a:buFont typeface="Wingdings" charset="2"/>
              <a:buChar char="§"/>
              <a:defRPr sz="1400">
                <a:latin typeface="Arial"/>
                <a:cs typeface="Arial"/>
              </a:defRPr>
            </a:lvl3pPr>
            <a:lvl4pPr marL="514350" indent="-171450">
              <a:buClr>
                <a:schemeClr val="accent5"/>
              </a:buClr>
              <a:buFont typeface="Wingdings" charset="2"/>
              <a:buChar char="§"/>
              <a:defRPr sz="1200">
                <a:latin typeface="Arial"/>
                <a:cs typeface="Arial"/>
              </a:defRPr>
            </a:lvl4pPr>
            <a:lvl5pPr marL="685800" indent="-171450">
              <a:buClr>
                <a:schemeClr val="accent5"/>
              </a:buClr>
              <a:buFont typeface="Wingdings" charset="2"/>
              <a:buChar char="§"/>
              <a:defRPr sz="1100">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p:txBody>
      </p:sp>
      <p:sp>
        <p:nvSpPr>
          <p:cNvPr id="4" name="Title Placeholder 1"/>
          <p:cNvSpPr>
            <a:spLocks noGrp="1"/>
          </p:cNvSpPr>
          <p:nvPr>
            <p:ph type="title" hasCustomPrompt="1"/>
          </p:nvPr>
        </p:nvSpPr>
        <p:spPr>
          <a:xfrm>
            <a:off x="572607" y="271239"/>
            <a:ext cx="10969625" cy="566936"/>
          </a:xfrm>
          <a:prstGeom prst="rect">
            <a:avLst/>
          </a:prstGeom>
        </p:spPr>
        <p:txBody>
          <a:bodyPr vert="horz" lIns="0" tIns="45720" rIns="0" bIns="45720" rtlCol="0" anchor="b" anchorCtr="0">
            <a:normAutofit/>
          </a:bodyPr>
          <a:lstStyle/>
          <a:p>
            <a:r>
              <a:rPr lang="en-US" dirty="0" smtClean="0"/>
              <a:t>SHORT TITLE ALL CAPS</a:t>
            </a:r>
            <a:endParaRPr lang="en-US" dirty="0"/>
          </a:p>
        </p:txBody>
      </p:sp>
      <p:sp>
        <p:nvSpPr>
          <p:cNvPr id="5"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975334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602496" y="1136755"/>
            <a:ext cx="5486400" cy="5008457"/>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1450" indent="-171450">
              <a:buClr>
                <a:schemeClr val="accent5"/>
              </a:buClr>
              <a:buFont typeface="Wingdings" charset="2"/>
              <a:buChar char="§"/>
              <a:defRPr>
                <a:latin typeface="Arial"/>
                <a:cs typeface="Arial"/>
              </a:defRPr>
            </a:lvl2pPr>
            <a:lvl3pPr marL="342900" indent="-171450">
              <a:buClr>
                <a:schemeClr val="accent5"/>
              </a:buClr>
              <a:buFont typeface="Wingdings" charset="2"/>
              <a:buChar char="§"/>
              <a:defRPr>
                <a:latin typeface="Arial"/>
                <a:cs typeface="Arial"/>
              </a:defRPr>
            </a:lvl3pPr>
            <a:lvl4pPr marL="514350" indent="-171450">
              <a:buClr>
                <a:schemeClr val="accent5"/>
              </a:buClr>
              <a:buFont typeface="Wingdings" charset="2"/>
              <a:buChar char="§"/>
              <a:defRPr>
                <a:latin typeface="Arial"/>
                <a:cs typeface="Arial"/>
              </a:defRPr>
            </a:lvl4pPr>
            <a:lvl5pPr marL="685800" indent="-171450">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a:t>
            </a:r>
            <a:r>
              <a:rPr lang="en-US" dirty="0" err="1" smtClean="0"/>
              <a:t>Lorem</a:t>
            </a:r>
            <a:endParaRPr lang="en-US" dirty="0" smtClean="0"/>
          </a:p>
        </p:txBody>
      </p:sp>
      <p:sp>
        <p:nvSpPr>
          <p:cNvPr id="5"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p>
            <a:r>
              <a:rPr lang="en-US" dirty="0" smtClean="0"/>
              <a:t>SHORT TITLE ALL CAPS</a:t>
            </a:r>
            <a:endParaRPr lang="en-US" dirty="0"/>
          </a:p>
        </p:txBody>
      </p:sp>
      <p:sp>
        <p:nvSpPr>
          <p:cNvPr id="7"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366729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6144596" y="1172971"/>
            <a:ext cx="5486400" cy="4972241"/>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1450" indent="-171450">
              <a:buClr>
                <a:schemeClr val="accent5"/>
              </a:buClr>
              <a:buFont typeface="Wingdings" charset="2"/>
              <a:buChar char="§"/>
              <a:defRPr>
                <a:latin typeface="Arial"/>
                <a:cs typeface="Arial"/>
              </a:defRPr>
            </a:lvl2pPr>
            <a:lvl3pPr marL="342900" indent="-171450">
              <a:buClr>
                <a:schemeClr val="accent5"/>
              </a:buClr>
              <a:buFont typeface="Wingdings" charset="2"/>
              <a:buChar char="§"/>
              <a:defRPr>
                <a:latin typeface="Arial"/>
                <a:cs typeface="Arial"/>
              </a:defRPr>
            </a:lvl3pPr>
            <a:lvl4pPr marL="514350" indent="-171450">
              <a:buClr>
                <a:schemeClr val="accent5"/>
              </a:buClr>
              <a:buFont typeface="Wingdings" charset="2"/>
              <a:buChar char="§"/>
              <a:defRPr>
                <a:latin typeface="Arial"/>
                <a:cs typeface="Arial"/>
              </a:defRPr>
            </a:lvl4pPr>
            <a:lvl5pPr marL="685800" indent="-171450">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a:t>
            </a:r>
          </a:p>
        </p:txBody>
      </p:sp>
      <p:sp>
        <p:nvSpPr>
          <p:cNvPr id="5"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p>
            <a:r>
              <a:rPr lang="en-US" dirty="0" smtClean="0"/>
              <a:t>SHORT TITLE ALL CAPS</a:t>
            </a:r>
            <a:endParaRPr lang="en-US" dirty="0"/>
          </a:p>
        </p:txBody>
      </p:sp>
      <p:sp>
        <p:nvSpPr>
          <p:cNvPr id="7"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42107087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p>
            <a:r>
              <a:rPr lang="en-US" dirty="0" smtClean="0"/>
              <a:t>SHORT TITLE ALL CAPS</a:t>
            </a:r>
            <a:endParaRPr lang="en-US" dirty="0"/>
          </a:p>
        </p:txBody>
      </p:sp>
      <p:sp>
        <p:nvSpPr>
          <p:cNvPr id="7"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4510469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io">
    <p:spTree>
      <p:nvGrpSpPr>
        <p:cNvPr id="1" name=""/>
        <p:cNvGrpSpPr/>
        <p:nvPr/>
      </p:nvGrpSpPr>
      <p:grpSpPr>
        <a:xfrm>
          <a:off x="0" y="0"/>
          <a:ext cx="0" cy="0"/>
          <a:chOff x="0" y="0"/>
          <a:chExt cx="0" cy="0"/>
        </a:xfrm>
      </p:grpSpPr>
      <p:sp>
        <p:nvSpPr>
          <p:cNvPr id="10" name="Rectangle 2"/>
          <p:cNvSpPr>
            <a:spLocks noChangeArrowheads="1"/>
          </p:cNvSpPr>
          <p:nvPr userDrawn="1"/>
        </p:nvSpPr>
        <p:spPr bwMode="auto">
          <a:xfrm>
            <a:off x="591356" y="3797619"/>
            <a:ext cx="225083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b="1" dirty="0">
                <a:solidFill>
                  <a:schemeClr val="tx2"/>
                </a:solidFill>
                <a:latin typeface="Arial"/>
                <a:cs typeface="Arial"/>
              </a:rPr>
              <a:t>Appropriate Experience:</a:t>
            </a:r>
          </a:p>
        </p:txBody>
      </p:sp>
      <p:sp>
        <p:nvSpPr>
          <p:cNvPr id="14" name="Text Placeholder 13"/>
          <p:cNvSpPr>
            <a:spLocks noGrp="1"/>
          </p:cNvSpPr>
          <p:nvPr>
            <p:ph type="body" sz="quarter" idx="11"/>
          </p:nvPr>
        </p:nvSpPr>
        <p:spPr>
          <a:xfrm>
            <a:off x="591972" y="1088725"/>
            <a:ext cx="8002587" cy="334962"/>
          </a:xfrm>
        </p:spPr>
        <p:txBody>
          <a:bodyPr/>
          <a:lstStyle>
            <a:lvl1pPr>
              <a:defRPr sz="1600" b="1"/>
            </a:lvl1pPr>
          </a:lstStyle>
          <a:p>
            <a:pPr lvl="0"/>
            <a:r>
              <a:rPr lang="en-US" dirty="0" smtClean="0"/>
              <a:t>Click to edit Master text styles</a:t>
            </a:r>
          </a:p>
        </p:txBody>
      </p:sp>
      <p:sp>
        <p:nvSpPr>
          <p:cNvPr id="15" name="Text Placeholder 13"/>
          <p:cNvSpPr>
            <a:spLocks noGrp="1"/>
          </p:cNvSpPr>
          <p:nvPr>
            <p:ph type="body" sz="quarter" idx="12"/>
          </p:nvPr>
        </p:nvSpPr>
        <p:spPr>
          <a:xfrm>
            <a:off x="591972"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16" name="Text Placeholder 13"/>
          <p:cNvSpPr>
            <a:spLocks noGrp="1"/>
          </p:cNvSpPr>
          <p:nvPr>
            <p:ph type="body" sz="quarter" idx="13"/>
          </p:nvPr>
        </p:nvSpPr>
        <p:spPr>
          <a:xfrm>
            <a:off x="591972" y="1788811"/>
            <a:ext cx="8002587" cy="1908176"/>
          </a:xfrm>
        </p:spPr>
        <p:txBody>
          <a:bodyPr/>
          <a:lstStyle>
            <a:lvl1pPr>
              <a:defRPr sz="1200" i="0">
                <a:solidFill>
                  <a:schemeClr val="accent5"/>
                </a:solidFill>
              </a:defRPr>
            </a:lvl1pPr>
          </a:lstStyle>
          <a:p>
            <a:pPr lvl="0"/>
            <a:r>
              <a:rPr lang="en-US" dirty="0" smtClean="0"/>
              <a:t>Click to edit Master text styles</a:t>
            </a:r>
          </a:p>
        </p:txBody>
      </p:sp>
      <p:sp>
        <p:nvSpPr>
          <p:cNvPr id="17" name="Text Placeholder 13"/>
          <p:cNvSpPr>
            <a:spLocks noGrp="1"/>
          </p:cNvSpPr>
          <p:nvPr>
            <p:ph type="body" sz="quarter" idx="14"/>
          </p:nvPr>
        </p:nvSpPr>
        <p:spPr>
          <a:xfrm>
            <a:off x="591972" y="4175139"/>
            <a:ext cx="10972184" cy="1988985"/>
          </a:xfrm>
        </p:spPr>
        <p:txBody>
          <a:bodyPr numCol="3"/>
          <a:lstStyle>
            <a:lvl1pPr marL="265176" indent="-171450">
              <a:buClr>
                <a:schemeClr val="accent2"/>
              </a:buClr>
              <a:buSzPct val="125000"/>
              <a:buFont typeface="Wingdings" charset="2"/>
              <a:buChar char="§"/>
              <a:defRPr sz="1000" i="0">
                <a:solidFill>
                  <a:srgbClr val="666666"/>
                </a:solidFill>
              </a:defRPr>
            </a:lvl1pPr>
          </a:lstStyle>
          <a:p>
            <a:pPr lvl="0"/>
            <a:r>
              <a:rPr lang="en-US" dirty="0" smtClean="0"/>
              <a:t>Click to edit Master text styles</a:t>
            </a:r>
          </a:p>
        </p:txBody>
      </p:sp>
      <p:sp>
        <p:nvSpPr>
          <p:cNvPr id="11"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lvl1pPr>
              <a:defRPr baseline="0"/>
            </a:lvl1pPr>
          </a:lstStyle>
          <a:p>
            <a:r>
              <a:rPr lang="en-US" dirty="0" smtClean="0"/>
              <a:t>PROFILE | EXPERIENCE</a:t>
            </a:r>
            <a:endParaRPr lang="en-US" dirty="0"/>
          </a:p>
        </p:txBody>
      </p:sp>
      <p:sp>
        <p:nvSpPr>
          <p:cNvPr id="9"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0084815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case study">
    <p:spTree>
      <p:nvGrpSpPr>
        <p:cNvPr id="1" name=""/>
        <p:cNvGrpSpPr/>
        <p:nvPr/>
      </p:nvGrpSpPr>
      <p:grpSpPr>
        <a:xfrm>
          <a:off x="0" y="0"/>
          <a:ext cx="0" cy="0"/>
          <a:chOff x="0" y="0"/>
          <a:chExt cx="0" cy="0"/>
        </a:xfrm>
      </p:grpSpPr>
      <p:sp>
        <p:nvSpPr>
          <p:cNvPr id="5" name="Rectangle 4"/>
          <p:cNvSpPr/>
          <p:nvPr userDrawn="1"/>
        </p:nvSpPr>
        <p:spPr>
          <a:xfrm>
            <a:off x="604997" y="1352318"/>
            <a:ext cx="2849034" cy="279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Arial"/>
            </a:endParaRPr>
          </a:p>
        </p:txBody>
      </p:sp>
      <p:sp>
        <p:nvSpPr>
          <p:cNvPr id="31" name="Rectangle 30"/>
          <p:cNvSpPr/>
          <p:nvPr userDrawn="1"/>
        </p:nvSpPr>
        <p:spPr>
          <a:xfrm>
            <a:off x="604997" y="1631718"/>
            <a:ext cx="2849034" cy="436880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Arial"/>
            </a:endParaRPr>
          </a:p>
        </p:txBody>
      </p:sp>
      <p:sp>
        <p:nvSpPr>
          <p:cNvPr id="10" name="Rectangle 2"/>
          <p:cNvSpPr>
            <a:spLocks noChangeArrowheads="1"/>
          </p:cNvSpPr>
          <p:nvPr userDrawn="1"/>
        </p:nvSpPr>
        <p:spPr bwMode="auto">
          <a:xfrm>
            <a:off x="715236" y="1334856"/>
            <a:ext cx="22508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p>
            <a:r>
              <a:rPr lang="en-US" sz="1200" b="1" dirty="0" smtClean="0">
                <a:solidFill>
                  <a:schemeClr val="bg2"/>
                </a:solidFill>
                <a:latin typeface="Arial"/>
                <a:cs typeface="Arial"/>
              </a:rPr>
              <a:t>RESULTS</a:t>
            </a:r>
            <a:endParaRPr lang="en-US" sz="1200" b="1" dirty="0">
              <a:solidFill>
                <a:schemeClr val="bg2"/>
              </a:solidFill>
              <a:latin typeface="Arial"/>
              <a:cs typeface="Arial"/>
            </a:endParaRPr>
          </a:p>
        </p:txBody>
      </p:sp>
      <p:sp>
        <p:nvSpPr>
          <p:cNvPr id="14" name="Text Placeholder 13"/>
          <p:cNvSpPr>
            <a:spLocks noGrp="1"/>
          </p:cNvSpPr>
          <p:nvPr>
            <p:ph type="body" sz="quarter" idx="11"/>
          </p:nvPr>
        </p:nvSpPr>
        <p:spPr>
          <a:xfrm>
            <a:off x="3679210" y="1017356"/>
            <a:ext cx="8002587" cy="334962"/>
          </a:xfrm>
        </p:spPr>
        <p:txBody>
          <a:bodyPr/>
          <a:lstStyle>
            <a:lvl1pPr>
              <a:defRPr sz="1600" b="1"/>
            </a:lvl1pPr>
          </a:lstStyle>
          <a:p>
            <a:pPr lvl="0"/>
            <a:r>
              <a:rPr lang="en-US" dirty="0" smtClean="0"/>
              <a:t>Click to edit Master text styles</a:t>
            </a:r>
          </a:p>
        </p:txBody>
      </p:sp>
      <p:sp>
        <p:nvSpPr>
          <p:cNvPr id="16" name="Text Placeholder 13"/>
          <p:cNvSpPr>
            <a:spLocks noGrp="1"/>
          </p:cNvSpPr>
          <p:nvPr>
            <p:ph type="body" sz="quarter" idx="13"/>
          </p:nvPr>
        </p:nvSpPr>
        <p:spPr>
          <a:xfrm>
            <a:off x="3680488" y="1352318"/>
            <a:ext cx="7950507" cy="1130300"/>
          </a:xfrm>
        </p:spPr>
        <p:txBody>
          <a:bodyPr/>
          <a:lstStyle>
            <a:lvl1pPr>
              <a:defRPr sz="1200" i="0">
                <a:solidFill>
                  <a:schemeClr val="accent5"/>
                </a:solidFill>
              </a:defRPr>
            </a:lvl1pPr>
          </a:lstStyle>
          <a:p>
            <a:pPr lvl="0"/>
            <a:r>
              <a:rPr lang="en-US" dirty="0" smtClean="0"/>
              <a:t>Click to edit Master text styles</a:t>
            </a:r>
          </a:p>
        </p:txBody>
      </p:sp>
      <p:sp>
        <p:nvSpPr>
          <p:cNvPr id="17" name="Text Placeholder 13"/>
          <p:cNvSpPr>
            <a:spLocks noGrp="1"/>
          </p:cNvSpPr>
          <p:nvPr>
            <p:ph type="body" sz="quarter" idx="14" hasCustomPrompt="1"/>
          </p:nvPr>
        </p:nvSpPr>
        <p:spPr>
          <a:xfrm>
            <a:off x="742841" y="1733318"/>
            <a:ext cx="2540000" cy="4114800"/>
          </a:xfrm>
        </p:spPr>
        <p:txBody>
          <a:bodyPr numCol="1"/>
          <a:lstStyle>
            <a:lvl1pPr marL="173736" indent="-171450">
              <a:buClr>
                <a:schemeClr val="accent2"/>
              </a:buClr>
              <a:buSzPct val="125000"/>
              <a:buFont typeface="Wingdings" charset="2"/>
              <a:buChar char="§"/>
              <a:defRPr sz="1000" i="0" baseline="0">
                <a:solidFill>
                  <a:schemeClr val="accent3">
                    <a:lumMod val="25000"/>
                  </a:schemeClr>
                </a:solidFill>
              </a:defRPr>
            </a:lvl1pPr>
          </a:lstStyle>
          <a:p>
            <a:pPr lvl="0"/>
            <a:r>
              <a:rPr lang="en-US" dirty="0" smtClean="0"/>
              <a:t>Bullet 1</a:t>
            </a:r>
          </a:p>
        </p:txBody>
      </p:sp>
      <p:sp>
        <p:nvSpPr>
          <p:cNvPr id="18" name="Text Placeholder 13"/>
          <p:cNvSpPr>
            <a:spLocks noGrp="1"/>
          </p:cNvSpPr>
          <p:nvPr>
            <p:ph type="body" sz="quarter" idx="15"/>
          </p:nvPr>
        </p:nvSpPr>
        <p:spPr>
          <a:xfrm>
            <a:off x="3680489" y="405072"/>
            <a:ext cx="7950508" cy="334962"/>
          </a:xfrm>
        </p:spPr>
        <p:txBody>
          <a:bodyPr/>
          <a:lstStyle>
            <a:lvl1pPr>
              <a:defRPr sz="2000" b="1"/>
            </a:lvl1pPr>
          </a:lstStyle>
          <a:p>
            <a:pPr lvl="0"/>
            <a:r>
              <a:rPr lang="en-US" dirty="0" smtClean="0"/>
              <a:t>Click to edit Master text styles</a:t>
            </a:r>
          </a:p>
        </p:txBody>
      </p:sp>
      <p:sp>
        <p:nvSpPr>
          <p:cNvPr id="19" name="Rectangle 2"/>
          <p:cNvSpPr>
            <a:spLocks noChangeArrowheads="1"/>
          </p:cNvSpPr>
          <p:nvPr userDrawn="1"/>
        </p:nvSpPr>
        <p:spPr bwMode="auto">
          <a:xfrm>
            <a:off x="3680489" y="2596918"/>
            <a:ext cx="225083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p>
            <a:r>
              <a:rPr lang="en-US" sz="1200" b="1" dirty="0" smtClean="0">
                <a:solidFill>
                  <a:schemeClr val="tx2"/>
                </a:solidFill>
                <a:latin typeface="Arial"/>
                <a:cs typeface="Arial"/>
              </a:rPr>
              <a:t>CONTEXT</a:t>
            </a:r>
            <a:endParaRPr lang="en-US" sz="1200" b="1" dirty="0">
              <a:solidFill>
                <a:schemeClr val="tx2"/>
              </a:solidFill>
              <a:latin typeface="Arial"/>
              <a:cs typeface="Arial"/>
            </a:endParaRPr>
          </a:p>
        </p:txBody>
      </p:sp>
      <p:sp>
        <p:nvSpPr>
          <p:cNvPr id="21" name="Rectangle 2"/>
          <p:cNvSpPr>
            <a:spLocks noChangeArrowheads="1"/>
          </p:cNvSpPr>
          <p:nvPr userDrawn="1"/>
        </p:nvSpPr>
        <p:spPr bwMode="auto">
          <a:xfrm>
            <a:off x="6398289" y="2619143"/>
            <a:ext cx="225083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p>
            <a:r>
              <a:rPr lang="en-US" sz="1200" b="1" dirty="0" smtClean="0">
                <a:solidFill>
                  <a:schemeClr val="tx2"/>
                </a:solidFill>
                <a:latin typeface="Arial"/>
                <a:cs typeface="Arial"/>
              </a:rPr>
              <a:t>OBJECTIVES</a:t>
            </a:r>
            <a:endParaRPr lang="en-US" sz="1200" b="1" dirty="0">
              <a:solidFill>
                <a:schemeClr val="tx2"/>
              </a:solidFill>
              <a:latin typeface="Arial"/>
              <a:cs typeface="Arial"/>
            </a:endParaRPr>
          </a:p>
        </p:txBody>
      </p:sp>
      <p:sp>
        <p:nvSpPr>
          <p:cNvPr id="23" name="Rectangle 2"/>
          <p:cNvSpPr>
            <a:spLocks noChangeArrowheads="1"/>
          </p:cNvSpPr>
          <p:nvPr userDrawn="1"/>
        </p:nvSpPr>
        <p:spPr bwMode="auto">
          <a:xfrm>
            <a:off x="9090997" y="2625493"/>
            <a:ext cx="225083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p>
            <a:r>
              <a:rPr lang="en-US" sz="1200" b="1" dirty="0" smtClean="0">
                <a:solidFill>
                  <a:schemeClr val="tx2"/>
                </a:solidFill>
                <a:latin typeface="Arial"/>
                <a:cs typeface="Arial"/>
              </a:rPr>
              <a:t>SOLUTION</a:t>
            </a:r>
            <a:endParaRPr lang="en-US" sz="1200" b="1" dirty="0">
              <a:solidFill>
                <a:schemeClr val="tx2"/>
              </a:solidFill>
              <a:latin typeface="Arial"/>
              <a:cs typeface="Arial"/>
            </a:endParaRPr>
          </a:p>
        </p:txBody>
      </p:sp>
      <p:sp>
        <p:nvSpPr>
          <p:cNvPr id="28" name="Text Placeholder 13"/>
          <p:cNvSpPr>
            <a:spLocks noGrp="1"/>
          </p:cNvSpPr>
          <p:nvPr>
            <p:ph type="body" sz="quarter" idx="16"/>
          </p:nvPr>
        </p:nvSpPr>
        <p:spPr>
          <a:xfrm>
            <a:off x="3680489" y="3016017"/>
            <a:ext cx="2540000" cy="2984501"/>
          </a:xfrm>
        </p:spPr>
        <p:txBody>
          <a:bodyPr numCol="1"/>
          <a:lstStyle>
            <a:lvl1pPr marL="265176" indent="-171450">
              <a:buClr>
                <a:schemeClr val="accent2"/>
              </a:buClr>
              <a:buSzPct val="125000"/>
              <a:buFont typeface="Wingdings" charset="2"/>
              <a:buChar char="§"/>
              <a:defRPr sz="1000" i="0">
                <a:solidFill>
                  <a:schemeClr val="accent3">
                    <a:lumMod val="25000"/>
                  </a:schemeClr>
                </a:solidFill>
              </a:defRPr>
            </a:lvl1pPr>
            <a:lvl2pPr marL="356616">
              <a:buClr>
                <a:schemeClr val="accent2"/>
              </a:buClr>
              <a:buSzPct val="125000"/>
              <a:defRPr sz="900" baseline="0"/>
            </a:lvl2pPr>
            <a:lvl3pPr marL="438912">
              <a:buClr>
                <a:schemeClr val="accent2"/>
              </a:buClr>
              <a:buSzPct val="125000"/>
              <a:defRPr sz="800"/>
            </a:lvl3pPr>
          </a:lstStyle>
          <a:p>
            <a:pPr lvl="0"/>
            <a:endParaRPr lang="en-US" dirty="0" smtClean="0"/>
          </a:p>
          <a:p>
            <a:pPr lvl="0"/>
            <a:endParaRPr lang="en-US" dirty="0" smtClean="0"/>
          </a:p>
        </p:txBody>
      </p:sp>
      <p:sp>
        <p:nvSpPr>
          <p:cNvPr id="2" name="TextBox 1"/>
          <p:cNvSpPr txBox="1"/>
          <p:nvPr userDrawn="1"/>
        </p:nvSpPr>
        <p:spPr>
          <a:xfrm>
            <a:off x="553709" y="323496"/>
            <a:ext cx="2321148" cy="523220"/>
          </a:xfrm>
          <a:prstGeom prst="rect">
            <a:avLst/>
          </a:prstGeom>
          <a:noFill/>
        </p:spPr>
        <p:txBody>
          <a:bodyPr wrap="none" lIns="0" rIns="0" rtlCol="0">
            <a:spAutoFit/>
          </a:bodyPr>
          <a:lstStyle/>
          <a:p>
            <a:r>
              <a:rPr lang="en-US" sz="2800" b="1" dirty="0" smtClean="0">
                <a:latin typeface="Arial"/>
              </a:rPr>
              <a:t>CASE STUDY</a:t>
            </a:r>
            <a:endParaRPr lang="en-US" sz="2800" b="1" dirty="0">
              <a:latin typeface="Arial"/>
            </a:endParaRPr>
          </a:p>
        </p:txBody>
      </p:sp>
      <p:sp>
        <p:nvSpPr>
          <p:cNvPr id="22" name="Text Placeholder 13"/>
          <p:cNvSpPr>
            <a:spLocks noGrp="1"/>
          </p:cNvSpPr>
          <p:nvPr>
            <p:ph type="body" sz="quarter" idx="17"/>
          </p:nvPr>
        </p:nvSpPr>
        <p:spPr>
          <a:xfrm>
            <a:off x="6386308" y="3016017"/>
            <a:ext cx="2540000" cy="2984501"/>
          </a:xfrm>
        </p:spPr>
        <p:txBody>
          <a:bodyPr numCol="1"/>
          <a:lstStyle>
            <a:lvl1pPr marL="265176" indent="-171450">
              <a:buClr>
                <a:schemeClr val="accent2"/>
              </a:buClr>
              <a:buSzPct val="125000"/>
              <a:buFont typeface="Wingdings" charset="2"/>
              <a:buChar char="§"/>
              <a:defRPr sz="1000" i="0">
                <a:solidFill>
                  <a:schemeClr val="accent3">
                    <a:lumMod val="25000"/>
                  </a:schemeClr>
                </a:solidFill>
              </a:defRPr>
            </a:lvl1pPr>
            <a:lvl2pPr marL="356616">
              <a:buClr>
                <a:schemeClr val="accent2"/>
              </a:buClr>
              <a:buSzPct val="125000"/>
              <a:defRPr sz="900" baseline="0"/>
            </a:lvl2pPr>
            <a:lvl3pPr marL="438912">
              <a:buClr>
                <a:schemeClr val="accent2"/>
              </a:buClr>
              <a:buSzPct val="125000"/>
              <a:defRPr sz="800"/>
            </a:lvl3pPr>
          </a:lstStyle>
          <a:p>
            <a:pPr lvl="0"/>
            <a:endParaRPr lang="en-US" dirty="0" smtClean="0"/>
          </a:p>
        </p:txBody>
      </p:sp>
      <p:sp>
        <p:nvSpPr>
          <p:cNvPr id="24" name="Text Placeholder 13"/>
          <p:cNvSpPr>
            <a:spLocks noGrp="1"/>
          </p:cNvSpPr>
          <p:nvPr>
            <p:ph type="body" sz="quarter" idx="18"/>
          </p:nvPr>
        </p:nvSpPr>
        <p:spPr>
          <a:xfrm>
            <a:off x="9090997" y="3016017"/>
            <a:ext cx="2540000" cy="2984501"/>
          </a:xfrm>
        </p:spPr>
        <p:txBody>
          <a:bodyPr numCol="1"/>
          <a:lstStyle>
            <a:lvl1pPr marL="265176" indent="-171450">
              <a:buClr>
                <a:schemeClr val="accent2"/>
              </a:buClr>
              <a:buSzPct val="125000"/>
              <a:buFont typeface="Wingdings" charset="2"/>
              <a:buChar char="§"/>
              <a:defRPr sz="1000" i="0">
                <a:solidFill>
                  <a:schemeClr val="accent3">
                    <a:lumMod val="25000"/>
                  </a:schemeClr>
                </a:solidFill>
              </a:defRPr>
            </a:lvl1pPr>
            <a:lvl2pPr marL="356616">
              <a:buClr>
                <a:schemeClr val="accent2"/>
              </a:buClr>
              <a:buSzPct val="125000"/>
              <a:defRPr sz="900" baseline="0"/>
            </a:lvl2pPr>
            <a:lvl3pPr marL="438912">
              <a:buClr>
                <a:schemeClr val="accent2"/>
              </a:buClr>
              <a:buSzPct val="125000"/>
              <a:defRPr sz="800"/>
            </a:lvl3pPr>
          </a:lstStyle>
          <a:p>
            <a:pPr lvl="0"/>
            <a:endParaRPr lang="en-US" dirty="0" smtClean="0"/>
          </a:p>
        </p:txBody>
      </p:sp>
      <p:sp>
        <p:nvSpPr>
          <p:cNvPr id="20"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4564881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591356" y="376382"/>
            <a:ext cx="10972800" cy="521208"/>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smtClean="0"/>
              <a:t>Long title sentence case</a:t>
            </a:r>
            <a:endParaRPr lang="en-US" dirty="0"/>
          </a:p>
        </p:txBody>
      </p:sp>
      <p:sp>
        <p:nvSpPr>
          <p:cNvPr id="9" name="Text Placeholder 2"/>
          <p:cNvSpPr>
            <a:spLocks noGrp="1"/>
          </p:cNvSpPr>
          <p:nvPr>
            <p:ph type="body" sz="quarter" idx="10" hasCustomPrompt="1"/>
          </p:nvPr>
        </p:nvSpPr>
        <p:spPr>
          <a:xfrm>
            <a:off x="591356" y="1028700"/>
            <a:ext cx="10972800" cy="5116513"/>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3736" indent="-173736">
              <a:buClr>
                <a:schemeClr val="accent5"/>
              </a:buClr>
              <a:buFont typeface="Wingdings" charset="2"/>
              <a:buChar char="§"/>
              <a:defRPr>
                <a:latin typeface="Arial"/>
                <a:cs typeface="Arial"/>
              </a:defRPr>
            </a:lvl2pPr>
            <a:lvl3pPr marL="347663" indent="-174625">
              <a:buClr>
                <a:schemeClr val="accent5"/>
              </a:buClr>
              <a:buFont typeface="Wingdings" charset="2"/>
              <a:buChar char="§"/>
              <a:defRPr>
                <a:latin typeface="Arial"/>
                <a:cs typeface="Arial"/>
              </a:defRPr>
            </a:lvl3pPr>
            <a:lvl4pPr marL="515938" indent="-168275">
              <a:buClr>
                <a:schemeClr val="accent5"/>
              </a:buClr>
              <a:buFont typeface="Wingdings" charset="2"/>
              <a:buChar char="§"/>
              <a:defRPr>
                <a:latin typeface="Arial"/>
                <a:cs typeface="Arial"/>
              </a:defRPr>
            </a:lvl4pPr>
            <a:lvl5pPr marL="685800" indent="-173736">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smtClean="0"/>
              <a:t>volutpat</a:t>
            </a:r>
            <a:r>
              <a:rPr lang="en-US" dirty="0" smtClean="0"/>
              <a:t>.</a:t>
            </a:r>
          </a:p>
        </p:txBody>
      </p:sp>
      <p:sp>
        <p:nvSpPr>
          <p:cNvPr id="10"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084497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ue Cover Option 1">
    <p:bg>
      <p:bgPr>
        <a:solidFill>
          <a:srgbClr val="0D65AE"/>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603109" y="2374939"/>
            <a:ext cx="9128266" cy="1107996"/>
          </a:xfrm>
        </p:spPr>
        <p:txBody>
          <a:bodyPr lIns="0" tIns="0" rIns="0" bIns="0" anchor="b" anchorCtr="0">
            <a:noAutofit/>
          </a:bodyPr>
          <a:lstStyle>
            <a:lvl1pPr>
              <a:defRPr sz="2800" b="1" i="0">
                <a:solidFill>
                  <a:schemeClr val="bg1"/>
                </a:solidFill>
                <a:latin typeface="Arial"/>
                <a:cs typeface="Arial"/>
              </a:defRPr>
            </a:lvl1pPr>
          </a:lstStyle>
          <a:p>
            <a:r>
              <a:rPr lang="en-US" dirty="0" smtClean="0"/>
              <a:t>TITLE OF THE PRESENTATION</a:t>
            </a:r>
            <a:br>
              <a:rPr lang="en-US" dirty="0" smtClean="0"/>
            </a:br>
            <a:r>
              <a:rPr lang="en-US" dirty="0" smtClean="0"/>
              <a:t>TWO LINES MAX AND NO SUBTITLE.</a:t>
            </a:r>
            <a:endParaRPr lang="en-US" dirty="0"/>
          </a:p>
        </p:txBody>
      </p:sp>
      <p:sp>
        <p:nvSpPr>
          <p:cNvPr id="14" name="Text Placeholder 14"/>
          <p:cNvSpPr>
            <a:spLocks noGrp="1"/>
          </p:cNvSpPr>
          <p:nvPr>
            <p:ph type="body" sz="quarter" idx="10" hasCustomPrompt="1"/>
          </p:nvPr>
        </p:nvSpPr>
        <p:spPr>
          <a:xfrm>
            <a:off x="603109" y="3514126"/>
            <a:ext cx="7808976" cy="499533"/>
          </a:xfrm>
        </p:spPr>
        <p:txBody>
          <a:bodyPr lIns="0" tIns="0" rIns="0" bIns="0">
            <a:noAutofit/>
          </a:bodyPr>
          <a:lstStyle>
            <a:lvl1pPr marL="0" indent="0">
              <a:buNone/>
              <a:defRPr sz="3200">
                <a:ln>
                  <a:solidFill>
                    <a:schemeClr val="bg1">
                      <a:alpha val="50000"/>
                    </a:schemeClr>
                  </a:solidFill>
                </a:ln>
                <a:solidFill>
                  <a:schemeClr val="tx2">
                    <a:alpha val="25000"/>
                  </a:schemeClr>
                </a:solidFill>
                <a:latin typeface="Arial"/>
                <a:cs typeface="Arial"/>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pic>
        <p:nvPicPr>
          <p:cNvPr id="7" name="Picture 6"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203609">
            <a:off x="4448874" y="866408"/>
            <a:ext cx="9556053" cy="6858000"/>
          </a:xfrm>
          <a:prstGeom prst="rect">
            <a:avLst/>
          </a:prstGeom>
        </p:spPr>
      </p:pic>
      <p:cxnSp>
        <p:nvCxnSpPr>
          <p:cNvPr id="8" name="Straight Connector 3"/>
          <p:cNvCxnSpPr>
            <a:cxnSpLocks noChangeShapeType="1"/>
          </p:cNvCxnSpPr>
          <p:nvPr userDrawn="1"/>
        </p:nvCxnSpPr>
        <p:spPr bwMode="auto">
          <a:xfrm>
            <a:off x="603164" y="4110567"/>
            <a:ext cx="463430" cy="0"/>
          </a:xfrm>
          <a:prstGeom prst="line">
            <a:avLst/>
          </a:prstGeom>
          <a:noFill/>
          <a:ln w="34925">
            <a:solidFill>
              <a:schemeClr val="accent2"/>
            </a:solidFill>
            <a:round/>
            <a:headEnd/>
            <a:tailEnd/>
          </a:ln>
          <a:extLst>
            <a:ext uri="{909E8E84-426E-40DD-AFC4-6F175D3DCCD1}">
              <a14:hiddenFill xmlns:a14="http://schemas.microsoft.com/office/drawing/2010/main">
                <a:noFill/>
              </a14:hiddenFill>
            </a:ext>
          </a:extLst>
        </p:spPr>
      </p:cxnSp>
      <p:pic>
        <p:nvPicPr>
          <p:cNvPr id="12" name="Picture 11" descr="SapientGM_Logo_onblu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5" y="5960449"/>
            <a:ext cx="2679628" cy="372861"/>
          </a:xfrm>
          <a:prstGeom prst="rect">
            <a:avLst/>
          </a:prstGeom>
        </p:spPr>
      </p:pic>
    </p:spTree>
    <p:extLst>
      <p:ext uri="{BB962C8B-B14F-4D97-AF65-F5344CB8AC3E}">
        <p14:creationId xmlns:p14="http://schemas.microsoft.com/office/powerpoint/2010/main" val="31176063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591356" y="1028700"/>
            <a:ext cx="10972800" cy="5116513"/>
          </a:xfrm>
        </p:spPr>
        <p:txBody>
          <a:bodyPr numCol="2" spcCol="457200">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3736" indent="-173736">
              <a:buClr>
                <a:schemeClr val="accent5"/>
              </a:buClr>
              <a:buFont typeface="Wingdings" charset="2"/>
              <a:buChar char="§"/>
              <a:defRPr>
                <a:latin typeface="Arial"/>
                <a:cs typeface="Arial"/>
              </a:defRPr>
            </a:lvl2pPr>
            <a:lvl3pPr marL="347663" indent="-174625">
              <a:buClr>
                <a:schemeClr val="accent5"/>
              </a:buClr>
              <a:buFont typeface="Wingdings" charset="2"/>
              <a:buChar char="§"/>
              <a:defRPr>
                <a:latin typeface="Arial"/>
                <a:cs typeface="Arial"/>
              </a:defRPr>
            </a:lvl3pPr>
            <a:lvl4pPr marL="515938" indent="-168275">
              <a:buClr>
                <a:schemeClr val="accent5"/>
              </a:buClr>
              <a:buFont typeface="Wingdings" charset="2"/>
              <a:buChar char="§"/>
              <a:defRPr>
                <a:latin typeface="Arial"/>
                <a:cs typeface="Arial"/>
              </a:defRPr>
            </a:lvl4pPr>
            <a:lvl5pPr marL="685800" indent="-173736">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a:t>
            </a:r>
            <a:endParaRPr lang="en-US" dirty="0"/>
          </a:p>
        </p:txBody>
      </p:sp>
      <p:sp>
        <p:nvSpPr>
          <p:cNvPr id="11" name="Title 1"/>
          <p:cNvSpPr>
            <a:spLocks noGrp="1"/>
          </p:cNvSpPr>
          <p:nvPr>
            <p:ph type="title" hasCustomPrompt="1"/>
          </p:nvPr>
        </p:nvSpPr>
        <p:spPr>
          <a:xfrm>
            <a:off x="591356" y="378945"/>
            <a:ext cx="10972800" cy="521208"/>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smtClean="0"/>
              <a:t>Long title sentence case</a:t>
            </a:r>
            <a:endParaRPr lang="en-US" dirty="0"/>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8178367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591356" y="1028700"/>
            <a:ext cx="10972800" cy="5109384"/>
          </a:xfrm>
        </p:spPr>
        <p:txBody>
          <a:bodyPr numCol="3"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400" baseline="0">
                <a:latin typeface="Arial"/>
                <a:cs typeface="Arial"/>
              </a:defRPr>
            </a:lvl1pPr>
            <a:lvl2pPr marL="173736" indent="-173736">
              <a:buClr>
                <a:schemeClr val="accent5"/>
              </a:buClr>
              <a:buFont typeface="Wingdings" charset="2"/>
              <a:buChar char="§"/>
              <a:defRPr sz="1400">
                <a:latin typeface="Arial"/>
                <a:cs typeface="Arial"/>
              </a:defRPr>
            </a:lvl2pPr>
            <a:lvl3pPr marL="347663" indent="-174625">
              <a:buClr>
                <a:schemeClr val="accent5"/>
              </a:buClr>
              <a:buFont typeface="Wingdings" charset="2"/>
              <a:buChar char="§"/>
              <a:defRPr sz="1300">
                <a:latin typeface="Arial"/>
                <a:cs typeface="Arial"/>
              </a:defRPr>
            </a:lvl3pPr>
            <a:lvl4pPr marL="515938" indent="-168275">
              <a:buClr>
                <a:schemeClr val="accent5"/>
              </a:buClr>
              <a:buFont typeface="Wingdings" charset="2"/>
              <a:buChar char="§"/>
              <a:defRPr sz="1200">
                <a:latin typeface="Arial"/>
                <a:cs typeface="Arial"/>
              </a:defRPr>
            </a:lvl4pPr>
            <a:lvl5pPr marL="685800" indent="-173736">
              <a:buClr>
                <a:schemeClr val="accent5"/>
              </a:buClr>
              <a:buFont typeface="Wingdings" charset="2"/>
              <a:buChar char="§"/>
              <a:defRPr sz="1100">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smtClean="0"/>
              <a:t>volutpat</a:t>
            </a:r>
            <a:r>
              <a:rPr lang="en-US" dirty="0" smtClean="0"/>
              <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1" name="Title 1"/>
          <p:cNvSpPr>
            <a:spLocks noGrp="1"/>
          </p:cNvSpPr>
          <p:nvPr>
            <p:ph type="title" hasCustomPrompt="1"/>
          </p:nvPr>
        </p:nvSpPr>
        <p:spPr>
          <a:xfrm>
            <a:off x="591356" y="381000"/>
            <a:ext cx="10972800" cy="521208"/>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smtClean="0"/>
              <a:t>Long title sentence case</a:t>
            </a:r>
            <a:endParaRPr lang="en-US" dirty="0"/>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5523190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591356" y="1028699"/>
            <a:ext cx="5486400" cy="5116513"/>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a:buClr>
                <a:schemeClr val="accent5"/>
              </a:buClr>
              <a:defRPr>
                <a:latin typeface="Arial"/>
                <a:cs typeface="Arial"/>
              </a:defRPr>
            </a:lvl2pPr>
            <a:lvl3pPr>
              <a:buClr>
                <a:schemeClr val="accent5"/>
              </a:buClr>
              <a:defRPr>
                <a:latin typeface="Arial"/>
                <a:cs typeface="Arial"/>
              </a:defRPr>
            </a:lvl3pPr>
            <a:lvl4pPr>
              <a:buClr>
                <a:schemeClr val="accent5"/>
              </a:buClr>
              <a:defRPr>
                <a:latin typeface="Arial"/>
                <a:cs typeface="Arial"/>
              </a:defRPr>
            </a:lvl4pPr>
            <a:lvl5pPr>
              <a:buClr>
                <a:schemeClr val="accent5"/>
              </a:buCl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a:t>
            </a:r>
            <a:r>
              <a:rPr lang="en-US" dirty="0" err="1" smtClean="0"/>
              <a:t>Lorem</a:t>
            </a:r>
            <a:endParaRPr lang="en-US" dirty="0" smtClean="0"/>
          </a:p>
        </p:txBody>
      </p:sp>
      <p:sp>
        <p:nvSpPr>
          <p:cNvPr id="14" name="Title 1"/>
          <p:cNvSpPr>
            <a:spLocks noGrp="1"/>
          </p:cNvSpPr>
          <p:nvPr>
            <p:ph type="title" hasCustomPrompt="1"/>
          </p:nvPr>
        </p:nvSpPr>
        <p:spPr>
          <a:xfrm>
            <a:off x="591356" y="381000"/>
            <a:ext cx="10972800" cy="521208"/>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smtClean="0"/>
              <a:t>Long title sentence case</a:t>
            </a:r>
            <a:endParaRPr lang="en-US" dirty="0"/>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8297389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lumn Left">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591356" y="1473198"/>
            <a:ext cx="5486400" cy="4672015"/>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a:buClr>
                <a:schemeClr val="accent5"/>
              </a:buClr>
              <a:defRPr>
                <a:latin typeface="Arial"/>
                <a:cs typeface="Arial"/>
              </a:defRPr>
            </a:lvl2pPr>
            <a:lvl3pPr>
              <a:buClr>
                <a:schemeClr val="accent5"/>
              </a:buClr>
              <a:defRPr>
                <a:latin typeface="Arial"/>
                <a:cs typeface="Arial"/>
              </a:defRPr>
            </a:lvl3pPr>
            <a:lvl4pPr>
              <a:buClr>
                <a:schemeClr val="accent5"/>
              </a:buClr>
              <a:defRPr>
                <a:latin typeface="Arial"/>
                <a:cs typeface="Arial"/>
              </a:defRPr>
            </a:lvl4pPr>
            <a:lvl5pPr>
              <a:buClr>
                <a:schemeClr val="accent5"/>
              </a:buCl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a:t>
            </a:r>
            <a:r>
              <a:rPr lang="en-US" dirty="0" err="1" smtClean="0"/>
              <a:t>Lorem</a:t>
            </a:r>
            <a:endParaRPr lang="en-US" dirty="0" smtClean="0"/>
          </a:p>
        </p:txBody>
      </p:sp>
      <p:sp>
        <p:nvSpPr>
          <p:cNvPr id="14" name="Title 1"/>
          <p:cNvSpPr>
            <a:spLocks noGrp="1"/>
          </p:cNvSpPr>
          <p:nvPr>
            <p:ph type="title" hasCustomPrompt="1"/>
          </p:nvPr>
        </p:nvSpPr>
        <p:spPr>
          <a:xfrm>
            <a:off x="591356" y="381000"/>
            <a:ext cx="5486400" cy="929664"/>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smtClean="0"/>
              <a:t>Long title sentence case two lines. Graphic Right.</a:t>
            </a:r>
            <a:endParaRPr lang="en-US" dirty="0"/>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6963738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7" name="Text Placeholder 2"/>
          <p:cNvSpPr>
            <a:spLocks noGrp="1"/>
          </p:cNvSpPr>
          <p:nvPr>
            <p:ph type="body" sz="quarter" idx="10" hasCustomPrompt="1"/>
          </p:nvPr>
        </p:nvSpPr>
        <p:spPr>
          <a:xfrm>
            <a:off x="6144596" y="1043939"/>
            <a:ext cx="5486400" cy="5101273"/>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3736" indent="-173736">
              <a:buClr>
                <a:schemeClr val="accent5"/>
              </a:buClr>
              <a:buFont typeface="Wingdings" charset="2"/>
              <a:buChar char="§"/>
              <a:defRPr>
                <a:latin typeface="Arial"/>
                <a:cs typeface="Arial"/>
              </a:defRPr>
            </a:lvl2pPr>
            <a:lvl3pPr marL="347663" indent="-174625">
              <a:buClr>
                <a:schemeClr val="accent5"/>
              </a:buClr>
              <a:buFont typeface="Wingdings" charset="2"/>
              <a:buChar char="§"/>
              <a:defRPr>
                <a:latin typeface="Arial"/>
                <a:cs typeface="Arial"/>
              </a:defRPr>
            </a:lvl3pPr>
            <a:lvl4pPr marL="515938" indent="-168275">
              <a:buClr>
                <a:schemeClr val="accent5"/>
              </a:buClr>
              <a:buFont typeface="Wingdings" charset="2"/>
              <a:buChar char="§"/>
              <a:defRPr>
                <a:latin typeface="Arial"/>
                <a:cs typeface="Arial"/>
              </a:defRPr>
            </a:lvl4pPr>
            <a:lvl5pPr marL="685800" indent="-173736">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a:t>
            </a:r>
          </a:p>
        </p:txBody>
      </p:sp>
      <p:sp>
        <p:nvSpPr>
          <p:cNvPr id="10" name="Title 1"/>
          <p:cNvSpPr>
            <a:spLocks noGrp="1"/>
          </p:cNvSpPr>
          <p:nvPr>
            <p:ph type="title" hasCustomPrompt="1"/>
          </p:nvPr>
        </p:nvSpPr>
        <p:spPr>
          <a:xfrm>
            <a:off x="591356" y="381000"/>
            <a:ext cx="10972800" cy="521208"/>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smtClean="0"/>
              <a:t>Long title sentence case</a:t>
            </a:r>
            <a:endParaRPr lang="en-US" dirty="0"/>
          </a:p>
        </p:txBody>
      </p:sp>
      <p:sp>
        <p:nvSpPr>
          <p:cNvPr id="8"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0240120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1356" y="381000"/>
            <a:ext cx="10972800" cy="521208"/>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smtClean="0"/>
              <a:t>Long title sentence case</a:t>
            </a:r>
            <a:endParaRPr lang="en-US" dirty="0"/>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894976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Column — Two Lines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1356" y="381000"/>
            <a:ext cx="10972800" cy="950517"/>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smtClean="0"/>
              <a:t>Long title </a:t>
            </a:r>
            <a:br>
              <a:rPr lang="en-US" dirty="0" smtClean="0"/>
            </a:br>
            <a:r>
              <a:rPr lang="en-US" dirty="0" smtClean="0"/>
              <a:t>sentence case</a:t>
            </a:r>
            <a:endParaRPr lang="en-US" dirty="0"/>
          </a:p>
        </p:txBody>
      </p:sp>
      <p:sp>
        <p:nvSpPr>
          <p:cNvPr id="10" name="Text Placeholder 2"/>
          <p:cNvSpPr>
            <a:spLocks noGrp="1"/>
          </p:cNvSpPr>
          <p:nvPr>
            <p:ph type="body" sz="quarter" idx="10" hasCustomPrompt="1"/>
          </p:nvPr>
        </p:nvSpPr>
        <p:spPr>
          <a:xfrm>
            <a:off x="591356" y="1485899"/>
            <a:ext cx="10972800" cy="4659313"/>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3736" indent="-173736">
              <a:buClr>
                <a:schemeClr val="accent5"/>
              </a:buClr>
              <a:buFont typeface="Wingdings" charset="2"/>
              <a:buChar char="§"/>
              <a:defRPr>
                <a:latin typeface="Arial"/>
                <a:cs typeface="Arial"/>
              </a:defRPr>
            </a:lvl2pPr>
            <a:lvl3pPr marL="347663" indent="-174625">
              <a:buClr>
                <a:schemeClr val="accent5"/>
              </a:buClr>
              <a:buFont typeface="Wingdings" charset="2"/>
              <a:buChar char="§"/>
              <a:defRPr>
                <a:latin typeface="Arial"/>
                <a:cs typeface="Arial"/>
              </a:defRPr>
            </a:lvl3pPr>
            <a:lvl4pPr marL="515938" indent="-168275">
              <a:buClr>
                <a:schemeClr val="accent5"/>
              </a:buClr>
              <a:buFont typeface="Wingdings" charset="2"/>
              <a:buChar char="§"/>
              <a:defRPr>
                <a:latin typeface="Arial"/>
                <a:cs typeface="Arial"/>
              </a:defRPr>
            </a:lvl4pPr>
            <a:lvl5pPr marL="685800" indent="-173736">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smtClean="0"/>
              <a:t>volutpat</a:t>
            </a:r>
            <a:r>
              <a:rPr lang="en-US" dirty="0" smtClean="0"/>
              <a:t>.</a:t>
            </a:r>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3158603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s — Two Lines Tit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591356" y="381000"/>
            <a:ext cx="10972800" cy="950517"/>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smtClean="0"/>
              <a:t>Long title </a:t>
            </a:r>
            <a:br>
              <a:rPr lang="en-US" dirty="0" smtClean="0"/>
            </a:br>
            <a:r>
              <a:rPr lang="en-US" dirty="0" smtClean="0"/>
              <a:t>sentence case</a:t>
            </a:r>
            <a:endParaRPr lang="en-US" dirty="0"/>
          </a:p>
        </p:txBody>
      </p:sp>
      <p:sp>
        <p:nvSpPr>
          <p:cNvPr id="9" name="Text Placeholder 2"/>
          <p:cNvSpPr>
            <a:spLocks noGrp="1"/>
          </p:cNvSpPr>
          <p:nvPr>
            <p:ph type="body" sz="quarter" idx="11" hasCustomPrompt="1"/>
          </p:nvPr>
        </p:nvSpPr>
        <p:spPr>
          <a:xfrm>
            <a:off x="591356" y="1485900"/>
            <a:ext cx="10972800" cy="4652184"/>
          </a:xfrm>
        </p:spPr>
        <p:txBody>
          <a:bodyPr numCol="2" spcCol="457200">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3736" indent="-173736">
              <a:buClr>
                <a:schemeClr val="accent5"/>
              </a:buClr>
              <a:buFont typeface="Wingdings" charset="2"/>
              <a:buChar char="§"/>
              <a:defRPr>
                <a:latin typeface="Arial"/>
                <a:cs typeface="Arial"/>
              </a:defRPr>
            </a:lvl2pPr>
            <a:lvl3pPr marL="347663" indent="-174625">
              <a:buClr>
                <a:schemeClr val="accent5"/>
              </a:buClr>
              <a:buFont typeface="Wingdings" charset="2"/>
              <a:buChar char="§"/>
              <a:defRPr>
                <a:latin typeface="Arial"/>
                <a:cs typeface="Arial"/>
              </a:defRPr>
            </a:lvl3pPr>
            <a:lvl4pPr marL="515938" indent="-168275">
              <a:buClr>
                <a:schemeClr val="accent5"/>
              </a:buClr>
              <a:buFont typeface="Wingdings" charset="2"/>
              <a:buChar char="§"/>
              <a:defRPr>
                <a:latin typeface="Arial"/>
                <a:cs typeface="Arial"/>
              </a:defRPr>
            </a:lvl4pPr>
            <a:lvl5pPr marL="685800" indent="-173736">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
            </a:r>
            <a:br>
              <a:rPr lang="en-US" dirty="0" smtClean="0"/>
            </a:b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a:t>
            </a:r>
            <a:endParaRPr lang="en-US" dirty="0"/>
          </a:p>
        </p:txBody>
      </p:sp>
      <p:sp>
        <p:nvSpPr>
          <p:cNvPr id="8"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30264046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Columns — Two Lines Tit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591356" y="381000"/>
            <a:ext cx="10972800" cy="950517"/>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smtClean="0"/>
              <a:t>Long title </a:t>
            </a:r>
            <a:br>
              <a:rPr lang="en-US" dirty="0" smtClean="0"/>
            </a:br>
            <a:r>
              <a:rPr lang="en-US" dirty="0" smtClean="0"/>
              <a:t>sentence case</a:t>
            </a:r>
            <a:endParaRPr lang="en-US" dirty="0"/>
          </a:p>
        </p:txBody>
      </p:sp>
      <p:sp>
        <p:nvSpPr>
          <p:cNvPr id="10" name="Text Placeholder 2"/>
          <p:cNvSpPr>
            <a:spLocks noGrp="1"/>
          </p:cNvSpPr>
          <p:nvPr>
            <p:ph type="body" sz="quarter" idx="10" hasCustomPrompt="1"/>
          </p:nvPr>
        </p:nvSpPr>
        <p:spPr>
          <a:xfrm>
            <a:off x="591356" y="1485900"/>
            <a:ext cx="10972800" cy="4663324"/>
          </a:xfrm>
        </p:spPr>
        <p:txBody>
          <a:bodyPr numCol="3" spcCol="457200">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sz="1400" baseline="0">
                <a:latin typeface="Arial"/>
                <a:cs typeface="Arial"/>
              </a:defRPr>
            </a:lvl1pPr>
            <a:lvl2pPr marL="173736" indent="-173736">
              <a:buClr>
                <a:schemeClr val="accent5"/>
              </a:buClr>
              <a:buFont typeface="Wingdings" charset="2"/>
              <a:buChar char="§"/>
              <a:defRPr sz="1400">
                <a:latin typeface="Arial"/>
                <a:cs typeface="Arial"/>
              </a:defRPr>
            </a:lvl2pPr>
            <a:lvl3pPr marL="347663" indent="-174625">
              <a:buClr>
                <a:schemeClr val="accent5"/>
              </a:buClr>
              <a:buFont typeface="Wingdings" charset="2"/>
              <a:buChar char="§"/>
              <a:defRPr sz="1300">
                <a:latin typeface="Arial"/>
                <a:cs typeface="Arial"/>
              </a:defRPr>
            </a:lvl3pPr>
            <a:lvl4pPr marL="515938" indent="-168275">
              <a:buClr>
                <a:schemeClr val="accent5"/>
              </a:buClr>
              <a:buFont typeface="Wingdings" charset="2"/>
              <a:buChar char="§"/>
              <a:defRPr sz="1200">
                <a:latin typeface="Arial"/>
                <a:cs typeface="Arial"/>
              </a:defRPr>
            </a:lvl4pPr>
            <a:lvl5pPr marL="685800" indent="-173736">
              <a:buClr>
                <a:schemeClr val="accent5"/>
              </a:buClr>
              <a:buFont typeface="Wingdings" charset="2"/>
              <a:buChar char="§"/>
              <a:defRPr sz="1100">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a:t>
            </a:r>
            <a:r>
              <a:rPr lang="en-US" dirty="0" err="1" smtClean="0"/>
              <a:t>dolore</a:t>
            </a:r>
            <a:r>
              <a:rPr lang="en-US" dirty="0" smtClean="0"/>
              <a:t> magna</a:t>
            </a:r>
          </a:p>
          <a:p>
            <a:pPr lvl="0"/>
            <a:endParaRPr lang="en-US" dirty="0" smtClean="0"/>
          </a:p>
          <a:p>
            <a:pPr lvl="0"/>
            <a:endParaRPr lang="en-US" dirty="0"/>
          </a:p>
        </p:txBody>
      </p:sp>
      <p:sp>
        <p:nvSpPr>
          <p:cNvPr id="8"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7154378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2800">
                <a:solidFill>
                  <a:schemeClr val="tx1"/>
                </a:solidFill>
                <a:latin typeface="Arial"/>
                <a:cs typeface="Arial"/>
              </a:defRPr>
            </a:lvl1pPr>
          </a:lstStyle>
          <a:p>
            <a:r>
              <a:rPr lang="en-US" dirty="0" smtClean="0"/>
              <a:t>THANK YOU</a:t>
            </a:r>
            <a:endParaRPr lang="en-US" dirty="0"/>
          </a:p>
        </p:txBody>
      </p:sp>
      <p:pic>
        <p:nvPicPr>
          <p:cNvPr id="4" name="Picture 3"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3950453">
            <a:off x="5699204" y="-944858"/>
            <a:ext cx="7138676" cy="5123144"/>
          </a:xfrm>
          <a:prstGeom prst="rect">
            <a:avLst/>
          </a:prstGeom>
        </p:spPr>
      </p:pic>
    </p:spTree>
    <p:extLst>
      <p:ext uri="{BB962C8B-B14F-4D97-AF65-F5344CB8AC3E}">
        <p14:creationId xmlns:p14="http://schemas.microsoft.com/office/powerpoint/2010/main" val="150594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ue Cover Option 2">
    <p:bg>
      <p:bgPr>
        <a:solidFill>
          <a:srgbClr val="0D65AE"/>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603108" y="2651938"/>
            <a:ext cx="9128267" cy="553998"/>
          </a:xfrm>
        </p:spPr>
        <p:txBody>
          <a:bodyPr lIns="0" tIns="0" rIns="0" bIns="0" anchor="b" anchorCtr="0">
            <a:noAutofit/>
          </a:bodyPr>
          <a:lstStyle>
            <a:lvl1pPr>
              <a:defRPr sz="2800" b="1" i="0">
                <a:solidFill>
                  <a:srgbClr val="FFFFFF"/>
                </a:solidFill>
                <a:latin typeface="Arial"/>
                <a:cs typeface="Arial"/>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603108" y="3206318"/>
            <a:ext cx="9128267" cy="292388"/>
          </a:xfrm>
        </p:spPr>
        <p:txBody>
          <a:bodyPr lIns="0" tIns="0" rIns="0" bIns="0">
            <a:noAutofit/>
          </a:bodyPr>
          <a:lstStyle>
            <a:lvl1pPr marL="0" indent="0" algn="l">
              <a:buNone/>
              <a:defRPr sz="1800" b="0" i="1">
                <a:solidFill>
                  <a:schemeClr val="accent2">
                    <a:lumMod val="60000"/>
                    <a:lumOff val="4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603108" y="3505200"/>
            <a:ext cx="7069519" cy="592667"/>
          </a:xfrm>
        </p:spPr>
        <p:txBody>
          <a:bodyPr lIns="0" tIns="0" rIns="0" bIns="0">
            <a:noAutofit/>
          </a:bodyPr>
          <a:lstStyle>
            <a:lvl1pPr marL="0" indent="0">
              <a:buNone/>
              <a:defRPr sz="3200">
                <a:ln>
                  <a:solidFill>
                    <a:schemeClr val="bg1">
                      <a:alpha val="50000"/>
                    </a:schemeClr>
                  </a:solidFill>
                </a:ln>
                <a:solidFill>
                  <a:srgbClr val="003E80">
                    <a:alpha val="25000"/>
                  </a:srgbClr>
                </a:solidFill>
                <a:latin typeface="Arial"/>
                <a:cs typeface="Arial"/>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pic>
        <p:nvPicPr>
          <p:cNvPr id="8" name="Picture 7"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203609">
            <a:off x="4448874" y="866408"/>
            <a:ext cx="9556053" cy="6858000"/>
          </a:xfrm>
          <a:prstGeom prst="rect">
            <a:avLst/>
          </a:prstGeom>
        </p:spPr>
      </p:pic>
      <p:cxnSp>
        <p:nvCxnSpPr>
          <p:cNvPr id="13" name="Straight Connector 3"/>
          <p:cNvCxnSpPr>
            <a:cxnSpLocks noChangeShapeType="1"/>
          </p:cNvCxnSpPr>
          <p:nvPr userDrawn="1"/>
        </p:nvCxnSpPr>
        <p:spPr bwMode="auto">
          <a:xfrm>
            <a:off x="603164" y="4110567"/>
            <a:ext cx="463430" cy="0"/>
          </a:xfrm>
          <a:prstGeom prst="line">
            <a:avLst/>
          </a:prstGeom>
          <a:noFill/>
          <a:ln w="34925">
            <a:solidFill>
              <a:schemeClr val="accent2"/>
            </a:solidFill>
            <a:round/>
            <a:headEnd/>
            <a:tailEnd/>
          </a:ln>
          <a:extLst>
            <a:ext uri="{909E8E84-426E-40DD-AFC4-6F175D3DCCD1}">
              <a14:hiddenFill xmlns:a14="http://schemas.microsoft.com/office/drawing/2010/main">
                <a:noFill/>
              </a14:hiddenFill>
            </a:ext>
          </a:extLst>
        </p:spPr>
      </p:cxnSp>
      <p:pic>
        <p:nvPicPr>
          <p:cNvPr id="9" name="Picture 8" descr="SapientGM_Logo_onblu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5" y="5960449"/>
            <a:ext cx="2679628" cy="372861"/>
          </a:xfrm>
          <a:prstGeom prst="rect">
            <a:avLst/>
          </a:prstGeom>
        </p:spPr>
      </p:pic>
    </p:spTree>
    <p:extLst>
      <p:ext uri="{BB962C8B-B14F-4D97-AF65-F5344CB8AC3E}">
        <p14:creationId xmlns:p14="http://schemas.microsoft.com/office/powerpoint/2010/main" val="28342520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Back Cover - BLUE">
    <p:bg>
      <p:bgPr>
        <a:solidFill>
          <a:srgbClr val="0D65AE"/>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2800">
                <a:solidFill>
                  <a:schemeClr val="bg1"/>
                </a:solidFill>
                <a:latin typeface="Arial"/>
                <a:cs typeface="Arial"/>
              </a:defRPr>
            </a:lvl1pPr>
          </a:lstStyle>
          <a:p>
            <a:r>
              <a:rPr lang="en-US" dirty="0" smtClean="0"/>
              <a:t>THANK YOU</a:t>
            </a:r>
            <a:endParaRPr lang="en-US" dirty="0"/>
          </a:p>
        </p:txBody>
      </p:sp>
      <p:pic>
        <p:nvPicPr>
          <p:cNvPr id="4" name="Picture 3"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3950453">
            <a:off x="5699204" y="-944858"/>
            <a:ext cx="7138676" cy="5123144"/>
          </a:xfrm>
          <a:prstGeom prst="rect">
            <a:avLst/>
          </a:prstGeom>
        </p:spPr>
      </p:pic>
    </p:spTree>
    <p:extLst>
      <p:ext uri="{BB962C8B-B14F-4D97-AF65-F5344CB8AC3E}">
        <p14:creationId xmlns:p14="http://schemas.microsoft.com/office/powerpoint/2010/main" val="36703681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Back Cover - BLACK">
    <p:bg>
      <p:bgPr>
        <a:solidFill>
          <a:schemeClr val="accent6"/>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2800">
                <a:solidFill>
                  <a:schemeClr val="bg1"/>
                </a:solidFill>
                <a:latin typeface="Arial"/>
                <a:cs typeface="Arial"/>
              </a:defRPr>
            </a:lvl1pPr>
          </a:lstStyle>
          <a:p>
            <a:r>
              <a:rPr lang="en-US" dirty="0" smtClean="0"/>
              <a:t>THANK YOU</a:t>
            </a:r>
            <a:endParaRPr lang="en-US" dirty="0"/>
          </a:p>
        </p:txBody>
      </p:sp>
      <p:pic>
        <p:nvPicPr>
          <p:cNvPr id="5" name="Picture 4"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3950453">
            <a:off x="5699204" y="-944858"/>
            <a:ext cx="7138676" cy="5123144"/>
          </a:xfrm>
          <a:prstGeom prst="rect">
            <a:avLst/>
          </a:prstGeom>
        </p:spPr>
      </p:pic>
    </p:spTree>
    <p:extLst>
      <p:ext uri="{BB962C8B-B14F-4D97-AF65-F5344CB8AC3E}">
        <p14:creationId xmlns:p14="http://schemas.microsoft.com/office/powerpoint/2010/main" val="42420469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Agenda with Sub-Bullet">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11272549" y="6427459"/>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Arial"/>
                <a:cs typeface="Arial"/>
              </a:rPr>
              <a:t> </a:t>
            </a:r>
          </a:p>
        </p:txBody>
      </p:sp>
      <p:sp>
        <p:nvSpPr>
          <p:cNvPr id="10" name="Text Placeholder 12"/>
          <p:cNvSpPr>
            <a:spLocks noGrp="1"/>
          </p:cNvSpPr>
          <p:nvPr>
            <p:ph type="body" sz="quarter" idx="10" hasCustomPrompt="1"/>
          </p:nvPr>
        </p:nvSpPr>
        <p:spPr>
          <a:xfrm>
            <a:off x="6115303" y="546100"/>
            <a:ext cx="5471860" cy="5715000"/>
          </a:xfrm>
        </p:spPr>
        <p:txBody>
          <a:bodyPr anchor="ctr">
            <a:noAutofit/>
          </a:bodyPr>
          <a:lstStyle>
            <a:lvl1pPr marL="457200" marR="0" indent="-457200" algn="l" defTabSz="457200" rtl="0" eaLnBrk="1" fontAlgn="auto" latinLnBrk="0" hangingPunct="1">
              <a:lnSpc>
                <a:spcPct val="100000"/>
              </a:lnSpc>
              <a:spcBef>
                <a:spcPts val="0"/>
              </a:spcBef>
              <a:spcAft>
                <a:spcPts val="1000"/>
              </a:spcAft>
              <a:buClr>
                <a:schemeClr val="accent5"/>
              </a:buClr>
              <a:buSzTx/>
              <a:buFont typeface="+mj-lt"/>
              <a:buAutoNum type="arabicPeriod"/>
              <a:tabLst/>
              <a:defRPr sz="2100" i="1">
                <a:solidFill>
                  <a:schemeClr val="accent5"/>
                </a:solidFill>
                <a:latin typeface="Arial"/>
                <a:cs typeface="Arial"/>
              </a:defRPr>
            </a:lvl1pPr>
            <a:lvl2pPr marL="685800" marR="0" indent="-228600" algn="l" defTabSz="457200" rtl="0" eaLnBrk="1" fontAlgn="auto" latinLnBrk="0" hangingPunct="1">
              <a:lnSpc>
                <a:spcPct val="100000"/>
              </a:lnSpc>
              <a:spcBef>
                <a:spcPts val="0"/>
              </a:spcBef>
              <a:spcAft>
                <a:spcPts val="1000"/>
              </a:spcAft>
              <a:buClr>
                <a:schemeClr val="accent5"/>
              </a:buClr>
              <a:buSzTx/>
              <a:buFont typeface="Wingdings" charset="2"/>
              <a:buChar char="§"/>
              <a:tabLst/>
              <a:defRPr sz="1800" i="1">
                <a:solidFill>
                  <a:schemeClr val="accent5"/>
                </a:solidFill>
                <a:latin typeface="Arial"/>
                <a:cs typeface="Arial"/>
              </a:defRPr>
            </a:lvl2pPr>
            <a:lvl4pPr>
              <a:defRPr sz="1600"/>
            </a:lvl4pPr>
          </a:lstStyle>
          <a:p>
            <a:r>
              <a:rPr lang="en-US" dirty="0" smtClean="0"/>
              <a:t>Agenda Item 1</a:t>
            </a:r>
          </a:p>
          <a:p>
            <a:pPr lvl="1"/>
            <a:r>
              <a:rPr lang="en-US" dirty="0" smtClean="0"/>
              <a:t>Agenda Item 1a</a:t>
            </a:r>
          </a:p>
          <a:p>
            <a:pPr lvl="3"/>
            <a:r>
              <a:rPr lang="en-US" dirty="0" smtClean="0"/>
              <a:t>1a1</a:t>
            </a:r>
          </a:p>
          <a:p>
            <a:pPr lvl="1"/>
            <a:r>
              <a:rPr lang="en-US" dirty="0" smtClean="0"/>
              <a:t>Agenda Item 1b</a:t>
            </a:r>
          </a:p>
          <a:p>
            <a:r>
              <a:rPr lang="en-US" dirty="0" smtClean="0"/>
              <a:t>Agenda Item 2</a:t>
            </a:r>
          </a:p>
          <a:p>
            <a:pPr lvl="1"/>
            <a:r>
              <a:rPr lang="en-US" dirty="0" smtClean="0"/>
              <a:t>Agenda Item 2a</a:t>
            </a:r>
          </a:p>
          <a:p>
            <a:pPr lvl="1"/>
            <a:r>
              <a:rPr lang="en-US" dirty="0" smtClean="0"/>
              <a:t>Agenda Item 2b</a:t>
            </a:r>
          </a:p>
          <a:p>
            <a:r>
              <a:rPr lang="en-US" dirty="0" smtClean="0"/>
              <a:t>Agenda Item 3</a:t>
            </a:r>
          </a:p>
          <a:p>
            <a:pPr lvl="1"/>
            <a:r>
              <a:rPr lang="en-US" dirty="0" smtClean="0"/>
              <a:t>Agenda Item 3a</a:t>
            </a:r>
          </a:p>
          <a:p>
            <a:pPr lvl="1"/>
            <a:r>
              <a:rPr lang="en-US" dirty="0" smtClean="0"/>
              <a:t>Agenda Item 3b</a:t>
            </a:r>
          </a:p>
          <a:p>
            <a:pPr lvl="1"/>
            <a:r>
              <a:rPr lang="en-US" dirty="0" smtClean="0"/>
              <a:t>Agenda Item 3c</a:t>
            </a:r>
          </a:p>
          <a:p>
            <a:r>
              <a:rPr lang="en-US" dirty="0" smtClean="0"/>
              <a:t>Agenda Item 4</a:t>
            </a:r>
          </a:p>
        </p:txBody>
      </p:sp>
      <p:sp>
        <p:nvSpPr>
          <p:cNvPr id="6" name="Title 1"/>
          <p:cNvSpPr>
            <a:spLocks noGrp="1"/>
          </p:cNvSpPr>
          <p:nvPr>
            <p:ph type="title" hasCustomPrompt="1"/>
          </p:nvPr>
        </p:nvSpPr>
        <p:spPr>
          <a:xfrm>
            <a:off x="603153" y="2503433"/>
            <a:ext cx="4022312" cy="1034386"/>
          </a:xfrm>
        </p:spPr>
        <p:txBody>
          <a:bodyPr lIns="0" tIns="0" rIns="0" bIns="0" anchor="b">
            <a:noAutofit/>
          </a:bodyPr>
          <a:lstStyle>
            <a:lvl1pPr>
              <a:lnSpc>
                <a:spcPct val="90000"/>
              </a:lnSpc>
              <a:defRPr sz="2800">
                <a:solidFill>
                  <a:srgbClr val="2E2E2E"/>
                </a:solidFill>
                <a:latin typeface="Arial"/>
                <a:cs typeface="Arial"/>
              </a:defRPr>
            </a:lvl1pPr>
          </a:lstStyle>
          <a:p>
            <a:r>
              <a:rPr lang="en-US" dirty="0" smtClean="0"/>
              <a:t>PRESENTATION AGENDA</a:t>
            </a:r>
            <a:endParaRPr lang="en-US" dirty="0"/>
          </a:p>
        </p:txBody>
      </p:sp>
      <p:cxnSp>
        <p:nvCxnSpPr>
          <p:cNvPr id="7" name="Straight Connector 3"/>
          <p:cNvCxnSpPr>
            <a:cxnSpLocks noChangeShapeType="1"/>
          </p:cNvCxnSpPr>
          <p:nvPr userDrawn="1"/>
        </p:nvCxnSpPr>
        <p:spPr bwMode="auto">
          <a:xfrm>
            <a:off x="594342" y="3716855"/>
            <a:ext cx="462619" cy="511"/>
          </a:xfrm>
          <a:prstGeom prst="line">
            <a:avLst/>
          </a:prstGeom>
          <a:noFill/>
          <a:ln w="34925">
            <a:solidFill>
              <a:srgbClr val="0D65AE"/>
            </a:solidFill>
            <a:round/>
            <a:headEnd/>
            <a:tailEnd/>
          </a:ln>
        </p:spPr>
      </p:cxnSp>
      <p:pic>
        <p:nvPicPr>
          <p:cNvPr id="11" name="Picture 10"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7069">
            <a:off x="-1382248" y="-1135002"/>
            <a:ext cx="5879537" cy="4219511"/>
          </a:xfrm>
          <a:prstGeom prst="rect">
            <a:avLst/>
          </a:prstGeom>
        </p:spPr>
      </p:pic>
      <p:sp>
        <p:nvSpPr>
          <p:cNvPr id="8"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5745972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Blue Divider">
    <p:bg>
      <p:bgPr>
        <a:solidFill>
          <a:srgbClr val="0D65AE"/>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03108" y="2956738"/>
            <a:ext cx="9128267" cy="553998"/>
          </a:xfrm>
        </p:spPr>
        <p:txBody>
          <a:bodyPr lIns="0" tIns="0" rIns="0" bIns="0" anchor="b">
            <a:noAutofit/>
          </a:bodyPr>
          <a:lstStyle>
            <a:lvl1pPr>
              <a:defRPr sz="2800" spc="-80">
                <a:solidFill>
                  <a:schemeClr val="bg1"/>
                </a:solidFill>
                <a:latin typeface="Arial"/>
                <a:cs typeface="Arial"/>
              </a:defRPr>
            </a:lvl1pPr>
          </a:lstStyle>
          <a:p>
            <a:pPr lvl="0"/>
            <a:r>
              <a:rPr lang="en-US" dirty="0" smtClean="0"/>
              <a:t>AGENDA ITEM TITLE</a:t>
            </a:r>
            <a:endParaRPr lang="en-US" dirty="0"/>
          </a:p>
        </p:txBody>
      </p:sp>
      <p:pic>
        <p:nvPicPr>
          <p:cNvPr id="6" name="Picture 5" descr="SGM_structure_transition copy.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706" y="5020141"/>
            <a:ext cx="12648102" cy="2797617"/>
          </a:xfrm>
          <a:prstGeom prst="rect">
            <a:avLst/>
          </a:prstGeom>
        </p:spPr>
      </p:pic>
      <p:cxnSp>
        <p:nvCxnSpPr>
          <p:cNvPr id="4" name="Straight Connector 3"/>
          <p:cNvCxnSpPr>
            <a:cxnSpLocks noChangeShapeType="1"/>
          </p:cNvCxnSpPr>
          <p:nvPr userDrawn="1"/>
        </p:nvCxnSpPr>
        <p:spPr bwMode="auto">
          <a:xfrm>
            <a:off x="603164" y="3675464"/>
            <a:ext cx="463430" cy="0"/>
          </a:xfrm>
          <a:prstGeom prst="line">
            <a:avLst/>
          </a:prstGeom>
          <a:noFill/>
          <a:ln w="34925">
            <a:solidFill>
              <a:schemeClr val="accent2"/>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641137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10" name="Text Placeholder 2"/>
          <p:cNvSpPr>
            <a:spLocks noGrp="1"/>
          </p:cNvSpPr>
          <p:nvPr>
            <p:ph type="body" sz="quarter" idx="10" hasCustomPrompt="1"/>
          </p:nvPr>
        </p:nvSpPr>
        <p:spPr>
          <a:xfrm>
            <a:off x="602496" y="1138553"/>
            <a:ext cx="10972800" cy="5006660"/>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1450" indent="-171450">
              <a:buClr>
                <a:schemeClr val="accent5"/>
              </a:buClr>
              <a:buFont typeface="Wingdings" charset="2"/>
              <a:buChar char="§"/>
              <a:defRPr>
                <a:latin typeface="Arial"/>
                <a:cs typeface="Arial"/>
              </a:defRPr>
            </a:lvl2pPr>
            <a:lvl3pPr marL="342900" indent="-171450">
              <a:buClr>
                <a:schemeClr val="accent5"/>
              </a:buClr>
              <a:buFont typeface="Wingdings" charset="2"/>
              <a:buChar char="§"/>
              <a:defRPr>
                <a:latin typeface="Arial"/>
                <a:cs typeface="Arial"/>
              </a:defRPr>
            </a:lvl3pPr>
            <a:lvl4pPr marL="514350" indent="-171450">
              <a:buClr>
                <a:schemeClr val="accent5"/>
              </a:buClr>
              <a:buFont typeface="Wingdings" charset="2"/>
              <a:buChar char="§"/>
              <a:defRPr>
                <a:latin typeface="Arial"/>
                <a:cs typeface="Arial"/>
              </a:defRPr>
            </a:lvl4pPr>
            <a:lvl5pPr marL="685800" indent="-171450">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a:t>
            </a:r>
            <a:r>
              <a:rPr lang="en-US" dirty="0" err="1" smtClean="0"/>
              <a:t>sed</a:t>
            </a:r>
            <a:endParaRPr lang="en-US" dirty="0" smtClean="0"/>
          </a:p>
        </p:txBody>
      </p:sp>
      <p:sp>
        <p:nvSpPr>
          <p:cNvPr id="5"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p>
            <a:r>
              <a:rPr lang="en-US" dirty="0" smtClean="0"/>
              <a:t>SHORT TITLE ALL CAPS</a:t>
            </a:r>
            <a:endParaRPr lang="en-US" dirty="0"/>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8945306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591356" y="1142999"/>
            <a:ext cx="10972800" cy="5002213"/>
          </a:xfrm>
        </p:spPr>
        <p:txBody>
          <a:bodyPr numCol="2" spcCol="457200">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1450" indent="-171450">
              <a:buClr>
                <a:schemeClr val="accent5"/>
              </a:buClr>
              <a:buFont typeface="Wingdings" charset="2"/>
              <a:buChar char="§"/>
              <a:defRPr>
                <a:latin typeface="Arial"/>
                <a:cs typeface="Arial"/>
              </a:defRPr>
            </a:lvl2pPr>
            <a:lvl3pPr marL="342900" indent="-171450">
              <a:buClr>
                <a:schemeClr val="accent5"/>
              </a:buClr>
              <a:buFont typeface="Wingdings" charset="2"/>
              <a:buChar char="§"/>
              <a:defRPr>
                <a:latin typeface="Arial"/>
                <a:cs typeface="Arial"/>
              </a:defRPr>
            </a:lvl3pPr>
            <a:lvl4pPr marL="514350" indent="-171450">
              <a:buClr>
                <a:schemeClr val="accent5"/>
              </a:buClr>
              <a:buFont typeface="Wingdings" charset="2"/>
              <a:buChar char="§"/>
              <a:defRPr>
                <a:latin typeface="Arial"/>
                <a:cs typeface="Arial"/>
              </a:defRPr>
            </a:lvl4pPr>
            <a:lvl5pPr marL="685800" indent="-171450">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smtClean="0"/>
              <a:t>volutpat</a:t>
            </a:r>
            <a:r>
              <a:rPr lang="en-US" dirty="0" smtClean="0"/>
              <a:t>.</a:t>
            </a:r>
          </a:p>
        </p:txBody>
      </p:sp>
      <p:sp>
        <p:nvSpPr>
          <p:cNvPr id="5"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p>
            <a:r>
              <a:rPr lang="en-US" dirty="0" smtClean="0"/>
              <a:t>SHORT TITLE ALL CAPS</a:t>
            </a:r>
            <a:endParaRPr lang="en-US" dirty="0"/>
          </a:p>
        </p:txBody>
      </p:sp>
      <p:sp>
        <p:nvSpPr>
          <p:cNvPr id="7"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5923817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B1D92B14-67F6-4CEC-88F6-83547041FE96}" type="datetimeFigureOut">
              <a:rPr lang="en-US" smtClean="0"/>
              <a:t>6/2/2016</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94214AB-BB0B-423D-8469-1CA114ACD0CD}" type="slidenum">
              <a:rPr lang="en-US" smtClean="0"/>
              <a:t>‹#›</a:t>
            </a:fld>
            <a:endParaRPr lang="en-US"/>
          </a:p>
        </p:txBody>
      </p:sp>
    </p:spTree>
    <p:extLst>
      <p:ext uri="{BB962C8B-B14F-4D97-AF65-F5344CB8AC3E}">
        <p14:creationId xmlns:p14="http://schemas.microsoft.com/office/powerpoint/2010/main" val="30179142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B1D92B14-67F6-4CEC-88F6-83547041FE96}" type="datetimeFigureOut">
              <a:rPr lang="en-US" smtClean="0"/>
              <a:t>6/2/2016</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94214AB-BB0B-423D-8469-1CA114ACD0CD}" type="slidenum">
              <a:rPr lang="en-US" smtClean="0"/>
              <a:t>‹#›</a:t>
            </a:fld>
            <a:endParaRPr lang="en-US"/>
          </a:p>
        </p:txBody>
      </p:sp>
    </p:spTree>
    <p:extLst>
      <p:ext uri="{BB962C8B-B14F-4D97-AF65-F5344CB8AC3E}">
        <p14:creationId xmlns:p14="http://schemas.microsoft.com/office/powerpoint/2010/main" val="2378189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Cover Option 1">
    <p:spTree>
      <p:nvGrpSpPr>
        <p:cNvPr id="1" name=""/>
        <p:cNvGrpSpPr/>
        <p:nvPr/>
      </p:nvGrpSpPr>
      <p:grpSpPr>
        <a:xfrm>
          <a:off x="0" y="0"/>
          <a:ext cx="0" cy="0"/>
          <a:chOff x="0" y="0"/>
          <a:chExt cx="0" cy="0"/>
        </a:xfrm>
      </p:grpSpPr>
      <p:sp>
        <p:nvSpPr>
          <p:cNvPr id="14" name="Title 1"/>
          <p:cNvSpPr>
            <a:spLocks noGrp="1"/>
          </p:cNvSpPr>
          <p:nvPr>
            <p:ph type="ctrTitle" hasCustomPrompt="1"/>
          </p:nvPr>
        </p:nvSpPr>
        <p:spPr>
          <a:xfrm>
            <a:off x="603109" y="2374939"/>
            <a:ext cx="9128266" cy="1107996"/>
          </a:xfrm>
        </p:spPr>
        <p:txBody>
          <a:bodyPr lIns="0" tIns="0" rIns="0" bIns="0" anchor="b" anchorCtr="0">
            <a:noAutofit/>
          </a:bodyPr>
          <a:lstStyle>
            <a:lvl1pPr>
              <a:defRPr sz="2800" b="1" i="0">
                <a:solidFill>
                  <a:srgbClr val="0D65AE"/>
                </a:solidFill>
                <a:latin typeface="Arial"/>
                <a:cs typeface="Arial"/>
              </a:defRPr>
            </a:lvl1pPr>
          </a:lstStyle>
          <a:p>
            <a:r>
              <a:rPr lang="en-US" dirty="0" smtClean="0"/>
              <a:t>TITLE OF THE PRESENTATION</a:t>
            </a:r>
            <a:br>
              <a:rPr lang="en-US" dirty="0" smtClean="0"/>
            </a:br>
            <a:r>
              <a:rPr lang="en-US" dirty="0" smtClean="0"/>
              <a:t>TWO LINES MAX AND NO SUBTITLE.</a:t>
            </a:r>
            <a:endParaRPr lang="en-US" dirty="0"/>
          </a:p>
        </p:txBody>
      </p:sp>
      <p:sp>
        <p:nvSpPr>
          <p:cNvPr id="15" name="Text Placeholder 14"/>
          <p:cNvSpPr>
            <a:spLocks noGrp="1"/>
          </p:cNvSpPr>
          <p:nvPr>
            <p:ph type="body" sz="quarter" idx="10" hasCustomPrompt="1"/>
          </p:nvPr>
        </p:nvSpPr>
        <p:spPr>
          <a:xfrm>
            <a:off x="603109" y="3502684"/>
            <a:ext cx="7808976" cy="533400"/>
          </a:xfrm>
        </p:spPr>
        <p:txBody>
          <a:bodyPr lIns="0" tIns="0" rIns="0" bIns="0">
            <a:noAutofit/>
          </a:bodyPr>
          <a:lstStyle>
            <a:lvl1pPr marL="0" indent="0">
              <a:buNone/>
              <a:defRPr sz="3200">
                <a:ln>
                  <a:solidFill>
                    <a:schemeClr val="bg1">
                      <a:alpha val="50000"/>
                    </a:schemeClr>
                  </a:solidFill>
                </a:ln>
                <a:solidFill>
                  <a:schemeClr val="tx1">
                    <a:alpha val="25000"/>
                  </a:schemeClr>
                </a:solidFill>
                <a:latin typeface="Arial"/>
                <a:cs typeface="Arial"/>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pic>
        <p:nvPicPr>
          <p:cNvPr id="7" name="Picture 6"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203609">
            <a:off x="4448874" y="866408"/>
            <a:ext cx="9556053" cy="6858000"/>
          </a:xfrm>
          <a:prstGeom prst="rect">
            <a:avLst/>
          </a:prstGeom>
        </p:spPr>
      </p:pic>
      <p:cxnSp>
        <p:nvCxnSpPr>
          <p:cNvPr id="8" name="Straight Connector 3"/>
          <p:cNvCxnSpPr>
            <a:cxnSpLocks noChangeShapeType="1"/>
          </p:cNvCxnSpPr>
          <p:nvPr userDrawn="1"/>
        </p:nvCxnSpPr>
        <p:spPr bwMode="auto">
          <a:xfrm>
            <a:off x="603164" y="4110567"/>
            <a:ext cx="463430" cy="0"/>
          </a:xfrm>
          <a:prstGeom prst="line">
            <a:avLst/>
          </a:prstGeom>
          <a:noFill/>
          <a:ln w="34925">
            <a:solidFill>
              <a:schemeClr val="accent2"/>
            </a:solidFill>
            <a:round/>
            <a:headEnd/>
            <a:tailEnd/>
          </a:ln>
          <a:extLst>
            <a:ext uri="{909E8E84-426E-40DD-AFC4-6F175D3DCCD1}">
              <a14:hiddenFill xmlns:a14="http://schemas.microsoft.com/office/drawing/2010/main">
                <a:noFill/>
              </a14:hiddenFill>
            </a:ext>
          </a:extLst>
        </p:spPr>
      </p:cxnSp>
      <p:pic>
        <p:nvPicPr>
          <p:cNvPr id="9" name="Picture 8"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246214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ck Cover Option 2">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03108" y="2651938"/>
            <a:ext cx="9128267" cy="553998"/>
          </a:xfrm>
        </p:spPr>
        <p:txBody>
          <a:bodyPr lIns="0" tIns="0" rIns="0" bIns="0" anchor="b" anchorCtr="0">
            <a:noAutofit/>
          </a:bodyPr>
          <a:lstStyle>
            <a:lvl1pPr>
              <a:defRPr sz="2800" b="1" i="0">
                <a:solidFill>
                  <a:srgbClr val="0D65AE"/>
                </a:solidFill>
                <a:latin typeface="Arial"/>
                <a:cs typeface="Arial"/>
              </a:defRPr>
            </a:lvl1pPr>
          </a:lstStyle>
          <a:p>
            <a:r>
              <a:rPr lang="en-US" dirty="0" smtClean="0"/>
              <a:t>TITLE OF THE PRESENTATION</a:t>
            </a:r>
            <a:endParaRPr lang="en-US" dirty="0"/>
          </a:p>
        </p:txBody>
      </p:sp>
      <p:sp>
        <p:nvSpPr>
          <p:cNvPr id="14" name="Subtitle 2"/>
          <p:cNvSpPr>
            <a:spLocks noGrp="1"/>
          </p:cNvSpPr>
          <p:nvPr>
            <p:ph type="subTitle" idx="1" hasCustomPrompt="1"/>
          </p:nvPr>
        </p:nvSpPr>
        <p:spPr>
          <a:xfrm>
            <a:off x="603108" y="3206318"/>
            <a:ext cx="9128267" cy="292388"/>
          </a:xfrm>
        </p:spPr>
        <p:txBody>
          <a:bodyPr lIns="0" tIns="0" rIns="0" bIns="0">
            <a:noAutofit/>
          </a:bodyPr>
          <a:lstStyle>
            <a:lvl1pPr marL="0" indent="0" algn="l">
              <a:buNone/>
              <a:defRPr sz="1800" b="0" i="1">
                <a:solidFill>
                  <a:srgbClr val="37AD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5" name="Text Placeholder 14"/>
          <p:cNvSpPr>
            <a:spLocks noGrp="1"/>
          </p:cNvSpPr>
          <p:nvPr>
            <p:ph type="body" sz="quarter" idx="10" hasCustomPrompt="1"/>
          </p:nvPr>
        </p:nvSpPr>
        <p:spPr>
          <a:xfrm>
            <a:off x="603108" y="3505200"/>
            <a:ext cx="7069519" cy="524933"/>
          </a:xfrm>
        </p:spPr>
        <p:txBody>
          <a:bodyPr lIns="0" tIns="0" rIns="0" bIns="0">
            <a:noAutofit/>
          </a:bodyPr>
          <a:lstStyle>
            <a:lvl1pPr marL="0" indent="0">
              <a:buNone/>
              <a:defRPr sz="3200">
                <a:ln>
                  <a:solidFill>
                    <a:schemeClr val="bg1">
                      <a:alpha val="50000"/>
                    </a:schemeClr>
                  </a:solidFill>
                </a:ln>
                <a:solidFill>
                  <a:srgbClr val="003E80">
                    <a:alpha val="25000"/>
                  </a:srgbClr>
                </a:solidFill>
                <a:latin typeface="Arial"/>
                <a:cs typeface="Arial"/>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pic>
        <p:nvPicPr>
          <p:cNvPr id="9" name="Picture 8"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203609">
            <a:off x="4448874" y="866408"/>
            <a:ext cx="9556053" cy="6858000"/>
          </a:xfrm>
          <a:prstGeom prst="rect">
            <a:avLst/>
          </a:prstGeom>
        </p:spPr>
      </p:pic>
      <p:cxnSp>
        <p:nvCxnSpPr>
          <p:cNvPr id="10" name="Straight Connector 3"/>
          <p:cNvCxnSpPr>
            <a:cxnSpLocks noChangeShapeType="1"/>
          </p:cNvCxnSpPr>
          <p:nvPr userDrawn="1"/>
        </p:nvCxnSpPr>
        <p:spPr bwMode="auto">
          <a:xfrm>
            <a:off x="603164" y="4110567"/>
            <a:ext cx="463430" cy="0"/>
          </a:xfrm>
          <a:prstGeom prst="line">
            <a:avLst/>
          </a:prstGeom>
          <a:noFill/>
          <a:ln w="34925">
            <a:solidFill>
              <a:schemeClr val="accent2"/>
            </a:solidFill>
            <a:round/>
            <a:headEnd/>
            <a:tailEnd/>
          </a:ln>
          <a:extLst>
            <a:ext uri="{909E8E84-426E-40DD-AFC4-6F175D3DCCD1}">
              <a14:hiddenFill xmlns:a14="http://schemas.microsoft.com/office/drawing/2010/main">
                <a:noFill/>
              </a14:hiddenFill>
            </a:ext>
          </a:extLst>
        </p:spPr>
      </p:cxnSp>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304906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ck Divider - with subtitle">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3108" y="2956738"/>
            <a:ext cx="9128267" cy="553998"/>
          </a:xfrm>
        </p:spPr>
        <p:txBody>
          <a:bodyPr lIns="0" tIns="0" rIns="0" bIns="0" anchor="b" anchorCtr="0">
            <a:noAutofit/>
          </a:bodyPr>
          <a:lstStyle>
            <a:lvl1pPr>
              <a:defRPr sz="2800" spc="-80">
                <a:solidFill>
                  <a:schemeClr val="bg1"/>
                </a:solidFill>
                <a:latin typeface="Arial"/>
                <a:cs typeface="Arial"/>
              </a:defRPr>
            </a:lvl1pPr>
          </a:lstStyle>
          <a:p>
            <a:pPr lvl="0"/>
            <a:r>
              <a:rPr lang="en-US" dirty="0" smtClean="0"/>
              <a:t>AGENDA ITEM TITLE</a:t>
            </a:r>
            <a:endParaRPr lang="en-US" dirty="0"/>
          </a:p>
        </p:txBody>
      </p:sp>
      <p:sp>
        <p:nvSpPr>
          <p:cNvPr id="8" name="Subtitle 2"/>
          <p:cNvSpPr>
            <a:spLocks noGrp="1"/>
          </p:cNvSpPr>
          <p:nvPr>
            <p:ph type="subTitle" idx="1" hasCustomPrompt="1"/>
          </p:nvPr>
        </p:nvSpPr>
        <p:spPr>
          <a:xfrm>
            <a:off x="603108" y="3511118"/>
            <a:ext cx="9128267" cy="292388"/>
          </a:xfrm>
        </p:spPr>
        <p:txBody>
          <a:bodyPr lIns="0" tIns="0" rIns="0" bIns="0">
            <a:noAutofit/>
          </a:bodyPr>
          <a:lstStyle>
            <a:lvl1pPr marL="0" indent="0" algn="l">
              <a:buNone/>
              <a:defRPr sz="1700" b="0" i="1">
                <a:solidFill>
                  <a:srgbClr val="37AD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pic>
        <p:nvPicPr>
          <p:cNvPr id="3" name="Picture 2" descr="SGM_structure_transition copy.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706" y="5020141"/>
            <a:ext cx="12648102" cy="2797617"/>
          </a:xfrm>
          <a:prstGeom prst="rect">
            <a:avLst/>
          </a:prstGeom>
        </p:spPr>
      </p:pic>
      <p:cxnSp>
        <p:nvCxnSpPr>
          <p:cNvPr id="9" name="Straight Connector 3"/>
          <p:cNvCxnSpPr>
            <a:cxnSpLocks noChangeShapeType="1"/>
          </p:cNvCxnSpPr>
          <p:nvPr userDrawn="1"/>
        </p:nvCxnSpPr>
        <p:spPr bwMode="auto">
          <a:xfrm>
            <a:off x="603164" y="3907367"/>
            <a:ext cx="463430" cy="0"/>
          </a:xfrm>
          <a:prstGeom prst="line">
            <a:avLst/>
          </a:prstGeom>
          <a:noFill/>
          <a:ln w="34925">
            <a:solidFill>
              <a:srgbClr val="0D65AE"/>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3324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ck Divider">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3108" y="2956738"/>
            <a:ext cx="9128267" cy="553998"/>
          </a:xfrm>
        </p:spPr>
        <p:txBody>
          <a:bodyPr lIns="0" tIns="0" rIns="0" bIns="0" anchor="b" anchorCtr="0">
            <a:noAutofit/>
          </a:bodyPr>
          <a:lstStyle>
            <a:lvl1pPr>
              <a:defRPr sz="2800" spc="-80">
                <a:solidFill>
                  <a:schemeClr val="bg1"/>
                </a:solidFill>
                <a:latin typeface="Arial"/>
                <a:cs typeface="Arial"/>
              </a:defRPr>
            </a:lvl1pPr>
          </a:lstStyle>
          <a:p>
            <a:pPr lvl="0"/>
            <a:r>
              <a:rPr lang="en-US" dirty="0" smtClean="0"/>
              <a:t>AGENDA ITEM TITLE</a:t>
            </a:r>
            <a:endParaRPr lang="en-US" dirty="0"/>
          </a:p>
        </p:txBody>
      </p:sp>
      <p:pic>
        <p:nvPicPr>
          <p:cNvPr id="3" name="Picture 2" descr="SGM_structure_transition copy.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706" y="5020141"/>
            <a:ext cx="12648102" cy="2797617"/>
          </a:xfrm>
          <a:prstGeom prst="rect">
            <a:avLst/>
          </a:prstGeom>
        </p:spPr>
      </p:pic>
      <p:cxnSp>
        <p:nvCxnSpPr>
          <p:cNvPr id="4" name="Straight Connector 3"/>
          <p:cNvCxnSpPr>
            <a:cxnSpLocks noChangeShapeType="1"/>
          </p:cNvCxnSpPr>
          <p:nvPr userDrawn="1"/>
        </p:nvCxnSpPr>
        <p:spPr bwMode="auto">
          <a:xfrm>
            <a:off x="603164" y="3675464"/>
            <a:ext cx="463430" cy="0"/>
          </a:xfrm>
          <a:prstGeom prst="line">
            <a:avLst/>
          </a:prstGeom>
          <a:noFill/>
          <a:ln w="34925">
            <a:solidFill>
              <a:srgbClr val="0D65AE"/>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56840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ue Divider - with Subtitle">
    <p:bg>
      <p:bgPr>
        <a:solidFill>
          <a:srgbClr val="0D65AE"/>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2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2">
                    <a:lumMod val="60000"/>
                    <a:lumOff val="4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pic>
        <p:nvPicPr>
          <p:cNvPr id="6" name="Picture 5" descr="SGM_structure_transition copy.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706" y="5020141"/>
            <a:ext cx="12648102" cy="2797617"/>
          </a:xfrm>
          <a:prstGeom prst="rect">
            <a:avLst/>
          </a:prstGeom>
        </p:spPr>
      </p:pic>
      <p:cxnSp>
        <p:nvCxnSpPr>
          <p:cNvPr id="7" name="Straight Connector 3"/>
          <p:cNvCxnSpPr>
            <a:cxnSpLocks noChangeShapeType="1"/>
          </p:cNvCxnSpPr>
          <p:nvPr userDrawn="1"/>
        </p:nvCxnSpPr>
        <p:spPr bwMode="auto">
          <a:xfrm>
            <a:off x="603067" y="3907367"/>
            <a:ext cx="463430" cy="0"/>
          </a:xfrm>
          <a:prstGeom prst="line">
            <a:avLst/>
          </a:prstGeom>
          <a:noFill/>
          <a:ln w="34925">
            <a:solidFill>
              <a:schemeClr val="tx2"/>
            </a:solidFill>
            <a:round/>
            <a:headEnd/>
            <a:tailEnd/>
          </a:ln>
          <a:extLst>
            <a:ext uri="{909E8E84-426E-40DD-AFC4-6F175D3DCCD1}">
              <a14:hiddenFill xmlns:a14="http://schemas.microsoft.com/office/drawing/2010/main">
                <a:noFill/>
              </a14:hiddenFill>
            </a:ext>
          </a:extLst>
        </p:spPr>
      </p:cxnSp>
      <p:cxnSp>
        <p:nvCxnSpPr>
          <p:cNvPr id="11" name="Straight Connector 3"/>
          <p:cNvCxnSpPr>
            <a:cxnSpLocks noChangeShapeType="1"/>
          </p:cNvCxnSpPr>
          <p:nvPr userDrawn="1"/>
        </p:nvCxnSpPr>
        <p:spPr bwMode="auto">
          <a:xfrm>
            <a:off x="592024" y="3907367"/>
            <a:ext cx="463430" cy="0"/>
          </a:xfrm>
          <a:prstGeom prst="line">
            <a:avLst/>
          </a:prstGeom>
          <a:noFill/>
          <a:ln w="34925">
            <a:solidFill>
              <a:schemeClr val="accent2"/>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493405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6.em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theme" Target="../theme/theme4.xml"/><Relationship Id="rId1"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6.emf"/><Relationship Id="rId4" Type="http://schemas.openxmlformats.org/officeDocument/2006/relationships/slideLayout" Target="../slideLayouts/slideLayout2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image" Target="../media/image6.emf"/><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theme" Target="../theme/theme6.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image" Target="../media/image6.emf"/><Relationship Id="rId5" Type="http://schemas.openxmlformats.org/officeDocument/2006/relationships/slideLayout" Target="../slideLayouts/slideLayout43.xml"/><Relationship Id="rId10" Type="http://schemas.openxmlformats.org/officeDocument/2006/relationships/theme" Target="../theme/theme7.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5123" name="Text Placeholder 2"/>
          <p:cNvSpPr>
            <a:spLocks noGrp="1"/>
          </p:cNvSpPr>
          <p:nvPr>
            <p:ph type="body" idx="1"/>
          </p:nvPr>
        </p:nvSpPr>
        <p:spPr bwMode="auto">
          <a:xfrm>
            <a:off x="609441" y="1130300"/>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a:t>
            </a:r>
            <a:r>
              <a:rPr lang="en-US" dirty="0" smtClean="0"/>
              <a:t>styles</a:t>
            </a:r>
          </a:p>
          <a:p>
            <a:pPr lvl="1"/>
            <a:r>
              <a:rPr lang="en-US" dirty="0" smtClean="0"/>
              <a:t>Second level</a:t>
            </a:r>
            <a:endParaRPr lang="en-US" dirty="0"/>
          </a:p>
          <a:p>
            <a:pPr lvl="2"/>
            <a:r>
              <a:rPr lang="en-US" dirty="0" smtClean="0"/>
              <a:t>Third level</a:t>
            </a:r>
            <a:endParaRPr lang="en-US" dirty="0"/>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743" r:id="rId1"/>
    <p:sldLayoutId id="2147483778" r:id="rId2"/>
    <p:sldLayoutId id="2147483792" r:id="rId3"/>
    <p:sldLayoutId id="2147483793" r:id="rId4"/>
    <p:sldLayoutId id="2147483746" r:id="rId5"/>
    <p:sldLayoutId id="2147483794" r:id="rId6"/>
  </p:sldLayoutIdLst>
  <p:txStyles>
    <p:titleStyle>
      <a:lvl1pPr algn="l" defTabSz="457200" rtl="0" fontAlgn="base">
        <a:spcBef>
          <a:spcPct val="0"/>
        </a:spcBef>
        <a:spcAft>
          <a:spcPct val="0"/>
        </a:spcAft>
        <a:defRPr sz="2800" b="1" kern="1200">
          <a:solidFill>
            <a:schemeClr val="tx1"/>
          </a:solidFill>
          <a:latin typeface="Arial"/>
          <a:ea typeface="ＭＳ Ｐゴシック" charset="0"/>
          <a:cs typeface="Arial"/>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5"/>
        </a:buClr>
        <a:buFont typeface="Wingdings" charset="0"/>
        <a:buChar char="§"/>
        <a:defRPr sz="1800" kern="1200">
          <a:solidFill>
            <a:schemeClr val="accent5"/>
          </a:solidFill>
          <a:latin typeface="Arial"/>
          <a:ea typeface="ＭＳ Ｐゴシック" charset="0"/>
          <a:cs typeface="Arial"/>
        </a:defRPr>
      </a:lvl1pPr>
      <a:lvl2pPr marL="457200" indent="-228600" algn="l" defTabSz="457200" rtl="0" fontAlgn="base">
        <a:spcBef>
          <a:spcPct val="0"/>
        </a:spcBef>
        <a:spcAft>
          <a:spcPts val="1000"/>
        </a:spcAft>
        <a:buClr>
          <a:schemeClr val="accent5"/>
        </a:buClr>
        <a:buFont typeface="Wingdings" charset="0"/>
        <a:buChar char="§"/>
        <a:defRPr sz="1600" kern="1200">
          <a:solidFill>
            <a:schemeClr val="accent5"/>
          </a:solidFill>
          <a:latin typeface="Arial"/>
          <a:ea typeface="ＭＳ Ｐゴシック" charset="0"/>
          <a:cs typeface="Arial"/>
        </a:defRPr>
      </a:lvl2pPr>
      <a:lvl3pPr marL="685800" indent="-228600" algn="l" defTabSz="457200" rtl="0" fontAlgn="base">
        <a:spcBef>
          <a:spcPct val="0"/>
        </a:spcBef>
        <a:spcAft>
          <a:spcPts val="1000"/>
        </a:spcAft>
        <a:buClr>
          <a:schemeClr val="accent5"/>
        </a:buClr>
        <a:buFont typeface="Wingdings" charset="0"/>
        <a:buChar char="§"/>
        <a:defRPr sz="1500" kern="1200">
          <a:solidFill>
            <a:schemeClr val="accent5"/>
          </a:solidFill>
          <a:latin typeface="Arial"/>
          <a:ea typeface="ＭＳ Ｐゴシック" charset="0"/>
          <a:cs typeface="Arial"/>
        </a:defRPr>
      </a:lvl3pPr>
      <a:lvl4pPr marL="914400" indent="-228600" algn="l" defTabSz="457200" rtl="0" fontAlgn="base">
        <a:spcBef>
          <a:spcPct val="0"/>
        </a:spcBef>
        <a:spcAft>
          <a:spcPts val="1000"/>
        </a:spcAft>
        <a:buClr>
          <a:schemeClr val="accent5"/>
        </a:buClr>
        <a:buFont typeface="Wingdings" charset="0"/>
        <a:buChar char="§"/>
        <a:defRPr sz="1400" kern="1200">
          <a:solidFill>
            <a:schemeClr val="accent5"/>
          </a:solidFill>
          <a:latin typeface="Arial"/>
          <a:ea typeface="ＭＳ Ｐゴシック" charset="0"/>
          <a:cs typeface="Arial"/>
        </a:defRPr>
      </a:lvl4pPr>
      <a:lvl5pPr marL="1143000" indent="-228600" algn="l" defTabSz="457200" rtl="0" fontAlgn="base">
        <a:spcBef>
          <a:spcPct val="0"/>
        </a:spcBef>
        <a:spcAft>
          <a:spcPts val="1000"/>
        </a:spcAft>
        <a:buClr>
          <a:schemeClr val="accent5"/>
        </a:buClr>
        <a:buFont typeface="Wingdings" charset="0"/>
        <a:buChar char="§"/>
        <a:defRPr sz="1300" kern="1200">
          <a:solidFill>
            <a:schemeClr val="accent5"/>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6147" name="Text Placeholder 2"/>
          <p:cNvSpPr>
            <a:spLocks noGrp="1"/>
          </p:cNvSpPr>
          <p:nvPr>
            <p:ph type="body" idx="1"/>
          </p:nvPr>
        </p:nvSpPr>
        <p:spPr bwMode="auto">
          <a:xfrm>
            <a:off x="609441" y="1130300"/>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Arial"/>
                <a:ea typeface="+mn-ea"/>
                <a:cs typeface="Arial"/>
              </a:defRPr>
            </a:lvl1pPr>
          </a:lstStyle>
          <a:p>
            <a:pPr>
              <a:defRPr/>
            </a:pPr>
            <a:fld id="{2B05F6DD-BB08-594D-9EA6-E8748EDE0939}" type="datetimeFigureOut">
              <a:rPr lang="en-US" smtClean="0"/>
              <a:pPr>
                <a:defRPr/>
              </a:pPr>
              <a:t>6/2/2016</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Arial"/>
                <a:ea typeface="+mn-ea"/>
                <a:cs typeface="Arial"/>
              </a:defRPr>
            </a:lvl1pPr>
          </a:lstStyle>
          <a:p>
            <a:pPr>
              <a:defRPr/>
            </a:pPr>
            <a:endParaRPr lang="en-US"/>
          </a:p>
        </p:txBody>
      </p:sp>
      <p:sp>
        <p:nvSpPr>
          <p:cNvPr id="12" name="Slide Number Placeholder 5"/>
          <p:cNvSpPr>
            <a:spLocks noGrp="1"/>
          </p:cNvSpPr>
          <p:nvPr>
            <p:ph type="sldNum" sz="quarter" idx="4"/>
          </p:nvPr>
        </p:nvSpPr>
        <p:spPr>
          <a:xfrm>
            <a:off x="11396475" y="6173788"/>
            <a:ext cx="18290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Arial"/>
                <a:ea typeface="+mn-ea"/>
                <a:cs typeface="Arial"/>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77" r:id="rId1"/>
    <p:sldLayoutId id="2147483798" r:id="rId2"/>
    <p:sldLayoutId id="2147483748" r:id="rId3"/>
    <p:sldLayoutId id="2147483799" r:id="rId4"/>
    <p:sldLayoutId id="2147483797" r:id="rId5"/>
    <p:sldLayoutId id="2147483800" r:id="rId6"/>
  </p:sldLayoutIdLst>
  <p:txStyles>
    <p:titleStyle>
      <a:lvl1pPr algn="l" defTabSz="457200" rtl="0" fontAlgn="base">
        <a:spcBef>
          <a:spcPct val="0"/>
        </a:spcBef>
        <a:spcAft>
          <a:spcPct val="0"/>
        </a:spcAft>
        <a:defRPr sz="2800" b="1" kern="1200">
          <a:solidFill>
            <a:schemeClr val="tx1"/>
          </a:solidFill>
          <a:latin typeface="Arial"/>
          <a:ea typeface="ＭＳ Ｐゴシック" charset="0"/>
          <a:cs typeface="Arial"/>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5"/>
        </a:buClr>
        <a:buFont typeface="Wingdings" charset="0"/>
        <a:buChar char="§"/>
        <a:defRPr sz="1800" kern="1200">
          <a:solidFill>
            <a:schemeClr val="accent5"/>
          </a:solidFill>
          <a:latin typeface="Arial"/>
          <a:ea typeface="ＭＳ Ｐゴシック" charset="0"/>
          <a:cs typeface="Arial"/>
        </a:defRPr>
      </a:lvl1pPr>
      <a:lvl2pPr marL="457200" indent="-228600" algn="l" defTabSz="457200" rtl="0" fontAlgn="base">
        <a:spcBef>
          <a:spcPct val="0"/>
        </a:spcBef>
        <a:spcAft>
          <a:spcPts val="1000"/>
        </a:spcAft>
        <a:buClr>
          <a:schemeClr val="accent5"/>
        </a:buClr>
        <a:buFont typeface="Wingdings" charset="0"/>
        <a:buChar char="§"/>
        <a:defRPr sz="1600" kern="1200">
          <a:solidFill>
            <a:schemeClr val="accent5"/>
          </a:solidFill>
          <a:latin typeface="Arial"/>
          <a:ea typeface="ＭＳ Ｐゴシック" charset="0"/>
          <a:cs typeface="Arial"/>
        </a:defRPr>
      </a:lvl2pPr>
      <a:lvl3pPr marL="685800" indent="-228600" algn="l" defTabSz="457200" rtl="0" fontAlgn="base">
        <a:spcBef>
          <a:spcPct val="0"/>
        </a:spcBef>
        <a:spcAft>
          <a:spcPts val="1000"/>
        </a:spcAft>
        <a:buClr>
          <a:schemeClr val="accent5"/>
        </a:buClr>
        <a:buFont typeface="Wingdings" charset="0"/>
        <a:buChar char="§"/>
        <a:defRPr sz="1500" kern="1200">
          <a:solidFill>
            <a:schemeClr val="accent5"/>
          </a:solidFill>
          <a:latin typeface="Arial"/>
          <a:ea typeface="ＭＳ Ｐゴシック" charset="0"/>
          <a:cs typeface="Arial"/>
        </a:defRPr>
      </a:lvl3pPr>
      <a:lvl4pPr marL="914400" indent="-228600" algn="l" defTabSz="457200" rtl="0" fontAlgn="base">
        <a:spcBef>
          <a:spcPct val="0"/>
        </a:spcBef>
        <a:spcAft>
          <a:spcPts val="1000"/>
        </a:spcAft>
        <a:buClr>
          <a:schemeClr val="accent5"/>
        </a:buClr>
        <a:buFont typeface="Wingdings" charset="0"/>
        <a:buChar char="§"/>
        <a:defRPr sz="1400" kern="1200">
          <a:solidFill>
            <a:schemeClr val="accent5"/>
          </a:solidFill>
          <a:latin typeface="Arial"/>
          <a:ea typeface="ＭＳ Ｐゴシック" charset="0"/>
          <a:cs typeface="Arial"/>
        </a:defRPr>
      </a:lvl4pPr>
      <a:lvl5pPr marL="1143000" indent="-228600" algn="l" defTabSz="457200" rtl="0" fontAlgn="base">
        <a:spcBef>
          <a:spcPct val="0"/>
        </a:spcBef>
        <a:spcAft>
          <a:spcPts val="1000"/>
        </a:spcAft>
        <a:buClr>
          <a:schemeClr val="accent5"/>
        </a:buClr>
        <a:buFont typeface="Wingdings" charset="0"/>
        <a:buChar char="§"/>
        <a:defRPr sz="1300" kern="1200">
          <a:solidFill>
            <a:schemeClr val="accent5"/>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8195" name="Text Placeholder 2"/>
          <p:cNvSpPr>
            <a:spLocks noGrp="1"/>
          </p:cNvSpPr>
          <p:nvPr>
            <p:ph type="body" idx="1"/>
          </p:nvPr>
        </p:nvSpPr>
        <p:spPr bwMode="auto">
          <a:xfrm>
            <a:off x="609441" y="1130300"/>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1293553" y="6292319"/>
            <a:ext cx="285831"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Arial"/>
                <a:ea typeface="+mn-ea"/>
                <a:cs typeface="Arial"/>
              </a:defRPr>
            </a:lvl1pPr>
          </a:lstStyle>
          <a:p>
            <a:pPr>
              <a:defRPr/>
            </a:pPr>
            <a:fld id="{4F8F9822-CE00-0B4F-ADB5-DBA954363B09}" type="slidenum">
              <a:rPr lang="en-US" smtClean="0"/>
              <a:pPr>
                <a:defRPr/>
              </a:pPr>
              <a:t>‹#›</a:t>
            </a:fld>
            <a:endParaRPr lang="en-US" dirty="0"/>
          </a:p>
        </p:txBody>
      </p:sp>
      <p:sp>
        <p:nvSpPr>
          <p:cNvPr id="11"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2014 SAPIENT CORPORATION   |   CONFIDENTIAL</a:t>
            </a:r>
            <a:endParaRPr lang="en-US" sz="800" b="0" dirty="0">
              <a:solidFill>
                <a:schemeClr val="bg1">
                  <a:lumMod val="50000"/>
                </a:schemeClr>
              </a:solidFill>
              <a:latin typeface="SapientSansMedium"/>
              <a:cs typeface="SapientSansMedium"/>
            </a:endParaRPr>
          </a:p>
        </p:txBody>
      </p:sp>
      <p:pic>
        <p:nvPicPr>
          <p:cNvPr id="2" name="Picture 1" descr="SapientGM_Logo_BugRed.eps"/>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60" r:id="rId6"/>
    <p:sldLayoutId id="2147483763" r:id="rId7"/>
  </p:sldLayoutIdLst>
  <p:txStyles>
    <p:titleStyle>
      <a:lvl1pPr algn="l" defTabSz="457200" rtl="0" fontAlgn="base">
        <a:spcBef>
          <a:spcPct val="0"/>
        </a:spcBef>
        <a:spcAft>
          <a:spcPct val="0"/>
        </a:spcAft>
        <a:defRPr sz="2800" b="1" kern="1200">
          <a:solidFill>
            <a:schemeClr val="tx1"/>
          </a:solidFill>
          <a:latin typeface="Arial"/>
          <a:ea typeface="ＭＳ Ｐゴシック" charset="0"/>
          <a:cs typeface="Arial"/>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5425" indent="-225425" algn="l" defTabSz="457200" rtl="0" fontAlgn="base">
        <a:spcBef>
          <a:spcPct val="0"/>
        </a:spcBef>
        <a:spcAft>
          <a:spcPts val="1000"/>
        </a:spcAft>
        <a:buClr>
          <a:schemeClr val="accent5"/>
        </a:buClr>
        <a:buFont typeface="Wingdings" charset="0"/>
        <a:buChar char="§"/>
        <a:defRPr sz="1800" kern="1200">
          <a:solidFill>
            <a:schemeClr val="accent5"/>
          </a:solidFill>
          <a:latin typeface="Arial"/>
          <a:ea typeface="ＭＳ Ｐゴシック" charset="0"/>
          <a:cs typeface="Arial"/>
        </a:defRPr>
      </a:lvl1pPr>
      <a:lvl2pPr marL="457200" indent="-228600" algn="l" defTabSz="457200" rtl="0" fontAlgn="base">
        <a:spcBef>
          <a:spcPct val="0"/>
        </a:spcBef>
        <a:spcAft>
          <a:spcPts val="1000"/>
        </a:spcAft>
        <a:buClr>
          <a:schemeClr val="accent5"/>
        </a:buClr>
        <a:buFont typeface="Wingdings" charset="0"/>
        <a:buChar char="§"/>
        <a:defRPr sz="1600" kern="1200">
          <a:solidFill>
            <a:schemeClr val="accent5"/>
          </a:solidFill>
          <a:latin typeface="Arial"/>
          <a:ea typeface="ＭＳ Ｐゴシック" charset="0"/>
          <a:cs typeface="Arial"/>
        </a:defRPr>
      </a:lvl2pPr>
      <a:lvl3pPr marL="685800" indent="-228600" algn="l" defTabSz="457200" rtl="0" fontAlgn="base">
        <a:spcBef>
          <a:spcPct val="0"/>
        </a:spcBef>
        <a:spcAft>
          <a:spcPts val="1000"/>
        </a:spcAft>
        <a:buClr>
          <a:schemeClr val="accent5"/>
        </a:buClr>
        <a:buFont typeface="Wingdings" charset="0"/>
        <a:buChar char="§"/>
        <a:defRPr sz="1500" kern="1200">
          <a:solidFill>
            <a:schemeClr val="accent5"/>
          </a:solidFill>
          <a:latin typeface="Arial"/>
          <a:ea typeface="ＭＳ Ｐゴシック" charset="0"/>
          <a:cs typeface="Arial"/>
        </a:defRPr>
      </a:lvl3pPr>
      <a:lvl4pPr marL="914400" indent="-228600" algn="l" defTabSz="457200" rtl="0" fontAlgn="base">
        <a:spcBef>
          <a:spcPct val="0"/>
        </a:spcBef>
        <a:spcAft>
          <a:spcPts val="1000"/>
        </a:spcAft>
        <a:buClr>
          <a:schemeClr val="accent5"/>
        </a:buClr>
        <a:buFont typeface="Wingdings" charset="0"/>
        <a:buChar char="§"/>
        <a:defRPr sz="1400" kern="1200">
          <a:solidFill>
            <a:schemeClr val="accent5"/>
          </a:solidFill>
          <a:latin typeface="Arial"/>
          <a:ea typeface="ＭＳ Ｐゴシック" charset="0"/>
          <a:cs typeface="Arial"/>
        </a:defRPr>
      </a:lvl4pPr>
      <a:lvl5pPr marL="1143000" indent="-228600" algn="l" defTabSz="457200" rtl="0" fontAlgn="base">
        <a:spcBef>
          <a:spcPct val="0"/>
        </a:spcBef>
        <a:spcAft>
          <a:spcPts val="1000"/>
        </a:spcAft>
        <a:buClr>
          <a:schemeClr val="accent5"/>
        </a:buClr>
        <a:buFont typeface="Wingdings" charset="0"/>
        <a:buChar char="§"/>
        <a:defRPr sz="1300" kern="1200">
          <a:solidFill>
            <a:schemeClr val="accent5"/>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8301" y="365760"/>
            <a:ext cx="10969943" cy="553998"/>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4"/>
          <p:cNvSpPr>
            <a:spLocks noGrp="1"/>
          </p:cNvSpPr>
          <p:nvPr>
            <p:ph type="body" idx="1"/>
          </p:nvPr>
        </p:nvSpPr>
        <p:spPr>
          <a:xfrm>
            <a:off x="598301" y="1130300"/>
            <a:ext cx="10969943"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5"/>
          <p:cNvSpPr>
            <a:spLocks noGrp="1"/>
          </p:cNvSpPr>
          <p:nvPr>
            <p:ph type="sldNum" sz="quarter" idx="4"/>
          </p:nvPr>
        </p:nvSpPr>
        <p:spPr>
          <a:xfrm>
            <a:off x="11293553" y="6292319"/>
            <a:ext cx="285831"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Arial"/>
                <a:ea typeface="+mn-ea"/>
                <a:cs typeface="Arial"/>
              </a:defRPr>
            </a:lvl1pPr>
          </a:lstStyle>
          <a:p>
            <a:pPr>
              <a:defRPr/>
            </a:pPr>
            <a:fld id="{4F8F9822-CE00-0B4F-ADB5-DBA954363B09}" type="slidenum">
              <a:rPr lang="en-US" smtClean="0"/>
              <a:pPr>
                <a:defRPr/>
              </a:pPr>
              <a:t>‹#›</a:t>
            </a:fld>
            <a:endParaRPr lang="en-US" dirty="0"/>
          </a:p>
        </p:txBody>
      </p:sp>
      <p:sp>
        <p:nvSpPr>
          <p:cNvPr id="11"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2014 SAPIENT CORPORATION   |   CONFIDENTIAL</a:t>
            </a:r>
            <a:endParaRPr lang="en-US" sz="800" b="0" dirty="0">
              <a:solidFill>
                <a:schemeClr val="bg1">
                  <a:lumMod val="50000"/>
                </a:schemeClr>
              </a:solidFill>
              <a:latin typeface="SapientSansMedium"/>
              <a:cs typeface="SapientSansMedium"/>
            </a:endParaRPr>
          </a:p>
        </p:txBody>
      </p:sp>
      <p:pic>
        <p:nvPicPr>
          <p:cNvPr id="7" name="Picture 6" descr="SapientGM_Logo_BugR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Tree>
    <p:extLst>
      <p:ext uri="{BB962C8B-B14F-4D97-AF65-F5344CB8AC3E}">
        <p14:creationId xmlns:p14="http://schemas.microsoft.com/office/powerpoint/2010/main" val="2601555609"/>
      </p:ext>
    </p:extLst>
  </p:cSld>
  <p:clrMap bg1="lt1" tx1="dk1" bg2="lt2" tx2="dk2" accent1="accent1" accent2="accent2" accent3="accent3" accent4="accent4" accent5="accent5" accent6="accent6" hlink="hlink" folHlink="folHlink"/>
  <p:sldLayoutIdLst>
    <p:sldLayoutId id="2147483768" r:id="rId1"/>
  </p:sldLayoutIdLst>
  <p:txStyles>
    <p:titleStyle>
      <a:lvl1pPr algn="l" defTabSz="457200" rtl="0" eaLnBrk="1" latinLnBrk="0" hangingPunct="1">
        <a:spcBef>
          <a:spcPct val="0"/>
        </a:spcBef>
        <a:buNone/>
        <a:defRPr sz="2800" b="1" i="0" kern="1200">
          <a:solidFill>
            <a:schemeClr val="tx1"/>
          </a:solidFill>
          <a:latin typeface="Arial"/>
          <a:ea typeface="+mj-ea"/>
          <a:cs typeface="Arial"/>
        </a:defRPr>
      </a:lvl1pPr>
    </p:titleStyle>
    <p:body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Arial"/>
          <a:ea typeface="+mn-ea"/>
          <a:cs typeface="Arial"/>
        </a:defRPr>
      </a:lvl1pPr>
      <a:lvl2pPr marL="228600" indent="-228600" algn="l" defTabSz="457200" rtl="0" eaLnBrk="1" latinLnBrk="0" hangingPunct="1">
        <a:spcBef>
          <a:spcPts val="0"/>
        </a:spcBef>
        <a:spcAft>
          <a:spcPts val="300"/>
        </a:spcAft>
        <a:buClr>
          <a:schemeClr val="accent5"/>
        </a:buClr>
        <a:buFont typeface="Wingdings" charset="2"/>
        <a:buChar char="§"/>
        <a:defRPr sz="1800" b="0" i="0" kern="1200">
          <a:solidFill>
            <a:schemeClr val="accent5"/>
          </a:solidFill>
          <a:latin typeface="Arial"/>
          <a:ea typeface="+mn-ea"/>
          <a:cs typeface="Arial"/>
        </a:defRPr>
      </a:lvl2pPr>
      <a:lvl3pPr marL="457200" indent="-228600" algn="l" defTabSz="457200" rtl="0" eaLnBrk="1" latinLnBrk="0" hangingPunct="1">
        <a:spcBef>
          <a:spcPts val="0"/>
        </a:spcBef>
        <a:spcAft>
          <a:spcPts val="300"/>
        </a:spcAft>
        <a:buClr>
          <a:schemeClr val="accent5"/>
        </a:buClr>
        <a:buFont typeface="Wingdings" charset="2"/>
        <a:buChar char="§"/>
        <a:defRPr sz="1600" b="0" i="0" kern="1200">
          <a:solidFill>
            <a:schemeClr val="accent5"/>
          </a:solidFill>
          <a:latin typeface="Arial"/>
          <a:ea typeface="+mn-ea"/>
          <a:cs typeface="Arial"/>
        </a:defRPr>
      </a:lvl3pPr>
      <a:lvl4pPr marL="685800" indent="-228600" algn="l" defTabSz="457200" rtl="0" eaLnBrk="1" latinLnBrk="0" hangingPunct="1">
        <a:spcBef>
          <a:spcPts val="0"/>
        </a:spcBef>
        <a:spcAft>
          <a:spcPts val="300"/>
        </a:spcAft>
        <a:buClr>
          <a:schemeClr val="accent5"/>
        </a:buClr>
        <a:buFont typeface="Wingdings" charset="2"/>
        <a:buChar char="§"/>
        <a:defRPr sz="1500" b="0" i="0" kern="1200">
          <a:solidFill>
            <a:schemeClr val="accent5"/>
          </a:solidFill>
          <a:latin typeface="Arial"/>
          <a:ea typeface="+mn-ea"/>
          <a:cs typeface="Arial"/>
        </a:defRPr>
      </a:lvl4pPr>
      <a:lvl5pPr marL="914400" indent="-228600" algn="l" defTabSz="457200" rtl="0" eaLnBrk="1" latinLnBrk="0" hangingPunct="1">
        <a:spcBef>
          <a:spcPts val="0"/>
        </a:spcBef>
        <a:spcAft>
          <a:spcPts val="300"/>
        </a:spcAft>
        <a:buClr>
          <a:schemeClr val="accent5"/>
        </a:buClr>
        <a:buFont typeface="Wingdings" charset="2"/>
        <a:buChar char="§"/>
        <a:defRPr sz="1400" b="0" i="0" kern="1200" baseline="0">
          <a:solidFill>
            <a:schemeClr val="accent5"/>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 Placeholder 4"/>
          <p:cNvSpPr>
            <a:spLocks noGrp="1"/>
          </p:cNvSpPr>
          <p:nvPr>
            <p:ph type="body" idx="1"/>
          </p:nvPr>
        </p:nvSpPr>
        <p:spPr>
          <a:xfrm>
            <a:off x="587161" y="1130300"/>
            <a:ext cx="10969943" cy="501491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Slide Number Placeholder 5"/>
          <p:cNvSpPr>
            <a:spLocks noGrp="1"/>
          </p:cNvSpPr>
          <p:nvPr>
            <p:ph type="sldNum" sz="quarter" idx="4"/>
          </p:nvPr>
        </p:nvSpPr>
        <p:spPr>
          <a:xfrm>
            <a:off x="11293553" y="6292319"/>
            <a:ext cx="285831"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Arial"/>
                <a:ea typeface="+mn-ea"/>
                <a:cs typeface="Arial"/>
              </a:defRPr>
            </a:lvl1pPr>
          </a:lstStyle>
          <a:p>
            <a:pPr>
              <a:defRPr/>
            </a:pPr>
            <a:fld id="{4F8F9822-CE00-0B4F-ADB5-DBA954363B09}" type="slidenum">
              <a:rPr lang="en-US" smtClean="0"/>
              <a:pPr>
                <a:defRPr/>
              </a:pPr>
              <a:t>‹#›</a:t>
            </a:fld>
            <a:endParaRPr lang="en-US" dirty="0"/>
          </a:p>
        </p:txBody>
      </p:sp>
      <p:sp>
        <p:nvSpPr>
          <p:cNvPr id="16"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2014 SAPIENT CORPORATION   |   CONFIDENTIAL</a:t>
            </a:r>
            <a:endParaRPr lang="en-US" sz="800" b="0" dirty="0">
              <a:solidFill>
                <a:schemeClr val="bg1">
                  <a:lumMod val="50000"/>
                </a:schemeClr>
              </a:solidFill>
              <a:latin typeface="SapientSansMedium"/>
              <a:cs typeface="SapientSansMedium"/>
            </a:endParaRPr>
          </a:p>
        </p:txBody>
      </p:sp>
      <p:cxnSp>
        <p:nvCxnSpPr>
          <p:cNvPr id="8" name="Straight Connector 3"/>
          <p:cNvCxnSpPr>
            <a:cxnSpLocks noChangeShapeType="1"/>
          </p:cNvCxnSpPr>
          <p:nvPr userDrawn="1"/>
        </p:nvCxnSpPr>
        <p:spPr bwMode="auto">
          <a:xfrm>
            <a:off x="593857" y="948787"/>
            <a:ext cx="462619" cy="562"/>
          </a:xfrm>
          <a:prstGeom prst="line">
            <a:avLst/>
          </a:prstGeom>
          <a:noFill/>
          <a:ln w="34925">
            <a:solidFill>
              <a:srgbClr val="0D65AE"/>
            </a:solidFill>
            <a:round/>
            <a:headEnd/>
            <a:tailEnd/>
          </a:ln>
        </p:spPr>
      </p:cxnSp>
      <p:sp>
        <p:nvSpPr>
          <p:cNvPr id="9" name="Title Placeholder 1"/>
          <p:cNvSpPr>
            <a:spLocks noGrp="1"/>
          </p:cNvSpPr>
          <p:nvPr>
            <p:ph type="title"/>
          </p:nvPr>
        </p:nvSpPr>
        <p:spPr>
          <a:xfrm>
            <a:off x="594887" y="271239"/>
            <a:ext cx="10969625" cy="566936"/>
          </a:xfrm>
          <a:prstGeom prst="rect">
            <a:avLst/>
          </a:prstGeom>
        </p:spPr>
        <p:txBody>
          <a:bodyPr vert="horz" lIns="0" tIns="45720" rIns="0" bIns="45720" rtlCol="0" anchor="b" anchorCtr="0">
            <a:normAutofit/>
          </a:bodyPr>
          <a:lstStyle/>
          <a:p>
            <a:r>
              <a:rPr lang="en-US" dirty="0" smtClean="0"/>
              <a:t>SHORT TITLE ALL CAPS</a:t>
            </a:r>
            <a:endParaRPr lang="en-US" dirty="0"/>
          </a:p>
        </p:txBody>
      </p:sp>
      <p:pic>
        <p:nvPicPr>
          <p:cNvPr id="10" name="Picture 9" descr="SapientGM_Logo_BugRed.eps"/>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Tree>
    <p:extLst>
      <p:ext uri="{BB962C8B-B14F-4D97-AF65-F5344CB8AC3E}">
        <p14:creationId xmlns:p14="http://schemas.microsoft.com/office/powerpoint/2010/main" val="3774659955"/>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4" r:id="rId4"/>
    <p:sldLayoutId id="2147483775" r:id="rId5"/>
    <p:sldLayoutId id="2147483776" r:id="rId6"/>
    <p:sldLayoutId id="2147483803" r:id="rId7"/>
    <p:sldLayoutId id="2147483805" r:id="rId8"/>
  </p:sldLayoutIdLst>
  <p:txStyles>
    <p:titleStyle>
      <a:lvl1pPr algn="l" defTabSz="457200" rtl="0" eaLnBrk="1" latinLnBrk="0" hangingPunct="1">
        <a:spcBef>
          <a:spcPct val="0"/>
        </a:spcBef>
        <a:buNone/>
        <a:defRPr sz="2800" b="1" i="0" kern="1200">
          <a:solidFill>
            <a:schemeClr val="tx1"/>
          </a:solidFill>
          <a:latin typeface="Arial"/>
          <a:ea typeface="+mj-ea"/>
          <a:cs typeface="Arial"/>
        </a:defRPr>
      </a:lvl1pPr>
    </p:titleStyle>
    <p:bodyStyle>
      <a:lvl1pPr marL="0" indent="0" algn="l" defTabSz="457200" rtl="0" eaLnBrk="1" latinLnBrk="0" hangingPunct="1">
        <a:spcBef>
          <a:spcPts val="0"/>
        </a:spcBef>
        <a:spcAft>
          <a:spcPts val="800"/>
        </a:spcAft>
        <a:buClr>
          <a:schemeClr val="tx1"/>
        </a:buClr>
        <a:buFont typeface="Wingdings" charset="2"/>
        <a:buNone/>
        <a:defRPr sz="1800" b="0" i="0" kern="1200">
          <a:solidFill>
            <a:schemeClr val="accent5"/>
          </a:solidFill>
          <a:latin typeface="Arial"/>
          <a:ea typeface="+mn-ea"/>
          <a:cs typeface="Arial"/>
        </a:defRPr>
      </a:lvl1pPr>
      <a:lvl2pPr marL="265176" indent="-171450" algn="l" defTabSz="457200" rtl="0" eaLnBrk="1" latinLnBrk="0" hangingPunct="1">
        <a:spcBef>
          <a:spcPts val="0"/>
        </a:spcBef>
        <a:spcAft>
          <a:spcPts val="800"/>
        </a:spcAft>
        <a:buClr>
          <a:schemeClr val="tx1"/>
        </a:buClr>
        <a:buFont typeface="Wingdings" charset="2"/>
        <a:buChar char="§"/>
        <a:defRPr sz="1600" b="0" i="0" kern="1200">
          <a:solidFill>
            <a:schemeClr val="accent5"/>
          </a:solidFill>
          <a:latin typeface="Arial"/>
          <a:ea typeface="+mn-ea"/>
          <a:cs typeface="Arial"/>
        </a:defRPr>
      </a:lvl2pPr>
      <a:lvl3pPr marL="438912" indent="-171450" algn="l" defTabSz="457200" rtl="0" eaLnBrk="1" latinLnBrk="0" hangingPunct="1">
        <a:spcBef>
          <a:spcPts val="0"/>
        </a:spcBef>
        <a:spcAft>
          <a:spcPts val="800"/>
        </a:spcAft>
        <a:buClr>
          <a:schemeClr val="tx1"/>
        </a:buClr>
        <a:buFont typeface="Wingdings" charset="2"/>
        <a:buChar char="§"/>
        <a:defRPr sz="1500" b="0" i="0" kern="1200">
          <a:solidFill>
            <a:schemeClr val="accent5"/>
          </a:solidFill>
          <a:latin typeface="Arial"/>
          <a:ea typeface="+mn-ea"/>
          <a:cs typeface="Arial"/>
        </a:defRPr>
      </a:lvl3pPr>
      <a:lvl4pPr marL="603504"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Arial"/>
          <a:ea typeface="+mn-ea"/>
          <a:cs typeface="Arial"/>
        </a:defRPr>
      </a:lvl4pPr>
      <a:lvl5pPr marL="777240" indent="-171450" algn="l" defTabSz="457200" rtl="0" eaLnBrk="1" latinLnBrk="0" hangingPunct="1">
        <a:spcBef>
          <a:spcPts val="0"/>
        </a:spcBef>
        <a:spcAft>
          <a:spcPts val="800"/>
        </a:spcAft>
        <a:buClr>
          <a:schemeClr val="tx1"/>
        </a:buClr>
        <a:buFont typeface="Wingdings" charset="2"/>
        <a:buChar char="§"/>
        <a:defRPr sz="1300" b="0" i="0" kern="1200">
          <a:solidFill>
            <a:schemeClr val="accent5"/>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648" y="365760"/>
            <a:ext cx="10969625" cy="553998"/>
          </a:xfrm>
          <a:prstGeom prst="rect">
            <a:avLst/>
          </a:prstGeom>
        </p:spPr>
        <p:txBody>
          <a:bodyPr vert="horz" lIns="0" tIns="0" rIns="0" bIns="0" rtlCol="0" anchor="t" anchorCtr="0">
            <a:noAutofit/>
          </a:bodyPr>
          <a:lstStyle/>
          <a:p>
            <a:r>
              <a:rPr lang="en-US" dirty="0" smtClean="0"/>
              <a:t>Long title sentence case</a:t>
            </a:r>
            <a:endParaRPr lang="en-US" dirty="0"/>
          </a:p>
        </p:txBody>
      </p:sp>
      <p:sp>
        <p:nvSpPr>
          <p:cNvPr id="3" name="Text Placeholder 2"/>
          <p:cNvSpPr>
            <a:spLocks noGrp="1"/>
          </p:cNvSpPr>
          <p:nvPr>
            <p:ph type="body" idx="1"/>
          </p:nvPr>
        </p:nvSpPr>
        <p:spPr>
          <a:xfrm>
            <a:off x="609600" y="1028699"/>
            <a:ext cx="10969625" cy="511651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Slide Number Placeholder 5"/>
          <p:cNvSpPr>
            <a:spLocks noGrp="1"/>
          </p:cNvSpPr>
          <p:nvPr>
            <p:ph type="sldNum" sz="quarter" idx="4"/>
          </p:nvPr>
        </p:nvSpPr>
        <p:spPr>
          <a:xfrm>
            <a:off x="11293553" y="6292319"/>
            <a:ext cx="285831"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Arial"/>
                <a:ea typeface="+mn-ea"/>
                <a:cs typeface="Arial"/>
              </a:defRPr>
            </a:lvl1pPr>
          </a:lstStyle>
          <a:p>
            <a:pPr>
              <a:defRPr/>
            </a:pPr>
            <a:fld id="{4F8F9822-CE00-0B4F-ADB5-DBA954363B09}" type="slidenum">
              <a:rPr lang="en-US" smtClean="0"/>
              <a:pPr>
                <a:defRPr/>
              </a:pPr>
              <a:t>‹#›</a:t>
            </a:fld>
            <a:endParaRPr lang="en-US" dirty="0"/>
          </a:p>
        </p:txBody>
      </p:sp>
      <p:sp>
        <p:nvSpPr>
          <p:cNvPr id="12"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2014 SAPIENT CORPORATION   |   CONFIDENTIAL</a:t>
            </a:r>
            <a:endParaRPr lang="en-US" sz="800" b="0" dirty="0">
              <a:solidFill>
                <a:schemeClr val="bg1">
                  <a:lumMod val="50000"/>
                </a:schemeClr>
              </a:solidFill>
              <a:latin typeface="SapientSansMedium"/>
              <a:cs typeface="SapientSansMedium"/>
            </a:endParaRPr>
          </a:p>
        </p:txBody>
      </p:sp>
      <p:pic>
        <p:nvPicPr>
          <p:cNvPr id="7" name="Picture 6" descr="SapientGM_Logo_BugRed.eps"/>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Tree>
    <p:extLst>
      <p:ext uri="{BB962C8B-B14F-4D97-AF65-F5344CB8AC3E}">
        <p14:creationId xmlns:p14="http://schemas.microsoft.com/office/powerpoint/2010/main" val="144644772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5" r:id="rId4"/>
    <p:sldLayoutId id="2147483802" r:id="rId5"/>
    <p:sldLayoutId id="2147483786" r:id="rId6"/>
    <p:sldLayoutId id="2147483787" r:id="rId7"/>
    <p:sldLayoutId id="2147483788" r:id="rId8"/>
    <p:sldLayoutId id="2147483789" r:id="rId9"/>
    <p:sldLayoutId id="2147483790" r:id="rId10"/>
  </p:sldLayoutIdLst>
  <p:txStyles>
    <p:titleStyle>
      <a:lvl1pPr algn="l" defTabSz="457200" rtl="0" eaLnBrk="1" latinLnBrk="0" hangingPunct="1">
        <a:spcBef>
          <a:spcPct val="0"/>
        </a:spcBef>
        <a:buNone/>
        <a:defRPr sz="2800" kern="1200">
          <a:solidFill>
            <a:schemeClr val="tx1"/>
          </a:solidFill>
          <a:latin typeface="Arial"/>
          <a:ea typeface="+mj-ea"/>
          <a:cs typeface="Arial"/>
        </a:defRPr>
      </a:lvl1pPr>
    </p:titleStyle>
    <p:bodyStyle>
      <a:lvl1pPr marL="0" indent="0" algn="l" defTabSz="457200" rtl="0" eaLnBrk="1" latinLnBrk="0" hangingPunct="1">
        <a:spcBef>
          <a:spcPts val="0"/>
        </a:spcBef>
        <a:spcAft>
          <a:spcPts val="800"/>
        </a:spcAft>
        <a:buClr>
          <a:schemeClr val="accent5"/>
        </a:buClr>
        <a:buFont typeface="Wingdings" charset="2"/>
        <a:buNone/>
        <a:defRPr sz="1800" b="0" i="0" kern="1200">
          <a:solidFill>
            <a:schemeClr val="accent5"/>
          </a:solidFill>
          <a:latin typeface="Arial"/>
          <a:ea typeface="+mn-ea"/>
          <a:cs typeface="Arial"/>
        </a:defRPr>
      </a:lvl1pPr>
      <a:lvl2pPr marL="265176" indent="-173736" algn="l" defTabSz="457200" rtl="0" eaLnBrk="1" latinLnBrk="0" hangingPunct="1">
        <a:spcBef>
          <a:spcPts val="0"/>
        </a:spcBef>
        <a:spcAft>
          <a:spcPts val="800"/>
        </a:spcAft>
        <a:buClr>
          <a:schemeClr val="accent5"/>
        </a:buClr>
        <a:buFont typeface="Wingdings" charset="2"/>
        <a:buChar char="§"/>
        <a:defRPr sz="1800" b="0" i="0" kern="1200">
          <a:solidFill>
            <a:schemeClr val="accent5"/>
          </a:solidFill>
          <a:latin typeface="Arial"/>
          <a:ea typeface="+mn-ea"/>
          <a:cs typeface="Arial"/>
        </a:defRPr>
      </a:lvl2pPr>
      <a:lvl3pPr marL="438912" indent="-174625" algn="l" defTabSz="457200" rtl="0" eaLnBrk="1" latinLnBrk="0" hangingPunct="1">
        <a:spcBef>
          <a:spcPts val="0"/>
        </a:spcBef>
        <a:spcAft>
          <a:spcPts val="800"/>
        </a:spcAft>
        <a:buClr>
          <a:schemeClr val="accent5"/>
        </a:buClr>
        <a:buFont typeface="Wingdings" charset="2"/>
        <a:buChar char="§"/>
        <a:defRPr sz="1600" b="0" i="0" kern="1200">
          <a:solidFill>
            <a:schemeClr val="accent5"/>
          </a:solidFill>
          <a:latin typeface="Arial"/>
          <a:ea typeface="+mn-ea"/>
          <a:cs typeface="Arial"/>
        </a:defRPr>
      </a:lvl3pPr>
      <a:lvl4pPr marL="603504" indent="-168275" algn="l" defTabSz="457200" rtl="0" eaLnBrk="1" latinLnBrk="0" hangingPunct="1">
        <a:spcBef>
          <a:spcPts val="0"/>
        </a:spcBef>
        <a:spcAft>
          <a:spcPts val="800"/>
        </a:spcAft>
        <a:buClr>
          <a:schemeClr val="accent5"/>
        </a:buClr>
        <a:buFont typeface="Wingdings" charset="2"/>
        <a:buChar char="§"/>
        <a:defRPr sz="1500" b="0" i="0" kern="1200">
          <a:solidFill>
            <a:schemeClr val="accent5"/>
          </a:solidFill>
          <a:latin typeface="Arial"/>
          <a:ea typeface="+mn-ea"/>
          <a:cs typeface="Arial"/>
        </a:defRPr>
      </a:lvl4pPr>
      <a:lvl5pPr marL="777240" indent="-173736" algn="l" defTabSz="457200" rtl="0" eaLnBrk="1" latinLnBrk="0" hangingPunct="1">
        <a:spcBef>
          <a:spcPts val="0"/>
        </a:spcBef>
        <a:spcAft>
          <a:spcPts val="800"/>
        </a:spcAft>
        <a:buClr>
          <a:schemeClr val="accent5"/>
        </a:buClr>
        <a:buFont typeface="Wingdings" charset="2"/>
        <a:buChar char="§"/>
        <a:defRPr sz="1400" b="0" i="0" kern="1200">
          <a:solidFill>
            <a:schemeClr val="accent5"/>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9219"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5"/>
          <p:cNvSpPr>
            <a:spLocks noGrp="1"/>
          </p:cNvSpPr>
          <p:nvPr>
            <p:ph type="sldNum" sz="quarter" idx="4"/>
          </p:nvPr>
        </p:nvSpPr>
        <p:spPr>
          <a:xfrm>
            <a:off x="11293553" y="6292319"/>
            <a:ext cx="285831"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Arial"/>
                <a:ea typeface="+mn-ea"/>
                <a:cs typeface="Arial"/>
              </a:defRPr>
            </a:lvl1pPr>
          </a:lstStyle>
          <a:p>
            <a:pPr>
              <a:defRPr/>
            </a:pPr>
            <a:fld id="{4F8F9822-CE00-0B4F-ADB5-DBA954363B09}" type="slidenum">
              <a:rPr lang="en-US" smtClean="0"/>
              <a:pPr>
                <a:defRPr/>
              </a:pPr>
              <a:t>‹#›</a:t>
            </a:fld>
            <a:endParaRPr lang="en-US" dirty="0"/>
          </a:p>
        </p:txBody>
      </p:sp>
      <p:sp>
        <p:nvSpPr>
          <p:cNvPr id="14"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2014 SAPIENT CORPORATION   |   CONFIDENTIAL</a:t>
            </a:r>
            <a:endParaRPr lang="en-US" sz="800" b="0" dirty="0">
              <a:solidFill>
                <a:schemeClr val="bg1">
                  <a:lumMod val="50000"/>
                </a:schemeClr>
              </a:solidFill>
              <a:latin typeface="SapientSansMedium"/>
              <a:cs typeface="SapientSansMedium"/>
            </a:endParaRPr>
          </a:p>
        </p:txBody>
      </p:sp>
      <p:pic>
        <p:nvPicPr>
          <p:cNvPr id="7" name="Picture 6" descr="SapientGM_Logo_BugRed.eps"/>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Tree>
  </p:cSld>
  <p:clrMap bg1="lt1" tx1="dk1" bg2="lt2" tx2="dk2" accent1="accent1" accent2="accent2" accent3="accent3" accent4="accent4" accent5="accent5" accent6="accent6" hlink="hlink" folHlink="folHlink"/>
  <p:sldLayoutIdLst>
    <p:sldLayoutId id="2147483765" r:id="rId1"/>
    <p:sldLayoutId id="2147483795" r:id="rId2"/>
    <p:sldLayoutId id="2147483796" r:id="rId3"/>
    <p:sldLayoutId id="2147483807" r:id="rId4"/>
    <p:sldLayoutId id="2147483808" r:id="rId5"/>
    <p:sldLayoutId id="2147483809" r:id="rId6"/>
    <p:sldLayoutId id="2147483810" r:id="rId7"/>
    <p:sldLayoutId id="2147483812" r:id="rId8"/>
    <p:sldLayoutId id="2147483813" r:id="rId9"/>
  </p:sldLayoutIdLst>
  <p:txStyles>
    <p:titleStyle>
      <a:lvl1pPr algn="l" defTabSz="457200" rtl="0" fontAlgn="base">
        <a:spcBef>
          <a:spcPct val="0"/>
        </a:spcBef>
        <a:spcAft>
          <a:spcPct val="0"/>
        </a:spcAft>
        <a:defRPr sz="3200" b="1" kern="1200">
          <a:solidFill>
            <a:schemeClr val="tx1"/>
          </a:solidFill>
          <a:latin typeface="Arial"/>
          <a:ea typeface="ＭＳ Ｐゴシック" charset="0"/>
          <a:cs typeface="Arial"/>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800" kern="1200">
          <a:solidFill>
            <a:srgbClr val="666666"/>
          </a:solidFill>
          <a:latin typeface="Arial"/>
          <a:ea typeface="ＭＳ Ｐゴシック" charset="0"/>
          <a:cs typeface="Arial"/>
        </a:defRPr>
      </a:lvl1pPr>
      <a:lvl2pPr marL="457200" indent="-228600" algn="l" defTabSz="457200" rtl="0" fontAlgn="base">
        <a:spcBef>
          <a:spcPct val="0"/>
        </a:spcBef>
        <a:spcAft>
          <a:spcPts val="1000"/>
        </a:spcAft>
        <a:buClr>
          <a:schemeClr val="tx1"/>
        </a:buClr>
        <a:buFont typeface="Wingdings" charset="0"/>
        <a:buChar char="§"/>
        <a:defRPr sz="1600" kern="1200">
          <a:solidFill>
            <a:srgbClr val="666666"/>
          </a:solidFill>
          <a:latin typeface="Arial"/>
          <a:ea typeface="ＭＳ Ｐゴシック" charset="0"/>
          <a:cs typeface="Arial"/>
        </a:defRPr>
      </a:lvl2pPr>
      <a:lvl3pPr marL="685800" indent="-228600" algn="l" defTabSz="457200" rtl="0" fontAlgn="base">
        <a:spcBef>
          <a:spcPct val="0"/>
        </a:spcBef>
        <a:spcAft>
          <a:spcPts val="1000"/>
        </a:spcAft>
        <a:buClr>
          <a:schemeClr val="tx1"/>
        </a:buClr>
        <a:buFont typeface="Wingdings" charset="0"/>
        <a:buChar char="§"/>
        <a:defRPr sz="1500" kern="1200">
          <a:solidFill>
            <a:srgbClr val="666666"/>
          </a:solidFill>
          <a:latin typeface="Arial"/>
          <a:ea typeface="ＭＳ Ｐゴシック" charset="0"/>
          <a:cs typeface="Arial"/>
        </a:defRPr>
      </a:lvl3pPr>
      <a:lvl4pPr marL="914400" indent="-228600" algn="l" defTabSz="457200" rtl="0" fontAlgn="base">
        <a:spcBef>
          <a:spcPct val="0"/>
        </a:spcBef>
        <a:spcAft>
          <a:spcPts val="1000"/>
        </a:spcAft>
        <a:buClr>
          <a:schemeClr val="tx1"/>
        </a:buClr>
        <a:buFont typeface="Wingdings" charset="0"/>
        <a:buChar char="§"/>
        <a:defRPr sz="1400" kern="1200">
          <a:solidFill>
            <a:srgbClr val="666666"/>
          </a:solidFill>
          <a:latin typeface="Arial"/>
          <a:ea typeface="ＭＳ Ｐゴシック" charset="0"/>
          <a:cs typeface="Arial"/>
        </a:defRPr>
      </a:lvl4pPr>
      <a:lvl5pPr marL="1143000" indent="-228600" algn="l" defTabSz="457200" rtl="0" fontAlgn="base">
        <a:spcBef>
          <a:spcPct val="0"/>
        </a:spcBef>
        <a:spcAft>
          <a:spcPts val="1000"/>
        </a:spcAft>
        <a:buClr>
          <a:schemeClr val="tx1"/>
        </a:buClr>
        <a:buFont typeface="Wingdings" charset="0"/>
        <a:buChar char="§"/>
        <a:defRPr sz="1300" kern="1200">
          <a:solidFill>
            <a:srgbClr val="666666"/>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2.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44.xml"/></Relationships>
</file>

<file path=ppt/slides/_rels/slide103.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44.xml"/></Relationships>
</file>

<file path=ppt/slides/_rels/slide10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4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6.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44.xml"/></Relationships>
</file>

<file path=ppt/slides/_rels/slide107.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44.xml"/></Relationships>
</file>

<file path=ppt/slides/_rels/slide10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4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hyperlink" Target="http://testng.org/testng-1.0.dtd" TargetMode="External"/><Relationship Id="rId1" Type="http://schemas.openxmlformats.org/officeDocument/2006/relationships/slideLayout" Target="../slideLayouts/slideLayout47.xml"/></Relationships>
</file>

<file path=ppt/slides/_rels/slide11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4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3.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47.xml"/></Relationships>
</file>

<file path=ppt/slides/_rels/slide11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hyperlink" Target="http://testng.org/testng-1.0.dtd" TargetMode="External"/><Relationship Id="rId1" Type="http://schemas.openxmlformats.org/officeDocument/2006/relationships/slideLayout" Target="../slideLayouts/slideLayout47.xml"/></Relationships>
</file>

<file path=ppt/slides/_rels/slide11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4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44.xml"/></Relationships>
</file>

<file path=ppt/slides/_rels/slide118.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44.xml"/></Relationships>
</file>

<file path=ppt/slides/_rels/slide119.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20.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44.xml"/></Relationships>
</file>

<file path=ppt/slides/_rels/slide121.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44.xml"/></Relationships>
</file>

<file path=ppt/slides/_rels/slide12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4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24.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44.xml"/></Relationships>
</file>

<file path=ppt/slides/_rels/slide125.xml.rels><?xml version="1.0" encoding="UTF-8" standalone="yes"?>
<Relationships xmlns="http://schemas.openxmlformats.org/package/2006/relationships"><Relationship Id="rId3" Type="http://schemas.openxmlformats.org/officeDocument/2006/relationships/hyperlink" Target="http://localhost:4444/grid/register" TargetMode="External"/><Relationship Id="rId2" Type="http://schemas.openxmlformats.org/officeDocument/2006/relationships/hyperlink" Target="http://localhost:4444/grid/console" TargetMode="External"/><Relationship Id="rId1" Type="http://schemas.openxmlformats.org/officeDocument/2006/relationships/slideLayout" Target="../slideLayouts/slideLayout44.xml"/></Relationships>
</file>

<file path=ppt/slides/_rels/slide126.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44.xml"/></Relationships>
</file>

<file path=ppt/slides/_rels/slide127.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4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hyperlink" Target="http://www.microsoft.com/en-in/download/details.aspx?id=18359" TargetMode="External"/><Relationship Id="rId2" Type="http://schemas.openxmlformats.org/officeDocument/2006/relationships/hyperlink" Target="https://getfirebug.com/downloads/" TargetMode="External"/><Relationship Id="rId1" Type="http://schemas.openxmlformats.org/officeDocument/2006/relationships/slideLayout" Target="../slideLayouts/slideLayout21.xml"/><Relationship Id="rId5" Type="http://schemas.openxmlformats.org/officeDocument/2006/relationships/image" Target="../media/image25.png"/><Relationship Id="rId4" Type="http://schemas.openxmlformats.org/officeDocument/2006/relationships/hyperlink" Target="https://developers.google.com/chrome-developer-tool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1.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Layout" Target="../diagrams/layout2.xml"/><Relationship Id="rId7" Type="http://schemas.openxmlformats.org/officeDocument/2006/relationships/image" Target="../media/image31.png"/><Relationship Id="rId2" Type="http://schemas.openxmlformats.org/officeDocument/2006/relationships/diagramData" Target="../diagrams/data2.xml"/><Relationship Id="rId1" Type="http://schemas.openxmlformats.org/officeDocument/2006/relationships/slideLayout" Target="../slideLayouts/slideLayout2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docs.seleniumhq.org/download/" TargetMode="External"/><Relationship Id="rId1" Type="http://schemas.openxmlformats.org/officeDocument/2006/relationships/slideLayout" Target="../slideLayouts/slideLayout24.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1.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1.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1.xml"/><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www.facebook.com/" TargetMode="Externa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docs.seleniumhq.org/download/" TargetMode="External"/><Relationship Id="rId1" Type="http://schemas.openxmlformats.org/officeDocument/2006/relationships/slideLayout" Target="../slideLayouts/slideLayout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4.xml"/><Relationship Id="rId1" Type="http://schemas.openxmlformats.org/officeDocument/2006/relationships/slideLayout" Target="../slideLayouts/slideLayout44.xml"/><Relationship Id="rId6" Type="http://schemas.openxmlformats.org/officeDocument/2006/relationships/image" Target="../media/image60.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5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4.xml"/></Relationships>
</file>

<file path=ppt/slides/_rels/slide5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4.xml"/></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xml"/><Relationship Id="rId1" Type="http://schemas.openxmlformats.org/officeDocument/2006/relationships/slideLayout" Target="../slideLayouts/slideLayout44.xml"/><Relationship Id="rId4" Type="http://schemas.openxmlformats.org/officeDocument/2006/relationships/image" Target="../media/image6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6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44.xml"/></Relationships>
</file>

<file path=ppt/slides/_rels/slide6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6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4.xml"/></Relationships>
</file>

<file path=ppt/slides/_rels/slide6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44.xml"/></Relationships>
</file>

<file path=ppt/slides/_rels/slide67.xml.rels><?xml version="1.0" encoding="UTF-8" standalone="yes"?>
<Relationships xmlns="http://schemas.openxmlformats.org/package/2006/relationships"><Relationship Id="rId2" Type="http://schemas.openxmlformats.org/officeDocument/2006/relationships/hyperlink" Target="http://docs.seleniumhq.org/docs/04_webdriver_advanced.jsp" TargetMode="External"/><Relationship Id="rId1" Type="http://schemas.openxmlformats.org/officeDocument/2006/relationships/slideLayout" Target="../slideLayouts/slideLayout44.xml"/></Relationships>
</file>

<file path=ppt/slides/_rels/slide6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4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6.xml.rels><?xml version="1.0" encoding="UTF-8" standalone="yes"?>
<Relationships xmlns="http://schemas.openxmlformats.org/package/2006/relationships"><Relationship Id="rId3" Type="http://schemas.openxmlformats.org/officeDocument/2006/relationships/hyperlink" Target="http://jqueryui.com/selectable/" TargetMode="External"/><Relationship Id="rId2" Type="http://schemas.openxmlformats.org/officeDocument/2006/relationships/hyperlink" Target="http://jqueryui.com/droppable/" TargetMode="External"/><Relationship Id="rId1" Type="http://schemas.openxmlformats.org/officeDocument/2006/relationships/slideLayout" Target="../slideLayouts/slideLayout4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44.xml"/></Relationships>
</file>

<file path=ppt/slides/_rels/slide81.xml.rels><?xml version="1.0" encoding="UTF-8" standalone="yes"?>
<Relationships xmlns="http://schemas.openxmlformats.org/package/2006/relationships"><Relationship Id="rId3" Type="http://schemas.openxmlformats.org/officeDocument/2006/relationships/hyperlink" Target="http://code.google.com/p/selenium/wiki/RemoteWebDriver" TargetMode="External"/><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82.xml.rels><?xml version="1.0" encoding="UTF-8" standalone="yes"?>
<Relationships xmlns="http://schemas.openxmlformats.org/package/2006/relationships"><Relationship Id="rId2" Type="http://schemas.openxmlformats.org/officeDocument/2006/relationships/hyperlink" Target="http://newtours.demoaut.com/" TargetMode="External"/><Relationship Id="rId1" Type="http://schemas.openxmlformats.org/officeDocument/2006/relationships/slideLayout" Target="../slideLayouts/slideLayout4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44.xml"/></Relationships>
</file>

<file path=ppt/slides/_rels/slide8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4.xml"/><Relationship Id="rId1" Type="http://schemas.openxmlformats.org/officeDocument/2006/relationships/slideLayout" Target="../slideLayouts/slideLayout44.xml"/><Relationship Id="rId4" Type="http://schemas.openxmlformats.org/officeDocument/2006/relationships/image" Target="../media/image88.png"/></Relationships>
</file>

<file path=ppt/slides/_rels/slide8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44.xml"/></Relationships>
</file>

<file path=ppt/slides/_rels/slide8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6.xml"/><Relationship Id="rId1" Type="http://schemas.openxmlformats.org/officeDocument/2006/relationships/slideLayout" Target="../slideLayouts/slideLayout44.xml"/><Relationship Id="rId4" Type="http://schemas.openxmlformats.org/officeDocument/2006/relationships/image" Target="../media/image92.png"/></Relationships>
</file>

<file path=ppt/slides/_rels/slide9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7.xml"/><Relationship Id="rId1" Type="http://schemas.openxmlformats.org/officeDocument/2006/relationships/slideLayout" Target="../slideLayouts/slideLayout44.xml"/><Relationship Id="rId5" Type="http://schemas.openxmlformats.org/officeDocument/2006/relationships/image" Target="../media/image95.png"/><Relationship Id="rId4" Type="http://schemas.openxmlformats.org/officeDocument/2006/relationships/image" Target="../media/image9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8.xml"/><Relationship Id="rId1" Type="http://schemas.openxmlformats.org/officeDocument/2006/relationships/slideLayout" Target="../slideLayouts/slideLayout44.xml"/><Relationship Id="rId4" Type="http://schemas.openxmlformats.org/officeDocument/2006/relationships/image" Target="../media/image97.png"/></Relationships>
</file>

<file path=ppt/slides/_rels/slide94.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4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6.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44.xml"/></Relationships>
</file>

<file path=ppt/slides/_rels/slide9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44.xml"/></Relationships>
</file>

<file path=ppt/slides/_rels/slide9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44.xml"/></Relationships>
</file>

<file path=ppt/slides/_rels/slide9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SELENIUM TRAINING </a:t>
            </a:r>
            <a:endParaRPr lang="en-US" dirty="0"/>
          </a:p>
        </p:txBody>
      </p:sp>
      <p:sp>
        <p:nvSpPr>
          <p:cNvPr id="3" name="Subtitle 2"/>
          <p:cNvSpPr>
            <a:spLocks noGrp="1"/>
          </p:cNvSpPr>
          <p:nvPr>
            <p:ph type="subTitle" idx="1"/>
          </p:nvPr>
        </p:nvSpPr>
        <p:spPr/>
        <p:txBody>
          <a:bodyPr/>
          <a:lstStyle/>
          <a:p>
            <a:r>
              <a:rPr lang="en-US" dirty="0" smtClean="0"/>
              <a:t>GM QA Capability Team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230489"/>
            <a:ext cx="10972800" cy="4914724"/>
          </a:xfrm>
        </p:spPr>
        <p:txBody>
          <a:bodyPr/>
          <a:lstStyle/>
          <a:p>
            <a:r>
              <a:rPr lang="en-US" dirty="0" smtClean="0"/>
              <a:t>HTML </a:t>
            </a:r>
            <a:r>
              <a:rPr lang="en-US" dirty="0"/>
              <a:t>elements can have </a:t>
            </a:r>
            <a:r>
              <a:rPr lang="en-US" b="1" dirty="0"/>
              <a:t>attributes</a:t>
            </a:r>
            <a:endParaRPr lang="en-US" dirty="0"/>
          </a:p>
          <a:p>
            <a:r>
              <a:rPr lang="en-US" dirty="0"/>
              <a:t>Attributes provide </a:t>
            </a:r>
            <a:r>
              <a:rPr lang="en-US" b="1" dirty="0"/>
              <a:t>additional information</a:t>
            </a:r>
            <a:r>
              <a:rPr lang="en-US" dirty="0"/>
              <a:t> about an element</a:t>
            </a:r>
          </a:p>
          <a:p>
            <a:r>
              <a:rPr lang="en-US" dirty="0"/>
              <a:t>Attributes are always specified in </a:t>
            </a:r>
            <a:r>
              <a:rPr lang="en-US" b="1" dirty="0"/>
              <a:t>the start tag</a:t>
            </a:r>
            <a:endParaRPr lang="en-US" dirty="0"/>
          </a:p>
          <a:p>
            <a:r>
              <a:rPr lang="en-US" dirty="0"/>
              <a:t>Attributes come in name/value pairs like: </a:t>
            </a:r>
            <a:r>
              <a:rPr lang="en-US" b="1" dirty="0"/>
              <a:t>name="</a:t>
            </a:r>
            <a:r>
              <a:rPr lang="en-US" b="1" dirty="0" smtClean="0"/>
              <a:t>value“</a:t>
            </a:r>
          </a:p>
          <a:p>
            <a:pPr marL="0" indent="0">
              <a:buNone/>
            </a:pPr>
            <a:endParaRPr lang="en-US" b="1" dirty="0"/>
          </a:p>
          <a:p>
            <a:pPr marL="0" indent="0">
              <a:buNone/>
            </a:pPr>
            <a:endParaRPr lang="en-US" dirty="0"/>
          </a:p>
        </p:txBody>
      </p:sp>
      <p:sp>
        <p:nvSpPr>
          <p:cNvPr id="4" name="Title 3"/>
          <p:cNvSpPr>
            <a:spLocks noGrp="1"/>
          </p:cNvSpPr>
          <p:nvPr>
            <p:ph type="title"/>
          </p:nvPr>
        </p:nvSpPr>
        <p:spPr/>
        <p:txBody>
          <a:bodyPr/>
          <a:lstStyle/>
          <a:p>
            <a:r>
              <a:rPr lang="en-US" dirty="0" smtClean="0"/>
              <a:t>HTML ATTRIBUTES</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705100"/>
            <a:ext cx="42005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4152900"/>
            <a:ext cx="78486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1700" y="3448050"/>
            <a:ext cx="696277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784752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Give examples of some of annotations supported by </a:t>
            </a:r>
            <a:r>
              <a:rPr lang="en-US" dirty="0" err="1" smtClean="0"/>
              <a:t>testNG</a:t>
            </a:r>
            <a:endParaRPr lang="en-US" dirty="0" smtClean="0"/>
          </a:p>
          <a:p>
            <a:r>
              <a:rPr lang="en-US" dirty="0" smtClean="0"/>
              <a:t>What are the different ways to parameterize in </a:t>
            </a:r>
            <a:r>
              <a:rPr lang="en-US" dirty="0" err="1" smtClean="0"/>
              <a:t>testNG</a:t>
            </a:r>
            <a:r>
              <a:rPr lang="en-US" dirty="0" smtClean="0"/>
              <a:t>?</a:t>
            </a:r>
          </a:p>
          <a:p>
            <a:r>
              <a:rPr lang="en-US" dirty="0"/>
              <a:t>How can you disable a test in TestNG</a:t>
            </a:r>
            <a:r>
              <a:rPr lang="en-US" dirty="0" smtClean="0"/>
              <a:t>?</a:t>
            </a:r>
          </a:p>
          <a:p>
            <a:r>
              <a:rPr lang="en-US" dirty="0"/>
              <a:t>What is difference between </a:t>
            </a:r>
            <a:r>
              <a:rPr lang="en-US" dirty="0" err="1"/>
              <a:t>dependsOnGroups</a:t>
            </a:r>
            <a:r>
              <a:rPr lang="en-US" dirty="0"/>
              <a:t> and </a:t>
            </a:r>
            <a:r>
              <a:rPr lang="en-US" dirty="0" err="1"/>
              <a:t>dependsOnMethods</a:t>
            </a:r>
            <a:r>
              <a:rPr lang="en-US" dirty="0" smtClean="0"/>
              <a:t>?</a:t>
            </a:r>
          </a:p>
          <a:p>
            <a:r>
              <a:rPr lang="en-US" dirty="0"/>
              <a:t>What does it mean to pass parameters using </a:t>
            </a:r>
            <a:r>
              <a:rPr lang="en-US" dirty="0" err="1"/>
              <a:t>dataproviders</a:t>
            </a:r>
            <a:r>
              <a:rPr lang="en-US" dirty="0"/>
              <a:t>?</a:t>
            </a:r>
          </a:p>
        </p:txBody>
      </p:sp>
      <p:sp>
        <p:nvSpPr>
          <p:cNvPr id="3" name="Title 2"/>
          <p:cNvSpPr>
            <a:spLocks noGrp="1"/>
          </p:cNvSpPr>
          <p:nvPr>
            <p:ph type="title"/>
          </p:nvPr>
        </p:nvSpPr>
        <p:spPr/>
        <p:txBody>
          <a:bodyPr>
            <a:normAutofit fontScale="90000"/>
          </a:bodyPr>
          <a:lstStyle/>
          <a:p>
            <a:r>
              <a:rPr lang="en-US" dirty="0" smtClean="0"/>
              <a:t>Quiz</a:t>
            </a:r>
            <a:endParaRPr lang="en-US" dirty="0"/>
          </a:p>
        </p:txBody>
      </p:sp>
    </p:spTree>
    <p:extLst>
      <p:ext uri="{BB962C8B-B14F-4D97-AF65-F5344CB8AC3E}">
        <p14:creationId xmlns:p14="http://schemas.microsoft.com/office/powerpoint/2010/main" val="4728832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ITestListener is the listener for test running. You can either implement ITestListener or extend the TestNG provided implementation TestListenerAdapter as it has many convenient methods and we don’ have to re-invent the wheel</a:t>
            </a:r>
            <a:r>
              <a:rPr lang="en-US" dirty="0" smtClean="0"/>
              <a:t>.</a:t>
            </a:r>
          </a:p>
          <a:p>
            <a:r>
              <a:rPr lang="en-US" dirty="0"/>
              <a:t>ITestListener has methods on following events</a:t>
            </a:r>
            <a:r>
              <a:rPr lang="en-US" dirty="0" smtClean="0"/>
              <a:t>:</a:t>
            </a:r>
            <a:endParaRPr lang="en-US" dirty="0"/>
          </a:p>
          <a:p>
            <a:pPr marL="914400" lvl="4" indent="-400050">
              <a:buFont typeface="+mj-lt"/>
              <a:buAutoNum type="romanLcPeriod"/>
            </a:pPr>
            <a:r>
              <a:rPr lang="en-US" sz="1400" dirty="0"/>
              <a:t>onStart is invoked after the test class is instantiated and before any configuration method is </a:t>
            </a:r>
            <a:r>
              <a:rPr lang="en-US" sz="1400" dirty="0" smtClean="0"/>
              <a:t>called</a:t>
            </a:r>
          </a:p>
          <a:p>
            <a:pPr marL="914400" lvl="4" indent="-400050">
              <a:buFont typeface="+mj-lt"/>
              <a:buAutoNum type="romanLcPeriod"/>
            </a:pPr>
            <a:r>
              <a:rPr lang="en-US" sz="1400" dirty="0" smtClean="0"/>
              <a:t>OnTestStart is invoked before every test along with the message passed as parameter.</a:t>
            </a:r>
            <a:endParaRPr lang="en-US" sz="1400" dirty="0"/>
          </a:p>
          <a:p>
            <a:pPr marL="914400" lvl="4" indent="-400050">
              <a:buFont typeface="+mj-lt"/>
              <a:buAutoNum type="romanLcPeriod"/>
            </a:pPr>
            <a:r>
              <a:rPr lang="en-US" sz="1400" dirty="0"/>
              <a:t>onTestSuccess is invoked on success of a test</a:t>
            </a:r>
          </a:p>
          <a:p>
            <a:pPr marL="914400" lvl="4" indent="-400050">
              <a:buFont typeface="+mj-lt"/>
              <a:buAutoNum type="romanLcPeriod"/>
            </a:pPr>
            <a:r>
              <a:rPr lang="en-US" sz="1400" dirty="0"/>
              <a:t>onTestFailure is invoked on failure of a test</a:t>
            </a:r>
          </a:p>
          <a:p>
            <a:pPr marL="914400" lvl="4" indent="-400050">
              <a:buFont typeface="+mj-lt"/>
              <a:buAutoNum type="romanLcPeriod"/>
            </a:pPr>
            <a:r>
              <a:rPr lang="en-US" sz="1400" dirty="0"/>
              <a:t>onTestSkipped is invoked whenever a test is skipped</a:t>
            </a:r>
          </a:p>
          <a:p>
            <a:pPr marL="914400" lvl="4" indent="-400050">
              <a:buFont typeface="+mj-lt"/>
              <a:buAutoNum type="romanLcPeriod"/>
            </a:pPr>
            <a:r>
              <a:rPr lang="en-US" sz="1400" dirty="0"/>
              <a:t>onTestFailedButWithinSuccessPercentage is invoked each time a method fails but is within the success percentage requested.</a:t>
            </a:r>
          </a:p>
          <a:p>
            <a:pPr marL="914400" lvl="4" indent="-400050">
              <a:buFont typeface="+mj-lt"/>
              <a:buAutoNum type="romanLcPeriod"/>
            </a:pPr>
            <a:r>
              <a:rPr lang="en-US" sz="1400" dirty="0"/>
              <a:t>onFinish is invoked after all the tests have run and all their Configuration methods have been called</a:t>
            </a:r>
            <a:r>
              <a:rPr lang="en-US" dirty="0" smtClean="0"/>
              <a:t>.</a:t>
            </a:r>
            <a:endParaRPr lang="en-US" dirty="0"/>
          </a:p>
          <a:p>
            <a:pPr lvl="1"/>
            <a:r>
              <a:rPr lang="en-US" dirty="0" smtClean="0"/>
              <a:t>We will implement ITestListener in a class and then use it as a listener.</a:t>
            </a:r>
          </a:p>
          <a:p>
            <a:pPr lvl="1"/>
            <a:r>
              <a:rPr lang="en-US" dirty="0" smtClean="0"/>
              <a:t>Also we will make a class to use listeners and then integrate them in a testng.xml. Refer code mentioned on the next page.</a:t>
            </a:r>
            <a:endParaRPr lang="en-US" dirty="0"/>
          </a:p>
        </p:txBody>
      </p:sp>
      <p:sp>
        <p:nvSpPr>
          <p:cNvPr id="3" name="Title 2"/>
          <p:cNvSpPr>
            <a:spLocks noGrp="1"/>
          </p:cNvSpPr>
          <p:nvPr>
            <p:ph type="title"/>
          </p:nvPr>
        </p:nvSpPr>
        <p:spPr/>
        <p:txBody>
          <a:bodyPr>
            <a:normAutofit fontScale="90000"/>
          </a:bodyPr>
          <a:lstStyle/>
          <a:p>
            <a:r>
              <a:rPr lang="en-US" dirty="0" smtClean="0"/>
              <a:t>ITestListeners</a:t>
            </a:r>
            <a:endParaRPr lang="en-US" dirty="0"/>
          </a:p>
        </p:txBody>
      </p:sp>
    </p:spTree>
    <p:extLst>
      <p:ext uri="{BB962C8B-B14F-4D97-AF65-F5344CB8AC3E}">
        <p14:creationId xmlns:p14="http://schemas.microsoft.com/office/powerpoint/2010/main" val="142156419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2471" y="324166"/>
            <a:ext cx="10972800" cy="5006660"/>
          </a:xfrm>
        </p:spPr>
        <p:txBody>
          <a:bodyPr/>
          <a:lstStyle/>
          <a:p>
            <a:r>
              <a:rPr lang="en-US" dirty="0" err="1" smtClean="0"/>
              <a:t>DemoTestListener</a:t>
            </a:r>
            <a:r>
              <a:rPr lang="en-US" dirty="0" smtClean="0"/>
              <a:t> class to implement the </a:t>
            </a:r>
            <a:r>
              <a:rPr lang="en-US" dirty="0" err="1" smtClean="0"/>
              <a:t>ITestListners</a:t>
            </a:r>
            <a:r>
              <a:rPr lang="en-US" dirty="0" smtClean="0"/>
              <a:t> will be as follows:</a:t>
            </a:r>
          </a:p>
          <a:p>
            <a:pPr marL="171450" lvl="2" indent="0">
              <a:buNone/>
            </a:pPr>
            <a:r>
              <a:rPr lang="en-US" dirty="0" smtClean="0"/>
              <a:t>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5" y="985838"/>
            <a:ext cx="6096000"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61112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759" y="238441"/>
            <a:ext cx="10972800" cy="5006660"/>
          </a:xfrm>
        </p:spPr>
        <p:txBody>
          <a:bodyPr/>
          <a:lstStyle/>
          <a:p>
            <a:r>
              <a:rPr lang="en-US" dirty="0" smtClean="0"/>
              <a:t>TestNG class using these the above mentioned listeners will be as follows: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50" y="776287"/>
            <a:ext cx="5087938" cy="5741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140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9596" y="167003"/>
            <a:ext cx="10972800" cy="5006660"/>
          </a:xfrm>
        </p:spPr>
        <p:txBody>
          <a:bodyPr/>
          <a:lstStyle/>
          <a:p>
            <a:r>
              <a:rPr lang="en-US" dirty="0" smtClean="0"/>
              <a:t>And the testng.xml using listeners with the test script will be as follows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Finally, the output of following listener program will be as follows: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1" y="695326"/>
            <a:ext cx="5026024" cy="2108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675" y="3176588"/>
            <a:ext cx="5132388"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5131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909" y="438466"/>
            <a:ext cx="10972800" cy="5006660"/>
          </a:xfrm>
        </p:spPr>
        <p:txBody>
          <a:bodyPr/>
          <a:lstStyle/>
          <a:p>
            <a:r>
              <a:rPr lang="en-US" dirty="0"/>
              <a:t>onStart is invoked first.</a:t>
            </a:r>
          </a:p>
          <a:p>
            <a:r>
              <a:rPr lang="en-US" dirty="0" err="1"/>
              <a:t>onTestStart</a:t>
            </a:r>
            <a:r>
              <a:rPr lang="en-US" dirty="0"/>
              <a:t> is called once for each test before it is invoked.</a:t>
            </a:r>
          </a:p>
          <a:p>
            <a:r>
              <a:rPr lang="en-US" dirty="0"/>
              <a:t>onTestSuccess is invoked whenever a test passes. In our example,  </a:t>
            </a:r>
            <a:r>
              <a:rPr lang="en-US" dirty="0" smtClean="0"/>
              <a:t>f and f2 always </a:t>
            </a:r>
            <a:r>
              <a:rPr lang="en-US" dirty="0"/>
              <a:t>passes whereas, </a:t>
            </a:r>
            <a:r>
              <a:rPr lang="en-US" dirty="0" smtClean="0"/>
              <a:t>f3</a:t>
            </a:r>
            <a:r>
              <a:rPr lang="en-US" dirty="0"/>
              <a:t> passes </a:t>
            </a:r>
            <a:r>
              <a:rPr lang="en-US" dirty="0" smtClean="0"/>
              <a:t>the first time.</a:t>
            </a:r>
            <a:endParaRPr lang="en-US" dirty="0"/>
          </a:p>
          <a:p>
            <a:r>
              <a:rPr lang="en-US" dirty="0"/>
              <a:t>onTestFailure is called for </a:t>
            </a:r>
            <a:r>
              <a:rPr lang="en-US" dirty="0" smtClean="0"/>
              <a:t>f4</a:t>
            </a:r>
            <a:r>
              <a:rPr lang="en-US" dirty="0"/>
              <a:t> as </a:t>
            </a:r>
            <a:r>
              <a:rPr lang="en-US" dirty="0" smtClean="0"/>
              <a:t>f4</a:t>
            </a:r>
            <a:r>
              <a:rPr lang="en-US" dirty="0"/>
              <a:t> will always fail. It is also called for </a:t>
            </a:r>
            <a:r>
              <a:rPr lang="en-US" dirty="0" smtClean="0"/>
              <a:t>f3</a:t>
            </a:r>
            <a:r>
              <a:rPr lang="en-US" dirty="0"/>
              <a:t> as it </a:t>
            </a:r>
            <a:r>
              <a:rPr lang="en-US" dirty="0" smtClean="0"/>
              <a:t>fails once </a:t>
            </a:r>
            <a:r>
              <a:rPr lang="en-US" dirty="0"/>
              <a:t>out of </a:t>
            </a:r>
            <a:r>
              <a:rPr lang="en-US" dirty="0" smtClean="0"/>
              <a:t>two times </a:t>
            </a:r>
            <a:r>
              <a:rPr lang="en-US" dirty="0"/>
              <a:t>that it is invoked.</a:t>
            </a:r>
          </a:p>
          <a:p>
            <a:r>
              <a:rPr lang="en-US" dirty="0"/>
              <a:t>onTestSkipped is called once for </a:t>
            </a:r>
            <a:r>
              <a:rPr lang="en-US" dirty="0" smtClean="0"/>
              <a:t>f5</a:t>
            </a:r>
            <a:r>
              <a:rPr lang="en-US" dirty="0"/>
              <a:t> as it is bound to skip.</a:t>
            </a:r>
          </a:p>
          <a:p>
            <a:r>
              <a:rPr lang="en-US" dirty="0"/>
              <a:t>onTestFailedButWithinSuccessPercentage is called once for </a:t>
            </a:r>
            <a:r>
              <a:rPr lang="en-US" dirty="0" smtClean="0"/>
              <a:t>f3, </a:t>
            </a:r>
            <a:r>
              <a:rPr lang="en-US" dirty="0"/>
              <a:t>the first time it fails. It is not called again as it doesn’t match the requested </a:t>
            </a:r>
            <a:r>
              <a:rPr lang="en-US" dirty="0" err="1"/>
              <a:t>successPercentage</a:t>
            </a:r>
            <a:r>
              <a:rPr lang="en-US" dirty="0"/>
              <a:t> of </a:t>
            </a:r>
            <a:r>
              <a:rPr lang="en-US" dirty="0" smtClean="0"/>
              <a:t>20.</a:t>
            </a:r>
            <a:endParaRPr lang="en-US" dirty="0"/>
          </a:p>
          <a:p>
            <a:r>
              <a:rPr lang="en-US" dirty="0"/>
              <a:t>Finally onFinish is called once when the tests are all run.</a:t>
            </a:r>
          </a:p>
          <a:p>
            <a:endParaRPr lang="en-US" dirty="0"/>
          </a:p>
        </p:txBody>
      </p:sp>
    </p:spTree>
    <p:extLst>
      <p:ext uri="{BB962C8B-B14F-4D97-AF65-F5344CB8AC3E}">
        <p14:creationId xmlns:p14="http://schemas.microsoft.com/office/powerpoint/2010/main" val="34662591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IReporter is </a:t>
            </a:r>
            <a:r>
              <a:rPr lang="en-US" dirty="0" smtClean="0"/>
              <a:t>the </a:t>
            </a:r>
            <a:r>
              <a:rPr lang="en-US" dirty="0"/>
              <a:t>listener you need to implement if you want to generate a report after all the suites are </a:t>
            </a:r>
            <a:r>
              <a:rPr lang="en-US" dirty="0" smtClean="0"/>
              <a:t>run.</a:t>
            </a:r>
          </a:p>
          <a:p>
            <a:r>
              <a:rPr lang="en-US" dirty="0" smtClean="0"/>
              <a:t>In my test class, we will create three test methods, one pass, one fail and one skip. Refer below code:</a:t>
            </a:r>
            <a:endParaRPr lang="en-US" dirty="0"/>
          </a:p>
        </p:txBody>
      </p:sp>
      <p:sp>
        <p:nvSpPr>
          <p:cNvPr id="3" name="Title 2"/>
          <p:cNvSpPr>
            <a:spLocks noGrp="1"/>
          </p:cNvSpPr>
          <p:nvPr>
            <p:ph type="title"/>
          </p:nvPr>
        </p:nvSpPr>
        <p:spPr/>
        <p:txBody>
          <a:bodyPr>
            <a:normAutofit fontScale="90000"/>
          </a:bodyPr>
          <a:lstStyle/>
          <a:p>
            <a:r>
              <a:rPr lang="en-US" dirty="0" smtClean="0"/>
              <a:t>IReporter</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5" y="2128838"/>
            <a:ext cx="4783137" cy="429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075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8183" y="238440"/>
            <a:ext cx="10972800" cy="5006660"/>
          </a:xfrm>
        </p:spPr>
        <p:txBody>
          <a:bodyPr/>
          <a:lstStyle/>
          <a:p>
            <a:r>
              <a:rPr lang="en-US" dirty="0" smtClean="0"/>
              <a:t>Now we will create a class which implements the IReporter interface and override the generateReport method as follows: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7" y="790576"/>
            <a:ext cx="7192963" cy="5619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41473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909" y="209864"/>
            <a:ext cx="11113254" cy="5462273"/>
          </a:xfrm>
        </p:spPr>
        <p:txBody>
          <a:bodyPr/>
          <a:lstStyle/>
          <a:p>
            <a:r>
              <a:rPr lang="en-US" dirty="0" smtClean="0"/>
              <a:t>Finally, We will create the testng.xml as follows: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When we run this particular testng.xml as a single suite then the following output will be generated: </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909" y="823914"/>
            <a:ext cx="5369679" cy="2122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25" y="3857625"/>
            <a:ext cx="366712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39625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7869" y="381000"/>
            <a:ext cx="4498256" cy="895804"/>
          </a:xfrm>
        </p:spPr>
        <p:txBody>
          <a:bodyPr>
            <a:normAutofit/>
          </a:bodyPr>
          <a:lstStyle/>
          <a:p>
            <a:r>
              <a:rPr lang="en-US" sz="4000" dirty="0" smtClean="0"/>
              <a:t>ReportNG</a:t>
            </a:r>
            <a:endParaRPr lang="en-US" sz="4000" dirty="0"/>
          </a:p>
        </p:txBody>
      </p:sp>
      <p:sp>
        <p:nvSpPr>
          <p:cNvPr id="3" name="Subtitle 2"/>
          <p:cNvSpPr>
            <a:spLocks noGrp="1"/>
          </p:cNvSpPr>
          <p:nvPr>
            <p:ph type="subTitle" idx="1"/>
          </p:nvPr>
        </p:nvSpPr>
        <p:spPr>
          <a:xfrm>
            <a:off x="609441" y="1600200"/>
            <a:ext cx="11173090" cy="4648200"/>
          </a:xfrm>
        </p:spPr>
        <p:txBody>
          <a:bodyPr>
            <a:normAutofit fontScale="92500" lnSpcReduction="10000"/>
          </a:bodyPr>
          <a:lstStyle/>
          <a:p>
            <a:pPr marL="285750" indent="-285750" algn="l">
              <a:buFont typeface="Wingdings" panose="05000000000000000000" pitchFamily="2" charset="2"/>
              <a:buChar char="Ø"/>
            </a:pPr>
            <a:r>
              <a:rPr lang="en-US" sz="1800" dirty="0">
                <a:solidFill>
                  <a:schemeClr val="tx1"/>
                </a:solidFill>
              </a:rPr>
              <a:t>ReportNG is a simple plug-in for the TestNG unit-testing framework to generate HTML reports as a replacement for the default TestNG HTML reports. You can also customize html </a:t>
            </a:r>
            <a:r>
              <a:rPr lang="en-US" sz="1800" dirty="0" smtClean="0">
                <a:solidFill>
                  <a:schemeClr val="tx1"/>
                </a:solidFill>
              </a:rPr>
              <a:t>report</a:t>
            </a:r>
            <a:r>
              <a:rPr lang="en-US" sz="1800" dirty="0">
                <a:solidFill>
                  <a:schemeClr val="tx1"/>
                </a:solidFill>
              </a:rPr>
              <a:t> with the help of TestNG listeners</a:t>
            </a:r>
            <a:r>
              <a:rPr lang="en-US" sz="1800" dirty="0" smtClean="0">
                <a:solidFill>
                  <a:schemeClr val="tx1"/>
                </a:solidFill>
              </a:rPr>
              <a:t>.</a:t>
            </a:r>
          </a:p>
          <a:p>
            <a:pPr marL="285750" indent="-285750" algn="l">
              <a:buFont typeface="Wingdings" panose="05000000000000000000" pitchFamily="2" charset="2"/>
              <a:buChar char="Ø"/>
            </a:pPr>
            <a:r>
              <a:rPr lang="en-US" sz="1800" dirty="0">
                <a:solidFill>
                  <a:schemeClr val="tx1"/>
                </a:solidFill>
              </a:rPr>
              <a:t>ReportNG Is very good add-on to generate Interactive and readable reports for selenium webdriver tests. </a:t>
            </a:r>
            <a:endParaRPr lang="en-US" sz="1800" dirty="0" smtClean="0">
              <a:solidFill>
                <a:schemeClr val="tx1"/>
              </a:solidFill>
            </a:endParaRPr>
          </a:p>
          <a:p>
            <a:pPr marL="285750" indent="-285750" algn="l">
              <a:buFont typeface="Wingdings" panose="05000000000000000000" pitchFamily="2" charset="2"/>
              <a:buChar char="Ø"/>
            </a:pPr>
            <a:r>
              <a:rPr lang="en-US" sz="1800" dirty="0" smtClean="0">
                <a:solidFill>
                  <a:schemeClr val="tx1"/>
                </a:solidFill>
              </a:rPr>
              <a:t>ReportNG can be integrated in your project with following steps: </a:t>
            </a:r>
          </a:p>
          <a:p>
            <a:pPr marL="742950" lvl="1" indent="-285750" algn="l">
              <a:buFont typeface="Wingdings" panose="05000000000000000000" pitchFamily="2" charset="2"/>
              <a:buChar char="ü"/>
            </a:pPr>
            <a:r>
              <a:rPr lang="en-US" sz="1400" dirty="0" smtClean="0">
                <a:solidFill>
                  <a:schemeClr val="tx1"/>
                </a:solidFill>
              </a:rPr>
              <a:t>You need to download following jars:</a:t>
            </a:r>
          </a:p>
          <a:p>
            <a:pPr marL="1200150" lvl="2" indent="-285750" algn="l">
              <a:buFont typeface="+mj-lt"/>
              <a:buAutoNum type="romanLcPeriod"/>
            </a:pPr>
            <a:r>
              <a:rPr lang="en-US" sz="1000" dirty="0" smtClean="0">
                <a:solidFill>
                  <a:schemeClr val="tx1"/>
                </a:solidFill>
              </a:rPr>
              <a:t>Guice-3.0.jar</a:t>
            </a:r>
          </a:p>
          <a:p>
            <a:pPr marL="1200150" lvl="2" indent="-285750" algn="l">
              <a:buFont typeface="+mj-lt"/>
              <a:buAutoNum type="romanLcPeriod"/>
            </a:pPr>
            <a:r>
              <a:rPr lang="en-US" sz="1000" dirty="0" smtClean="0">
                <a:solidFill>
                  <a:schemeClr val="tx1"/>
                </a:solidFill>
              </a:rPr>
              <a:t>Velocity-dep-1.4.jar</a:t>
            </a:r>
          </a:p>
          <a:p>
            <a:pPr marL="1200150" lvl="2" indent="-285750" algn="l">
              <a:buFont typeface="+mj-lt"/>
              <a:buAutoNum type="romanLcPeriod"/>
            </a:pPr>
            <a:r>
              <a:rPr lang="en-US" sz="1000" dirty="0" smtClean="0">
                <a:solidFill>
                  <a:schemeClr val="tx1"/>
                </a:solidFill>
              </a:rPr>
              <a:t>Reportng-1.1.4.jar</a:t>
            </a:r>
          </a:p>
          <a:p>
            <a:pPr marL="742950" lvl="1" indent="-285750" algn="l">
              <a:buFont typeface="Wingdings" panose="05000000000000000000" pitchFamily="2" charset="2"/>
              <a:buChar char="ü"/>
            </a:pPr>
            <a:r>
              <a:rPr lang="en-US" sz="1400" dirty="0" smtClean="0">
                <a:solidFill>
                  <a:schemeClr val="tx1"/>
                </a:solidFill>
              </a:rPr>
              <a:t>Add the jars in your project build path.</a:t>
            </a:r>
          </a:p>
          <a:p>
            <a:pPr marL="1200150" lvl="2" indent="-285750" algn="l">
              <a:buFont typeface="+mj-lt"/>
              <a:buAutoNum type="romanLcPeriod"/>
            </a:pPr>
            <a:r>
              <a:rPr lang="en-US" sz="1000" dirty="0" smtClean="0">
                <a:solidFill>
                  <a:schemeClr val="tx1"/>
                </a:solidFill>
              </a:rPr>
              <a:t>Right Click on project.</a:t>
            </a:r>
          </a:p>
          <a:p>
            <a:pPr marL="1200150" lvl="2" indent="-285750" algn="l">
              <a:buFont typeface="+mj-lt"/>
              <a:buAutoNum type="romanLcPeriod"/>
            </a:pPr>
            <a:r>
              <a:rPr lang="en-US" sz="1000" dirty="0" smtClean="0">
                <a:solidFill>
                  <a:schemeClr val="tx1"/>
                </a:solidFill>
              </a:rPr>
              <a:t>Build path.</a:t>
            </a:r>
          </a:p>
          <a:p>
            <a:pPr marL="1200150" lvl="2" indent="-285750" algn="l">
              <a:buFont typeface="+mj-lt"/>
              <a:buAutoNum type="romanLcPeriod"/>
            </a:pPr>
            <a:r>
              <a:rPr lang="en-US" sz="1000" dirty="0" smtClean="0">
                <a:solidFill>
                  <a:schemeClr val="tx1"/>
                </a:solidFill>
              </a:rPr>
              <a:t>Configure </a:t>
            </a:r>
            <a:r>
              <a:rPr lang="en-US" sz="1000" dirty="0" err="1" smtClean="0">
                <a:solidFill>
                  <a:schemeClr val="tx1"/>
                </a:solidFill>
              </a:rPr>
              <a:t>buildpath</a:t>
            </a:r>
            <a:r>
              <a:rPr lang="en-US" sz="1000" dirty="0" smtClean="0">
                <a:solidFill>
                  <a:schemeClr val="tx1"/>
                </a:solidFill>
              </a:rPr>
              <a:t>.</a:t>
            </a:r>
          </a:p>
          <a:p>
            <a:pPr marL="1200150" lvl="2" indent="-285750" algn="l">
              <a:buFont typeface="+mj-lt"/>
              <a:buAutoNum type="romanLcPeriod"/>
            </a:pPr>
            <a:r>
              <a:rPr lang="en-US" sz="1000" dirty="0" smtClean="0">
                <a:solidFill>
                  <a:schemeClr val="tx1"/>
                </a:solidFill>
              </a:rPr>
              <a:t>Add external jars.</a:t>
            </a:r>
            <a:endParaRPr lang="en-US" sz="1000" dirty="0">
              <a:solidFill>
                <a:schemeClr val="tx1"/>
              </a:solidFill>
            </a:endParaRPr>
          </a:p>
          <a:p>
            <a:pPr marL="742950" lvl="1" indent="-285750" algn="l">
              <a:buFont typeface="Wingdings" panose="05000000000000000000" pitchFamily="2" charset="2"/>
              <a:buChar char="ü"/>
            </a:pPr>
            <a:r>
              <a:rPr lang="en-US" sz="1400" dirty="0" smtClean="0">
                <a:solidFill>
                  <a:schemeClr val="tx1"/>
                </a:solidFill>
              </a:rPr>
              <a:t>Disable default listeners of TestNG.</a:t>
            </a:r>
          </a:p>
          <a:p>
            <a:pPr marL="1200150" lvl="2" indent="-285750" algn="l">
              <a:buFont typeface="+mj-lt"/>
              <a:buAutoNum type="romanLcPeriod"/>
            </a:pPr>
            <a:r>
              <a:rPr lang="en-US" sz="1000" dirty="0">
                <a:solidFill>
                  <a:schemeClr val="tx1"/>
                </a:solidFill>
              </a:rPr>
              <a:t>Right click on project folder In </a:t>
            </a:r>
            <a:r>
              <a:rPr lang="en-US" sz="1000" dirty="0" smtClean="0">
                <a:solidFill>
                  <a:schemeClr val="tx1"/>
                </a:solidFill>
              </a:rPr>
              <a:t>eclipse.</a:t>
            </a:r>
          </a:p>
          <a:p>
            <a:pPr marL="1200150" lvl="2" indent="-285750" algn="l">
              <a:buFont typeface="+mj-lt"/>
              <a:buAutoNum type="romanLcPeriod"/>
            </a:pPr>
            <a:r>
              <a:rPr lang="en-US" sz="1000" dirty="0">
                <a:solidFill>
                  <a:schemeClr val="tx1"/>
                </a:solidFill>
              </a:rPr>
              <a:t>Go to Properties. - It will open Properties dialog</a:t>
            </a:r>
            <a:r>
              <a:rPr lang="en-US" sz="1000" dirty="0" smtClean="0">
                <a:solidFill>
                  <a:schemeClr val="tx1"/>
                </a:solidFill>
              </a:rPr>
              <a:t>.</a:t>
            </a:r>
          </a:p>
          <a:p>
            <a:pPr marL="1200150" lvl="2" indent="-285750" algn="l">
              <a:buFont typeface="+mj-lt"/>
              <a:buAutoNum type="romanLcPeriod"/>
            </a:pPr>
            <a:r>
              <a:rPr lang="en-US" sz="1000" dirty="0">
                <a:solidFill>
                  <a:schemeClr val="tx1"/>
                </a:solidFill>
              </a:rPr>
              <a:t>Go to TestNG and check Disable default listeners </a:t>
            </a:r>
            <a:r>
              <a:rPr lang="en-US" sz="1000" dirty="0" smtClean="0">
                <a:solidFill>
                  <a:schemeClr val="tx1"/>
                </a:solidFill>
              </a:rPr>
              <a:t>checkbox.</a:t>
            </a:r>
          </a:p>
        </p:txBody>
      </p:sp>
    </p:spTree>
    <p:extLst>
      <p:ext uri="{BB962C8B-B14F-4D97-AF65-F5344CB8AC3E}">
        <p14:creationId xmlns:p14="http://schemas.microsoft.com/office/powerpoint/2010/main" val="3425190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dirty="0" smtClean="0"/>
              <a:t>Create a list of HTML tags for different element types</a:t>
            </a:r>
          </a:p>
          <a:p>
            <a:pPr marL="0" indent="0">
              <a:buNone/>
            </a:pPr>
            <a:endParaRPr lang="en-US" dirty="0"/>
          </a:p>
        </p:txBody>
      </p:sp>
      <p:sp>
        <p:nvSpPr>
          <p:cNvPr id="3" name="Title 2"/>
          <p:cNvSpPr>
            <a:spLocks noGrp="1"/>
          </p:cNvSpPr>
          <p:nvPr>
            <p:ph type="title"/>
          </p:nvPr>
        </p:nvSpPr>
        <p:spPr/>
        <p:txBody>
          <a:bodyPr/>
          <a:lstStyle/>
          <a:p>
            <a:r>
              <a:rPr lang="en-US" dirty="0" smtClean="0"/>
              <a:t>Exercise	</a:t>
            </a:r>
            <a:endParaRPr lang="en-US" dirty="0"/>
          </a:p>
        </p:txBody>
      </p:sp>
    </p:spTree>
    <p:extLst>
      <p:ext uri="{BB962C8B-B14F-4D97-AF65-F5344CB8AC3E}">
        <p14:creationId xmlns:p14="http://schemas.microsoft.com/office/powerpoint/2010/main" val="28753377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294" y="457201"/>
            <a:ext cx="10969943" cy="4525963"/>
          </a:xfrm>
        </p:spPr>
        <p:txBody>
          <a:bodyPr>
            <a:normAutofit/>
          </a:bodyPr>
          <a:lstStyle/>
          <a:p>
            <a:pPr>
              <a:buFont typeface="Wingdings" panose="05000000000000000000" pitchFamily="2" charset="2"/>
              <a:buChar char="ü"/>
            </a:pPr>
            <a:r>
              <a:rPr lang="en-US" sz="1400" dirty="0"/>
              <a:t>We need to add the below two listeners to testng.xml file</a:t>
            </a:r>
            <a:r>
              <a:rPr lang="en-US" sz="1400" dirty="0" smtClean="0"/>
              <a:t>.</a:t>
            </a:r>
          </a:p>
          <a:p>
            <a:pPr marL="457200" lvl="1" indent="0">
              <a:buNone/>
            </a:pPr>
            <a:r>
              <a:rPr lang="en-US" sz="1000" dirty="0"/>
              <a:t>&lt;</a:t>
            </a:r>
            <a:r>
              <a:rPr lang="en-US" sz="1000" b="1" dirty="0"/>
              <a:t>listeners</a:t>
            </a:r>
            <a:r>
              <a:rPr lang="en-US" sz="1000" dirty="0"/>
              <a:t>&gt;       &lt;</a:t>
            </a:r>
            <a:r>
              <a:rPr lang="en-US" sz="1000" b="1" dirty="0"/>
              <a:t>listener</a:t>
            </a:r>
            <a:r>
              <a:rPr lang="en-US" sz="1000" dirty="0"/>
              <a:t> class-name="</a:t>
            </a:r>
            <a:r>
              <a:rPr lang="en-US" sz="1000" dirty="0" err="1"/>
              <a:t>org.uncommons.reportng.HTMLReporter</a:t>
            </a:r>
            <a:r>
              <a:rPr lang="en-US" sz="1000" dirty="0"/>
              <a:t>"/&gt;       </a:t>
            </a:r>
            <a:endParaRPr lang="en-US" sz="1000" dirty="0" smtClean="0"/>
          </a:p>
          <a:p>
            <a:pPr marL="457200" lvl="1" indent="0">
              <a:buNone/>
            </a:pPr>
            <a:r>
              <a:rPr lang="en-US" sz="1000" dirty="0" smtClean="0"/>
              <a:t>&lt;</a:t>
            </a:r>
            <a:r>
              <a:rPr lang="en-US" sz="1000" b="1" dirty="0"/>
              <a:t>listener</a:t>
            </a:r>
            <a:r>
              <a:rPr lang="en-US" sz="1000" dirty="0"/>
              <a:t> </a:t>
            </a:r>
            <a:r>
              <a:rPr lang="en-US" sz="1000" dirty="0" smtClean="0"/>
              <a:t>class-name</a:t>
            </a:r>
            <a:r>
              <a:rPr lang="en-US" sz="1000" dirty="0"/>
              <a:t>="</a:t>
            </a:r>
            <a:r>
              <a:rPr lang="en-US" sz="1000" dirty="0" err="1"/>
              <a:t>org.uncommons.reportng.JUnitXMLReporter</a:t>
            </a:r>
            <a:r>
              <a:rPr lang="en-US" sz="1000" dirty="0"/>
              <a:t>"/&gt;   &lt;/</a:t>
            </a:r>
            <a:r>
              <a:rPr lang="en-US" sz="1000" b="1" dirty="0"/>
              <a:t>listeners</a:t>
            </a:r>
            <a:r>
              <a:rPr lang="en-US" sz="1000" dirty="0" smtClean="0"/>
              <a:t>&gt;</a:t>
            </a:r>
          </a:p>
          <a:p>
            <a:pPr indent="-285750">
              <a:buFont typeface="Wingdings" panose="05000000000000000000" pitchFamily="2" charset="2"/>
              <a:buChar char="ü"/>
            </a:pPr>
            <a:r>
              <a:rPr lang="en-US" sz="1400" dirty="0"/>
              <a:t>Finally testng.xml file should look as the below for the given example </a:t>
            </a:r>
            <a:r>
              <a:rPr lang="en-US" sz="1400" dirty="0" smtClean="0"/>
              <a:t>:</a:t>
            </a:r>
          </a:p>
          <a:p>
            <a:pPr marL="457200" lvl="1" indent="0">
              <a:buNone/>
            </a:pPr>
            <a:r>
              <a:rPr lang="en-US" sz="1000" dirty="0"/>
              <a:t>&lt;!DOCTYPE suite SYSTEM "</a:t>
            </a:r>
            <a:r>
              <a:rPr lang="en-US" sz="1000" dirty="0">
                <a:hlinkClick r:id="rId2"/>
              </a:rPr>
              <a:t>http://testng.org/testng-1.0.dtd"</a:t>
            </a:r>
            <a:r>
              <a:rPr lang="en-US" sz="1000" dirty="0"/>
              <a:t> &gt; </a:t>
            </a:r>
            <a:endParaRPr lang="en-US" sz="1000" dirty="0" smtClean="0"/>
          </a:p>
          <a:p>
            <a:pPr marL="457200" lvl="1" indent="0">
              <a:buNone/>
            </a:pPr>
            <a:r>
              <a:rPr lang="en-US" sz="1000" dirty="0" smtClean="0"/>
              <a:t>&lt;</a:t>
            </a:r>
            <a:r>
              <a:rPr lang="en-US" sz="1000" b="1" dirty="0"/>
              <a:t>suite</a:t>
            </a:r>
            <a:r>
              <a:rPr lang="en-US" sz="1000" dirty="0"/>
              <a:t> name="Suite1" verbose="1" &gt; </a:t>
            </a:r>
            <a:endParaRPr lang="en-US" sz="1000" dirty="0" smtClean="0"/>
          </a:p>
          <a:p>
            <a:pPr marL="457200" lvl="1" indent="0">
              <a:buNone/>
            </a:pPr>
            <a:r>
              <a:rPr lang="en-US" sz="1000" dirty="0" smtClean="0"/>
              <a:t>&lt;</a:t>
            </a:r>
            <a:r>
              <a:rPr lang="en-US" sz="1000" b="1" dirty="0"/>
              <a:t>listeners</a:t>
            </a:r>
            <a:r>
              <a:rPr lang="en-US" sz="1000" dirty="0"/>
              <a:t>&gt;       &lt;</a:t>
            </a:r>
            <a:r>
              <a:rPr lang="en-US" sz="1000" b="1" dirty="0"/>
              <a:t>listener</a:t>
            </a:r>
            <a:r>
              <a:rPr lang="en-US" sz="1000" dirty="0"/>
              <a:t> class-name="</a:t>
            </a:r>
            <a:r>
              <a:rPr lang="en-US" sz="1000" dirty="0" err="1"/>
              <a:t>org.uncommons.reportng.HTMLReporter</a:t>
            </a:r>
            <a:r>
              <a:rPr lang="en-US" sz="1000" dirty="0"/>
              <a:t>"/&gt;       </a:t>
            </a:r>
            <a:endParaRPr lang="en-US" sz="1000" dirty="0" smtClean="0"/>
          </a:p>
          <a:p>
            <a:pPr marL="457200" lvl="1" indent="0">
              <a:buNone/>
            </a:pPr>
            <a:r>
              <a:rPr lang="en-US" sz="1000" dirty="0" smtClean="0"/>
              <a:t>&lt;</a:t>
            </a:r>
            <a:r>
              <a:rPr lang="en-US" sz="1000" b="1" dirty="0"/>
              <a:t>listener</a:t>
            </a:r>
            <a:r>
              <a:rPr lang="en-US" sz="1000" dirty="0"/>
              <a:t> class-name="</a:t>
            </a:r>
            <a:r>
              <a:rPr lang="en-US" sz="1000" dirty="0" err="1"/>
              <a:t>org.uncommons.reportng.JUnitXMLReporter</a:t>
            </a:r>
            <a:r>
              <a:rPr lang="en-US" sz="1000" dirty="0"/>
              <a:t>"/&gt;   &lt;/</a:t>
            </a:r>
            <a:r>
              <a:rPr lang="en-US" sz="1000" b="1" dirty="0"/>
              <a:t>listeners</a:t>
            </a:r>
            <a:r>
              <a:rPr lang="en-US" sz="1000" dirty="0"/>
              <a:t>&gt;   </a:t>
            </a:r>
            <a:endParaRPr lang="en-US" sz="1000" dirty="0" smtClean="0"/>
          </a:p>
          <a:p>
            <a:pPr marL="457200" lvl="1" indent="0">
              <a:buNone/>
            </a:pPr>
            <a:r>
              <a:rPr lang="en-US" sz="1000" dirty="0" smtClean="0"/>
              <a:t>&lt;</a:t>
            </a:r>
            <a:r>
              <a:rPr lang="en-US" sz="1000" b="1" dirty="0"/>
              <a:t>test</a:t>
            </a:r>
            <a:r>
              <a:rPr lang="en-US" sz="1000" dirty="0"/>
              <a:t> name="Regression Test Suite"   &gt;     </a:t>
            </a:r>
            <a:endParaRPr lang="en-US" sz="1000" dirty="0" smtClean="0"/>
          </a:p>
          <a:p>
            <a:pPr marL="457200" lvl="1" indent="0">
              <a:buNone/>
            </a:pPr>
            <a:r>
              <a:rPr lang="en-US" sz="1000" dirty="0" smtClean="0"/>
              <a:t>&lt;</a:t>
            </a:r>
            <a:r>
              <a:rPr lang="en-US" sz="1000" b="1" dirty="0"/>
              <a:t>packages</a:t>
            </a:r>
            <a:r>
              <a:rPr lang="en-US" sz="1000" dirty="0"/>
              <a:t>&gt;       &lt;</a:t>
            </a:r>
            <a:r>
              <a:rPr lang="en-US" sz="1000" b="1" dirty="0"/>
              <a:t>package</a:t>
            </a:r>
            <a:r>
              <a:rPr lang="en-US" sz="1000" dirty="0"/>
              <a:t> name="</a:t>
            </a:r>
            <a:r>
              <a:rPr lang="en-US" sz="1000" dirty="0" err="1"/>
              <a:t>packOne</a:t>
            </a:r>
            <a:r>
              <a:rPr lang="en-US" sz="1000" dirty="0"/>
              <a:t>" /&gt;       </a:t>
            </a:r>
            <a:endParaRPr lang="en-US" sz="1000" dirty="0" smtClean="0"/>
          </a:p>
          <a:p>
            <a:pPr marL="457200" lvl="1" indent="0">
              <a:buNone/>
            </a:pPr>
            <a:r>
              <a:rPr lang="en-US" sz="1000" dirty="0" smtClean="0"/>
              <a:t>&lt;</a:t>
            </a:r>
            <a:r>
              <a:rPr lang="en-US" sz="1000" b="1" dirty="0"/>
              <a:t>package</a:t>
            </a:r>
            <a:r>
              <a:rPr lang="en-US" sz="1000" dirty="0"/>
              <a:t> name="</a:t>
            </a:r>
            <a:r>
              <a:rPr lang="en-US" sz="1000" dirty="0" err="1"/>
              <a:t>packTwo</a:t>
            </a:r>
            <a:r>
              <a:rPr lang="en-US" sz="1000" dirty="0"/>
              <a:t>" /&gt;    </a:t>
            </a:r>
            <a:endParaRPr lang="en-US" sz="1000" dirty="0" smtClean="0"/>
          </a:p>
          <a:p>
            <a:pPr marL="457200" lvl="1" indent="0">
              <a:buNone/>
            </a:pPr>
            <a:r>
              <a:rPr lang="en-US" sz="1000" dirty="0" smtClean="0"/>
              <a:t>&lt;/</a:t>
            </a:r>
            <a:r>
              <a:rPr lang="en-US" sz="1000" b="1" dirty="0"/>
              <a:t>packages</a:t>
            </a:r>
            <a:r>
              <a:rPr lang="en-US" sz="1000" dirty="0"/>
              <a:t>&gt; </a:t>
            </a:r>
            <a:endParaRPr lang="en-US" sz="1000" dirty="0" smtClean="0"/>
          </a:p>
          <a:p>
            <a:pPr marL="457200" lvl="1" indent="0">
              <a:buNone/>
            </a:pPr>
            <a:r>
              <a:rPr lang="en-US" sz="1000" dirty="0" smtClean="0"/>
              <a:t>&lt;/</a:t>
            </a:r>
            <a:r>
              <a:rPr lang="en-US" sz="1000" b="1" dirty="0"/>
              <a:t>test</a:t>
            </a:r>
            <a:r>
              <a:rPr lang="en-US" sz="1000" dirty="0" smtClean="0"/>
              <a:t>&gt;</a:t>
            </a:r>
          </a:p>
          <a:p>
            <a:pPr marL="457200" lvl="1" indent="0">
              <a:buNone/>
            </a:pPr>
            <a:r>
              <a:rPr lang="en-US" sz="1000" dirty="0" smtClean="0"/>
              <a:t> </a:t>
            </a:r>
            <a:r>
              <a:rPr lang="en-US" sz="1000" dirty="0"/>
              <a:t>&lt;/</a:t>
            </a:r>
            <a:r>
              <a:rPr lang="en-US" sz="1000" b="1" dirty="0"/>
              <a:t>suite</a:t>
            </a:r>
            <a:r>
              <a:rPr lang="en-US" sz="1000" dirty="0"/>
              <a:t>&gt;</a:t>
            </a:r>
          </a:p>
          <a:p>
            <a:pPr marL="57150" indent="0">
              <a:buNone/>
            </a:pPr>
            <a:r>
              <a:rPr lang="en-US" sz="1400" dirty="0" smtClean="0"/>
              <a:t>	</a:t>
            </a:r>
            <a:endParaRPr lang="en-US"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68" y="3352800"/>
            <a:ext cx="8959330" cy="3061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971640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21" y="228601"/>
            <a:ext cx="8836898" cy="2985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10" y="3276600"/>
            <a:ext cx="8343540" cy="3459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925327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258928" cy="792162"/>
          </a:xfrm>
        </p:spPr>
        <p:txBody>
          <a:bodyPr>
            <a:normAutofit/>
          </a:bodyPr>
          <a:lstStyle/>
          <a:p>
            <a:r>
              <a:rPr lang="en-US" dirty="0" smtClean="0"/>
              <a:t>Configuring ReportNG with Maven Project</a:t>
            </a:r>
            <a:endParaRPr lang="en-US" dirty="0"/>
          </a:p>
        </p:txBody>
      </p:sp>
      <p:sp>
        <p:nvSpPr>
          <p:cNvPr id="3" name="Content Placeholder 2"/>
          <p:cNvSpPr>
            <a:spLocks noGrp="1"/>
          </p:cNvSpPr>
          <p:nvPr>
            <p:ph idx="1"/>
          </p:nvPr>
        </p:nvSpPr>
        <p:spPr>
          <a:xfrm>
            <a:off x="609441" y="1600200"/>
            <a:ext cx="11071516" cy="4876800"/>
          </a:xfrm>
        </p:spPr>
        <p:txBody>
          <a:bodyPr>
            <a:normAutofit fontScale="77500" lnSpcReduction="20000"/>
          </a:bodyPr>
          <a:lstStyle/>
          <a:p>
            <a:pPr>
              <a:buFont typeface="Wingdings" panose="05000000000000000000" pitchFamily="2" charset="2"/>
              <a:buChar char="Ø"/>
            </a:pPr>
            <a:r>
              <a:rPr lang="en-US" sz="1400" dirty="0" smtClean="0"/>
              <a:t>You need to add following dependency in the pom.xml</a:t>
            </a:r>
          </a:p>
          <a:p>
            <a:pPr marL="457200" lvl="1" indent="0">
              <a:buNone/>
            </a:pPr>
            <a:r>
              <a:rPr lang="en-US" sz="1000" dirty="0"/>
              <a:t>&lt;dependency&gt; </a:t>
            </a:r>
            <a:endParaRPr lang="en-US" sz="1000" dirty="0" smtClean="0"/>
          </a:p>
          <a:p>
            <a:pPr marL="457200" lvl="1" indent="0">
              <a:buNone/>
            </a:pPr>
            <a:r>
              <a:rPr lang="en-US" sz="1000" dirty="0" smtClean="0"/>
              <a:t>&lt;</a:t>
            </a:r>
            <a:r>
              <a:rPr lang="en-US" sz="1000" dirty="0" err="1"/>
              <a:t>groupId</a:t>
            </a:r>
            <a:r>
              <a:rPr lang="en-US" sz="1000" dirty="0"/>
              <a:t>&gt;</a:t>
            </a:r>
            <a:r>
              <a:rPr lang="en-US" sz="1000" dirty="0" err="1"/>
              <a:t>org.uncommons</a:t>
            </a:r>
            <a:r>
              <a:rPr lang="en-US" sz="1000" dirty="0"/>
              <a:t>&lt;/</a:t>
            </a:r>
            <a:r>
              <a:rPr lang="en-US" sz="1000" dirty="0" err="1"/>
              <a:t>groupId</a:t>
            </a:r>
            <a:r>
              <a:rPr lang="en-US" sz="1000" dirty="0"/>
              <a:t>&gt; </a:t>
            </a:r>
            <a:endParaRPr lang="en-US" sz="1000" dirty="0" smtClean="0"/>
          </a:p>
          <a:p>
            <a:pPr marL="457200" lvl="1" indent="0">
              <a:buNone/>
            </a:pPr>
            <a:r>
              <a:rPr lang="en-US" sz="1000" dirty="0" smtClean="0"/>
              <a:t>&lt;</a:t>
            </a:r>
            <a:r>
              <a:rPr lang="en-US" sz="1000" dirty="0" err="1"/>
              <a:t>artifactId</a:t>
            </a:r>
            <a:r>
              <a:rPr lang="en-US" sz="1000" dirty="0"/>
              <a:t>&gt;</a:t>
            </a:r>
            <a:r>
              <a:rPr lang="en-US" sz="1000" dirty="0" err="1"/>
              <a:t>reportng</a:t>
            </a:r>
            <a:r>
              <a:rPr lang="en-US" sz="1000" dirty="0"/>
              <a:t>&lt;/</a:t>
            </a:r>
            <a:r>
              <a:rPr lang="en-US" sz="1000" dirty="0" err="1"/>
              <a:t>artifactId</a:t>
            </a:r>
            <a:r>
              <a:rPr lang="en-US" sz="1000" dirty="0"/>
              <a:t>&gt; </a:t>
            </a:r>
            <a:endParaRPr lang="en-US" sz="1000" dirty="0" smtClean="0"/>
          </a:p>
          <a:p>
            <a:pPr marL="457200" lvl="1" indent="0">
              <a:buNone/>
            </a:pPr>
            <a:r>
              <a:rPr lang="en-US" sz="1000" dirty="0" smtClean="0"/>
              <a:t>&lt;</a:t>
            </a:r>
            <a:r>
              <a:rPr lang="en-US" sz="1000" dirty="0"/>
              <a:t>version&gt;1.1.4&lt;/version&gt; </a:t>
            </a:r>
            <a:endParaRPr lang="en-US" sz="1000" dirty="0" smtClean="0"/>
          </a:p>
          <a:p>
            <a:pPr marL="457200" lvl="1" indent="0">
              <a:buNone/>
            </a:pPr>
            <a:r>
              <a:rPr lang="en-US" sz="1000" dirty="0" smtClean="0"/>
              <a:t>&lt;</a:t>
            </a:r>
            <a:r>
              <a:rPr lang="en-US" sz="1000" dirty="0"/>
              <a:t>scope&gt;test&lt;/scope&gt; </a:t>
            </a:r>
            <a:endParaRPr lang="en-US" sz="1000" dirty="0" smtClean="0"/>
          </a:p>
          <a:p>
            <a:pPr marL="457200" lvl="1" indent="0">
              <a:buNone/>
            </a:pPr>
            <a:r>
              <a:rPr lang="en-US" sz="1000" dirty="0" smtClean="0"/>
              <a:t>&lt;/</a:t>
            </a:r>
            <a:r>
              <a:rPr lang="en-US" sz="1000" dirty="0"/>
              <a:t>dependency</a:t>
            </a:r>
            <a:r>
              <a:rPr lang="en-US" sz="1000" dirty="0" smtClean="0"/>
              <a:t>&gt;</a:t>
            </a:r>
          </a:p>
          <a:p>
            <a:pPr marL="457200" lvl="1" indent="0">
              <a:buNone/>
            </a:pPr>
            <a:r>
              <a:rPr lang="en-US" sz="1000" dirty="0"/>
              <a:t>&lt;dependency&gt; </a:t>
            </a:r>
            <a:endParaRPr lang="en-US" sz="1000" dirty="0" smtClean="0"/>
          </a:p>
          <a:p>
            <a:pPr marL="457200" lvl="1" indent="0">
              <a:buNone/>
            </a:pPr>
            <a:r>
              <a:rPr lang="en-US" sz="1000" dirty="0" smtClean="0"/>
              <a:t>&lt;</a:t>
            </a:r>
            <a:r>
              <a:rPr lang="en-US" sz="1000" dirty="0" err="1"/>
              <a:t>groupId</a:t>
            </a:r>
            <a:r>
              <a:rPr lang="en-US" sz="1000" dirty="0"/>
              <a:t>&gt;</a:t>
            </a:r>
            <a:r>
              <a:rPr lang="en-US" sz="1000" dirty="0" err="1"/>
              <a:t>com.google.inject</a:t>
            </a:r>
            <a:r>
              <a:rPr lang="en-US" sz="1000" dirty="0"/>
              <a:t>&lt;/</a:t>
            </a:r>
            <a:r>
              <a:rPr lang="en-US" sz="1000" dirty="0" err="1"/>
              <a:t>groupId</a:t>
            </a:r>
            <a:r>
              <a:rPr lang="en-US" sz="1000" dirty="0"/>
              <a:t>&gt; </a:t>
            </a:r>
            <a:endParaRPr lang="en-US" sz="1000" dirty="0" smtClean="0"/>
          </a:p>
          <a:p>
            <a:pPr marL="457200" lvl="1" indent="0">
              <a:buNone/>
            </a:pPr>
            <a:r>
              <a:rPr lang="en-US" sz="1000" dirty="0" smtClean="0"/>
              <a:t>&lt;</a:t>
            </a:r>
            <a:r>
              <a:rPr lang="en-US" sz="1000" dirty="0" err="1"/>
              <a:t>artifactId</a:t>
            </a:r>
            <a:r>
              <a:rPr lang="en-US" sz="1000" dirty="0"/>
              <a:t>&gt;</a:t>
            </a:r>
            <a:r>
              <a:rPr lang="en-US" sz="1000" dirty="0" err="1"/>
              <a:t>guice</a:t>
            </a:r>
            <a:r>
              <a:rPr lang="en-US" sz="1000" dirty="0"/>
              <a:t>&lt;/</a:t>
            </a:r>
            <a:r>
              <a:rPr lang="en-US" sz="1000" dirty="0" err="1"/>
              <a:t>artifactId</a:t>
            </a:r>
            <a:r>
              <a:rPr lang="en-US" sz="1000" dirty="0"/>
              <a:t>&gt; </a:t>
            </a:r>
            <a:endParaRPr lang="en-US" sz="1000" dirty="0" smtClean="0"/>
          </a:p>
          <a:p>
            <a:pPr marL="457200" lvl="1" indent="0">
              <a:buNone/>
            </a:pPr>
            <a:r>
              <a:rPr lang="en-US" sz="1000" dirty="0" smtClean="0"/>
              <a:t>&lt;</a:t>
            </a:r>
            <a:r>
              <a:rPr lang="en-US" sz="1000" dirty="0"/>
              <a:t>version&gt;3.0&lt;/version&gt;   </a:t>
            </a:r>
            <a:endParaRPr lang="en-US" sz="1000" dirty="0" smtClean="0"/>
          </a:p>
          <a:p>
            <a:pPr marL="457200" lvl="1" indent="0">
              <a:buNone/>
            </a:pPr>
            <a:r>
              <a:rPr lang="en-US" sz="1000" dirty="0" smtClean="0"/>
              <a:t> </a:t>
            </a:r>
            <a:r>
              <a:rPr lang="en-US" sz="1000" dirty="0"/>
              <a:t>&lt;/dependency</a:t>
            </a:r>
            <a:r>
              <a:rPr lang="en-US" sz="1000" dirty="0" smtClean="0"/>
              <a:t>&gt;</a:t>
            </a:r>
          </a:p>
          <a:p>
            <a:pPr marL="457200" lvl="1" indent="0">
              <a:buNone/>
            </a:pPr>
            <a:r>
              <a:rPr lang="en-US" sz="1000" dirty="0" smtClean="0"/>
              <a:t>&lt;dependency&gt;</a:t>
            </a:r>
          </a:p>
          <a:p>
            <a:pPr marL="457200" lvl="1" indent="0">
              <a:buNone/>
            </a:pPr>
            <a:r>
              <a:rPr lang="en-US" sz="1000" dirty="0" smtClean="0"/>
              <a:t>&lt;</a:t>
            </a:r>
            <a:r>
              <a:rPr lang="en-US" sz="1000" dirty="0" err="1" smtClean="0"/>
              <a:t>groupId</a:t>
            </a:r>
            <a:r>
              <a:rPr lang="en-US" sz="1000" dirty="0" smtClean="0"/>
              <a:t>&gt;</a:t>
            </a:r>
            <a:r>
              <a:rPr lang="en-US" sz="1000" dirty="0" err="1" smtClean="0"/>
              <a:t>org.apache.velocity</a:t>
            </a:r>
            <a:r>
              <a:rPr lang="en-US" sz="1000" dirty="0" smtClean="0"/>
              <a:t>&lt;/</a:t>
            </a:r>
            <a:r>
              <a:rPr lang="en-US" sz="1000" dirty="0" err="1" smtClean="0"/>
              <a:t>groupId</a:t>
            </a:r>
            <a:r>
              <a:rPr lang="en-US" sz="1000" dirty="0" smtClean="0"/>
              <a:t>&gt;</a:t>
            </a:r>
          </a:p>
          <a:p>
            <a:pPr marL="457200" lvl="1" indent="0">
              <a:buNone/>
            </a:pPr>
            <a:r>
              <a:rPr lang="en-US" sz="1000" dirty="0" smtClean="0"/>
              <a:t>&lt;</a:t>
            </a:r>
            <a:r>
              <a:rPr lang="en-US" sz="1000" dirty="0" err="1" smtClean="0"/>
              <a:t>artifactId</a:t>
            </a:r>
            <a:r>
              <a:rPr lang="en-US" sz="1000" dirty="0" smtClean="0"/>
              <a:t>&gt;velocity&lt;/</a:t>
            </a:r>
            <a:r>
              <a:rPr lang="en-US" sz="1000" dirty="0" err="1" smtClean="0"/>
              <a:t>artifactId</a:t>
            </a:r>
            <a:r>
              <a:rPr lang="en-US" sz="1000" dirty="0" smtClean="0"/>
              <a:t>&gt;</a:t>
            </a:r>
          </a:p>
          <a:p>
            <a:pPr marL="457200" lvl="1" indent="0">
              <a:buNone/>
            </a:pPr>
            <a:r>
              <a:rPr lang="en-US" sz="1000" dirty="0" smtClean="0"/>
              <a:t>&lt;version&gt;1.7&lt;/version&gt;</a:t>
            </a:r>
          </a:p>
          <a:p>
            <a:pPr marL="457200" lvl="1" indent="0">
              <a:buNone/>
            </a:pPr>
            <a:r>
              <a:rPr lang="en-US" sz="1000" dirty="0" smtClean="0"/>
              <a:t>&lt;/dependency&gt;</a:t>
            </a:r>
          </a:p>
          <a:p>
            <a:pPr indent="-285750">
              <a:buFont typeface="Wingdings" panose="05000000000000000000" pitchFamily="2" charset="2"/>
              <a:buChar char="Ø"/>
            </a:pPr>
            <a:r>
              <a:rPr lang="en-US" sz="1400" dirty="0" smtClean="0">
                <a:solidFill>
                  <a:schemeClr val="tx1"/>
                </a:solidFill>
              </a:rPr>
              <a:t>Disable default listeners of TestNG.</a:t>
            </a:r>
          </a:p>
          <a:p>
            <a:pPr marL="1200150" lvl="2" indent="-285750">
              <a:buFont typeface="+mj-lt"/>
              <a:buAutoNum type="romanLcPeriod"/>
            </a:pPr>
            <a:r>
              <a:rPr lang="en-US" sz="1000" dirty="0" smtClean="0">
                <a:solidFill>
                  <a:schemeClr val="tx1"/>
                </a:solidFill>
              </a:rPr>
              <a:t>Right click on project folder In eclipse.</a:t>
            </a:r>
          </a:p>
          <a:p>
            <a:pPr marL="1200150" lvl="2" indent="-285750">
              <a:buFont typeface="+mj-lt"/>
              <a:buAutoNum type="romanLcPeriod"/>
            </a:pPr>
            <a:r>
              <a:rPr lang="en-US" sz="1000" dirty="0" smtClean="0">
                <a:solidFill>
                  <a:schemeClr val="tx1"/>
                </a:solidFill>
              </a:rPr>
              <a:t>Go to Properties. - It will open Properties dialog.</a:t>
            </a:r>
          </a:p>
          <a:p>
            <a:pPr marL="1200150" lvl="2" indent="-285750">
              <a:buFont typeface="+mj-lt"/>
              <a:buAutoNum type="romanLcPeriod"/>
            </a:pPr>
            <a:r>
              <a:rPr lang="en-US" sz="1000" dirty="0" smtClean="0">
                <a:solidFill>
                  <a:schemeClr val="tx1"/>
                </a:solidFill>
              </a:rPr>
              <a:t>Go to TestNG and check Disable default listeners checkbox.</a:t>
            </a:r>
          </a:p>
          <a:p>
            <a:pPr marL="114300" indent="0">
              <a:buNone/>
            </a:pPr>
            <a:endParaRPr lang="en-US" sz="1400" dirty="0" smtClean="0">
              <a:solidFill>
                <a:schemeClr val="tx1"/>
              </a:solidFill>
            </a:endParaRPr>
          </a:p>
          <a:p>
            <a:pPr indent="-285750">
              <a:buFont typeface="Wingdings" panose="05000000000000000000" pitchFamily="2" charset="2"/>
              <a:buChar char="Ø"/>
            </a:pPr>
            <a:endParaRPr lang="en-US" sz="1400" dirty="0" smtClean="0"/>
          </a:p>
        </p:txBody>
      </p:sp>
    </p:spTree>
    <p:extLst>
      <p:ext uri="{BB962C8B-B14F-4D97-AF65-F5344CB8AC3E}">
        <p14:creationId xmlns:p14="http://schemas.microsoft.com/office/powerpoint/2010/main" val="400030905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294" y="381001"/>
            <a:ext cx="10969943" cy="4525963"/>
          </a:xfrm>
        </p:spPr>
        <p:txBody>
          <a:bodyPr>
            <a:normAutofit/>
          </a:bodyPr>
          <a:lstStyle/>
          <a:p>
            <a:pPr>
              <a:buFont typeface="Wingdings" panose="05000000000000000000" pitchFamily="2" charset="2"/>
              <a:buChar char="Ø"/>
            </a:pPr>
            <a:r>
              <a:rPr lang="en-US" sz="1400" dirty="0" smtClean="0"/>
              <a:t>Add following property inside configurations tag in sure-fire plugin, just above the </a:t>
            </a:r>
            <a:r>
              <a:rPr lang="en-US" sz="1400" dirty="0" err="1" smtClean="0"/>
              <a:t>suitexmlFile</a:t>
            </a:r>
            <a:r>
              <a:rPr lang="en-US" sz="1400" dirty="0" smtClean="0"/>
              <a:t> tag:</a:t>
            </a:r>
          </a:p>
          <a:p>
            <a:pPr marL="457200" lvl="1" indent="0">
              <a:buNone/>
            </a:pPr>
            <a:r>
              <a:rPr lang="en-US" sz="1000" dirty="0"/>
              <a:t>&lt;properties&gt; &lt;!-- Setting ReportNG listeners --&gt; </a:t>
            </a:r>
            <a:endParaRPr lang="en-US" sz="1000" dirty="0" smtClean="0"/>
          </a:p>
          <a:p>
            <a:pPr marL="457200" lvl="1" indent="0">
              <a:buNone/>
            </a:pPr>
            <a:r>
              <a:rPr lang="en-US" sz="1000" dirty="0" smtClean="0"/>
              <a:t>&lt;</a:t>
            </a:r>
            <a:r>
              <a:rPr lang="en-US" sz="1000" dirty="0"/>
              <a:t>property&gt; &lt;name&gt;listener&lt;/name&gt;   </a:t>
            </a:r>
            <a:endParaRPr lang="en-US" sz="1000" dirty="0" smtClean="0"/>
          </a:p>
          <a:p>
            <a:pPr marL="457200" lvl="1" indent="0">
              <a:buNone/>
            </a:pPr>
            <a:r>
              <a:rPr lang="en-US" sz="1000" dirty="0" smtClean="0"/>
              <a:t>&lt;</a:t>
            </a:r>
            <a:r>
              <a:rPr lang="en-US" sz="1000" dirty="0"/>
              <a:t>value&gt;</a:t>
            </a:r>
            <a:r>
              <a:rPr lang="en-US" sz="1000" dirty="0" err="1"/>
              <a:t>org.uncommons.reportng.HTMLReporter</a:t>
            </a:r>
            <a:r>
              <a:rPr lang="en-US" sz="1000" dirty="0"/>
              <a:t>, </a:t>
            </a:r>
            <a:r>
              <a:rPr lang="en-US" sz="1000" dirty="0" err="1"/>
              <a:t>org.uncommons.reportng.JUnitXMLReporter</a:t>
            </a:r>
            <a:r>
              <a:rPr lang="en-US" sz="1000" dirty="0"/>
              <a:t>&lt;/value&gt; </a:t>
            </a:r>
            <a:endParaRPr lang="en-US" sz="1000" dirty="0" smtClean="0"/>
          </a:p>
          <a:p>
            <a:pPr marL="457200" lvl="1" indent="0">
              <a:buNone/>
            </a:pPr>
            <a:r>
              <a:rPr lang="en-US" sz="1000" dirty="0" smtClean="0"/>
              <a:t>&lt;/</a:t>
            </a:r>
            <a:r>
              <a:rPr lang="en-US" sz="1000" dirty="0"/>
              <a:t>property&gt; </a:t>
            </a:r>
            <a:endParaRPr lang="en-US" sz="1000" dirty="0" smtClean="0"/>
          </a:p>
          <a:p>
            <a:pPr marL="457200" lvl="1" indent="0">
              <a:buNone/>
            </a:pPr>
            <a:r>
              <a:rPr lang="en-US" sz="1000" dirty="0" smtClean="0"/>
              <a:t>&lt;/</a:t>
            </a:r>
            <a:r>
              <a:rPr lang="en-US" sz="1000" dirty="0"/>
              <a:t>properties</a:t>
            </a:r>
            <a:r>
              <a:rPr lang="en-US" sz="1000" dirty="0" smtClean="0"/>
              <a:t>&gt;</a:t>
            </a:r>
          </a:p>
          <a:p>
            <a:pPr marL="457200" lvl="1" indent="0">
              <a:buNone/>
            </a:pPr>
            <a:endParaRPr lang="en-US" sz="1000" dirty="0"/>
          </a:p>
          <a:p>
            <a:pPr marL="457200" lvl="1" indent="0">
              <a:buNone/>
            </a:pPr>
            <a:r>
              <a:rPr lang="en-US" sz="1200" dirty="0" smtClean="0"/>
              <a:t>Refer below  screen shot for the same:</a:t>
            </a:r>
          </a:p>
          <a:p>
            <a:pPr marL="457200" lvl="1" indent="0">
              <a:buNone/>
            </a:pPr>
            <a:endParaRPr lang="en-US" sz="1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68" y="2133600"/>
            <a:ext cx="7491049" cy="4374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695143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294" y="304801"/>
            <a:ext cx="10969943" cy="4525963"/>
          </a:xfrm>
        </p:spPr>
        <p:txBody>
          <a:bodyPr>
            <a:normAutofit fontScale="92500" lnSpcReduction="20000"/>
          </a:bodyPr>
          <a:lstStyle/>
          <a:p>
            <a:pPr>
              <a:buFont typeface="Wingdings" panose="05000000000000000000" pitchFamily="2" charset="2"/>
              <a:buChar char="Ø"/>
            </a:pPr>
            <a:endParaRPr lang="en-US" sz="1400" dirty="0" smtClean="0"/>
          </a:p>
          <a:p>
            <a:pPr>
              <a:buFont typeface="Wingdings" panose="05000000000000000000" pitchFamily="2" charset="2"/>
              <a:buChar char="Ø"/>
            </a:pPr>
            <a:r>
              <a:rPr lang="en-US" sz="1400" dirty="0" smtClean="0"/>
              <a:t>We need to add the below two listeners to testng.xml file.</a:t>
            </a:r>
          </a:p>
          <a:p>
            <a:pPr marL="457200" lvl="1" indent="0">
              <a:buNone/>
            </a:pPr>
            <a:r>
              <a:rPr lang="en-US" sz="1000" dirty="0" smtClean="0"/>
              <a:t>&lt;</a:t>
            </a:r>
            <a:r>
              <a:rPr lang="en-US" sz="1000" b="1" dirty="0" smtClean="0"/>
              <a:t>listeners</a:t>
            </a:r>
            <a:r>
              <a:rPr lang="en-US" sz="1000" dirty="0" smtClean="0"/>
              <a:t>&gt;       &lt;</a:t>
            </a:r>
            <a:r>
              <a:rPr lang="en-US" sz="1000" b="1" dirty="0" smtClean="0"/>
              <a:t>listener</a:t>
            </a:r>
            <a:r>
              <a:rPr lang="en-US" sz="1000" dirty="0" smtClean="0"/>
              <a:t> class-name="</a:t>
            </a:r>
            <a:r>
              <a:rPr lang="en-US" sz="1000" dirty="0" err="1" smtClean="0"/>
              <a:t>org.uncommons.reportng.HTMLReporter</a:t>
            </a:r>
            <a:r>
              <a:rPr lang="en-US" sz="1000" dirty="0" smtClean="0"/>
              <a:t>"/&gt;       </a:t>
            </a:r>
          </a:p>
          <a:p>
            <a:pPr marL="457200" lvl="1" indent="0">
              <a:buNone/>
            </a:pPr>
            <a:r>
              <a:rPr lang="en-US" sz="1000" dirty="0" smtClean="0"/>
              <a:t>&lt;</a:t>
            </a:r>
            <a:r>
              <a:rPr lang="en-US" sz="1000" b="1" dirty="0" smtClean="0"/>
              <a:t>listener</a:t>
            </a:r>
            <a:r>
              <a:rPr lang="en-US" sz="1000" dirty="0" smtClean="0"/>
              <a:t> class-name="</a:t>
            </a:r>
            <a:r>
              <a:rPr lang="en-US" sz="1000" dirty="0" err="1" smtClean="0"/>
              <a:t>org.uncommons.reportng.JUnitXMLReporter</a:t>
            </a:r>
            <a:r>
              <a:rPr lang="en-US" sz="1000" dirty="0" smtClean="0"/>
              <a:t>"/&gt;   &lt;/</a:t>
            </a:r>
            <a:r>
              <a:rPr lang="en-US" sz="1000" b="1" dirty="0" smtClean="0"/>
              <a:t>listeners</a:t>
            </a:r>
            <a:r>
              <a:rPr lang="en-US" sz="1000" dirty="0" smtClean="0"/>
              <a:t>&gt;</a:t>
            </a:r>
          </a:p>
          <a:p>
            <a:pPr indent="-285750">
              <a:buFont typeface="Wingdings" panose="05000000000000000000" pitchFamily="2" charset="2"/>
              <a:buChar char="Ø"/>
            </a:pPr>
            <a:r>
              <a:rPr lang="en-US" sz="1400" dirty="0" smtClean="0"/>
              <a:t>Finally testng.xml file should look as the below for the given example :</a:t>
            </a:r>
          </a:p>
          <a:p>
            <a:pPr marL="457200" lvl="1" indent="0">
              <a:buNone/>
            </a:pPr>
            <a:r>
              <a:rPr lang="en-US" sz="1000" dirty="0" smtClean="0"/>
              <a:t>&lt;!DOCTYPE suite SYSTEM "</a:t>
            </a:r>
            <a:r>
              <a:rPr lang="en-US" sz="1000" dirty="0" smtClean="0">
                <a:hlinkClick r:id="rId2"/>
              </a:rPr>
              <a:t>http://testng.org/testng-1.0.dtd"</a:t>
            </a:r>
            <a:r>
              <a:rPr lang="en-US" sz="1000" dirty="0" smtClean="0"/>
              <a:t> &gt; </a:t>
            </a:r>
          </a:p>
          <a:p>
            <a:pPr marL="457200" lvl="1" indent="0">
              <a:buNone/>
            </a:pPr>
            <a:r>
              <a:rPr lang="en-US" sz="1000" dirty="0" smtClean="0"/>
              <a:t>&lt;</a:t>
            </a:r>
            <a:r>
              <a:rPr lang="en-US" sz="1000" b="1" dirty="0" smtClean="0"/>
              <a:t>suite</a:t>
            </a:r>
            <a:r>
              <a:rPr lang="en-US" sz="1000" dirty="0" smtClean="0"/>
              <a:t> name="Suite1" verbose="1" &gt; </a:t>
            </a:r>
          </a:p>
          <a:p>
            <a:pPr marL="457200" lvl="1" indent="0">
              <a:buNone/>
            </a:pPr>
            <a:r>
              <a:rPr lang="en-US" sz="1000" dirty="0" smtClean="0"/>
              <a:t>&lt;</a:t>
            </a:r>
            <a:r>
              <a:rPr lang="en-US" sz="1000" b="1" dirty="0" smtClean="0"/>
              <a:t>listeners</a:t>
            </a:r>
            <a:r>
              <a:rPr lang="en-US" sz="1000" dirty="0" smtClean="0"/>
              <a:t>&gt;       &lt;</a:t>
            </a:r>
            <a:r>
              <a:rPr lang="en-US" sz="1000" b="1" dirty="0" smtClean="0"/>
              <a:t>listener</a:t>
            </a:r>
            <a:r>
              <a:rPr lang="en-US" sz="1000" dirty="0" smtClean="0"/>
              <a:t> class-name="</a:t>
            </a:r>
            <a:r>
              <a:rPr lang="en-US" sz="1000" dirty="0" err="1" smtClean="0"/>
              <a:t>org.uncommons.reportng.HTMLReporter</a:t>
            </a:r>
            <a:r>
              <a:rPr lang="en-US" sz="1000" dirty="0" smtClean="0"/>
              <a:t>"/&gt;       </a:t>
            </a:r>
          </a:p>
          <a:p>
            <a:pPr marL="457200" lvl="1" indent="0">
              <a:buNone/>
            </a:pPr>
            <a:r>
              <a:rPr lang="en-US" sz="1000" dirty="0" smtClean="0"/>
              <a:t>&lt;</a:t>
            </a:r>
            <a:r>
              <a:rPr lang="en-US" sz="1000" b="1" dirty="0" smtClean="0"/>
              <a:t>listener</a:t>
            </a:r>
            <a:r>
              <a:rPr lang="en-US" sz="1000" dirty="0" smtClean="0"/>
              <a:t> class-name="</a:t>
            </a:r>
            <a:r>
              <a:rPr lang="en-US" sz="1000" dirty="0" err="1" smtClean="0"/>
              <a:t>org.uncommons.reportng.JUnitXMLReporter</a:t>
            </a:r>
            <a:r>
              <a:rPr lang="en-US" sz="1000" dirty="0" smtClean="0"/>
              <a:t>"/&gt;   &lt;/</a:t>
            </a:r>
            <a:r>
              <a:rPr lang="en-US" sz="1000" b="1" dirty="0" smtClean="0"/>
              <a:t>listeners</a:t>
            </a:r>
            <a:r>
              <a:rPr lang="en-US" sz="1000" dirty="0" smtClean="0"/>
              <a:t>&gt;   </a:t>
            </a:r>
          </a:p>
          <a:p>
            <a:pPr marL="457200" lvl="1" indent="0">
              <a:buNone/>
            </a:pPr>
            <a:r>
              <a:rPr lang="en-US" sz="1000" dirty="0" smtClean="0"/>
              <a:t>&lt;</a:t>
            </a:r>
            <a:r>
              <a:rPr lang="en-US" sz="1000" b="1" dirty="0" smtClean="0"/>
              <a:t>test</a:t>
            </a:r>
            <a:r>
              <a:rPr lang="en-US" sz="1000" dirty="0" smtClean="0"/>
              <a:t> name="Regression Test Suite"   &gt;     </a:t>
            </a:r>
          </a:p>
          <a:p>
            <a:pPr marL="457200" lvl="1" indent="0">
              <a:buNone/>
            </a:pPr>
            <a:r>
              <a:rPr lang="en-US" sz="1000" dirty="0" smtClean="0"/>
              <a:t>&lt;</a:t>
            </a:r>
            <a:r>
              <a:rPr lang="en-US" sz="1000" b="1" dirty="0" smtClean="0"/>
              <a:t>packages</a:t>
            </a:r>
            <a:r>
              <a:rPr lang="en-US" sz="1000" dirty="0" smtClean="0"/>
              <a:t>&gt;       &lt;</a:t>
            </a:r>
            <a:r>
              <a:rPr lang="en-US" sz="1000" b="1" dirty="0" smtClean="0"/>
              <a:t>package</a:t>
            </a:r>
            <a:r>
              <a:rPr lang="en-US" sz="1000" dirty="0" smtClean="0"/>
              <a:t> name="</a:t>
            </a:r>
            <a:r>
              <a:rPr lang="en-US" sz="1000" dirty="0" err="1" smtClean="0"/>
              <a:t>packOne</a:t>
            </a:r>
            <a:r>
              <a:rPr lang="en-US" sz="1000" dirty="0" smtClean="0"/>
              <a:t>" /&gt;       </a:t>
            </a:r>
          </a:p>
          <a:p>
            <a:pPr marL="457200" lvl="1" indent="0">
              <a:buNone/>
            </a:pPr>
            <a:r>
              <a:rPr lang="en-US" sz="1000" dirty="0" smtClean="0"/>
              <a:t>&lt;</a:t>
            </a:r>
            <a:r>
              <a:rPr lang="en-US" sz="1000" b="1" dirty="0" smtClean="0"/>
              <a:t>package</a:t>
            </a:r>
            <a:r>
              <a:rPr lang="en-US" sz="1000" dirty="0" smtClean="0"/>
              <a:t> name="</a:t>
            </a:r>
            <a:r>
              <a:rPr lang="en-US" sz="1000" dirty="0" err="1" smtClean="0"/>
              <a:t>packTwo</a:t>
            </a:r>
            <a:r>
              <a:rPr lang="en-US" sz="1000" dirty="0" smtClean="0"/>
              <a:t>" /&gt;    </a:t>
            </a:r>
          </a:p>
          <a:p>
            <a:pPr marL="457200" lvl="1" indent="0">
              <a:buNone/>
            </a:pPr>
            <a:r>
              <a:rPr lang="en-US" sz="1000" dirty="0" smtClean="0"/>
              <a:t>&lt;/</a:t>
            </a:r>
            <a:r>
              <a:rPr lang="en-US" sz="1000" b="1" dirty="0" smtClean="0"/>
              <a:t>packages</a:t>
            </a:r>
            <a:r>
              <a:rPr lang="en-US" sz="1000" dirty="0" smtClean="0"/>
              <a:t>&gt; </a:t>
            </a:r>
          </a:p>
          <a:p>
            <a:pPr marL="457200" lvl="1" indent="0">
              <a:buNone/>
            </a:pPr>
            <a:r>
              <a:rPr lang="en-US" sz="1000" dirty="0" smtClean="0"/>
              <a:t>&lt;/</a:t>
            </a:r>
            <a:r>
              <a:rPr lang="en-US" sz="1000" b="1" dirty="0" smtClean="0"/>
              <a:t>test</a:t>
            </a:r>
            <a:r>
              <a:rPr lang="en-US" sz="1000" dirty="0" smtClean="0"/>
              <a:t>&gt;</a:t>
            </a:r>
          </a:p>
          <a:p>
            <a:pPr marL="457200" lvl="1" indent="0">
              <a:buNone/>
            </a:pPr>
            <a:r>
              <a:rPr lang="en-US" sz="1000" dirty="0" smtClean="0"/>
              <a:t> &lt;/</a:t>
            </a:r>
            <a:r>
              <a:rPr lang="en-US" sz="1000" b="1" dirty="0" smtClean="0"/>
              <a:t>suite</a:t>
            </a:r>
            <a:r>
              <a:rPr lang="en-US" sz="1000" dirty="0" smtClean="0"/>
              <a:t>&gt;</a:t>
            </a:r>
          </a:p>
          <a:p>
            <a:pPr indent="-285750">
              <a:buFont typeface="Wingdings" panose="05000000000000000000" pitchFamily="2" charset="2"/>
              <a:buChar char="Ø"/>
            </a:pPr>
            <a:r>
              <a:rPr lang="en-US" sz="1400" dirty="0" smtClean="0"/>
              <a:t>Navigate to Workspace directory of the TestNG </a:t>
            </a:r>
            <a:r>
              <a:rPr lang="en-US" sz="1400" dirty="0" err="1" smtClean="0"/>
              <a:t>testcases</a:t>
            </a:r>
            <a:r>
              <a:rPr lang="en-US" sz="1400" dirty="0" smtClean="0"/>
              <a:t>.</a:t>
            </a:r>
            <a:endParaRPr lang="en-US" sz="1400" dirty="0"/>
          </a:p>
          <a:p>
            <a:pPr indent="-285750">
              <a:buFont typeface="Wingdings" panose="05000000000000000000" pitchFamily="2" charset="2"/>
              <a:buChar char="Ø"/>
            </a:pPr>
            <a:r>
              <a:rPr lang="en-US" sz="1400" dirty="0" smtClean="0"/>
              <a:t>Execute command -- </a:t>
            </a:r>
            <a:r>
              <a:rPr lang="en-US" sz="1400" dirty="0" err="1" smtClean="0"/>
              <a:t>mvn</a:t>
            </a:r>
            <a:r>
              <a:rPr lang="en-US" sz="1400" dirty="0" smtClean="0"/>
              <a:t> clean.</a:t>
            </a:r>
            <a:endParaRPr lang="en-US" sz="1400" dirty="0"/>
          </a:p>
          <a:p>
            <a:pPr indent="-285750">
              <a:buFont typeface="Wingdings" panose="05000000000000000000" pitchFamily="2" charset="2"/>
              <a:buChar char="Ø"/>
            </a:pPr>
            <a:r>
              <a:rPr lang="en-US" sz="1400" dirty="0" smtClean="0"/>
              <a:t>Execute command -- </a:t>
            </a:r>
            <a:r>
              <a:rPr lang="en-US" sz="1400" dirty="0" err="1" smtClean="0"/>
              <a:t>mvn</a:t>
            </a:r>
            <a:r>
              <a:rPr lang="en-US" sz="1400" dirty="0" smtClean="0"/>
              <a:t> install.</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905" y="3581400"/>
            <a:ext cx="802792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798866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21" y="76201"/>
            <a:ext cx="8836898" cy="2985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21" y="3200401"/>
            <a:ext cx="8443717" cy="3501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057307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Page Object Model</a:t>
            </a:r>
            <a:endParaRPr lang="en-US" dirty="0"/>
          </a:p>
        </p:txBody>
      </p:sp>
    </p:spTree>
    <p:extLst>
      <p:ext uri="{BB962C8B-B14F-4D97-AF65-F5344CB8AC3E}">
        <p14:creationId xmlns:p14="http://schemas.microsoft.com/office/powerpoint/2010/main" val="84397285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000" dirty="0"/>
              <a:t>The Page Object pattern represents the screens of your web app as a series of objects and encapsulates the features represented by a page.</a:t>
            </a:r>
          </a:p>
          <a:p>
            <a:r>
              <a:rPr lang="en-US" sz="2000" dirty="0"/>
              <a:t>It allows us to model the UI in our tests.</a:t>
            </a:r>
          </a:p>
          <a:p>
            <a:r>
              <a:rPr lang="en-US" sz="2000" dirty="0"/>
              <a:t>A page object is an object-oriented class that serves as an interface to a page of your AUT.</a:t>
            </a:r>
          </a:p>
          <a:p>
            <a:pPr marL="0" indent="0">
              <a:buNone/>
            </a:pPr>
            <a:endParaRPr lang="en-US" sz="2000" dirty="0" smtClean="0"/>
          </a:p>
          <a:p>
            <a:pPr marL="0" indent="0">
              <a:buNone/>
            </a:pPr>
            <a:r>
              <a:rPr lang="en-US" sz="2000" dirty="0"/>
              <a:t> </a:t>
            </a:r>
            <a:r>
              <a:rPr lang="en-US" sz="2000" dirty="0" smtClean="0"/>
              <a:t> </a:t>
            </a:r>
            <a:endParaRPr lang="en-US" sz="2000" dirty="0"/>
          </a:p>
        </p:txBody>
      </p:sp>
      <p:sp>
        <p:nvSpPr>
          <p:cNvPr id="4" name="Title 3"/>
          <p:cNvSpPr>
            <a:spLocks noGrp="1"/>
          </p:cNvSpPr>
          <p:nvPr>
            <p:ph type="title"/>
          </p:nvPr>
        </p:nvSpPr>
        <p:spPr/>
        <p:txBody>
          <a:bodyPr>
            <a:normAutofit fontScale="90000"/>
          </a:bodyPr>
          <a:lstStyle/>
          <a:p>
            <a:r>
              <a:rPr lang="en-US" dirty="0" smtClean="0"/>
              <a:t>Page Object Model</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3071813"/>
            <a:ext cx="8458199"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997102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Benefits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63" y="1328738"/>
            <a:ext cx="9072562" cy="497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314227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Framework with Page Object Model</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28725"/>
            <a:ext cx="9658349" cy="4586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1863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01421"/>
            <a:ext cx="10972800" cy="4643791"/>
          </a:xfrm>
        </p:spPr>
        <p:txBody>
          <a:bodyPr/>
          <a:lstStyle/>
          <a:p>
            <a:r>
              <a:rPr lang="en-US" b="1" dirty="0" smtClean="0"/>
              <a:t>CSS</a:t>
            </a:r>
            <a:r>
              <a:rPr lang="en-US" dirty="0" smtClean="0"/>
              <a:t> </a:t>
            </a:r>
            <a:r>
              <a:rPr lang="en-US" dirty="0"/>
              <a:t>stands for </a:t>
            </a:r>
            <a:r>
              <a:rPr lang="en-US" b="1" dirty="0"/>
              <a:t>C</a:t>
            </a:r>
            <a:r>
              <a:rPr lang="en-US" dirty="0"/>
              <a:t>ascading </a:t>
            </a:r>
            <a:r>
              <a:rPr lang="en-US" b="1" dirty="0"/>
              <a:t>S</a:t>
            </a:r>
            <a:r>
              <a:rPr lang="en-US" dirty="0"/>
              <a:t>tyle </a:t>
            </a:r>
            <a:r>
              <a:rPr lang="en-US" b="1" dirty="0" smtClean="0"/>
              <a:t>S</a:t>
            </a:r>
            <a:r>
              <a:rPr lang="en-US" dirty="0" smtClean="0"/>
              <a:t>heets</a:t>
            </a:r>
          </a:p>
          <a:p>
            <a:r>
              <a:rPr lang="en-US" dirty="0" smtClean="0"/>
              <a:t>Styles </a:t>
            </a:r>
            <a:r>
              <a:rPr lang="en-US" dirty="0"/>
              <a:t>define </a:t>
            </a:r>
            <a:r>
              <a:rPr lang="en-US" b="1" dirty="0"/>
              <a:t>how to display</a:t>
            </a:r>
            <a:r>
              <a:rPr lang="en-US" dirty="0"/>
              <a:t> HTML </a:t>
            </a:r>
            <a:r>
              <a:rPr lang="en-US" dirty="0" smtClean="0"/>
              <a:t>elements</a:t>
            </a:r>
          </a:p>
          <a:p>
            <a:r>
              <a:rPr lang="en-US" dirty="0" smtClean="0"/>
              <a:t>Used </a:t>
            </a:r>
            <a:r>
              <a:rPr lang="en-US" dirty="0"/>
              <a:t>for describing the look and formatting of a </a:t>
            </a:r>
            <a:r>
              <a:rPr lang="en-US" dirty="0" smtClean="0"/>
              <a:t>document</a:t>
            </a:r>
          </a:p>
          <a:p>
            <a:r>
              <a:rPr lang="en-US" dirty="0" smtClean="0"/>
              <a:t>It </a:t>
            </a:r>
            <a:r>
              <a:rPr lang="en-US" dirty="0"/>
              <a:t>can be applied to any xml document</a:t>
            </a:r>
          </a:p>
          <a:p>
            <a:pPr marL="0" indent="0">
              <a:buNone/>
            </a:pPr>
            <a:endParaRPr lang="en-US" dirty="0" smtClean="0"/>
          </a:p>
          <a:p>
            <a:pPr marL="0" indent="0">
              <a:buNone/>
            </a:pPr>
            <a:endParaRPr lang="en-US" dirty="0"/>
          </a:p>
        </p:txBody>
      </p:sp>
      <p:sp>
        <p:nvSpPr>
          <p:cNvPr id="4" name="Title 3"/>
          <p:cNvSpPr>
            <a:spLocks noGrp="1"/>
          </p:cNvSpPr>
          <p:nvPr>
            <p:ph type="title"/>
          </p:nvPr>
        </p:nvSpPr>
        <p:spPr/>
        <p:txBody>
          <a:bodyPr/>
          <a:lstStyle/>
          <a:p>
            <a:r>
              <a:rPr lang="en-US" dirty="0" smtClean="0"/>
              <a:t>WHAT IS CSS?</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491" y="3310467"/>
            <a:ext cx="8089353" cy="1949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44451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dirty="0" smtClean="0"/>
              <a:t>Split </a:t>
            </a:r>
            <a:r>
              <a:rPr lang="en-US" dirty="0"/>
              <a:t>up the page on the basis of functionalities and will have the methods like </a:t>
            </a:r>
            <a:r>
              <a:rPr lang="en-US" dirty="0" err="1"/>
              <a:t>LoginToGmailAsValidUser</a:t>
            </a:r>
            <a:r>
              <a:rPr lang="en-US" dirty="0"/>
              <a:t> and </a:t>
            </a:r>
            <a:r>
              <a:rPr lang="en-US" dirty="0" err="1" smtClean="0"/>
              <a:t>LoginToGmailAsInvalidUser</a:t>
            </a:r>
            <a:r>
              <a:rPr lang="en-US" dirty="0" smtClean="0"/>
              <a:t> as shown in below example :</a:t>
            </a:r>
          </a:p>
          <a:p>
            <a:pPr marL="0" indent="0">
              <a:buNone/>
            </a:pPr>
            <a:endParaRPr lang="en-US" dirty="0"/>
          </a:p>
          <a:p>
            <a:pPr marL="0" indent="0">
              <a:buNone/>
            </a:pPr>
            <a:endParaRPr lang="en-US" dirty="0"/>
          </a:p>
        </p:txBody>
      </p:sp>
      <p:sp>
        <p:nvSpPr>
          <p:cNvPr id="3" name="Title 2"/>
          <p:cNvSpPr>
            <a:spLocks noGrp="1"/>
          </p:cNvSpPr>
          <p:nvPr>
            <p:ph type="title"/>
          </p:nvPr>
        </p:nvSpPr>
        <p:spPr/>
        <p:txBody>
          <a:bodyPr>
            <a:normAutofit fontScale="90000"/>
          </a:bodyPr>
          <a:lstStyle/>
          <a:p>
            <a:r>
              <a:rPr lang="en-US" dirty="0" smtClean="0"/>
              <a:t>Implementation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814512"/>
            <a:ext cx="7972425"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288985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This is a Factory class </a:t>
            </a:r>
            <a:r>
              <a:rPr lang="en-US" dirty="0"/>
              <a:t>to make using Page Objects simpler and easier</a:t>
            </a:r>
            <a:r>
              <a:rPr lang="en-US" dirty="0" smtClean="0"/>
              <a:t>.</a:t>
            </a:r>
          </a:p>
          <a:p>
            <a:r>
              <a:rPr lang="en-US" dirty="0"/>
              <a:t>Instantiate an instance of the given class, and set a lazy proxy for each of the </a:t>
            </a:r>
            <a:r>
              <a:rPr lang="en-US" dirty="0" err="1"/>
              <a:t>WebElement</a:t>
            </a:r>
            <a:r>
              <a:rPr lang="en-US" dirty="0"/>
              <a:t> and List&lt;</a:t>
            </a:r>
            <a:r>
              <a:rPr lang="en-US" dirty="0" err="1"/>
              <a:t>WebElement</a:t>
            </a:r>
            <a:r>
              <a:rPr lang="en-US" dirty="0"/>
              <a:t>&gt; fields that have been declared, assuming that the field name is also the HTML element's "id" or "name</a:t>
            </a:r>
            <a:r>
              <a:rPr lang="en-US" dirty="0" smtClean="0"/>
              <a:t>".</a:t>
            </a:r>
          </a:p>
          <a:p>
            <a:r>
              <a:rPr lang="en-US" dirty="0"/>
              <a:t> </a:t>
            </a:r>
            <a:r>
              <a:rPr lang="en-US" dirty="0" smtClean="0"/>
              <a:t>We </a:t>
            </a:r>
            <a:r>
              <a:rPr lang="en-US" dirty="0"/>
              <a:t>follow the concept of separation of Page Object repository and Test methods. Additionally with the help of </a:t>
            </a:r>
            <a:r>
              <a:rPr lang="en-US" dirty="0" err="1"/>
              <a:t>PageFactory</a:t>
            </a:r>
            <a:r>
              <a:rPr lang="en-US" dirty="0"/>
              <a:t> class we use annotations </a:t>
            </a:r>
            <a:r>
              <a:rPr lang="en-US" b="1" dirty="0"/>
              <a:t>@</a:t>
            </a:r>
            <a:r>
              <a:rPr lang="en-US" b="1" dirty="0" err="1"/>
              <a:t>FindBy</a:t>
            </a:r>
            <a:r>
              <a:rPr lang="en-US" dirty="0"/>
              <a:t> to find </a:t>
            </a:r>
            <a:r>
              <a:rPr lang="en-US" dirty="0" err="1"/>
              <a:t>WebElement</a:t>
            </a:r>
            <a:r>
              <a:rPr lang="en-US" dirty="0"/>
              <a:t>. We use </a:t>
            </a:r>
            <a:r>
              <a:rPr lang="en-US" dirty="0" err="1"/>
              <a:t>initElements</a:t>
            </a:r>
            <a:r>
              <a:rPr lang="en-US" dirty="0"/>
              <a:t> method to initialize web </a:t>
            </a:r>
            <a:r>
              <a:rPr lang="en-US" dirty="0" smtClean="0"/>
              <a:t>elements.</a:t>
            </a:r>
          </a:p>
          <a:p>
            <a:r>
              <a:rPr lang="en-US" dirty="0"/>
              <a:t>Page Factory is an optimized way to create object repository in POM concept.</a:t>
            </a:r>
          </a:p>
          <a:p>
            <a:r>
              <a:rPr lang="en-US" dirty="0" smtClean="0"/>
              <a:t>You can call the </a:t>
            </a:r>
            <a:r>
              <a:rPr lang="en-US" dirty="0" err="1" smtClean="0"/>
              <a:t>initElements</a:t>
            </a:r>
            <a:r>
              <a:rPr lang="en-US" dirty="0" smtClean="0"/>
              <a:t> method in your constructor so that as soon as we create an object of our page then we can initialize all the elements of the page.</a:t>
            </a:r>
          </a:p>
          <a:p>
            <a:endParaRPr lang="en-US" dirty="0"/>
          </a:p>
          <a:p>
            <a:endParaRPr lang="en-US" dirty="0" smtClean="0"/>
          </a:p>
          <a:p>
            <a:endParaRPr lang="en-US" dirty="0"/>
          </a:p>
          <a:p>
            <a:endParaRPr lang="en-US" dirty="0" smtClean="0"/>
          </a:p>
        </p:txBody>
      </p:sp>
      <p:sp>
        <p:nvSpPr>
          <p:cNvPr id="3" name="Title 2"/>
          <p:cNvSpPr>
            <a:spLocks noGrp="1"/>
          </p:cNvSpPr>
          <p:nvPr>
            <p:ph type="title"/>
          </p:nvPr>
        </p:nvSpPr>
        <p:spPr/>
        <p:txBody>
          <a:bodyPr>
            <a:normAutofit fontScale="90000"/>
          </a:bodyPr>
          <a:lstStyle/>
          <a:p>
            <a:r>
              <a:rPr lang="en-US" dirty="0" err="1" smtClean="0"/>
              <a:t>PageFactory</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75" y="4700587"/>
            <a:ext cx="5454650" cy="1456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09999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31046" y="267016"/>
            <a:ext cx="10972800" cy="5006660"/>
          </a:xfrm>
        </p:spPr>
        <p:txBody>
          <a:bodyPr/>
          <a:lstStyle/>
          <a:p>
            <a:r>
              <a:rPr lang="en-US" b="1" dirty="0"/>
              <a:t>@</a:t>
            </a:r>
            <a:r>
              <a:rPr lang="en-US" b="1" dirty="0" err="1"/>
              <a:t>FindBy</a:t>
            </a:r>
            <a:r>
              <a:rPr lang="en-US" dirty="0"/>
              <a:t> can accept </a:t>
            </a:r>
            <a:r>
              <a:rPr lang="en-US" b="1" dirty="0" err="1"/>
              <a:t>tagName</a:t>
            </a:r>
            <a:r>
              <a:rPr lang="en-US" b="1" dirty="0"/>
              <a:t>, </a:t>
            </a:r>
            <a:r>
              <a:rPr lang="en-US" b="1" dirty="0" err="1"/>
              <a:t>partialLinkText</a:t>
            </a:r>
            <a:r>
              <a:rPr lang="en-US" b="1" dirty="0"/>
              <a:t>, name, </a:t>
            </a:r>
            <a:r>
              <a:rPr lang="en-US" b="1" dirty="0" err="1"/>
              <a:t>linkText</a:t>
            </a:r>
            <a:r>
              <a:rPr lang="en-US" b="1" dirty="0"/>
              <a:t>, id, </a:t>
            </a:r>
            <a:r>
              <a:rPr lang="en-US" b="1" dirty="0" err="1"/>
              <a:t>css</a:t>
            </a:r>
            <a:r>
              <a:rPr lang="en-US" b="1" dirty="0"/>
              <a:t>, </a:t>
            </a:r>
            <a:r>
              <a:rPr lang="en-US" b="1" dirty="0" err="1"/>
              <a:t>className</a:t>
            </a:r>
            <a:r>
              <a:rPr lang="en-US" b="1" dirty="0"/>
              <a:t>, </a:t>
            </a:r>
            <a:r>
              <a:rPr lang="en-US" b="1" dirty="0" err="1"/>
              <a:t>xpath</a:t>
            </a:r>
            <a:r>
              <a:rPr lang="en-US" b="1" dirty="0"/>
              <a:t> </a:t>
            </a:r>
            <a:r>
              <a:rPr lang="en-US" dirty="0"/>
              <a:t>as attributes. Refer below code</a:t>
            </a:r>
            <a:r>
              <a:rPr lang="en-US" dirty="0" smtClean="0"/>
              <a:t>:</a:t>
            </a:r>
          </a:p>
          <a:p>
            <a:endParaRPr lang="en-US" dirty="0"/>
          </a:p>
          <a:p>
            <a:endParaRPr lang="en-US" dirty="0" smtClean="0"/>
          </a:p>
          <a:p>
            <a:endParaRPr lang="en-US" dirty="0"/>
          </a:p>
          <a:p>
            <a:r>
              <a:rPr lang="en-US" dirty="0" smtClean="0"/>
              <a:t>In the same manner, if we want to find similar type of elements than we can use the </a:t>
            </a:r>
            <a:r>
              <a:rPr lang="en-US" b="1" dirty="0" smtClean="0"/>
              <a:t>@</a:t>
            </a:r>
            <a:r>
              <a:rPr lang="en-US" b="1" dirty="0" err="1" smtClean="0"/>
              <a:t>FindAll</a:t>
            </a:r>
            <a:r>
              <a:rPr lang="en-US" b="1" dirty="0" smtClean="0"/>
              <a:t> </a:t>
            </a:r>
            <a:r>
              <a:rPr lang="en-US" dirty="0" smtClean="0"/>
              <a:t>annotation and find a list of similar </a:t>
            </a:r>
            <a:r>
              <a:rPr lang="en-US" dirty="0" err="1" smtClean="0"/>
              <a:t>webElements</a:t>
            </a:r>
            <a:r>
              <a:rPr lang="en-US" dirty="0" smtClean="0"/>
              <a:t>. Refer below code: </a:t>
            </a:r>
          </a:p>
          <a:p>
            <a:pPr marL="0" indent="0">
              <a:buNone/>
            </a:pPr>
            <a:endParaRPr lang="en-US" dirty="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778" y="1166020"/>
            <a:ext cx="5253835" cy="897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777" y="3033712"/>
            <a:ext cx="8154255" cy="909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46347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UNDERSTANDING SELENIUM GRID</a:t>
            </a:r>
            <a:endParaRPr lang="en-US" dirty="0"/>
          </a:p>
        </p:txBody>
      </p:sp>
    </p:spTree>
    <p:extLst>
      <p:ext uri="{BB962C8B-B14F-4D97-AF65-F5344CB8AC3E}">
        <p14:creationId xmlns:p14="http://schemas.microsoft.com/office/powerpoint/2010/main" val="256915595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000" dirty="0"/>
              <a:t>Selenium Grid is used to run the tests parallel</a:t>
            </a:r>
          </a:p>
          <a:p>
            <a:r>
              <a:rPr lang="en-US" sz="2000" dirty="0"/>
              <a:t>It distributes the test across different </a:t>
            </a:r>
            <a:r>
              <a:rPr lang="en-US" sz="2000" dirty="0" smtClean="0"/>
              <a:t>machines</a:t>
            </a:r>
            <a:endParaRPr lang="en-US" sz="2000" dirty="0"/>
          </a:p>
        </p:txBody>
      </p:sp>
      <p:sp>
        <p:nvSpPr>
          <p:cNvPr id="4" name="Title 3"/>
          <p:cNvSpPr>
            <a:spLocks noGrp="1"/>
          </p:cNvSpPr>
          <p:nvPr>
            <p:ph type="title"/>
          </p:nvPr>
        </p:nvSpPr>
        <p:spPr/>
        <p:txBody>
          <a:bodyPr>
            <a:normAutofit fontScale="90000"/>
          </a:bodyPr>
          <a:lstStyle/>
          <a:p>
            <a:r>
              <a:rPr lang="en-US" dirty="0" smtClean="0"/>
              <a:t>DISTRIBUTED TESTING WITH SELENIUM GRID</a:t>
            </a:r>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0" y="1995488"/>
            <a:ext cx="8204200" cy="3721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749039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33689"/>
            <a:ext cx="10972800" cy="4711524"/>
          </a:xfrm>
        </p:spPr>
        <p:txBody>
          <a:bodyPr/>
          <a:lstStyle/>
          <a:p>
            <a:pPr marL="0" indent="0">
              <a:buNone/>
            </a:pPr>
            <a:r>
              <a:rPr lang="en-US" sz="2400" dirty="0">
                <a:solidFill>
                  <a:srgbClr val="0070C0"/>
                </a:solidFill>
              </a:rPr>
              <a:t>Hub</a:t>
            </a:r>
            <a:r>
              <a:rPr lang="en-US" dirty="0"/>
              <a:t> </a:t>
            </a:r>
          </a:p>
          <a:p>
            <a:r>
              <a:rPr lang="en-US" dirty="0"/>
              <a:t>The Hub acts like the central point, which will receive the entire test request and distribute </a:t>
            </a:r>
            <a:r>
              <a:rPr lang="en-US" dirty="0" smtClean="0"/>
              <a:t>it to </a:t>
            </a:r>
            <a:r>
              <a:rPr lang="en-US" dirty="0"/>
              <a:t>the right nodes.</a:t>
            </a:r>
          </a:p>
          <a:p>
            <a:r>
              <a:rPr lang="en-US" dirty="0"/>
              <a:t>Selenium server act as the hub and to start the server use the following </a:t>
            </a:r>
            <a:r>
              <a:rPr lang="en-US" dirty="0" smtClean="0"/>
              <a:t>command</a:t>
            </a:r>
            <a:endParaRPr lang="en-US" dirty="0"/>
          </a:p>
          <a:p>
            <a:pPr marL="0" indent="0">
              <a:buNone/>
            </a:pPr>
            <a:r>
              <a:rPr lang="en-US" dirty="0"/>
              <a:t>                         “</a:t>
            </a:r>
            <a:r>
              <a:rPr lang="en-US" b="1" dirty="0"/>
              <a:t>java -jar selenium-server-standalone-2.35.0.jar -role hub”</a:t>
            </a:r>
          </a:p>
          <a:p>
            <a:r>
              <a:rPr lang="en-US" dirty="0"/>
              <a:t>Navigate to </a:t>
            </a:r>
            <a:r>
              <a:rPr lang="en-US" dirty="0">
                <a:hlinkClick r:id="rId2"/>
              </a:rPr>
              <a:t>http://localhost:4444/grid/console</a:t>
            </a:r>
            <a:r>
              <a:rPr lang="en-US" dirty="0"/>
              <a:t> and you see a hub window</a:t>
            </a:r>
          </a:p>
          <a:p>
            <a:pPr marL="0" indent="0">
              <a:buNone/>
            </a:pPr>
            <a:endParaRPr lang="en-US" dirty="0"/>
          </a:p>
          <a:p>
            <a:pPr marL="0" indent="0">
              <a:buNone/>
            </a:pPr>
            <a:r>
              <a:rPr lang="en-US" sz="2000" dirty="0" smtClean="0">
                <a:solidFill>
                  <a:srgbClr val="0070C0"/>
                </a:solidFill>
              </a:rPr>
              <a:t>Nodes</a:t>
            </a:r>
            <a:endParaRPr lang="en-US" sz="2000" dirty="0">
              <a:solidFill>
                <a:srgbClr val="0070C0"/>
              </a:solidFill>
            </a:endParaRPr>
          </a:p>
          <a:p>
            <a:r>
              <a:rPr lang="en-US" dirty="0" smtClean="0"/>
              <a:t>These </a:t>
            </a:r>
            <a:r>
              <a:rPr lang="en-US" dirty="0"/>
              <a:t>are the machines where the executions take place</a:t>
            </a:r>
          </a:p>
          <a:p>
            <a:r>
              <a:rPr lang="en-US" dirty="0"/>
              <a:t>Nodes must be registered to the hub</a:t>
            </a:r>
          </a:p>
          <a:p>
            <a:pPr marL="0" indent="0">
              <a:buNone/>
            </a:pPr>
            <a:r>
              <a:rPr lang="en-US" dirty="0" smtClean="0"/>
              <a:t>      </a:t>
            </a:r>
            <a:r>
              <a:rPr lang="en-US" dirty="0"/>
              <a:t>“ java -jar selenium-server-standalone-2.35.0.jar -role node  -hub </a:t>
            </a:r>
            <a:r>
              <a:rPr lang="en-US" dirty="0">
                <a:hlinkClick r:id="rId3"/>
              </a:rPr>
              <a:t>http://localhost:4444/grid/register</a:t>
            </a:r>
            <a:r>
              <a:rPr lang="en-US" dirty="0"/>
              <a:t> “</a:t>
            </a:r>
          </a:p>
        </p:txBody>
      </p:sp>
      <p:sp>
        <p:nvSpPr>
          <p:cNvPr id="2" name="Title 1"/>
          <p:cNvSpPr>
            <a:spLocks noGrp="1"/>
          </p:cNvSpPr>
          <p:nvPr>
            <p:ph type="title"/>
          </p:nvPr>
        </p:nvSpPr>
        <p:spPr/>
        <p:txBody>
          <a:bodyPr>
            <a:normAutofit fontScale="90000"/>
          </a:bodyPr>
          <a:lstStyle/>
          <a:p>
            <a:r>
              <a:rPr lang="en-US" dirty="0" smtClean="0"/>
              <a:t>SELENIUM GRID</a:t>
            </a:r>
            <a:endParaRPr lang="en-US" dirty="0"/>
          </a:p>
        </p:txBody>
      </p:sp>
    </p:spTree>
    <p:extLst>
      <p:ext uri="{BB962C8B-B14F-4D97-AF65-F5344CB8AC3E}">
        <p14:creationId xmlns:p14="http://schemas.microsoft.com/office/powerpoint/2010/main" val="80556441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sz="1600" dirty="0">
                <a:solidFill>
                  <a:schemeClr val="accent4"/>
                </a:solidFill>
              </a:rPr>
              <a:t>Nodes should be configured for the </a:t>
            </a:r>
            <a:r>
              <a:rPr lang="en-US" sz="1600" dirty="0" smtClean="0">
                <a:solidFill>
                  <a:schemeClr val="accent4"/>
                </a:solidFill>
              </a:rPr>
              <a:t>execution.</a:t>
            </a:r>
            <a:endParaRPr lang="en-US" sz="1600" dirty="0">
              <a:solidFill>
                <a:schemeClr val="accent4"/>
              </a:solidFill>
            </a:endParaRPr>
          </a:p>
          <a:p>
            <a:pPr marL="0" indent="0">
              <a:buNone/>
            </a:pPr>
            <a:endParaRPr lang="en-US" dirty="0" smtClean="0">
              <a:solidFill>
                <a:srgbClr val="0070C0"/>
              </a:solidFill>
            </a:endParaRPr>
          </a:p>
          <a:p>
            <a:pPr marL="0" indent="0">
              <a:buNone/>
            </a:pPr>
            <a:r>
              <a:rPr lang="en-US" dirty="0" smtClean="0">
                <a:solidFill>
                  <a:srgbClr val="0070C0"/>
                </a:solidFill>
              </a:rPr>
              <a:t>Command </a:t>
            </a:r>
            <a:r>
              <a:rPr lang="en-US" dirty="0">
                <a:solidFill>
                  <a:srgbClr val="0070C0"/>
                </a:solidFill>
              </a:rPr>
              <a:t>Prompt</a:t>
            </a:r>
            <a:endParaRPr lang="en-US" dirty="0">
              <a:solidFill>
                <a:schemeClr val="accent4"/>
              </a:solidFill>
            </a:endParaRPr>
          </a:p>
          <a:p>
            <a:pPr marL="0" indent="0">
              <a:buNone/>
            </a:pPr>
            <a:r>
              <a:rPr lang="en-US" dirty="0" smtClean="0">
                <a:solidFill>
                  <a:schemeClr val="accent4"/>
                </a:solidFill>
              </a:rPr>
              <a:t>While </a:t>
            </a:r>
            <a:r>
              <a:rPr lang="en-US" dirty="0">
                <a:solidFill>
                  <a:schemeClr val="accent4"/>
                </a:solidFill>
              </a:rPr>
              <a:t>starting the node, you can specify the node configuration by using following parameters.</a:t>
            </a:r>
          </a:p>
          <a:p>
            <a:pPr marL="0" indent="0">
              <a:buNone/>
            </a:pPr>
            <a:r>
              <a:rPr lang="en-US" dirty="0" smtClean="0"/>
              <a:t>“-</a:t>
            </a:r>
            <a:r>
              <a:rPr lang="en-US" dirty="0"/>
              <a:t>browser </a:t>
            </a:r>
            <a:r>
              <a:rPr lang="en-US" dirty="0" err="1"/>
              <a:t>browserName</a:t>
            </a:r>
            <a:r>
              <a:rPr lang="en-US" dirty="0"/>
              <a:t>=</a:t>
            </a:r>
            <a:r>
              <a:rPr lang="en-US" dirty="0" err="1"/>
              <a:t>firefox,version</a:t>
            </a:r>
            <a:r>
              <a:rPr lang="en-US" dirty="0"/>
              <a:t>=3.6,maxInstances=5,platform=LINUX”</a:t>
            </a:r>
            <a:endParaRPr lang="en-US" dirty="0">
              <a:solidFill>
                <a:schemeClr val="accent4"/>
              </a:solidFill>
            </a:endParaRPr>
          </a:p>
          <a:p>
            <a:pPr marL="0" indent="0">
              <a:buNone/>
            </a:pPr>
            <a:r>
              <a:rPr lang="en-US" dirty="0" smtClean="0">
                <a:solidFill>
                  <a:schemeClr val="accent4"/>
                </a:solidFill>
              </a:rPr>
              <a:t>Different </a:t>
            </a:r>
            <a:r>
              <a:rPr lang="en-US" dirty="0">
                <a:solidFill>
                  <a:schemeClr val="accent4"/>
                </a:solidFill>
              </a:rPr>
              <a:t>browsers can be used by changing the values of browser name etc.</a:t>
            </a:r>
          </a:p>
          <a:p>
            <a:pPr marL="0" indent="0">
              <a:buNone/>
            </a:pPr>
            <a:endParaRPr lang="en-US" dirty="0">
              <a:solidFill>
                <a:srgbClr val="0070C0"/>
              </a:solidFill>
            </a:endParaRPr>
          </a:p>
          <a:p>
            <a:pPr marL="0" indent="0">
              <a:buNone/>
            </a:pPr>
            <a:r>
              <a:rPr lang="en-US" dirty="0">
                <a:solidFill>
                  <a:srgbClr val="0070C0"/>
                </a:solidFill>
              </a:rPr>
              <a:t>JSON file</a:t>
            </a:r>
          </a:p>
          <a:p>
            <a:pPr marL="0" indent="0">
              <a:buNone/>
            </a:pPr>
            <a:r>
              <a:rPr lang="en-US" dirty="0" smtClean="0">
                <a:solidFill>
                  <a:srgbClr val="0070C0"/>
                </a:solidFill>
              </a:rPr>
              <a:t>     </a:t>
            </a:r>
            <a:r>
              <a:rPr lang="en-US" dirty="0"/>
              <a:t>java -jar selenium-server-standalone.jar -role hub -</a:t>
            </a:r>
            <a:r>
              <a:rPr lang="en-US" dirty="0" err="1"/>
              <a:t>hubConfig</a:t>
            </a:r>
            <a:r>
              <a:rPr lang="en-US" dirty="0"/>
              <a:t> </a:t>
            </a:r>
            <a:r>
              <a:rPr lang="en-US" dirty="0" err="1" smtClean="0"/>
              <a:t>hubconfig.json</a:t>
            </a:r>
            <a:endParaRPr lang="en-US" dirty="0"/>
          </a:p>
        </p:txBody>
      </p:sp>
      <p:sp>
        <p:nvSpPr>
          <p:cNvPr id="4" name="Title 3"/>
          <p:cNvSpPr>
            <a:spLocks noGrp="1"/>
          </p:cNvSpPr>
          <p:nvPr>
            <p:ph type="title"/>
          </p:nvPr>
        </p:nvSpPr>
        <p:spPr/>
        <p:txBody>
          <a:bodyPr>
            <a:normAutofit fontScale="90000"/>
          </a:bodyPr>
          <a:lstStyle/>
          <a:p>
            <a:r>
              <a:rPr lang="en-US" dirty="0" smtClean="0"/>
              <a:t>GRID – CONFIGURING NODES</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717" y="4419600"/>
            <a:ext cx="57912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216391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377243"/>
            <a:ext cx="10972800" cy="4767969"/>
          </a:xfrm>
        </p:spPr>
        <p:txBody>
          <a:bodyPr/>
          <a:lstStyle/>
          <a:p>
            <a:pPr marL="0" indent="0">
              <a:buNone/>
            </a:pPr>
            <a:r>
              <a:rPr lang="en-US" b="1" dirty="0"/>
              <a:t>Desired Capabilities: </a:t>
            </a:r>
            <a:r>
              <a:rPr lang="en-US" dirty="0"/>
              <a:t>Defines the browser, platform and other settings for the execution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R</a:t>
            </a:r>
            <a:r>
              <a:rPr lang="en-US" b="1" dirty="0" smtClean="0"/>
              <a:t>emote </a:t>
            </a:r>
            <a:r>
              <a:rPr lang="en-US" b="1" dirty="0" err="1"/>
              <a:t>Webdriver</a:t>
            </a:r>
            <a:r>
              <a:rPr lang="en-US" b="1" dirty="0"/>
              <a:t> : </a:t>
            </a:r>
            <a:r>
              <a:rPr lang="en-US" dirty="0"/>
              <a:t>Send the request to hub which redirect the tests to the nodes as per desired capability.</a:t>
            </a:r>
          </a:p>
        </p:txBody>
      </p:sp>
      <p:sp>
        <p:nvSpPr>
          <p:cNvPr id="4" name="Title 3"/>
          <p:cNvSpPr>
            <a:spLocks noGrp="1"/>
          </p:cNvSpPr>
          <p:nvPr>
            <p:ph type="title"/>
          </p:nvPr>
        </p:nvSpPr>
        <p:spPr/>
        <p:txBody>
          <a:bodyPr>
            <a:normAutofit fontScale="90000"/>
          </a:bodyPr>
          <a:lstStyle/>
          <a:p>
            <a:r>
              <a:rPr lang="en-US" dirty="0" smtClean="0"/>
              <a:t>GRID – RUNNING THE TEST CASES</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57400"/>
            <a:ext cx="59817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229565"/>
            <a:ext cx="491490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018883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4800" dirty="0" smtClean="0"/>
              <a:t>THANK YOU</a:t>
            </a:r>
            <a:endParaRPr lang="en-US" sz="4800" dirty="0"/>
          </a:p>
        </p:txBody>
      </p:sp>
    </p:spTree>
    <p:extLst>
      <p:ext uri="{BB962C8B-B14F-4D97-AF65-F5344CB8AC3E}">
        <p14:creationId xmlns:p14="http://schemas.microsoft.com/office/powerpoint/2010/main" val="3282520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91356" y="1433689"/>
            <a:ext cx="10972800" cy="4711523"/>
          </a:xfrm>
        </p:spPr>
        <p:txBody>
          <a:bodyPr/>
          <a:lstStyle/>
          <a:p>
            <a:pPr marL="0" indent="0">
              <a:buNone/>
            </a:pPr>
            <a:r>
              <a:rPr lang="en-US" dirty="0" smtClean="0"/>
              <a:t>CSS </a:t>
            </a:r>
            <a:r>
              <a:rPr lang="en-US" dirty="0"/>
              <a:t>are used to change UI attributes of a web element</a:t>
            </a:r>
          </a:p>
          <a:p>
            <a:pPr marL="0" indent="0">
              <a:buNone/>
            </a:pPr>
            <a:endParaRPr lang="en-US" b="1" u="sng" dirty="0" smtClean="0"/>
          </a:p>
          <a:p>
            <a:pPr marL="0" indent="0">
              <a:buNone/>
            </a:pPr>
            <a:r>
              <a:rPr lang="en-US" b="1" u="sng" dirty="0" smtClean="0"/>
              <a:t>Example</a:t>
            </a:r>
            <a:r>
              <a:rPr lang="en-US" b="1" u="sng" dirty="0"/>
              <a:t>:</a:t>
            </a:r>
          </a:p>
          <a:p>
            <a:r>
              <a:rPr lang="en-US" dirty="0"/>
              <a:t>Background Color</a:t>
            </a:r>
          </a:p>
          <a:p>
            <a:r>
              <a:rPr lang="en-US" dirty="0"/>
              <a:t>Font Color</a:t>
            </a:r>
          </a:p>
          <a:p>
            <a:r>
              <a:rPr lang="en-US" dirty="0"/>
              <a:t>Font Size</a:t>
            </a:r>
          </a:p>
          <a:p>
            <a:r>
              <a:rPr lang="en-US" dirty="0"/>
              <a:t>Alignment </a:t>
            </a:r>
          </a:p>
          <a:p>
            <a:r>
              <a:rPr lang="en-US" dirty="0"/>
              <a:t>Font Style</a:t>
            </a:r>
          </a:p>
          <a:p>
            <a:r>
              <a:rPr lang="en-US" dirty="0"/>
              <a:t>And many more…</a:t>
            </a:r>
          </a:p>
          <a:p>
            <a:pPr marL="0" indent="0">
              <a:lnSpc>
                <a:spcPts val="2400"/>
              </a:lnSpc>
              <a:spcBef>
                <a:spcPct val="0"/>
              </a:spcBef>
              <a:spcAft>
                <a:spcPct val="0"/>
              </a:spcAft>
              <a:buNone/>
            </a:pPr>
            <a:endParaRPr lang="en-US" b="1" u="sng" dirty="0" smtClean="0">
              <a:solidFill>
                <a:srgbClr val="355F99"/>
              </a:solidFill>
            </a:endParaRPr>
          </a:p>
          <a:p>
            <a:pPr marL="0" indent="0">
              <a:lnSpc>
                <a:spcPts val="2400"/>
              </a:lnSpc>
              <a:spcBef>
                <a:spcPct val="0"/>
              </a:spcBef>
              <a:spcAft>
                <a:spcPct val="0"/>
              </a:spcAft>
              <a:buNone/>
            </a:pPr>
            <a:endParaRPr lang="en-US" b="1" u="sng" dirty="0">
              <a:solidFill>
                <a:srgbClr val="355F99"/>
              </a:solidFill>
            </a:endParaRPr>
          </a:p>
          <a:p>
            <a:pPr marL="0" indent="0">
              <a:lnSpc>
                <a:spcPts val="2400"/>
              </a:lnSpc>
              <a:spcBef>
                <a:spcPct val="0"/>
              </a:spcBef>
              <a:spcAft>
                <a:spcPct val="0"/>
              </a:spcAft>
              <a:buNone/>
            </a:pPr>
            <a:endParaRPr lang="en-US" b="1" u="sng" dirty="0" smtClean="0">
              <a:solidFill>
                <a:srgbClr val="355F99"/>
              </a:solidFill>
            </a:endParaRPr>
          </a:p>
          <a:p>
            <a:pPr marL="0" indent="0">
              <a:lnSpc>
                <a:spcPts val="2400"/>
              </a:lnSpc>
              <a:spcBef>
                <a:spcPct val="0"/>
              </a:spcBef>
              <a:spcAft>
                <a:spcPct val="0"/>
              </a:spcAft>
              <a:buNone/>
            </a:pPr>
            <a:r>
              <a:rPr lang="en-US" b="1" u="sng" dirty="0" smtClean="0">
                <a:solidFill>
                  <a:srgbClr val="355F99"/>
                </a:solidFill>
              </a:rPr>
              <a:t>Implementation </a:t>
            </a:r>
            <a:r>
              <a:rPr lang="en-US" b="1" u="sng" dirty="0">
                <a:solidFill>
                  <a:srgbClr val="355F99"/>
                </a:solidFill>
              </a:rPr>
              <a:t>of CSS</a:t>
            </a:r>
          </a:p>
          <a:p>
            <a:pPr marL="0" indent="0">
              <a:lnSpc>
                <a:spcPts val="2400"/>
              </a:lnSpc>
              <a:spcBef>
                <a:spcPct val="0"/>
              </a:spcBef>
              <a:spcAft>
                <a:spcPct val="0"/>
              </a:spcAft>
              <a:buNone/>
            </a:pPr>
            <a:endParaRPr lang="en-US" b="1" dirty="0" smtClean="0">
              <a:solidFill>
                <a:schemeClr val="bg1"/>
              </a:solidFill>
            </a:endParaRPr>
          </a:p>
          <a:p>
            <a:pPr>
              <a:lnSpc>
                <a:spcPts val="2400"/>
              </a:lnSpc>
              <a:spcBef>
                <a:spcPct val="0"/>
              </a:spcBef>
              <a:spcAft>
                <a:spcPct val="0"/>
              </a:spcAft>
            </a:pPr>
            <a:r>
              <a:rPr lang="en-US" b="1" dirty="0" smtClean="0"/>
              <a:t>External Style Sheet</a:t>
            </a:r>
          </a:p>
          <a:p>
            <a:pPr marL="0" indent="0">
              <a:lnSpc>
                <a:spcPts val="2400"/>
              </a:lnSpc>
              <a:spcBef>
                <a:spcPct val="0"/>
              </a:spcBef>
              <a:spcAft>
                <a:spcPct val="0"/>
              </a:spcAft>
              <a:buNone/>
            </a:pPr>
            <a:endParaRPr lang="en-US" b="1" dirty="0"/>
          </a:p>
          <a:p>
            <a:pPr marL="0" indent="0">
              <a:lnSpc>
                <a:spcPts val="2400"/>
              </a:lnSpc>
              <a:spcBef>
                <a:spcPct val="0"/>
              </a:spcBef>
              <a:spcAft>
                <a:spcPct val="0"/>
              </a:spcAft>
              <a:buNone/>
            </a:pPr>
            <a:endParaRPr lang="en-US" b="1" dirty="0" smtClean="0"/>
          </a:p>
          <a:p>
            <a:pPr marL="0" indent="0">
              <a:lnSpc>
                <a:spcPts val="2400"/>
              </a:lnSpc>
              <a:spcBef>
                <a:spcPct val="0"/>
              </a:spcBef>
              <a:spcAft>
                <a:spcPct val="0"/>
              </a:spcAft>
              <a:buNone/>
            </a:pPr>
            <a:endParaRPr lang="en-US" b="1" dirty="0"/>
          </a:p>
          <a:p>
            <a:pPr>
              <a:lnSpc>
                <a:spcPts val="2400"/>
              </a:lnSpc>
              <a:spcBef>
                <a:spcPct val="0"/>
              </a:spcBef>
              <a:spcAft>
                <a:spcPct val="0"/>
              </a:spcAft>
            </a:pPr>
            <a:r>
              <a:rPr lang="en-US" b="1" dirty="0" smtClean="0"/>
              <a:t>Internal </a:t>
            </a:r>
            <a:r>
              <a:rPr lang="en-US" b="1" dirty="0"/>
              <a:t>Style Sheet</a:t>
            </a:r>
          </a:p>
          <a:p>
            <a:pPr marL="0" indent="0">
              <a:lnSpc>
                <a:spcPts val="2400"/>
              </a:lnSpc>
              <a:spcBef>
                <a:spcPct val="0"/>
              </a:spcBef>
              <a:spcAft>
                <a:spcPct val="0"/>
              </a:spcAft>
              <a:buNone/>
            </a:pPr>
            <a:endParaRPr lang="en-US" b="1" dirty="0"/>
          </a:p>
          <a:p>
            <a:pPr marL="0" indent="0">
              <a:lnSpc>
                <a:spcPts val="2400"/>
              </a:lnSpc>
              <a:spcBef>
                <a:spcPct val="0"/>
              </a:spcBef>
              <a:spcAft>
                <a:spcPct val="0"/>
              </a:spcAft>
              <a:buNone/>
            </a:pPr>
            <a:endParaRPr lang="en-US" b="1" dirty="0" smtClean="0"/>
          </a:p>
          <a:p>
            <a:pPr marL="0" indent="0">
              <a:lnSpc>
                <a:spcPts val="2400"/>
              </a:lnSpc>
              <a:spcBef>
                <a:spcPct val="0"/>
              </a:spcBef>
              <a:spcAft>
                <a:spcPct val="0"/>
              </a:spcAft>
              <a:buNone/>
            </a:pPr>
            <a:endParaRPr lang="en-US" b="1" dirty="0"/>
          </a:p>
          <a:p>
            <a:pPr marL="0" indent="0">
              <a:lnSpc>
                <a:spcPts val="2400"/>
              </a:lnSpc>
              <a:spcBef>
                <a:spcPct val="0"/>
              </a:spcBef>
              <a:spcAft>
                <a:spcPct val="0"/>
              </a:spcAft>
              <a:buNone/>
            </a:pPr>
            <a:endParaRPr lang="en-US" b="1" dirty="0" smtClean="0"/>
          </a:p>
          <a:p>
            <a:pPr>
              <a:lnSpc>
                <a:spcPts val="2400"/>
              </a:lnSpc>
              <a:spcBef>
                <a:spcPct val="0"/>
              </a:spcBef>
              <a:spcAft>
                <a:spcPct val="0"/>
              </a:spcAft>
            </a:pPr>
            <a:r>
              <a:rPr lang="en-US" b="1" dirty="0" smtClean="0"/>
              <a:t>Inline </a:t>
            </a:r>
            <a:r>
              <a:rPr lang="en-US" b="1" dirty="0"/>
              <a:t>Styles</a:t>
            </a:r>
          </a:p>
          <a:p>
            <a:pPr marL="0" indent="0">
              <a:buNone/>
            </a:pPr>
            <a:endParaRPr lang="en-US" dirty="0"/>
          </a:p>
        </p:txBody>
      </p:sp>
      <p:sp>
        <p:nvSpPr>
          <p:cNvPr id="6" name="Title 5"/>
          <p:cNvSpPr>
            <a:spLocks noGrp="1"/>
          </p:cNvSpPr>
          <p:nvPr>
            <p:ph type="title"/>
          </p:nvPr>
        </p:nvSpPr>
        <p:spPr/>
        <p:txBody>
          <a:bodyPr/>
          <a:lstStyle/>
          <a:p>
            <a:r>
              <a:rPr lang="en-US" dirty="0" smtClean="0"/>
              <a:t>CSS ATTRIBUTES</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9923" y="2508955"/>
            <a:ext cx="48006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9923" y="3651955"/>
            <a:ext cx="4808561"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1606" y="5376686"/>
            <a:ext cx="51625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2742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01421"/>
            <a:ext cx="10972800" cy="4643791"/>
          </a:xfrm>
        </p:spPr>
        <p:txBody>
          <a:bodyPr/>
          <a:lstStyle/>
          <a:p>
            <a:pPr marL="0" indent="0">
              <a:buNone/>
            </a:pPr>
            <a:r>
              <a:rPr lang="en-US" dirty="0" err="1" smtClean="0"/>
              <a:t>Javascript</a:t>
            </a:r>
            <a:r>
              <a:rPr lang="en-US" dirty="0" smtClean="0"/>
              <a:t> is a dynamic computer programming language. It is most commonly used as a part of web browsers, whose implementation allow client-side scripts to interact with the user, control the browser, control asynchronously, and alter the document content that is displayed.</a:t>
            </a:r>
            <a:endParaRPr lang="en-US" dirty="0">
              <a:solidFill>
                <a:schemeClr val="bg1"/>
              </a:solidFill>
            </a:endParaRPr>
          </a:p>
          <a:p>
            <a:pPr marL="0" indent="0">
              <a:buNone/>
            </a:pPr>
            <a:endParaRPr lang="en-US" dirty="0" smtClean="0"/>
          </a:p>
          <a:p>
            <a:pPr marL="0" indent="0">
              <a:buNone/>
            </a:pPr>
            <a:r>
              <a:rPr lang="en-US" u="sng" dirty="0" smtClean="0">
                <a:solidFill>
                  <a:srgbClr val="0070C0"/>
                </a:solidFill>
              </a:rPr>
              <a:t>USAGE</a:t>
            </a:r>
            <a:endParaRPr lang="en-US" u="sng" dirty="0">
              <a:solidFill>
                <a:srgbClr val="0070C0"/>
              </a:solidFill>
            </a:endParaRPr>
          </a:p>
          <a:p>
            <a:pPr marL="0" indent="0">
              <a:buNone/>
            </a:pPr>
            <a:endParaRPr lang="en-US" b="1" dirty="0">
              <a:solidFill>
                <a:srgbClr val="0070C0"/>
              </a:solidFill>
            </a:endParaRPr>
          </a:p>
          <a:p>
            <a:r>
              <a:rPr lang="en-US" dirty="0"/>
              <a:t>Loading new page content or submitting data to a server via </a:t>
            </a:r>
            <a:r>
              <a:rPr lang="en-US" dirty="0" smtClean="0"/>
              <a:t>AJAX</a:t>
            </a:r>
          </a:p>
          <a:p>
            <a:r>
              <a:rPr lang="en-US" dirty="0" smtClean="0"/>
              <a:t>Animation </a:t>
            </a:r>
            <a:r>
              <a:rPr lang="en-US" dirty="0"/>
              <a:t>of page </a:t>
            </a:r>
            <a:r>
              <a:rPr lang="en-US" dirty="0" smtClean="0"/>
              <a:t>elements</a:t>
            </a:r>
          </a:p>
          <a:p>
            <a:r>
              <a:rPr lang="en-US" dirty="0" smtClean="0"/>
              <a:t>Interactive Content</a:t>
            </a:r>
          </a:p>
          <a:p>
            <a:r>
              <a:rPr lang="en-US" dirty="0" smtClean="0"/>
              <a:t>Validating </a:t>
            </a:r>
            <a:r>
              <a:rPr lang="en-US" dirty="0"/>
              <a:t>Input </a:t>
            </a:r>
            <a:r>
              <a:rPr lang="en-US" dirty="0" smtClean="0"/>
              <a:t>fields</a:t>
            </a:r>
          </a:p>
          <a:p>
            <a:r>
              <a:rPr lang="en-US" dirty="0" smtClean="0"/>
              <a:t>Transmitting </a:t>
            </a:r>
            <a:r>
              <a:rPr lang="en-US" dirty="0"/>
              <a:t>information about the user's reading habits and browsing activities </a:t>
            </a:r>
            <a:r>
              <a:rPr lang="en-US" dirty="0" smtClean="0"/>
              <a:t>to various </a:t>
            </a:r>
            <a:r>
              <a:rPr lang="en-US" dirty="0"/>
              <a:t>websites</a:t>
            </a:r>
          </a:p>
          <a:p>
            <a:endParaRPr lang="en-US" dirty="0"/>
          </a:p>
        </p:txBody>
      </p:sp>
      <p:sp>
        <p:nvSpPr>
          <p:cNvPr id="4" name="Title 3"/>
          <p:cNvSpPr>
            <a:spLocks noGrp="1"/>
          </p:cNvSpPr>
          <p:nvPr>
            <p:ph type="title"/>
          </p:nvPr>
        </p:nvSpPr>
        <p:spPr/>
        <p:txBody>
          <a:bodyPr/>
          <a:lstStyle/>
          <a:p>
            <a:r>
              <a:rPr lang="en-US" dirty="0" smtClean="0"/>
              <a:t>WHAT IS JAVASCRIPT?</a:t>
            </a:r>
            <a:endParaRPr lang="en-US" dirty="0"/>
          </a:p>
        </p:txBody>
      </p:sp>
    </p:spTree>
    <p:extLst>
      <p:ext uri="{BB962C8B-B14F-4D97-AF65-F5344CB8AC3E}">
        <p14:creationId xmlns:p14="http://schemas.microsoft.com/office/powerpoint/2010/main" val="671567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dirty="0" smtClean="0"/>
          </a:p>
          <a:p>
            <a:endParaRPr lang="en-US" dirty="0"/>
          </a:p>
          <a:p>
            <a:endParaRPr lang="en-US" dirty="0" smtClean="0"/>
          </a:p>
          <a:p>
            <a:endParaRPr lang="en-US" dirty="0"/>
          </a:p>
          <a:p>
            <a:pPr marL="0" indent="0">
              <a:buNone/>
            </a:pPr>
            <a:endParaRPr lang="en-US" u="sng" dirty="0" smtClean="0"/>
          </a:p>
          <a:p>
            <a:pPr marL="0" indent="0">
              <a:buNone/>
            </a:pPr>
            <a:r>
              <a:rPr lang="en-US" u="sng" dirty="0" smtClean="0"/>
              <a:t>EXAMPLE:</a:t>
            </a:r>
            <a:endParaRPr lang="en-US" u="sng" dirty="0"/>
          </a:p>
        </p:txBody>
      </p:sp>
      <p:sp>
        <p:nvSpPr>
          <p:cNvPr id="4" name="Title 3"/>
          <p:cNvSpPr>
            <a:spLocks noGrp="1"/>
          </p:cNvSpPr>
          <p:nvPr>
            <p:ph type="title"/>
          </p:nvPr>
        </p:nvSpPr>
        <p:spPr/>
        <p:txBody>
          <a:bodyPr/>
          <a:lstStyle/>
          <a:p>
            <a:r>
              <a:rPr lang="en-US" dirty="0" smtClean="0"/>
              <a:t>JAVASCRIPT</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444" y="1138552"/>
            <a:ext cx="7391400" cy="1265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444" y="3048000"/>
            <a:ext cx="6467475"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296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253067"/>
            <a:ext cx="10972800" cy="4892146"/>
          </a:xfrm>
        </p:spPr>
        <p:txBody>
          <a:bodyPr/>
          <a:lstStyle/>
          <a:p>
            <a:pPr marL="0" indent="0">
              <a:buNone/>
            </a:pPr>
            <a:r>
              <a:rPr lang="en-US" dirty="0" smtClean="0"/>
              <a:t>Every </a:t>
            </a:r>
            <a:r>
              <a:rPr lang="en-US" dirty="0"/>
              <a:t>browser has in built capability to check the properties of any element. It can be done by installing few add ins through which the properties of each element can be analyzed.</a:t>
            </a:r>
          </a:p>
          <a:p>
            <a:r>
              <a:rPr lang="en-US" dirty="0" smtClean="0"/>
              <a:t>Firebug </a:t>
            </a:r>
            <a:r>
              <a:rPr lang="en-US" dirty="0"/>
              <a:t>and </a:t>
            </a:r>
            <a:r>
              <a:rPr lang="en-US" dirty="0" err="1"/>
              <a:t>FirePath</a:t>
            </a:r>
            <a:r>
              <a:rPr lang="en-US" dirty="0"/>
              <a:t> for </a:t>
            </a:r>
            <a:r>
              <a:rPr lang="en-US" dirty="0" smtClean="0"/>
              <a:t>Firefox</a:t>
            </a:r>
          </a:p>
          <a:p>
            <a:pPr marL="0" indent="0">
              <a:buNone/>
            </a:pPr>
            <a:r>
              <a:rPr lang="en-US" dirty="0" smtClean="0"/>
              <a:t>		</a:t>
            </a:r>
            <a:r>
              <a:rPr lang="en-US" dirty="0" smtClean="0">
                <a:hlinkClick r:id="rId2"/>
              </a:rPr>
              <a:t>https://getfirebug.com/downloads/</a:t>
            </a:r>
            <a:endParaRPr lang="en-US" dirty="0" smtClean="0"/>
          </a:p>
          <a:p>
            <a:r>
              <a:rPr lang="en-US" dirty="0" smtClean="0"/>
              <a:t>IE </a:t>
            </a:r>
            <a:r>
              <a:rPr lang="en-US" dirty="0"/>
              <a:t>Developer for Internet Explorer</a:t>
            </a:r>
          </a:p>
          <a:p>
            <a:pPr marL="0" indent="0">
              <a:buNone/>
            </a:pPr>
            <a:r>
              <a:rPr lang="en-US" dirty="0" smtClean="0"/>
              <a:t>		</a:t>
            </a:r>
            <a:r>
              <a:rPr lang="en-US" dirty="0" smtClean="0">
                <a:hlinkClick r:id="rId3"/>
              </a:rPr>
              <a:t>http</a:t>
            </a:r>
            <a:r>
              <a:rPr lang="en-US" dirty="0">
                <a:hlinkClick r:id="rId3"/>
              </a:rPr>
              <a:t>://</a:t>
            </a:r>
            <a:r>
              <a:rPr lang="en-US" dirty="0" smtClean="0">
                <a:hlinkClick r:id="rId3"/>
              </a:rPr>
              <a:t>www.microsoft.com/en-in/download/details.aspx?id=18359</a:t>
            </a:r>
            <a:endParaRPr lang="en-US" dirty="0" smtClean="0"/>
          </a:p>
          <a:p>
            <a:r>
              <a:rPr lang="en-US" dirty="0" smtClean="0"/>
              <a:t>Chrome </a:t>
            </a:r>
            <a:r>
              <a:rPr lang="en-US" dirty="0"/>
              <a:t>Dev </a:t>
            </a:r>
            <a:r>
              <a:rPr lang="en-US" dirty="0" smtClean="0"/>
              <a:t>Tools</a:t>
            </a:r>
          </a:p>
          <a:p>
            <a:pPr marL="0" indent="0">
              <a:buNone/>
            </a:pPr>
            <a:r>
              <a:rPr lang="en-US" dirty="0"/>
              <a:t>	</a:t>
            </a:r>
            <a:r>
              <a:rPr lang="en-US" dirty="0" smtClean="0"/>
              <a:t>	</a:t>
            </a:r>
            <a:r>
              <a:rPr lang="en-US" dirty="0" smtClean="0">
                <a:hlinkClick r:id="rId4"/>
              </a:rPr>
              <a:t>https://developers.google.com/chrome-developer-tools/</a:t>
            </a:r>
            <a:endParaRPr lang="en-US" dirty="0" smtClean="0"/>
          </a:p>
          <a:p>
            <a:pPr marL="0" indent="0">
              <a:buNone/>
            </a:pPr>
            <a:endParaRPr lang="en-US" dirty="0" smtClean="0"/>
          </a:p>
          <a:p>
            <a:pPr marL="0" indent="0">
              <a:buNone/>
            </a:pPr>
            <a:endParaRPr lang="en-US" dirty="0" smtClean="0"/>
          </a:p>
          <a:p>
            <a:endParaRPr lang="en-US" dirty="0"/>
          </a:p>
        </p:txBody>
      </p:sp>
      <p:sp>
        <p:nvSpPr>
          <p:cNvPr id="4" name="Title 3"/>
          <p:cNvSpPr>
            <a:spLocks noGrp="1"/>
          </p:cNvSpPr>
          <p:nvPr>
            <p:ph type="title"/>
          </p:nvPr>
        </p:nvSpPr>
        <p:spPr/>
        <p:txBody>
          <a:bodyPr/>
          <a:lstStyle/>
          <a:p>
            <a:r>
              <a:rPr lang="en-US" dirty="0" smtClean="0"/>
              <a:t>OBJECT SPY</a:t>
            </a:r>
            <a:endParaRPr lang="en-US" dirty="0"/>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1022" y="4102591"/>
            <a:ext cx="7202310" cy="2199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4202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0"/>
            <a:r>
              <a:rPr lang="en-US" dirty="0"/>
              <a:t>What does HTML stand for?</a:t>
            </a:r>
          </a:p>
          <a:p>
            <a:pPr lvl="0"/>
            <a:r>
              <a:rPr lang="en-US" dirty="0"/>
              <a:t>Which HTML tag/element creates a link to another page or a section of a same document?</a:t>
            </a:r>
          </a:p>
          <a:p>
            <a:pPr lvl="0"/>
            <a:r>
              <a:rPr lang="en-US" dirty="0"/>
              <a:t>Which HTML tag/element accepts user inputs?</a:t>
            </a:r>
          </a:p>
          <a:p>
            <a:pPr lvl="0"/>
            <a:r>
              <a:rPr lang="en-US" dirty="0"/>
              <a:t>Mention any 2 usage of </a:t>
            </a:r>
            <a:r>
              <a:rPr lang="en-US" dirty="0" err="1"/>
              <a:t>Javascript</a:t>
            </a:r>
            <a:r>
              <a:rPr lang="en-US" dirty="0"/>
              <a:t>.</a:t>
            </a:r>
          </a:p>
          <a:p>
            <a:pPr lvl="0"/>
            <a:r>
              <a:rPr lang="en-US" dirty="0"/>
              <a:t>What is the use of &lt;script&gt; tag in HTML</a:t>
            </a:r>
            <a:r>
              <a:rPr lang="en-US" dirty="0" smtClean="0"/>
              <a:t>?</a:t>
            </a:r>
            <a:endParaRPr lang="en-US" dirty="0"/>
          </a:p>
        </p:txBody>
      </p:sp>
      <p:sp>
        <p:nvSpPr>
          <p:cNvPr id="3" name="Title 2"/>
          <p:cNvSpPr>
            <a:spLocks noGrp="1"/>
          </p:cNvSpPr>
          <p:nvPr>
            <p:ph type="title"/>
          </p:nvPr>
        </p:nvSpPr>
        <p:spPr/>
        <p:txBody>
          <a:bodyPr/>
          <a:lstStyle/>
          <a:p>
            <a:r>
              <a:rPr lang="en-US" dirty="0" smtClean="0"/>
              <a:t>Quiz</a:t>
            </a:r>
            <a:endParaRPr lang="en-US" dirty="0"/>
          </a:p>
        </p:txBody>
      </p:sp>
    </p:spTree>
    <p:extLst>
      <p:ext uri="{BB962C8B-B14F-4D97-AF65-F5344CB8AC3E}">
        <p14:creationId xmlns:p14="http://schemas.microsoft.com/office/powerpoint/2010/main" val="1370814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SELENIUM</a:t>
            </a:r>
            <a:endParaRPr lang="en-US" dirty="0"/>
          </a:p>
        </p:txBody>
      </p:sp>
    </p:spTree>
    <p:extLst>
      <p:ext uri="{BB962C8B-B14F-4D97-AF65-F5344CB8AC3E}">
        <p14:creationId xmlns:p14="http://schemas.microsoft.com/office/powerpoint/2010/main" val="2666767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b="1" dirty="0" smtClean="0"/>
              <a:t>Selenium </a:t>
            </a:r>
            <a:r>
              <a:rPr lang="en-US" b="1" dirty="0"/>
              <a:t>is a suite of tools</a:t>
            </a:r>
            <a:r>
              <a:rPr lang="en-US" dirty="0"/>
              <a:t> to automate web browsers across many platforms.  It supports the most of the browsers being used. </a:t>
            </a:r>
          </a:p>
          <a:p>
            <a:pPr marL="0" indent="0">
              <a:buNone/>
            </a:pPr>
            <a:endParaRPr lang="en-US" dirty="0"/>
          </a:p>
          <a:p>
            <a:pPr marL="0" indent="0">
              <a:buNone/>
            </a:pPr>
            <a:r>
              <a:rPr lang="en-US" dirty="0"/>
              <a:t>The below image show the various components of </a:t>
            </a:r>
            <a:r>
              <a:rPr lang="en-US" dirty="0" smtClean="0"/>
              <a:t>Selenium</a:t>
            </a:r>
          </a:p>
          <a:p>
            <a:pPr marL="0" indent="0">
              <a:buNone/>
            </a:pPr>
            <a:endParaRPr lang="en-US" dirty="0"/>
          </a:p>
        </p:txBody>
      </p:sp>
      <p:sp>
        <p:nvSpPr>
          <p:cNvPr id="4" name="Title 3"/>
          <p:cNvSpPr>
            <a:spLocks noGrp="1"/>
          </p:cNvSpPr>
          <p:nvPr>
            <p:ph type="title"/>
          </p:nvPr>
        </p:nvSpPr>
        <p:spPr/>
        <p:txBody>
          <a:bodyPr/>
          <a:lstStyle/>
          <a:p>
            <a:r>
              <a:rPr lang="en-US" dirty="0" smtClean="0"/>
              <a:t>WHAT IS SELENIUM?</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775" y="2542822"/>
            <a:ext cx="7327247" cy="3623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8920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indent="0" algn="just">
              <a:lnSpc>
                <a:spcPct val="90000"/>
              </a:lnSpc>
              <a:buNone/>
            </a:pPr>
            <a:endParaRPr lang="en-US" altLang="en-US" dirty="0"/>
          </a:p>
          <a:p>
            <a:pPr algn="just">
              <a:lnSpc>
                <a:spcPct val="90000"/>
              </a:lnSpc>
            </a:pPr>
            <a:r>
              <a:rPr lang="en-US" altLang="en-US" dirty="0"/>
              <a:t>Introduction to Web Technologies</a:t>
            </a:r>
          </a:p>
          <a:p>
            <a:pPr algn="just">
              <a:lnSpc>
                <a:spcPct val="90000"/>
              </a:lnSpc>
            </a:pPr>
            <a:endParaRPr lang="en-US" altLang="en-US" dirty="0"/>
          </a:p>
          <a:p>
            <a:pPr algn="just">
              <a:lnSpc>
                <a:spcPct val="90000"/>
              </a:lnSpc>
            </a:pPr>
            <a:r>
              <a:rPr lang="en-US" altLang="en-US" dirty="0"/>
              <a:t>Overview of Selenium </a:t>
            </a:r>
          </a:p>
          <a:p>
            <a:pPr algn="just">
              <a:lnSpc>
                <a:spcPct val="90000"/>
              </a:lnSpc>
            </a:pPr>
            <a:endParaRPr lang="en-US" altLang="en-US" dirty="0"/>
          </a:p>
          <a:p>
            <a:pPr algn="just">
              <a:lnSpc>
                <a:spcPct val="90000"/>
              </a:lnSpc>
            </a:pPr>
            <a:r>
              <a:rPr lang="en-US" altLang="en-US" dirty="0"/>
              <a:t>Selenium </a:t>
            </a:r>
            <a:r>
              <a:rPr lang="en-US" altLang="en-US" dirty="0" smtClean="0"/>
              <a:t>IDE</a:t>
            </a:r>
            <a:endParaRPr lang="en-US" altLang="en-US" dirty="0"/>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391899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FEATURES OF SELENIUM</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7559" y="1261533"/>
            <a:ext cx="3631441" cy="1828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3738033"/>
            <a:ext cx="3352800"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7559" y="3728366"/>
            <a:ext cx="3631441"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8050" y="1366307"/>
            <a:ext cx="333375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53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HISTORY OF SELENIUM</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452665044"/>
              </p:ext>
            </p:extLst>
          </p:nvPr>
        </p:nvGraphicFramePr>
        <p:xfrm>
          <a:off x="2057400" y="1295400"/>
          <a:ext cx="84582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7711" y="1453445"/>
            <a:ext cx="1905000"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7555" y="1505831"/>
            <a:ext cx="16764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18311" y="1577269"/>
            <a:ext cx="213360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3143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smtClean="0"/>
              <a:t>To </a:t>
            </a:r>
            <a:r>
              <a:rPr lang="en-US" dirty="0"/>
              <a:t>support additional features like parameterization, </a:t>
            </a:r>
            <a:r>
              <a:rPr lang="en-US" dirty="0" smtClean="0"/>
              <a:t>reporting, </a:t>
            </a:r>
            <a:r>
              <a:rPr lang="en-US" dirty="0"/>
              <a:t>database </a:t>
            </a:r>
            <a:r>
              <a:rPr lang="en-US" dirty="0" smtClean="0"/>
              <a:t>connectivity etc., </a:t>
            </a:r>
            <a:r>
              <a:rPr lang="en-US" dirty="0"/>
              <a:t>and to create an end to end solution the user will require lot of additional API’s as </a:t>
            </a:r>
            <a:r>
              <a:rPr lang="en-US" dirty="0" smtClean="0"/>
              <a:t>depicted </a:t>
            </a:r>
            <a:r>
              <a:rPr lang="en-US" dirty="0"/>
              <a:t>in below </a:t>
            </a:r>
            <a:r>
              <a:rPr lang="en-US" dirty="0" smtClean="0"/>
              <a:t>image.</a:t>
            </a:r>
          </a:p>
          <a:p>
            <a:pPr marL="0" indent="0">
              <a:buNone/>
            </a:pPr>
            <a:endParaRPr lang="en-US" dirty="0"/>
          </a:p>
        </p:txBody>
      </p:sp>
      <p:sp>
        <p:nvSpPr>
          <p:cNvPr id="4" name="Title 3"/>
          <p:cNvSpPr>
            <a:spLocks noGrp="1"/>
          </p:cNvSpPr>
          <p:nvPr>
            <p:ph type="title"/>
          </p:nvPr>
        </p:nvSpPr>
        <p:spPr/>
        <p:txBody>
          <a:bodyPr/>
          <a:lstStyle/>
          <a:p>
            <a:r>
              <a:rPr lang="en-US" dirty="0" smtClean="0"/>
              <a:t>EXTERNAL API’S</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7067" y="2150533"/>
            <a:ext cx="74295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9231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SELENIUM IDE</a:t>
            </a:r>
            <a:endParaRPr lang="en-US" dirty="0"/>
          </a:p>
        </p:txBody>
      </p:sp>
    </p:spTree>
    <p:extLst>
      <p:ext uri="{BB962C8B-B14F-4D97-AF65-F5344CB8AC3E}">
        <p14:creationId xmlns:p14="http://schemas.microsoft.com/office/powerpoint/2010/main" val="765880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01423"/>
            <a:ext cx="10972800" cy="4643790"/>
          </a:xfrm>
        </p:spPr>
        <p:txBody>
          <a:bodyPr/>
          <a:lstStyle/>
          <a:p>
            <a:r>
              <a:rPr lang="en-US" dirty="0" smtClean="0"/>
              <a:t>Prototyping </a:t>
            </a:r>
            <a:r>
              <a:rPr lang="en-US" dirty="0"/>
              <a:t>Tool for building test </a:t>
            </a:r>
            <a:r>
              <a:rPr lang="en-US" dirty="0" smtClean="0"/>
              <a:t>cases</a:t>
            </a:r>
            <a:endParaRPr lang="en-US" dirty="0"/>
          </a:p>
          <a:p>
            <a:r>
              <a:rPr lang="en-US" dirty="0"/>
              <a:t>Firefox </a:t>
            </a:r>
            <a:r>
              <a:rPr lang="en-US" dirty="0" smtClean="0"/>
              <a:t>Plugin</a:t>
            </a:r>
            <a:endParaRPr lang="en-US" dirty="0"/>
          </a:p>
          <a:p>
            <a:r>
              <a:rPr lang="en-US" dirty="0"/>
              <a:t>Easy to use </a:t>
            </a:r>
            <a:r>
              <a:rPr lang="en-US" dirty="0" smtClean="0"/>
              <a:t>interface</a:t>
            </a:r>
            <a:endParaRPr lang="en-US" dirty="0"/>
          </a:p>
          <a:p>
            <a:r>
              <a:rPr lang="en-US" dirty="0"/>
              <a:t>Provides record and playback </a:t>
            </a:r>
            <a:r>
              <a:rPr lang="en-US" dirty="0" smtClean="0"/>
              <a:t>mechanism</a:t>
            </a:r>
            <a:endParaRPr lang="en-US" dirty="0"/>
          </a:p>
          <a:p>
            <a:r>
              <a:rPr lang="en-US" dirty="0"/>
              <a:t>Can be exported to different </a:t>
            </a:r>
            <a:r>
              <a:rPr lang="en-US" dirty="0" smtClean="0"/>
              <a:t>languages</a:t>
            </a:r>
            <a:endParaRPr lang="en-US" dirty="0"/>
          </a:p>
          <a:p>
            <a:r>
              <a:rPr lang="en-US" dirty="0"/>
              <a:t>HTML Suites can be created</a:t>
            </a:r>
          </a:p>
          <a:p>
            <a:pPr marL="0" indent="0">
              <a:buNone/>
            </a:pPr>
            <a:endParaRPr lang="en-US" sz="2000" dirty="0"/>
          </a:p>
          <a:p>
            <a:pPr marL="0" indent="0">
              <a:buNone/>
            </a:pPr>
            <a:r>
              <a:rPr lang="en-US" b="1" i="1" dirty="0" smtClean="0"/>
              <a:t>Note </a:t>
            </a:r>
            <a:r>
              <a:rPr lang="en-US" b="1" i="1" dirty="0"/>
              <a:t>: It is not recommended to use record and playback for any automation </a:t>
            </a:r>
            <a:r>
              <a:rPr lang="en-US" b="1" i="1" dirty="0" smtClean="0"/>
              <a:t>solution</a:t>
            </a:r>
            <a:endParaRPr lang="en-US" b="1" i="1" dirty="0"/>
          </a:p>
        </p:txBody>
      </p:sp>
      <p:sp>
        <p:nvSpPr>
          <p:cNvPr id="4" name="Title 3"/>
          <p:cNvSpPr>
            <a:spLocks noGrp="1"/>
          </p:cNvSpPr>
          <p:nvPr>
            <p:ph type="title"/>
          </p:nvPr>
        </p:nvSpPr>
        <p:spPr/>
        <p:txBody>
          <a:bodyPr/>
          <a:lstStyle/>
          <a:p>
            <a:r>
              <a:rPr lang="en-US" dirty="0" smtClean="0"/>
              <a:t>SELENIUM IDE</a:t>
            </a:r>
            <a:endParaRPr lang="en-US" dirty="0"/>
          </a:p>
        </p:txBody>
      </p:sp>
    </p:spTree>
    <p:extLst>
      <p:ext uri="{BB962C8B-B14F-4D97-AF65-F5344CB8AC3E}">
        <p14:creationId xmlns:p14="http://schemas.microsoft.com/office/powerpoint/2010/main" val="2383791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602496" y="1512711"/>
            <a:ext cx="5486400" cy="4632501"/>
          </a:xfrm>
        </p:spPr>
        <p:txBody>
          <a:bodyPr/>
          <a:lstStyle/>
          <a:p>
            <a:r>
              <a:rPr lang="en-US" dirty="0" smtClean="0"/>
              <a:t>Navigate </a:t>
            </a:r>
            <a:r>
              <a:rPr lang="en-US" dirty="0"/>
              <a:t>to url: </a:t>
            </a:r>
            <a:r>
              <a:rPr lang="en-US" dirty="0">
                <a:solidFill>
                  <a:schemeClr val="tx1"/>
                </a:solidFill>
                <a:latin typeface="Arial" panose="020B0604020202020204" pitchFamily="34" charset="0"/>
                <a:cs typeface="Arial" panose="020B0604020202020204" pitchFamily="34" charset="0"/>
                <a:hlinkClick r:id="rId2"/>
              </a:rPr>
              <a:t>http://</a:t>
            </a:r>
            <a:r>
              <a:rPr lang="en-US" dirty="0" smtClean="0">
                <a:solidFill>
                  <a:schemeClr val="tx1"/>
                </a:solidFill>
                <a:latin typeface="Arial" panose="020B0604020202020204" pitchFamily="34" charset="0"/>
                <a:cs typeface="Arial" panose="020B0604020202020204" pitchFamily="34" charset="0"/>
                <a:hlinkClick r:id="rId2"/>
              </a:rPr>
              <a:t>docs.seleniumhq.org/download/</a:t>
            </a:r>
            <a:endParaRPr lang="en-US" dirty="0" smtClean="0">
              <a:solidFill>
                <a:schemeClr val="tx1"/>
              </a:solidFill>
              <a:latin typeface="Arial" panose="020B0604020202020204" pitchFamily="34" charset="0"/>
              <a:cs typeface="Arial" panose="020B0604020202020204" pitchFamily="34" charset="0"/>
            </a:endParaRPr>
          </a:p>
          <a:p>
            <a:endParaRPr lang="en-US" sz="1600" dirty="0">
              <a:solidFill>
                <a:schemeClr val="tx1"/>
              </a:solidFill>
              <a:latin typeface="Calibri" pitchFamily="34" charset="0"/>
            </a:endParaRPr>
          </a:p>
          <a:p>
            <a:r>
              <a:rPr lang="en-US" sz="1800" dirty="0" smtClean="0"/>
              <a:t>Under </a:t>
            </a:r>
            <a:r>
              <a:rPr lang="en-US" sz="1800" dirty="0"/>
              <a:t>the section “Selenium </a:t>
            </a:r>
            <a:r>
              <a:rPr lang="en-US" sz="1800" dirty="0" smtClean="0"/>
              <a:t>IDE” Download the latest version</a:t>
            </a:r>
          </a:p>
          <a:p>
            <a:r>
              <a:rPr lang="en-US" sz="1800" dirty="0" smtClean="0"/>
              <a:t>Click </a:t>
            </a:r>
            <a:r>
              <a:rPr lang="en-US" sz="1800" dirty="0"/>
              <a:t>Install Now on the Software Installation </a:t>
            </a:r>
            <a:r>
              <a:rPr lang="en-US" sz="1800" dirty="0" smtClean="0"/>
              <a:t>window</a:t>
            </a:r>
          </a:p>
          <a:p>
            <a:r>
              <a:rPr lang="en-US" sz="1800" dirty="0" smtClean="0"/>
              <a:t>Proceed </a:t>
            </a:r>
            <a:r>
              <a:rPr lang="en-US" sz="1800" dirty="0"/>
              <a:t>with installation and restart </a:t>
            </a:r>
            <a:r>
              <a:rPr lang="en-US" sz="1800" dirty="0" smtClean="0"/>
              <a:t>browser</a:t>
            </a:r>
          </a:p>
          <a:p>
            <a:r>
              <a:rPr lang="en-US" sz="1800" dirty="0" smtClean="0"/>
              <a:t>Sometimes</a:t>
            </a:r>
            <a:r>
              <a:rPr lang="en-US" sz="1800" dirty="0"/>
              <a:t>, the latest version of IDE may not work, in that </a:t>
            </a:r>
            <a:r>
              <a:rPr lang="en-US" sz="1800" dirty="0" smtClean="0"/>
              <a:t>case </a:t>
            </a:r>
            <a:r>
              <a:rPr lang="en-US" sz="1800" dirty="0"/>
              <a:t>try to degrade the browser </a:t>
            </a:r>
            <a:r>
              <a:rPr lang="en-US" sz="1800" dirty="0" smtClean="0"/>
              <a:t>version</a:t>
            </a:r>
            <a:r>
              <a:rPr lang="en-US" dirty="0"/>
              <a:t>.</a:t>
            </a:r>
            <a:endParaRPr lang="en-US" sz="1800" dirty="0"/>
          </a:p>
        </p:txBody>
      </p:sp>
      <p:sp>
        <p:nvSpPr>
          <p:cNvPr id="6" name="Title 5"/>
          <p:cNvSpPr>
            <a:spLocks noGrp="1"/>
          </p:cNvSpPr>
          <p:nvPr>
            <p:ph type="title"/>
          </p:nvPr>
        </p:nvSpPr>
        <p:spPr/>
        <p:txBody>
          <a:bodyPr/>
          <a:lstStyle/>
          <a:p>
            <a:r>
              <a:rPr lang="en-US" dirty="0" smtClean="0"/>
              <a:t>INSTALLATION</a:t>
            </a: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044" y="878431"/>
            <a:ext cx="4677834" cy="238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7698" y="3401183"/>
            <a:ext cx="3442180" cy="2741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459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SELENIUM IDE USER INTERFACE</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689" y="1061393"/>
            <a:ext cx="8387997" cy="5272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3174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MENU</a:t>
            </a:r>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933" y="1143000"/>
            <a:ext cx="8890000" cy="5021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6263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3488267"/>
            <a:ext cx="10972800" cy="2656945"/>
          </a:xfrm>
        </p:spPr>
        <p:txBody>
          <a:bodyPr/>
          <a:lstStyle/>
          <a:p>
            <a:r>
              <a:rPr lang="en-US" altLang="en-US" dirty="0" smtClean="0"/>
              <a:t>It </a:t>
            </a:r>
            <a:r>
              <a:rPr lang="en-US" altLang="en-US" dirty="0"/>
              <a:t>has two tabs, one for displaying the command and their parameters in a readable “table” </a:t>
            </a:r>
            <a:r>
              <a:rPr lang="en-US" altLang="en-US" dirty="0" smtClean="0"/>
              <a:t>format.</a:t>
            </a:r>
          </a:p>
          <a:p>
            <a:r>
              <a:rPr lang="en-US" altLang="en-US" dirty="0" smtClean="0"/>
              <a:t>The </a:t>
            </a:r>
            <a:r>
              <a:rPr lang="en-US" altLang="en-US" dirty="0"/>
              <a:t>second tab - Source displays the test case in the native format in which the file will be stored by default it is </a:t>
            </a:r>
            <a:r>
              <a:rPr lang="en-US" altLang="en-US" dirty="0" smtClean="0"/>
              <a:t>HTML.</a:t>
            </a:r>
          </a:p>
          <a:p>
            <a:r>
              <a:rPr lang="en-US" altLang="en-US" dirty="0" smtClean="0"/>
              <a:t>The </a:t>
            </a:r>
            <a:r>
              <a:rPr lang="en-US" altLang="en-US" dirty="0"/>
              <a:t>Source view also allows to edit the test case in its raw form, including copy, cut and paste </a:t>
            </a:r>
            <a:r>
              <a:rPr lang="en-US" altLang="en-US" dirty="0" smtClean="0"/>
              <a:t>operations.</a:t>
            </a:r>
          </a:p>
          <a:p>
            <a:r>
              <a:rPr lang="en-US" altLang="en-US" dirty="0" smtClean="0"/>
              <a:t>The </a:t>
            </a:r>
            <a:r>
              <a:rPr lang="en-US" altLang="en-US" dirty="0"/>
              <a:t>Command, Target, and Value entry fields display the currently selected command along with its </a:t>
            </a:r>
            <a:r>
              <a:rPr lang="en-US" altLang="en-US" dirty="0" smtClean="0"/>
              <a:t>parameters.</a:t>
            </a:r>
            <a:endParaRPr lang="en-US" dirty="0"/>
          </a:p>
        </p:txBody>
      </p:sp>
      <p:sp>
        <p:nvSpPr>
          <p:cNvPr id="4" name="Title 3"/>
          <p:cNvSpPr>
            <a:spLocks noGrp="1"/>
          </p:cNvSpPr>
          <p:nvPr>
            <p:ph type="title"/>
          </p:nvPr>
        </p:nvSpPr>
        <p:spPr/>
        <p:txBody>
          <a:bodyPr/>
          <a:lstStyle/>
          <a:p>
            <a:r>
              <a:rPr lang="en-US" dirty="0" smtClean="0"/>
              <a:t>IDE TEST PANE</a:t>
            </a:r>
            <a:endParaRPr 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977" y="1219200"/>
            <a:ext cx="3352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577" y="1219200"/>
            <a:ext cx="3657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4137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altLang="en-US" b="1" dirty="0" smtClean="0">
                <a:solidFill>
                  <a:srgbClr val="0070C0"/>
                </a:solidFill>
                <a:latin typeface="Arial" panose="020B0604020202020204" pitchFamily="34" charset="0"/>
                <a:ea typeface="ＭＳ Ｐゴシック" pitchFamily="34" charset="-128"/>
                <a:cs typeface="Arial" panose="020B0604020202020204" pitchFamily="34" charset="0"/>
              </a:rPr>
              <a:t>Log:</a:t>
            </a:r>
          </a:p>
          <a:p>
            <a:pPr marL="0" lvl="1" indent="0">
              <a:lnSpc>
                <a:spcPct val="80000"/>
              </a:lnSpc>
              <a:spcBef>
                <a:spcPct val="20000"/>
              </a:spcBef>
              <a:buClr>
                <a:schemeClr val="tx1"/>
              </a:buClr>
              <a:buNone/>
            </a:pPr>
            <a:endParaRPr lang="en-US" altLang="en-US" sz="1200" dirty="0">
              <a:solidFill>
                <a:srgbClr val="000000"/>
              </a:solidFill>
              <a:latin typeface="Arial" panose="020B0604020202020204" pitchFamily="34" charset="0"/>
              <a:ea typeface="ＭＳ Ｐゴシック" pitchFamily="34" charset="-128"/>
              <a:cs typeface="Arial" panose="020B0604020202020204" pitchFamily="34" charset="0"/>
            </a:endParaRPr>
          </a:p>
          <a:p>
            <a:pPr lvl="1">
              <a:lnSpc>
                <a:spcPct val="80000"/>
              </a:lnSpc>
              <a:spcBef>
                <a:spcPct val="20000"/>
              </a:spcBef>
              <a:buClr>
                <a:schemeClr val="tx1"/>
              </a:buClr>
              <a:buBlip>
                <a:blip r:embed="rId2"/>
              </a:buBlip>
            </a:pPr>
            <a:endParaRPr lang="en-US" altLang="en-US" sz="1200" dirty="0">
              <a:solidFill>
                <a:srgbClr val="000000"/>
              </a:solidFill>
              <a:latin typeface="Arial" panose="020B0604020202020204" pitchFamily="34" charset="0"/>
              <a:ea typeface="ＭＳ Ｐゴシック" pitchFamily="34" charset="-128"/>
              <a:cs typeface="Arial" panose="020B0604020202020204" pitchFamily="34" charset="0"/>
            </a:endParaRPr>
          </a:p>
          <a:p>
            <a:pPr marL="781050" lvl="1" indent="-285750">
              <a:lnSpc>
                <a:spcPct val="80000"/>
              </a:lnSpc>
              <a:spcBef>
                <a:spcPct val="20000"/>
              </a:spcBef>
              <a:buClr>
                <a:schemeClr val="tx1"/>
              </a:buClr>
              <a:buFont typeface="Courier New" panose="02070309020205020404" pitchFamily="49" charset="0"/>
              <a:buChar char="o"/>
            </a:pPr>
            <a:r>
              <a:rPr lang="en-US" altLang="en-US" dirty="0">
                <a:solidFill>
                  <a:srgbClr val="000000"/>
                </a:solidFill>
                <a:latin typeface="Arial" panose="020B0604020202020204" pitchFamily="34" charset="0"/>
                <a:ea typeface="ＭＳ Ｐゴシック" pitchFamily="34" charset="-128"/>
                <a:cs typeface="Arial" panose="020B0604020202020204" pitchFamily="34" charset="0"/>
              </a:rPr>
              <a:t>Display test cases in progress, error messages and information messages. </a:t>
            </a:r>
          </a:p>
          <a:p>
            <a:pPr marL="781050" lvl="1" indent="-285750">
              <a:lnSpc>
                <a:spcPct val="80000"/>
              </a:lnSpc>
              <a:spcBef>
                <a:spcPct val="20000"/>
              </a:spcBef>
              <a:buClr>
                <a:schemeClr val="tx1"/>
              </a:buClr>
              <a:buFont typeface="Courier New" panose="02070309020205020404" pitchFamily="49" charset="0"/>
              <a:buChar char="o"/>
            </a:pPr>
            <a:r>
              <a:rPr lang="en-US" altLang="en-US" dirty="0">
                <a:solidFill>
                  <a:srgbClr val="000000"/>
                </a:solidFill>
                <a:latin typeface="Arial" panose="020B0604020202020204" pitchFamily="34" charset="0"/>
                <a:ea typeface="ＭＳ Ｐゴシック" pitchFamily="34" charset="-128"/>
                <a:cs typeface="Arial" panose="020B0604020202020204" pitchFamily="34" charset="0"/>
              </a:rPr>
              <a:t>These messages are often useful for test case debugging.</a:t>
            </a:r>
          </a:p>
          <a:p>
            <a:pPr marL="781050" lvl="1" indent="-285750">
              <a:lnSpc>
                <a:spcPct val="80000"/>
              </a:lnSpc>
              <a:spcBef>
                <a:spcPct val="20000"/>
              </a:spcBef>
              <a:buClr>
                <a:schemeClr val="tx1"/>
              </a:buClr>
              <a:buFont typeface="Courier New" panose="02070309020205020404" pitchFamily="49" charset="0"/>
              <a:buChar char="o"/>
            </a:pPr>
            <a:r>
              <a:rPr lang="en-US" altLang="en-US" dirty="0">
                <a:solidFill>
                  <a:srgbClr val="000000"/>
                </a:solidFill>
                <a:latin typeface="Arial" panose="020B0604020202020204" pitchFamily="34" charset="0"/>
                <a:ea typeface="ＭＳ Ｐゴシック" pitchFamily="34" charset="-128"/>
                <a:cs typeface="Arial" panose="020B0604020202020204" pitchFamily="34" charset="0"/>
              </a:rPr>
              <a:t>Info button is a drop-down allowing selection of different levels of information to log. </a:t>
            </a:r>
            <a:endPar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endParaRPr>
          </a:p>
          <a:p>
            <a:pPr marL="0" indent="0">
              <a:buNone/>
            </a:pPr>
            <a:endParaRPr lang="en-US" altLang="en-US" dirty="0" smtClean="0">
              <a:solidFill>
                <a:srgbClr val="0070C0"/>
              </a:solidFill>
              <a:latin typeface="Arial" panose="020B0604020202020204" pitchFamily="34" charset="0"/>
              <a:ea typeface="ＭＳ Ｐゴシック" pitchFamily="34" charset="-128"/>
              <a:cs typeface="Arial" panose="020B0604020202020204" pitchFamily="34" charset="0"/>
            </a:endParaRPr>
          </a:p>
          <a:p>
            <a:r>
              <a:rPr lang="en-US" altLang="en-US" b="1" dirty="0" smtClean="0">
                <a:solidFill>
                  <a:srgbClr val="0070C0"/>
                </a:solidFill>
                <a:latin typeface="Arial" panose="020B0604020202020204" pitchFamily="34" charset="0"/>
                <a:ea typeface="ＭＳ Ｐゴシック" pitchFamily="34" charset="-128"/>
                <a:cs typeface="Arial" panose="020B0604020202020204" pitchFamily="34" charset="0"/>
              </a:rPr>
              <a:t>Reference:</a:t>
            </a:r>
            <a:endParaRPr lang="en-US" altLang="en-US" sz="1200" dirty="0">
              <a:solidFill>
                <a:srgbClr val="000000"/>
              </a:solidFill>
              <a:latin typeface="Arial" panose="020B0604020202020204" pitchFamily="34" charset="0"/>
              <a:ea typeface="ＭＳ Ｐゴシック" pitchFamily="34" charset="-128"/>
              <a:cs typeface="Arial" panose="020B0604020202020204" pitchFamily="34" charset="0"/>
            </a:endParaRPr>
          </a:p>
          <a:p>
            <a:pPr lvl="1">
              <a:lnSpc>
                <a:spcPct val="80000"/>
              </a:lnSpc>
              <a:spcBef>
                <a:spcPct val="20000"/>
              </a:spcBef>
              <a:buClr>
                <a:schemeClr val="tx1"/>
              </a:buClr>
              <a:buBlip>
                <a:blip r:embed="rId2"/>
              </a:buBlip>
            </a:pPr>
            <a:endParaRPr lang="en-US" altLang="en-US" sz="1200" dirty="0">
              <a:solidFill>
                <a:srgbClr val="000000"/>
              </a:solidFill>
              <a:latin typeface="Arial" panose="020B0604020202020204" pitchFamily="34" charset="0"/>
              <a:ea typeface="ＭＳ Ｐゴシック" pitchFamily="34" charset="-128"/>
              <a:cs typeface="Arial" panose="020B0604020202020204" pitchFamily="34" charset="0"/>
            </a:endParaRPr>
          </a:p>
          <a:p>
            <a:pPr lvl="1">
              <a:lnSpc>
                <a:spcPct val="80000"/>
              </a:lnSpc>
              <a:spcBef>
                <a:spcPct val="20000"/>
              </a:spcBef>
              <a:buClr>
                <a:schemeClr val="tx1"/>
              </a:buClr>
              <a:buFont typeface="Wingdings" panose="05000000000000000000" pitchFamily="2" charset="2"/>
              <a:buChar char="Ø"/>
            </a:pPr>
            <a:endParaRPr lang="en-US" altLang="en-US" sz="1200" dirty="0">
              <a:solidFill>
                <a:srgbClr val="000000"/>
              </a:solidFill>
              <a:latin typeface="Arial" panose="020B0604020202020204" pitchFamily="34" charset="0"/>
              <a:ea typeface="ＭＳ Ｐゴシック" pitchFamily="34" charset="-128"/>
              <a:cs typeface="Arial" panose="020B0604020202020204" pitchFamily="34" charset="0"/>
            </a:endParaRPr>
          </a:p>
          <a:p>
            <a:pPr marL="781050" lvl="1" indent="-285750">
              <a:lnSpc>
                <a:spcPct val="80000"/>
              </a:lnSpc>
              <a:spcBef>
                <a:spcPct val="20000"/>
              </a:spcBef>
              <a:buClr>
                <a:schemeClr val="tx1"/>
              </a:buClr>
              <a:buFont typeface="Courier New" panose="02070309020205020404" pitchFamily="49" charset="0"/>
              <a:buChar char="o"/>
            </a:pPr>
            <a:r>
              <a:rPr lang="en-US" altLang="en-US" dirty="0" smtClean="0">
                <a:solidFill>
                  <a:srgbClr val="000000"/>
                </a:solidFill>
                <a:latin typeface="Arial" panose="020B0604020202020204" pitchFamily="34" charset="0"/>
                <a:ea typeface="ＭＳ Ｐゴシック" pitchFamily="34" charset="-128"/>
                <a:cs typeface="Arial" panose="020B0604020202020204" pitchFamily="34" charset="0"/>
              </a:rPr>
              <a:t>Reference </a:t>
            </a:r>
            <a:r>
              <a:rPr lang="en-US" altLang="en-US" dirty="0">
                <a:solidFill>
                  <a:srgbClr val="000000"/>
                </a:solidFill>
                <a:latin typeface="Arial" panose="020B0604020202020204" pitchFamily="34" charset="0"/>
                <a:ea typeface="ＭＳ Ｐゴシック" pitchFamily="34" charset="-128"/>
                <a:cs typeface="Arial" panose="020B0604020202020204" pitchFamily="34" charset="0"/>
              </a:rPr>
              <a:t>tab is the default selection whenever you are entering or modifying commands and parameters in Table mode </a:t>
            </a:r>
          </a:p>
          <a:p>
            <a:pPr marL="781050" lvl="1" indent="-285750">
              <a:lnSpc>
                <a:spcPct val="80000"/>
              </a:lnSpc>
              <a:spcBef>
                <a:spcPct val="20000"/>
              </a:spcBef>
              <a:buClr>
                <a:schemeClr val="tx1"/>
              </a:buClr>
              <a:buFont typeface="Courier New" panose="02070309020205020404" pitchFamily="49" charset="0"/>
              <a:buChar char="o"/>
            </a:pPr>
            <a:r>
              <a:rPr lang="en-US" altLang="en-US" dirty="0">
                <a:solidFill>
                  <a:srgbClr val="000000"/>
                </a:solidFill>
                <a:latin typeface="Arial" panose="020B0604020202020204" pitchFamily="34" charset="0"/>
                <a:ea typeface="ＭＳ Ｐゴシック" pitchFamily="34" charset="-128"/>
                <a:cs typeface="Arial" panose="020B0604020202020204" pitchFamily="34" charset="0"/>
              </a:rPr>
              <a:t>Reference pane display documentation on the current command.</a:t>
            </a:r>
          </a:p>
          <a:p>
            <a:pPr marL="781050" lvl="1" indent="-285750">
              <a:lnSpc>
                <a:spcPct val="80000"/>
              </a:lnSpc>
              <a:spcBef>
                <a:spcPct val="20000"/>
              </a:spcBef>
              <a:buClr>
                <a:schemeClr val="tx1"/>
              </a:buClr>
              <a:buFont typeface="Courier New" panose="02070309020205020404" pitchFamily="49" charset="0"/>
              <a:buChar char="o"/>
            </a:pPr>
            <a:r>
              <a:rPr lang="en-US" altLang="en-US" dirty="0">
                <a:solidFill>
                  <a:srgbClr val="000000"/>
                </a:solidFill>
                <a:latin typeface="Arial" panose="020B0604020202020204" pitchFamily="34" charset="0"/>
                <a:ea typeface="ＭＳ Ｐゴシック" pitchFamily="34" charset="-128"/>
                <a:cs typeface="Arial" panose="020B0604020202020204" pitchFamily="34" charset="0"/>
              </a:rPr>
              <a:t>When entering or modifying commands, whether from Table or Source mode, it is important to ensure that the parameters specified in the Target and Value fields match those specified in the parameter list in the Reference pane</a:t>
            </a:r>
            <a:endParaRPr lang="en-US" dirty="0">
              <a:latin typeface="Arial" panose="020B0604020202020204" pitchFamily="34" charset="0"/>
              <a:cs typeface="Arial" panose="020B0604020202020204" pitchFamily="34" charset="0"/>
            </a:endParaRPr>
          </a:p>
        </p:txBody>
      </p:sp>
      <p:sp>
        <p:nvSpPr>
          <p:cNvPr id="4" name="Title 3"/>
          <p:cNvSpPr>
            <a:spLocks noGrp="1"/>
          </p:cNvSpPr>
          <p:nvPr>
            <p:ph type="title"/>
          </p:nvPr>
        </p:nvSpPr>
        <p:spPr/>
        <p:txBody>
          <a:bodyPr/>
          <a:lstStyle/>
          <a:p>
            <a:r>
              <a:rPr lang="en-US" dirty="0" smtClean="0"/>
              <a:t>LOGS AND REFERENCE</a:t>
            </a:r>
            <a:endParaRPr lang="en-US" dirty="0"/>
          </a:p>
        </p:txBody>
      </p:sp>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1138553"/>
            <a:ext cx="46482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200" y="3383844"/>
            <a:ext cx="4724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0683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NEED FOR CROSS COMPATIBILITY TESTING</a:t>
            </a:r>
            <a:endParaRPr lang="en-US" dirty="0"/>
          </a:p>
        </p:txBody>
      </p:sp>
    </p:spTree>
    <p:extLst>
      <p:ext uri="{BB962C8B-B14F-4D97-AF65-F5344CB8AC3E}">
        <p14:creationId xmlns:p14="http://schemas.microsoft.com/office/powerpoint/2010/main" val="37359714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388533"/>
            <a:ext cx="10972800" cy="4756679"/>
          </a:xfrm>
        </p:spPr>
        <p:txBody>
          <a:bodyPr/>
          <a:lstStyle/>
          <a:p>
            <a:pPr>
              <a:lnSpc>
                <a:spcPct val="120000"/>
              </a:lnSpc>
              <a:spcBef>
                <a:spcPct val="20000"/>
              </a:spcBef>
              <a:buClr>
                <a:schemeClr val="accent1"/>
              </a:buClr>
              <a:buNone/>
            </a:pPr>
            <a:r>
              <a:rPr lang="en-US" altLang="en-US" sz="1400" b="1" dirty="0" smtClean="0">
                <a:solidFill>
                  <a:srgbClr val="000000"/>
                </a:solidFill>
                <a:latin typeface="Calibri" pitchFamily="34" charset="0"/>
                <a:ea typeface="ＭＳ Ｐゴシック" pitchFamily="34" charset="-128"/>
                <a:cs typeface="Calibri" pitchFamily="34" charset="0"/>
              </a:rPr>
              <a:t>There </a:t>
            </a:r>
            <a:r>
              <a:rPr lang="en-US" altLang="en-US" sz="1400" b="1" dirty="0">
                <a:solidFill>
                  <a:srgbClr val="000000"/>
                </a:solidFill>
                <a:latin typeface="Calibri" pitchFamily="34" charset="0"/>
                <a:ea typeface="ＭＳ Ｐゴシック" pitchFamily="34" charset="-128"/>
                <a:cs typeface="Calibri" pitchFamily="34" charset="0"/>
              </a:rPr>
              <a:t>are three primary methods for developing test cases:</a:t>
            </a:r>
          </a:p>
          <a:p>
            <a:pPr>
              <a:lnSpc>
                <a:spcPct val="120000"/>
              </a:lnSpc>
              <a:spcBef>
                <a:spcPct val="20000"/>
              </a:spcBef>
              <a:buClr>
                <a:schemeClr val="accent1"/>
              </a:buClr>
              <a:buFont typeface="Arial" panose="020B0604020202020204" pitchFamily="34" charset="0"/>
              <a:buChar char="•"/>
            </a:pPr>
            <a:r>
              <a:rPr lang="en-US" altLang="en-US" sz="1400" b="1" dirty="0">
                <a:solidFill>
                  <a:srgbClr val="0070C0"/>
                </a:solidFill>
                <a:latin typeface="Calibri" pitchFamily="34" charset="0"/>
                <a:ea typeface="ＭＳ Ｐゴシック" pitchFamily="34" charset="-128"/>
                <a:cs typeface="Calibri" pitchFamily="34" charset="0"/>
              </a:rPr>
              <a:t>Recording: </a:t>
            </a:r>
          </a:p>
          <a:p>
            <a:pPr>
              <a:lnSpc>
                <a:spcPct val="120000"/>
              </a:lnSpc>
              <a:spcBef>
                <a:spcPct val="20000"/>
              </a:spcBef>
              <a:buClr>
                <a:schemeClr val="accent1"/>
              </a:buClr>
              <a:buNone/>
            </a:pPr>
            <a:r>
              <a:rPr lang="en-US" altLang="en-US" sz="1400" b="1" dirty="0">
                <a:solidFill>
                  <a:srgbClr val="000000"/>
                </a:solidFill>
                <a:latin typeface="Calibri" pitchFamily="34" charset="0"/>
                <a:ea typeface="ＭＳ Ｐゴシック" pitchFamily="34" charset="-128"/>
                <a:cs typeface="Calibri" pitchFamily="34" charset="0"/>
              </a:rPr>
              <a:t>      </a:t>
            </a:r>
            <a:r>
              <a:rPr lang="en-US" altLang="en-US" sz="1400" dirty="0" smtClean="0">
                <a:solidFill>
                  <a:srgbClr val="000000"/>
                </a:solidFill>
                <a:latin typeface="Calibri" pitchFamily="34" charset="0"/>
                <a:ea typeface="ＭＳ Ｐゴシック" pitchFamily="34" charset="-128"/>
                <a:cs typeface="Calibri" pitchFamily="34" charset="0"/>
              </a:rPr>
              <a:t>First-time </a:t>
            </a:r>
            <a:r>
              <a:rPr lang="en-US" altLang="en-US" sz="1400" dirty="0">
                <a:solidFill>
                  <a:srgbClr val="000000"/>
                </a:solidFill>
                <a:latin typeface="Calibri" pitchFamily="34" charset="0"/>
                <a:ea typeface="ＭＳ Ｐゴシック" pitchFamily="34" charset="-128"/>
                <a:cs typeface="Calibri" pitchFamily="34" charset="0"/>
              </a:rPr>
              <a:t>users begin by recording a test case from their interactions with a website. When Selenium-IDE is first opened, the record button is ON by default.</a:t>
            </a:r>
          </a:p>
          <a:p>
            <a:pPr>
              <a:lnSpc>
                <a:spcPct val="120000"/>
              </a:lnSpc>
              <a:spcBef>
                <a:spcPct val="20000"/>
              </a:spcBef>
              <a:buClr>
                <a:schemeClr val="accent1"/>
              </a:buClr>
              <a:buFont typeface="Arial" panose="020B0604020202020204" pitchFamily="34" charset="0"/>
              <a:buChar char="•"/>
            </a:pPr>
            <a:r>
              <a:rPr lang="en-US" altLang="en-US" sz="1400" b="1" dirty="0">
                <a:solidFill>
                  <a:srgbClr val="0070C0"/>
                </a:solidFill>
                <a:latin typeface="Calibri" pitchFamily="34" charset="0"/>
                <a:ea typeface="ＭＳ Ｐゴシック" pitchFamily="34" charset="-128"/>
                <a:cs typeface="Calibri" pitchFamily="34" charset="0"/>
              </a:rPr>
              <a:t>Adding Verifications/Asserts: </a:t>
            </a:r>
          </a:p>
          <a:p>
            <a:pPr>
              <a:lnSpc>
                <a:spcPct val="120000"/>
              </a:lnSpc>
              <a:spcBef>
                <a:spcPct val="20000"/>
              </a:spcBef>
              <a:buClr>
                <a:schemeClr val="accent1"/>
              </a:buClr>
              <a:buNone/>
            </a:pPr>
            <a:r>
              <a:rPr lang="en-US" altLang="en-US" sz="1400" dirty="0">
                <a:solidFill>
                  <a:srgbClr val="000000"/>
                </a:solidFill>
                <a:latin typeface="Calibri" pitchFamily="34" charset="0"/>
                <a:ea typeface="ＭＳ Ｐゴシック" pitchFamily="34" charset="-128"/>
                <a:cs typeface="Calibri" pitchFamily="34" charset="0"/>
              </a:rPr>
              <a:t>	Test cases will also need to check the properties of a web-page. This requires </a:t>
            </a:r>
            <a:r>
              <a:rPr lang="en-US" altLang="en-US" sz="1400" i="1" dirty="0">
                <a:solidFill>
                  <a:srgbClr val="000000"/>
                </a:solidFill>
                <a:latin typeface="Calibri" pitchFamily="34" charset="0"/>
                <a:ea typeface="ＭＳ Ｐゴシック" pitchFamily="34" charset="-128"/>
                <a:cs typeface="Calibri" pitchFamily="34" charset="0"/>
              </a:rPr>
              <a:t>assert</a:t>
            </a:r>
            <a:r>
              <a:rPr lang="en-US" altLang="en-US" sz="1400" dirty="0">
                <a:solidFill>
                  <a:srgbClr val="000000"/>
                </a:solidFill>
                <a:latin typeface="Calibri" pitchFamily="34" charset="0"/>
                <a:ea typeface="ＭＳ Ｐゴシック" pitchFamily="34" charset="-128"/>
                <a:cs typeface="Calibri" pitchFamily="34" charset="0"/>
              </a:rPr>
              <a:t> and </a:t>
            </a:r>
            <a:r>
              <a:rPr lang="en-US" altLang="en-US" sz="1400" i="1" dirty="0">
                <a:solidFill>
                  <a:srgbClr val="000000"/>
                </a:solidFill>
                <a:latin typeface="Calibri" pitchFamily="34" charset="0"/>
                <a:ea typeface="ＭＳ Ｐゴシック" pitchFamily="34" charset="-128"/>
                <a:cs typeface="Calibri" pitchFamily="34" charset="0"/>
              </a:rPr>
              <a:t>verify</a:t>
            </a:r>
            <a:r>
              <a:rPr lang="en-US" altLang="en-US" sz="1400" dirty="0">
                <a:solidFill>
                  <a:srgbClr val="000000"/>
                </a:solidFill>
                <a:latin typeface="Calibri" pitchFamily="34" charset="0"/>
                <a:ea typeface="ＭＳ Ｐゴシック" pitchFamily="34" charset="-128"/>
                <a:cs typeface="Calibri" pitchFamily="34" charset="0"/>
              </a:rPr>
              <a:t> commands.</a:t>
            </a:r>
          </a:p>
          <a:p>
            <a:pPr>
              <a:lnSpc>
                <a:spcPct val="120000"/>
              </a:lnSpc>
              <a:spcBef>
                <a:spcPct val="20000"/>
              </a:spcBef>
              <a:buClr>
                <a:schemeClr val="accent1"/>
              </a:buClr>
              <a:buFont typeface="Arial" panose="020B0604020202020204" pitchFamily="34" charset="0"/>
              <a:buChar char="•"/>
            </a:pPr>
            <a:r>
              <a:rPr lang="en-US" altLang="en-US" sz="1400" b="1" dirty="0">
                <a:solidFill>
                  <a:srgbClr val="0070C0"/>
                </a:solidFill>
                <a:latin typeface="Calibri" pitchFamily="34" charset="0"/>
                <a:ea typeface="ＭＳ Ｐゴシック" pitchFamily="34" charset="-128"/>
                <a:cs typeface="Calibri" pitchFamily="34" charset="0"/>
              </a:rPr>
              <a:t>Editing:</a:t>
            </a:r>
          </a:p>
          <a:p>
            <a:pPr marL="495300" lvl="1" indent="0">
              <a:lnSpc>
                <a:spcPct val="120000"/>
              </a:lnSpc>
              <a:spcBef>
                <a:spcPct val="20000"/>
              </a:spcBef>
              <a:buClr>
                <a:schemeClr val="tx1"/>
              </a:buClr>
              <a:buNone/>
            </a:pPr>
            <a:r>
              <a:rPr lang="en-US" altLang="en-US" sz="1400" b="1" dirty="0" smtClean="0">
                <a:solidFill>
                  <a:srgbClr val="000000"/>
                </a:solidFill>
                <a:latin typeface="Calibri" pitchFamily="34" charset="0"/>
                <a:ea typeface="ＭＳ Ｐゴシック" pitchFamily="34" charset="-128"/>
                <a:cs typeface="Calibri" pitchFamily="34" charset="0"/>
              </a:rPr>
              <a:t>Insert </a:t>
            </a:r>
            <a:r>
              <a:rPr lang="en-US" altLang="en-US" sz="1400" b="1" dirty="0">
                <a:solidFill>
                  <a:srgbClr val="000000"/>
                </a:solidFill>
                <a:latin typeface="Calibri" pitchFamily="34" charset="0"/>
                <a:ea typeface="ＭＳ Ｐゴシック" pitchFamily="34" charset="-128"/>
                <a:cs typeface="Calibri" pitchFamily="34" charset="0"/>
              </a:rPr>
              <a:t>Command:</a:t>
            </a:r>
          </a:p>
          <a:p>
            <a:pPr marL="1143000" lvl="2" indent="-285750">
              <a:lnSpc>
                <a:spcPct val="120000"/>
              </a:lnSpc>
              <a:spcBef>
                <a:spcPct val="20000"/>
              </a:spcBef>
              <a:buClr>
                <a:schemeClr val="tx2"/>
              </a:buClr>
              <a:buFont typeface="Courier New" panose="02070309020205020404" pitchFamily="49" charset="0"/>
              <a:buChar char="o"/>
            </a:pPr>
            <a:r>
              <a:rPr lang="en-US" altLang="en-US" sz="1400" dirty="0">
                <a:solidFill>
                  <a:srgbClr val="000000"/>
                </a:solidFill>
                <a:latin typeface="Calibri" pitchFamily="34" charset="0"/>
                <a:ea typeface="ＭＳ Ｐゴシック" pitchFamily="34" charset="-128"/>
                <a:cs typeface="Calibri" pitchFamily="34" charset="0"/>
              </a:rPr>
              <a:t>Table View</a:t>
            </a:r>
          </a:p>
          <a:p>
            <a:pPr marL="1143000" lvl="2" indent="-285750">
              <a:lnSpc>
                <a:spcPct val="120000"/>
              </a:lnSpc>
              <a:spcBef>
                <a:spcPct val="20000"/>
              </a:spcBef>
              <a:buClr>
                <a:schemeClr val="tx2"/>
              </a:buClr>
              <a:buFont typeface="Courier New" panose="02070309020205020404" pitchFamily="49" charset="0"/>
              <a:buChar char="o"/>
            </a:pPr>
            <a:r>
              <a:rPr lang="en-US" altLang="en-US" sz="1400" dirty="0">
                <a:solidFill>
                  <a:srgbClr val="000000"/>
                </a:solidFill>
                <a:latin typeface="Calibri" pitchFamily="34" charset="0"/>
                <a:ea typeface="ＭＳ Ｐゴシック" pitchFamily="34" charset="-128"/>
                <a:cs typeface="Calibri" pitchFamily="34" charset="0"/>
              </a:rPr>
              <a:t>Source View</a:t>
            </a:r>
          </a:p>
          <a:p>
            <a:pPr>
              <a:lnSpc>
                <a:spcPct val="120000"/>
              </a:lnSpc>
              <a:spcBef>
                <a:spcPct val="20000"/>
              </a:spcBef>
              <a:buClr>
                <a:schemeClr val="accent1"/>
              </a:buClr>
              <a:buFont typeface="Arial" panose="020B0604020202020204" pitchFamily="34" charset="0"/>
              <a:buChar char="•"/>
            </a:pPr>
            <a:r>
              <a:rPr lang="en-US" altLang="en-US" sz="1400" b="1" dirty="0">
                <a:solidFill>
                  <a:srgbClr val="0070C0"/>
                </a:solidFill>
                <a:latin typeface="Calibri" pitchFamily="34" charset="0"/>
                <a:ea typeface="ＭＳ Ｐゴシック" pitchFamily="34" charset="-128"/>
                <a:cs typeface="Calibri" pitchFamily="34" charset="0"/>
              </a:rPr>
              <a:t>Save:</a:t>
            </a:r>
          </a:p>
          <a:p>
            <a:pPr>
              <a:lnSpc>
                <a:spcPct val="120000"/>
              </a:lnSpc>
              <a:spcBef>
                <a:spcPct val="20000"/>
              </a:spcBef>
              <a:buClr>
                <a:schemeClr val="accent1"/>
              </a:buClr>
              <a:buNone/>
            </a:pPr>
            <a:r>
              <a:rPr lang="en-US" altLang="en-US" sz="1400" b="1" dirty="0">
                <a:solidFill>
                  <a:srgbClr val="000000"/>
                </a:solidFill>
                <a:latin typeface="Calibri" pitchFamily="34" charset="0"/>
                <a:ea typeface="ＭＳ Ｐゴシック" pitchFamily="34" charset="-128"/>
                <a:cs typeface="Calibri" pitchFamily="34" charset="0"/>
              </a:rPr>
              <a:t>      </a:t>
            </a:r>
            <a:r>
              <a:rPr lang="en-US" altLang="en-US" sz="1400" dirty="0">
                <a:solidFill>
                  <a:srgbClr val="000000"/>
                </a:solidFill>
                <a:latin typeface="Calibri" pitchFamily="34" charset="0"/>
                <a:ea typeface="ＭＳ Ｐゴシック" pitchFamily="34" charset="-128"/>
                <a:cs typeface="Calibri" pitchFamily="34" charset="0"/>
              </a:rPr>
              <a:t>Selenium distinguishes between test cases and test suites. To save Selenium-IDE tests for later use you can either save the individual test cases, or save the test suite</a:t>
            </a:r>
            <a:endParaRPr lang="en-US" sz="1600" dirty="0"/>
          </a:p>
        </p:txBody>
      </p:sp>
      <p:sp>
        <p:nvSpPr>
          <p:cNvPr id="4" name="Title 3"/>
          <p:cNvSpPr>
            <a:spLocks noGrp="1"/>
          </p:cNvSpPr>
          <p:nvPr>
            <p:ph type="title"/>
          </p:nvPr>
        </p:nvSpPr>
        <p:spPr/>
        <p:txBody>
          <a:bodyPr/>
          <a:lstStyle/>
          <a:p>
            <a:r>
              <a:rPr lang="en-US" dirty="0" smtClean="0"/>
              <a:t>BUILDING TEST CASES</a:t>
            </a:r>
            <a:endParaRPr lang="en-US" dirty="0"/>
          </a:p>
        </p:txBody>
      </p:sp>
    </p:spTree>
    <p:extLst>
      <p:ext uri="{BB962C8B-B14F-4D97-AF65-F5344CB8AC3E}">
        <p14:creationId xmlns:p14="http://schemas.microsoft.com/office/powerpoint/2010/main" val="1479382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lnSpc>
                <a:spcPct val="120000"/>
              </a:lnSpc>
              <a:spcBef>
                <a:spcPct val="20000"/>
              </a:spcBef>
              <a:buClr>
                <a:schemeClr val="accent1"/>
              </a:buClr>
              <a:buFont typeface="Arial" panose="020B0604020202020204" pitchFamily="34" charset="0"/>
              <a:buChar char="•"/>
              <a:defRPr/>
            </a:pPr>
            <a:r>
              <a:rPr lang="en-US" sz="1400" b="1" dirty="0" smtClean="0">
                <a:solidFill>
                  <a:srgbClr val="000000"/>
                </a:solidFill>
                <a:latin typeface="Arial" panose="020B0604020202020204" pitchFamily="34" charset="0"/>
                <a:ea typeface="ＭＳ Ｐゴシック" pitchFamily="34" charset="-128"/>
                <a:cs typeface="Arial" panose="020B0604020202020204" pitchFamily="34" charset="0"/>
              </a:rPr>
              <a:t>Open </a:t>
            </a: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Firefox browser</a:t>
            </a:r>
          </a:p>
          <a:p>
            <a:pPr>
              <a:lnSpc>
                <a:spcPct val="120000"/>
              </a:lnSpc>
              <a:spcBef>
                <a:spcPct val="20000"/>
              </a:spcBef>
              <a:buClr>
                <a:schemeClr val="accent1"/>
              </a:buClr>
              <a:buFont typeface="Arial" panose="020B0604020202020204" pitchFamily="34" charset="0"/>
              <a:buChar char="•"/>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Click Tools &gt; Selenium IDE</a:t>
            </a:r>
          </a:p>
          <a:p>
            <a:pPr>
              <a:lnSpc>
                <a:spcPct val="120000"/>
              </a:lnSpc>
              <a:spcBef>
                <a:spcPct val="20000"/>
              </a:spcBef>
              <a:buClr>
                <a:schemeClr val="accent1"/>
              </a:buClr>
              <a:buFont typeface="Arial" panose="020B0604020202020204" pitchFamily="34" charset="0"/>
              <a:buChar char="•"/>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Click on the red Record  button on right side, if not </a:t>
            </a:r>
          </a:p>
          <a:p>
            <a:pPr marL="781050" lvl="1" indent="-285750">
              <a:lnSpc>
                <a:spcPct val="120000"/>
              </a:lnSpc>
              <a:spcBef>
                <a:spcPct val="20000"/>
              </a:spcBef>
              <a:buClr>
                <a:schemeClr val="accent1"/>
              </a:buClr>
              <a:buFont typeface="Courier New" panose="02070309020205020404" pitchFamily="49" charset="0"/>
              <a:buChar char="o"/>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clicked already</a:t>
            </a:r>
          </a:p>
          <a:p>
            <a:pPr marL="781050" lvl="1" indent="-285750">
              <a:lnSpc>
                <a:spcPct val="120000"/>
              </a:lnSpc>
              <a:spcBef>
                <a:spcPct val="20000"/>
              </a:spcBef>
              <a:buClr>
                <a:schemeClr val="accent1"/>
              </a:buClr>
              <a:buFont typeface="Courier New" panose="02070309020205020404" pitchFamily="49" charset="0"/>
              <a:buChar char="o"/>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By default, the record button is clicked</a:t>
            </a:r>
          </a:p>
          <a:p>
            <a:pPr>
              <a:lnSpc>
                <a:spcPct val="120000"/>
              </a:lnSpc>
              <a:spcBef>
                <a:spcPct val="20000"/>
              </a:spcBef>
              <a:buClr>
                <a:schemeClr val="accent1"/>
              </a:buClr>
              <a:buFont typeface="Arial" panose="020B0604020202020204" pitchFamily="34" charset="0"/>
              <a:buChar char="•"/>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Browse to the application site in the browser</a:t>
            </a:r>
          </a:p>
          <a:p>
            <a:pPr>
              <a:lnSpc>
                <a:spcPct val="120000"/>
              </a:lnSpc>
              <a:spcBef>
                <a:spcPct val="20000"/>
              </a:spcBef>
              <a:buClr>
                <a:schemeClr val="accent1"/>
              </a:buClr>
              <a:buFont typeface="Arial" panose="020B0604020202020204" pitchFamily="34" charset="0"/>
              <a:buChar char="•"/>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Perform the required steps manually in the browser</a:t>
            </a:r>
          </a:p>
          <a:p>
            <a:pPr>
              <a:lnSpc>
                <a:spcPct val="120000"/>
              </a:lnSpc>
              <a:spcBef>
                <a:spcPct val="20000"/>
              </a:spcBef>
              <a:buClr>
                <a:schemeClr val="accent1"/>
              </a:buClr>
              <a:buFont typeface="Arial" panose="020B0604020202020204" pitchFamily="34" charset="0"/>
              <a:buChar char="•"/>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Observe the steps being recorded in the IDE</a:t>
            </a:r>
          </a:p>
          <a:p>
            <a:pPr>
              <a:lnSpc>
                <a:spcPct val="120000"/>
              </a:lnSpc>
              <a:spcBef>
                <a:spcPct val="20000"/>
              </a:spcBef>
              <a:buClr>
                <a:schemeClr val="accent1"/>
              </a:buClr>
              <a:buFont typeface="Arial" panose="020B0604020202020204" pitchFamily="34" charset="0"/>
              <a:buChar char="•"/>
              <a:defRPr/>
            </a:pPr>
            <a:r>
              <a:rPr lang="en-US" sz="1400" b="1" dirty="0" smtClean="0">
                <a:solidFill>
                  <a:srgbClr val="000000"/>
                </a:solidFill>
                <a:latin typeface="Arial" panose="020B0604020202020204" pitchFamily="34" charset="0"/>
                <a:ea typeface="ＭＳ Ｐゴシック" pitchFamily="34" charset="-128"/>
                <a:cs typeface="Arial" panose="020B0604020202020204" pitchFamily="34" charset="0"/>
              </a:rPr>
              <a:t>The </a:t>
            </a: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button highlighted on right image can be used </a:t>
            </a:r>
            <a:r>
              <a:rPr lang="en-US" sz="1400" b="1" dirty="0" smtClean="0">
                <a:solidFill>
                  <a:srgbClr val="000000"/>
                </a:solidFill>
                <a:latin typeface="Arial" panose="020B0604020202020204" pitchFamily="34" charset="0"/>
                <a:ea typeface="ＭＳ Ｐゴシック" pitchFamily="34" charset="-128"/>
                <a:cs typeface="Arial" panose="020B0604020202020204" pitchFamily="34" charset="0"/>
              </a:rPr>
              <a:t>to </a:t>
            </a: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run the test </a:t>
            </a:r>
            <a:r>
              <a:rPr lang="en-US" sz="1400" b="1" dirty="0" smtClean="0">
                <a:solidFill>
                  <a:srgbClr val="000000"/>
                </a:solidFill>
                <a:latin typeface="Arial" panose="020B0604020202020204" pitchFamily="34" charset="0"/>
                <a:ea typeface="ＭＳ Ｐゴシック" pitchFamily="34" charset="-128"/>
                <a:cs typeface="Arial" panose="020B0604020202020204" pitchFamily="34" charset="0"/>
              </a:rPr>
              <a:t>case</a:t>
            </a:r>
            <a:endParaRPr lang="en-US" sz="1400" b="1" dirty="0">
              <a:solidFill>
                <a:srgbClr val="00000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buClr>
                <a:schemeClr val="accent1"/>
              </a:buClr>
              <a:buFont typeface="Arial" panose="020B0604020202020204" pitchFamily="34" charset="0"/>
              <a:buChar char="•"/>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The left portion of the IDE window displays</a:t>
            </a:r>
          </a:p>
          <a:p>
            <a:pPr marL="781050" lvl="1" indent="-285750">
              <a:lnSpc>
                <a:spcPct val="120000"/>
              </a:lnSpc>
              <a:spcBef>
                <a:spcPct val="20000"/>
              </a:spcBef>
              <a:buClr>
                <a:schemeClr val="accent1"/>
              </a:buClr>
              <a:buFont typeface="Courier New" panose="02070309020205020404" pitchFamily="49" charset="0"/>
              <a:buChar char="o"/>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The test result</a:t>
            </a:r>
          </a:p>
          <a:p>
            <a:pPr marL="781050" lvl="1" indent="-285750">
              <a:lnSpc>
                <a:spcPct val="120000"/>
              </a:lnSpc>
              <a:spcBef>
                <a:spcPct val="20000"/>
              </a:spcBef>
              <a:buClr>
                <a:schemeClr val="accent1"/>
              </a:buClr>
              <a:buFont typeface="Courier New" panose="02070309020205020404" pitchFamily="49" charset="0"/>
              <a:buChar char="o"/>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No. of Runs: Tells the no. of test cases run</a:t>
            </a:r>
          </a:p>
          <a:p>
            <a:pPr marL="781050" lvl="1" indent="-285750">
              <a:lnSpc>
                <a:spcPct val="120000"/>
              </a:lnSpc>
              <a:spcBef>
                <a:spcPct val="20000"/>
              </a:spcBef>
              <a:buClr>
                <a:schemeClr val="accent1"/>
              </a:buClr>
              <a:buFont typeface="Courier New" panose="02070309020205020404" pitchFamily="49" charset="0"/>
              <a:buChar char="o"/>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Failures: Tells the no. of test cases </a:t>
            </a:r>
            <a:r>
              <a:rPr lang="en-US" sz="1400" b="1" dirty="0" smtClean="0">
                <a:solidFill>
                  <a:srgbClr val="000000"/>
                </a:solidFill>
                <a:latin typeface="Arial" panose="020B0604020202020204" pitchFamily="34" charset="0"/>
                <a:ea typeface="ＭＳ Ｐゴシック" pitchFamily="34" charset="-128"/>
                <a:cs typeface="Arial" panose="020B0604020202020204" pitchFamily="34" charset="0"/>
              </a:rPr>
              <a:t>failed</a:t>
            </a:r>
            <a:endParaRPr lang="en-US" sz="1400" b="1" dirty="0">
              <a:latin typeface="Arial" panose="020B0604020202020204" pitchFamily="34" charset="0"/>
              <a:cs typeface="Arial" panose="020B0604020202020204" pitchFamily="34" charset="0"/>
            </a:endParaRPr>
          </a:p>
        </p:txBody>
      </p:sp>
      <p:sp>
        <p:nvSpPr>
          <p:cNvPr id="4" name="Title 3"/>
          <p:cNvSpPr>
            <a:spLocks noGrp="1"/>
          </p:cNvSpPr>
          <p:nvPr>
            <p:ph type="title"/>
          </p:nvPr>
        </p:nvSpPr>
        <p:spPr/>
        <p:txBody>
          <a:bodyPr/>
          <a:lstStyle/>
          <a:p>
            <a:r>
              <a:rPr lang="en-US" dirty="0" smtClean="0"/>
              <a:t>RECORDING AND RUNNING SCRIPTS WITH IDE</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3939" y="1049866"/>
            <a:ext cx="421005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416" y="3810127"/>
            <a:ext cx="41814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4714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2496" y="1286933"/>
            <a:ext cx="10972800" cy="4858280"/>
          </a:xfrm>
        </p:spPr>
        <p:txBody>
          <a:bodyPr/>
          <a:lstStyle/>
          <a:p>
            <a:pPr marL="0" indent="0">
              <a:spcAft>
                <a:spcPts val="0"/>
              </a:spcAft>
              <a:buNone/>
            </a:pPr>
            <a:r>
              <a:rPr lang="en-US" altLang="en-US" sz="1600" dirty="0" smtClean="0">
                <a:solidFill>
                  <a:srgbClr val="0070C0"/>
                </a:solidFill>
                <a:latin typeface="Arial" panose="020B0604020202020204" pitchFamily="34" charset="0"/>
                <a:ea typeface="ＭＳ Ｐゴシック" pitchFamily="34" charset="-128"/>
                <a:cs typeface="Arial" panose="020B0604020202020204" pitchFamily="34" charset="0"/>
              </a:rPr>
              <a:t>Running </a:t>
            </a:r>
            <a:r>
              <a:rPr lang="en-US" altLang="en-US" sz="1600" dirty="0">
                <a:solidFill>
                  <a:srgbClr val="0070C0"/>
                </a:solidFill>
                <a:latin typeface="Arial" panose="020B0604020202020204" pitchFamily="34" charset="0"/>
                <a:ea typeface="ＭＳ Ｐゴシック" pitchFamily="34" charset="-128"/>
                <a:cs typeface="Arial" panose="020B0604020202020204" pitchFamily="34" charset="0"/>
              </a:rPr>
              <a:t>Test Case:</a:t>
            </a:r>
            <a:endParaRPr lang="en-US" altLang="en-US" sz="1200" dirty="0">
              <a:solidFill>
                <a:srgbClr val="0070C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Run a Test </a:t>
            </a:r>
            <a:r>
              <a:rPr lang="en-US" altLang="en-US" sz="1400" dirty="0" smtClean="0">
                <a:solidFill>
                  <a:srgbClr val="000000"/>
                </a:solidFill>
                <a:latin typeface="Arial" panose="020B0604020202020204" pitchFamily="34" charset="0"/>
                <a:ea typeface="ＭＳ Ｐゴシック" pitchFamily="34" charset="-128"/>
                <a:cs typeface="Arial" panose="020B0604020202020204" pitchFamily="34" charset="0"/>
              </a:rPr>
              <a:t>Case</a:t>
            </a:r>
            <a:endPar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Run a Test </a:t>
            </a:r>
            <a:r>
              <a:rPr lang="en-US" altLang="en-US" sz="1400" dirty="0" smtClean="0">
                <a:solidFill>
                  <a:srgbClr val="000000"/>
                </a:solidFill>
                <a:latin typeface="Arial" panose="020B0604020202020204" pitchFamily="34" charset="0"/>
                <a:ea typeface="ＭＳ Ｐゴシック" pitchFamily="34" charset="-128"/>
                <a:cs typeface="Arial" panose="020B0604020202020204" pitchFamily="34" charset="0"/>
              </a:rPr>
              <a:t>Suite</a:t>
            </a:r>
            <a:endPar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Stop and </a:t>
            </a:r>
            <a:r>
              <a:rPr lang="en-US" altLang="en-US" sz="1400" dirty="0" smtClean="0">
                <a:solidFill>
                  <a:srgbClr val="000000"/>
                </a:solidFill>
                <a:latin typeface="Arial" panose="020B0604020202020204" pitchFamily="34" charset="0"/>
                <a:ea typeface="ＭＳ Ｐゴシック" pitchFamily="34" charset="-128"/>
                <a:cs typeface="Arial" panose="020B0604020202020204" pitchFamily="34" charset="0"/>
              </a:rPr>
              <a:t>Start</a:t>
            </a:r>
            <a:endPar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Stop in the </a:t>
            </a:r>
            <a:r>
              <a:rPr lang="en-US" altLang="en-US" sz="1400" dirty="0" smtClean="0">
                <a:solidFill>
                  <a:srgbClr val="000000"/>
                </a:solidFill>
                <a:latin typeface="Arial" panose="020B0604020202020204" pitchFamily="34" charset="0"/>
                <a:ea typeface="ＭＳ Ｐゴシック" pitchFamily="34" charset="-128"/>
                <a:cs typeface="Arial" panose="020B0604020202020204" pitchFamily="34" charset="0"/>
              </a:rPr>
              <a:t>Middle</a:t>
            </a:r>
            <a:endPar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Start from the </a:t>
            </a:r>
            <a:r>
              <a:rPr lang="en-US" altLang="en-US" sz="1400" dirty="0" smtClean="0">
                <a:solidFill>
                  <a:srgbClr val="000000"/>
                </a:solidFill>
                <a:latin typeface="Arial" panose="020B0604020202020204" pitchFamily="34" charset="0"/>
                <a:ea typeface="ＭＳ Ｐゴシック" pitchFamily="34" charset="-128"/>
                <a:cs typeface="Arial" panose="020B0604020202020204" pitchFamily="34" charset="0"/>
              </a:rPr>
              <a:t>Middle</a:t>
            </a:r>
            <a:endPar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Run Any Single </a:t>
            </a:r>
            <a:r>
              <a:rPr lang="en-US" altLang="en-US" sz="1400" dirty="0" smtClean="0">
                <a:solidFill>
                  <a:srgbClr val="000000"/>
                </a:solidFill>
                <a:latin typeface="Arial" panose="020B0604020202020204" pitchFamily="34" charset="0"/>
                <a:ea typeface="ＭＳ Ｐゴシック" pitchFamily="34" charset="-128"/>
                <a:cs typeface="Arial" panose="020B0604020202020204" pitchFamily="34" charset="0"/>
              </a:rPr>
              <a:t>Command</a:t>
            </a:r>
            <a:endPar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None/>
            </a:pPr>
            <a:endParaRPr lang="en-US" altLang="en-US" dirty="0" smtClean="0">
              <a:solidFill>
                <a:srgbClr val="0070C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None/>
            </a:pPr>
            <a:r>
              <a:rPr lang="en-US" altLang="en-US" sz="1600" dirty="0" smtClean="0">
                <a:solidFill>
                  <a:srgbClr val="0070C0"/>
                </a:solidFill>
                <a:latin typeface="Arial" panose="020B0604020202020204" pitchFamily="34" charset="0"/>
                <a:ea typeface="ＭＳ Ｐゴシック" pitchFamily="34" charset="-128"/>
                <a:cs typeface="Arial" panose="020B0604020202020204" pitchFamily="34" charset="0"/>
              </a:rPr>
              <a:t>Using </a:t>
            </a:r>
            <a:r>
              <a:rPr lang="en-US" altLang="en-US" sz="1600" dirty="0">
                <a:solidFill>
                  <a:srgbClr val="0070C0"/>
                </a:solidFill>
                <a:latin typeface="Arial" panose="020B0604020202020204" pitchFamily="34" charset="0"/>
                <a:ea typeface="ＭＳ Ｐゴシック" pitchFamily="34" charset="-128"/>
                <a:cs typeface="Arial" panose="020B0604020202020204" pitchFamily="34" charset="0"/>
              </a:rPr>
              <a:t>Base URL</a:t>
            </a:r>
            <a:r>
              <a:rPr lang="en-US" altLang="en-US" sz="1600" dirty="0" smtClean="0">
                <a:solidFill>
                  <a:srgbClr val="0070C0"/>
                </a:solidFill>
                <a:latin typeface="Arial" panose="020B0604020202020204" pitchFamily="34" charset="0"/>
                <a:ea typeface="ＭＳ Ｐゴシック" pitchFamily="34" charset="-128"/>
                <a:cs typeface="Arial" panose="020B0604020202020204" pitchFamily="34" charset="0"/>
              </a:rPr>
              <a:t>:</a:t>
            </a:r>
            <a:endParaRPr lang="en-US" altLang="en-US" sz="1200" dirty="0">
              <a:solidFill>
                <a:srgbClr val="0070C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Allows test cases to be run across different domains.</a:t>
            </a:r>
          </a:p>
          <a:p>
            <a:pPr>
              <a:lnSpc>
                <a:spcPct val="120000"/>
              </a:lnSpc>
              <a:spcBef>
                <a:spcPct val="20000"/>
              </a:spcBef>
              <a:spcAft>
                <a:spcPts val="0"/>
              </a:spcAft>
              <a:buClr>
                <a:schemeClr val="accent1"/>
              </a:buClr>
              <a:buNone/>
            </a:pPr>
            <a:endParaRPr lang="en-US" altLang="en-US" dirty="0" smtClean="0">
              <a:solidFill>
                <a:srgbClr val="0070C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None/>
            </a:pPr>
            <a:r>
              <a:rPr lang="en-US" altLang="en-US" sz="1600" dirty="0" smtClean="0">
                <a:solidFill>
                  <a:srgbClr val="0070C0"/>
                </a:solidFill>
                <a:latin typeface="Arial" panose="020B0604020202020204" pitchFamily="34" charset="0"/>
                <a:ea typeface="ＭＳ Ｐゴシック" pitchFamily="34" charset="-128"/>
                <a:cs typeface="Arial" panose="020B0604020202020204" pitchFamily="34" charset="0"/>
              </a:rPr>
              <a:t>Selenium </a:t>
            </a:r>
            <a:r>
              <a:rPr lang="en-US" altLang="en-US" sz="1600" dirty="0">
                <a:solidFill>
                  <a:srgbClr val="0070C0"/>
                </a:solidFill>
                <a:latin typeface="Arial" panose="020B0604020202020204" pitchFamily="34" charset="0"/>
                <a:ea typeface="ＭＳ Ｐゴシック" pitchFamily="34" charset="-128"/>
                <a:cs typeface="Arial" panose="020B0604020202020204" pitchFamily="34" charset="0"/>
              </a:rPr>
              <a:t>Commands – “</a:t>
            </a:r>
            <a:r>
              <a:rPr lang="en-US" altLang="en-US" sz="1600" dirty="0" err="1">
                <a:solidFill>
                  <a:srgbClr val="0070C0"/>
                </a:solidFill>
                <a:latin typeface="Arial" panose="020B0604020202020204" pitchFamily="34" charset="0"/>
                <a:ea typeface="ＭＳ Ｐゴシック" pitchFamily="34" charset="-128"/>
                <a:cs typeface="Arial" panose="020B0604020202020204" pitchFamily="34" charset="0"/>
              </a:rPr>
              <a:t>Selenese</a:t>
            </a:r>
            <a:r>
              <a:rPr lang="en-US" altLang="en-US" sz="1600" dirty="0" smtClean="0">
                <a:solidFill>
                  <a:srgbClr val="0070C0"/>
                </a:solidFill>
                <a:latin typeface="Arial" panose="020B0604020202020204" pitchFamily="34" charset="0"/>
                <a:ea typeface="ＭＳ Ｐゴシック" pitchFamily="34" charset="-128"/>
                <a:cs typeface="Arial" panose="020B0604020202020204" pitchFamily="34" charset="0"/>
              </a:rPr>
              <a:t>”:</a:t>
            </a:r>
            <a:endParaRPr lang="en-US" altLang="en-US" sz="1200" dirty="0">
              <a:solidFill>
                <a:srgbClr val="0070C0"/>
              </a:solidFill>
              <a:latin typeface="Arial" panose="020B0604020202020204" pitchFamily="34" charset="0"/>
              <a:ea typeface="ＭＳ Ｐゴシック" pitchFamily="34" charset="-128"/>
              <a:cs typeface="Arial" panose="020B0604020202020204" pitchFamily="34" charset="0"/>
            </a:endParaRPr>
          </a:p>
          <a:p>
            <a:pPr marL="0" indent="0">
              <a:lnSpc>
                <a:spcPct val="120000"/>
              </a:lnSpc>
              <a:spcBef>
                <a:spcPct val="20000"/>
              </a:spcBef>
              <a:spcAft>
                <a:spcPts val="0"/>
              </a:spcAft>
              <a:buClr>
                <a:schemeClr val="accent1"/>
              </a:buClr>
              <a:buNone/>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A command is what tells Selenium what to do. Selenium commands come in three “flavors”:</a:t>
            </a: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Actions</a:t>
            </a:r>
          </a:p>
          <a:p>
            <a:pPr>
              <a:lnSpc>
                <a:spcPct val="120000"/>
              </a:lnSpc>
              <a:spcBef>
                <a:spcPct val="20000"/>
              </a:spcBef>
              <a:spcAft>
                <a:spcPts val="0"/>
              </a:spcAft>
              <a:buClr>
                <a:schemeClr val="accent1"/>
              </a:buClr>
              <a:buFont typeface="Arial" pitchFamily="34" charset="0"/>
              <a:buChar char="•"/>
            </a:pPr>
            <a:r>
              <a:rPr lang="en-US" altLang="en-US" sz="1400" dirty="0" err="1">
                <a:solidFill>
                  <a:srgbClr val="000000"/>
                </a:solidFill>
                <a:latin typeface="Arial" panose="020B0604020202020204" pitchFamily="34" charset="0"/>
                <a:ea typeface="ＭＳ Ｐゴシック" pitchFamily="34" charset="-128"/>
                <a:cs typeface="Arial" panose="020B0604020202020204" pitchFamily="34" charset="0"/>
              </a:rPr>
              <a:t>Accessors</a:t>
            </a:r>
            <a:endPar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Font typeface="Arial" pitchFamily="34" charset="0"/>
              <a:buChar char="•"/>
            </a:pPr>
            <a:r>
              <a:rPr lang="en-US" altLang="en-US" sz="1400" dirty="0" smtClean="0">
                <a:solidFill>
                  <a:srgbClr val="000000"/>
                </a:solidFill>
                <a:latin typeface="Arial" panose="020B0604020202020204" pitchFamily="34" charset="0"/>
                <a:ea typeface="ＭＳ Ｐゴシック" pitchFamily="34" charset="-128"/>
                <a:cs typeface="Arial" panose="020B0604020202020204" pitchFamily="34" charset="0"/>
              </a:rPr>
              <a:t>Assertions</a:t>
            </a:r>
            <a:endPar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endParaRPr>
          </a:p>
        </p:txBody>
      </p:sp>
      <p:sp>
        <p:nvSpPr>
          <p:cNvPr id="3" name="Title 2"/>
          <p:cNvSpPr>
            <a:spLocks noGrp="1"/>
          </p:cNvSpPr>
          <p:nvPr>
            <p:ph type="title"/>
          </p:nvPr>
        </p:nvSpPr>
        <p:spPr/>
        <p:txBody>
          <a:bodyPr/>
          <a:lstStyle/>
          <a:p>
            <a:r>
              <a:rPr lang="en-US" dirty="0" smtClean="0"/>
              <a:t>RUNNING TEST CASES</a:t>
            </a:r>
            <a:endParaRPr lang="en-US" dirty="0"/>
          </a:p>
        </p:txBody>
      </p:sp>
    </p:spTree>
    <p:extLst>
      <p:ext uri="{BB962C8B-B14F-4D97-AF65-F5344CB8AC3E}">
        <p14:creationId xmlns:p14="http://schemas.microsoft.com/office/powerpoint/2010/main" val="3213925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altLang="en-US" sz="2000" b="1" dirty="0" smtClean="0">
                <a:latin typeface="Calibri" pitchFamily="34" charset="0"/>
                <a:ea typeface="ＭＳ Ｐゴシック" pitchFamily="34" charset="-128"/>
                <a:cs typeface="Calibri" pitchFamily="34" charset="0"/>
              </a:rPr>
              <a:t>The </a:t>
            </a:r>
            <a:r>
              <a:rPr lang="en-US" altLang="en-US" sz="2000" b="1" dirty="0">
                <a:latin typeface="Calibri" pitchFamily="34" charset="0"/>
                <a:ea typeface="ＭＳ Ｐゴシック" pitchFamily="34" charset="-128"/>
                <a:cs typeface="Calibri" pitchFamily="34" charset="0"/>
              </a:rPr>
              <a:t>most commonly used commands for building tests are:</a:t>
            </a:r>
            <a:r>
              <a:rPr lang="en-US" altLang="en-US" sz="2000" dirty="0">
                <a:latin typeface="Calibri" pitchFamily="34" charset="0"/>
                <a:ea typeface="ＭＳ Ｐゴシック" pitchFamily="34" charset="-128"/>
                <a:cs typeface="Calibri" pitchFamily="34" charset="0"/>
              </a:rPr>
              <a:t> </a:t>
            </a:r>
          </a:p>
          <a:p>
            <a:pPr>
              <a:lnSpc>
                <a:spcPct val="120000"/>
              </a:lnSpc>
              <a:spcBef>
                <a:spcPct val="20000"/>
              </a:spcBef>
              <a:buClr>
                <a:schemeClr val="accent1"/>
              </a:buClr>
              <a:buFont typeface="Arial" panose="020B0604020202020204" pitchFamily="34" charset="0"/>
              <a:buChar char="•"/>
            </a:pPr>
            <a:r>
              <a:rPr lang="en-US" altLang="en-US" b="1" dirty="0" smtClean="0">
                <a:latin typeface="Calibri" pitchFamily="34" charset="0"/>
                <a:ea typeface="ＭＳ Ｐゴシック" pitchFamily="34" charset="-128"/>
                <a:cs typeface="Calibri" pitchFamily="34" charset="0"/>
              </a:rPr>
              <a:t>Open</a:t>
            </a:r>
            <a:r>
              <a:rPr lang="en-US" altLang="en-US" dirty="0">
                <a:latin typeface="Calibri" pitchFamily="34" charset="0"/>
                <a:ea typeface="ＭＳ Ｐゴシック" pitchFamily="34" charset="-128"/>
                <a:cs typeface="Calibri" pitchFamily="34" charset="0"/>
              </a:rPr>
              <a:t>: opens a page using a URL.</a:t>
            </a:r>
          </a:p>
          <a:p>
            <a:pPr>
              <a:lnSpc>
                <a:spcPct val="120000"/>
              </a:lnSpc>
              <a:spcBef>
                <a:spcPct val="20000"/>
              </a:spcBef>
              <a:buClr>
                <a:schemeClr val="accent1"/>
              </a:buClr>
              <a:buFont typeface="Arial" panose="020B0604020202020204" pitchFamily="34" charset="0"/>
              <a:buChar char="•"/>
            </a:pPr>
            <a:r>
              <a:rPr lang="en-US" altLang="en-US" b="1" dirty="0" smtClean="0">
                <a:latin typeface="Calibri" pitchFamily="34" charset="0"/>
                <a:ea typeface="ＭＳ Ｐゴシック" pitchFamily="34" charset="-128"/>
                <a:cs typeface="Calibri" pitchFamily="34" charset="0"/>
              </a:rPr>
              <a:t>Click/</a:t>
            </a:r>
            <a:r>
              <a:rPr lang="en-US" altLang="en-US" b="1" dirty="0" err="1" smtClean="0">
                <a:latin typeface="Calibri" pitchFamily="34" charset="0"/>
                <a:ea typeface="ＭＳ Ｐゴシック" pitchFamily="34" charset="-128"/>
                <a:cs typeface="Calibri" pitchFamily="34" charset="0"/>
              </a:rPr>
              <a:t>clickAndWait</a:t>
            </a:r>
            <a:r>
              <a:rPr lang="en-US" altLang="en-US" b="1" dirty="0">
                <a:latin typeface="Calibri" pitchFamily="34" charset="0"/>
                <a:ea typeface="ＭＳ Ｐゴシック" pitchFamily="34" charset="-128"/>
                <a:cs typeface="Calibri" pitchFamily="34" charset="0"/>
              </a:rPr>
              <a:t>:</a:t>
            </a:r>
            <a:r>
              <a:rPr lang="en-US" altLang="en-US" dirty="0">
                <a:latin typeface="Calibri" pitchFamily="34" charset="0"/>
                <a:ea typeface="ＭＳ Ｐゴシック" pitchFamily="34" charset="-128"/>
                <a:cs typeface="Calibri" pitchFamily="34" charset="0"/>
              </a:rPr>
              <a:t> Performs a click operation, and optionally waits for a new page to load. </a:t>
            </a:r>
          </a:p>
          <a:p>
            <a:pPr>
              <a:lnSpc>
                <a:spcPct val="120000"/>
              </a:lnSpc>
              <a:spcBef>
                <a:spcPct val="20000"/>
              </a:spcBef>
              <a:buClr>
                <a:schemeClr val="accent1"/>
              </a:buClr>
              <a:buFont typeface="Arial" panose="020B0604020202020204" pitchFamily="34" charset="0"/>
              <a:buChar char="•"/>
            </a:pPr>
            <a:r>
              <a:rPr lang="en-US" altLang="en-US" b="1" dirty="0" err="1" smtClean="0">
                <a:latin typeface="Calibri" pitchFamily="34" charset="0"/>
                <a:ea typeface="ＭＳ Ｐゴシック" pitchFamily="34" charset="-128"/>
                <a:cs typeface="Calibri" pitchFamily="34" charset="0"/>
              </a:rPr>
              <a:t>VerifyTitle</a:t>
            </a:r>
            <a:r>
              <a:rPr lang="en-US" altLang="en-US" b="1" dirty="0" smtClean="0">
                <a:latin typeface="Calibri" pitchFamily="34" charset="0"/>
                <a:ea typeface="ＭＳ Ｐゴシック" pitchFamily="34" charset="-128"/>
                <a:cs typeface="Calibri" pitchFamily="34" charset="0"/>
              </a:rPr>
              <a:t>/</a:t>
            </a:r>
            <a:r>
              <a:rPr lang="en-US" altLang="en-US" b="1" dirty="0" err="1" smtClean="0">
                <a:latin typeface="Calibri" pitchFamily="34" charset="0"/>
                <a:ea typeface="ＭＳ Ｐゴシック" pitchFamily="34" charset="-128"/>
                <a:cs typeface="Calibri" pitchFamily="34" charset="0"/>
              </a:rPr>
              <a:t>assertTitle</a:t>
            </a:r>
            <a:r>
              <a:rPr lang="en-US" altLang="en-US" b="1" dirty="0">
                <a:latin typeface="Calibri" pitchFamily="34" charset="0"/>
                <a:ea typeface="ＭＳ Ｐゴシック" pitchFamily="34" charset="-128"/>
                <a:cs typeface="Calibri" pitchFamily="34" charset="0"/>
              </a:rPr>
              <a:t>:</a:t>
            </a:r>
            <a:r>
              <a:rPr lang="en-US" altLang="en-US" dirty="0">
                <a:latin typeface="Calibri" pitchFamily="34" charset="0"/>
                <a:ea typeface="ＭＳ Ｐゴシック" pitchFamily="34" charset="-128"/>
                <a:cs typeface="Calibri" pitchFamily="34" charset="0"/>
              </a:rPr>
              <a:t> verifies an expected page title. </a:t>
            </a:r>
          </a:p>
          <a:p>
            <a:pPr>
              <a:lnSpc>
                <a:spcPct val="120000"/>
              </a:lnSpc>
              <a:spcBef>
                <a:spcPct val="20000"/>
              </a:spcBef>
              <a:buClr>
                <a:schemeClr val="accent1"/>
              </a:buClr>
              <a:buFont typeface="Arial" panose="020B0604020202020204" pitchFamily="34" charset="0"/>
              <a:buChar char="•"/>
            </a:pPr>
            <a:r>
              <a:rPr lang="en-US" altLang="en-US" b="1" dirty="0" err="1" smtClean="0">
                <a:latin typeface="Calibri" pitchFamily="34" charset="0"/>
                <a:ea typeface="ＭＳ Ｐゴシック" pitchFamily="34" charset="-128"/>
                <a:cs typeface="Calibri" pitchFamily="34" charset="0"/>
              </a:rPr>
              <a:t>VerifyTextPresent</a:t>
            </a:r>
            <a:r>
              <a:rPr lang="en-US" altLang="en-US" b="1" dirty="0" smtClean="0">
                <a:latin typeface="Calibri" pitchFamily="34" charset="0"/>
                <a:ea typeface="ＭＳ Ｐゴシック" pitchFamily="34" charset="-128"/>
                <a:cs typeface="Calibri" pitchFamily="34" charset="0"/>
              </a:rPr>
              <a:t> </a:t>
            </a:r>
            <a:r>
              <a:rPr lang="en-US" altLang="en-US" b="1" dirty="0">
                <a:latin typeface="Calibri" pitchFamily="34" charset="0"/>
                <a:ea typeface="ＭＳ Ｐゴシック" pitchFamily="34" charset="-128"/>
                <a:cs typeface="Calibri" pitchFamily="34" charset="0"/>
              </a:rPr>
              <a:t>:</a:t>
            </a:r>
            <a:r>
              <a:rPr lang="en-US" altLang="en-US" dirty="0">
                <a:latin typeface="Calibri" pitchFamily="34" charset="0"/>
                <a:ea typeface="ＭＳ Ｐゴシック" pitchFamily="34" charset="-128"/>
                <a:cs typeface="Calibri" pitchFamily="34" charset="0"/>
              </a:rPr>
              <a:t> verifies expected text is somewhere on the page. </a:t>
            </a:r>
          </a:p>
          <a:p>
            <a:pPr>
              <a:lnSpc>
                <a:spcPct val="120000"/>
              </a:lnSpc>
              <a:spcBef>
                <a:spcPct val="20000"/>
              </a:spcBef>
              <a:buClr>
                <a:schemeClr val="accent1"/>
              </a:buClr>
              <a:buFont typeface="Arial" panose="020B0604020202020204" pitchFamily="34" charset="0"/>
              <a:buChar char="•"/>
            </a:pPr>
            <a:r>
              <a:rPr lang="en-US" altLang="en-US" b="1" dirty="0" err="1" smtClean="0">
                <a:latin typeface="Calibri" pitchFamily="34" charset="0"/>
                <a:ea typeface="ＭＳ Ｐゴシック" pitchFamily="34" charset="-128"/>
                <a:cs typeface="Calibri" pitchFamily="34" charset="0"/>
              </a:rPr>
              <a:t>VerifyElementPresent</a:t>
            </a:r>
            <a:r>
              <a:rPr lang="en-US" altLang="en-US" b="1" dirty="0" smtClean="0">
                <a:latin typeface="Calibri" pitchFamily="34" charset="0"/>
                <a:ea typeface="ＭＳ Ｐゴシック" pitchFamily="34" charset="-128"/>
                <a:cs typeface="Calibri" pitchFamily="34" charset="0"/>
              </a:rPr>
              <a:t> </a:t>
            </a:r>
            <a:r>
              <a:rPr lang="en-US" altLang="en-US" b="1" dirty="0">
                <a:latin typeface="Calibri" pitchFamily="34" charset="0"/>
                <a:ea typeface="ＭＳ Ｐゴシック" pitchFamily="34" charset="-128"/>
                <a:cs typeface="Calibri" pitchFamily="34" charset="0"/>
              </a:rPr>
              <a:t>:</a:t>
            </a:r>
            <a:r>
              <a:rPr lang="en-US" altLang="en-US" dirty="0">
                <a:latin typeface="Calibri" pitchFamily="34" charset="0"/>
                <a:ea typeface="ＭＳ Ｐゴシック" pitchFamily="34" charset="-128"/>
                <a:cs typeface="Calibri" pitchFamily="34" charset="0"/>
              </a:rPr>
              <a:t> verifies an expected UI element, as defined by its HTML tag, is present on the page. </a:t>
            </a:r>
          </a:p>
          <a:p>
            <a:pPr>
              <a:lnSpc>
                <a:spcPct val="120000"/>
              </a:lnSpc>
              <a:spcBef>
                <a:spcPct val="20000"/>
              </a:spcBef>
              <a:buClr>
                <a:schemeClr val="accent1"/>
              </a:buClr>
              <a:buFont typeface="Arial" panose="020B0604020202020204" pitchFamily="34" charset="0"/>
              <a:buChar char="•"/>
            </a:pPr>
            <a:r>
              <a:rPr lang="en-US" altLang="en-US" b="1" dirty="0" err="1" smtClean="0">
                <a:latin typeface="Calibri" pitchFamily="34" charset="0"/>
                <a:ea typeface="ＭＳ Ｐゴシック" pitchFamily="34" charset="-128"/>
                <a:cs typeface="Calibri" pitchFamily="34" charset="0"/>
              </a:rPr>
              <a:t>VerifyText</a:t>
            </a:r>
            <a:r>
              <a:rPr lang="en-US" altLang="en-US" b="1" dirty="0" smtClean="0">
                <a:latin typeface="Calibri" pitchFamily="34" charset="0"/>
                <a:ea typeface="ＭＳ Ｐゴシック" pitchFamily="34" charset="-128"/>
                <a:cs typeface="Calibri" pitchFamily="34" charset="0"/>
              </a:rPr>
              <a:t> </a:t>
            </a:r>
            <a:r>
              <a:rPr lang="en-US" altLang="en-US" b="1" dirty="0">
                <a:latin typeface="Calibri" pitchFamily="34" charset="0"/>
                <a:ea typeface="ＭＳ Ｐゴシック" pitchFamily="34" charset="-128"/>
                <a:cs typeface="Calibri" pitchFamily="34" charset="0"/>
              </a:rPr>
              <a:t>:</a:t>
            </a:r>
            <a:r>
              <a:rPr lang="en-US" altLang="en-US" dirty="0">
                <a:latin typeface="Calibri" pitchFamily="34" charset="0"/>
                <a:ea typeface="ＭＳ Ｐゴシック" pitchFamily="34" charset="-128"/>
                <a:cs typeface="Calibri" pitchFamily="34" charset="0"/>
              </a:rPr>
              <a:t> verifies expected text and its corresponding HTML tag are present on the page. </a:t>
            </a:r>
          </a:p>
          <a:p>
            <a:pPr>
              <a:lnSpc>
                <a:spcPct val="120000"/>
              </a:lnSpc>
              <a:spcBef>
                <a:spcPct val="20000"/>
              </a:spcBef>
              <a:buClr>
                <a:schemeClr val="accent1"/>
              </a:buClr>
              <a:buFont typeface="Arial" panose="020B0604020202020204" pitchFamily="34" charset="0"/>
              <a:buChar char="•"/>
            </a:pPr>
            <a:r>
              <a:rPr lang="en-US" altLang="en-US" b="1" dirty="0" err="1" smtClean="0">
                <a:latin typeface="Calibri" pitchFamily="34" charset="0"/>
                <a:ea typeface="ＭＳ Ｐゴシック" pitchFamily="34" charset="-128"/>
                <a:cs typeface="Calibri" pitchFamily="34" charset="0"/>
              </a:rPr>
              <a:t>WaitForPageToLoad</a:t>
            </a:r>
            <a:r>
              <a:rPr lang="en-US" altLang="en-US" b="1" dirty="0" smtClean="0">
                <a:latin typeface="Calibri" pitchFamily="34" charset="0"/>
                <a:ea typeface="ＭＳ Ｐゴシック" pitchFamily="34" charset="-128"/>
                <a:cs typeface="Calibri" pitchFamily="34" charset="0"/>
              </a:rPr>
              <a:t> </a:t>
            </a:r>
            <a:r>
              <a:rPr lang="en-US" altLang="en-US" b="1" dirty="0">
                <a:latin typeface="Calibri" pitchFamily="34" charset="0"/>
                <a:ea typeface="ＭＳ Ｐゴシック" pitchFamily="34" charset="-128"/>
                <a:cs typeface="Calibri" pitchFamily="34" charset="0"/>
              </a:rPr>
              <a:t>:</a:t>
            </a:r>
            <a:r>
              <a:rPr lang="en-US" altLang="en-US" dirty="0">
                <a:latin typeface="Calibri" pitchFamily="34" charset="0"/>
                <a:ea typeface="ＭＳ Ｐゴシック" pitchFamily="34" charset="-128"/>
                <a:cs typeface="Calibri" pitchFamily="34" charset="0"/>
              </a:rPr>
              <a:t> Pauses execution until an expected new page loads. Called automatically when </a:t>
            </a:r>
            <a:r>
              <a:rPr lang="en-US" altLang="en-US" dirty="0" err="1">
                <a:latin typeface="Calibri" pitchFamily="34" charset="0"/>
                <a:ea typeface="ＭＳ Ｐゴシック" pitchFamily="34" charset="-128"/>
                <a:cs typeface="Calibri" pitchFamily="34" charset="0"/>
              </a:rPr>
              <a:t>clickAndWait</a:t>
            </a:r>
            <a:r>
              <a:rPr lang="en-US" altLang="en-US" dirty="0">
                <a:latin typeface="Calibri" pitchFamily="34" charset="0"/>
                <a:ea typeface="ＭＳ Ｐゴシック" pitchFamily="34" charset="-128"/>
                <a:cs typeface="Calibri" pitchFamily="34" charset="0"/>
              </a:rPr>
              <a:t> is used. </a:t>
            </a:r>
          </a:p>
          <a:p>
            <a:pPr>
              <a:lnSpc>
                <a:spcPct val="120000"/>
              </a:lnSpc>
              <a:spcBef>
                <a:spcPct val="20000"/>
              </a:spcBef>
              <a:buClr>
                <a:schemeClr val="accent1"/>
              </a:buClr>
              <a:buFont typeface="Arial" panose="020B0604020202020204" pitchFamily="34" charset="0"/>
              <a:buChar char="•"/>
            </a:pPr>
            <a:r>
              <a:rPr lang="en-US" altLang="en-US" b="1" dirty="0" err="1" smtClean="0">
                <a:latin typeface="Calibri" pitchFamily="34" charset="0"/>
                <a:ea typeface="ＭＳ Ｐゴシック" pitchFamily="34" charset="-128"/>
                <a:cs typeface="Calibri" pitchFamily="34" charset="0"/>
              </a:rPr>
              <a:t>WaitForElementPresent</a:t>
            </a:r>
            <a:r>
              <a:rPr lang="en-US" altLang="en-US" b="1" dirty="0" smtClean="0">
                <a:latin typeface="Calibri" pitchFamily="34" charset="0"/>
                <a:ea typeface="ＭＳ Ｐゴシック" pitchFamily="34" charset="-128"/>
                <a:cs typeface="Calibri" pitchFamily="34" charset="0"/>
              </a:rPr>
              <a:t> </a:t>
            </a:r>
            <a:r>
              <a:rPr lang="en-US" altLang="en-US" b="1" dirty="0">
                <a:latin typeface="Calibri" pitchFamily="34" charset="0"/>
                <a:ea typeface="ＭＳ Ｐゴシック" pitchFamily="34" charset="-128"/>
                <a:cs typeface="Calibri" pitchFamily="34" charset="0"/>
              </a:rPr>
              <a:t>:</a:t>
            </a:r>
            <a:r>
              <a:rPr lang="en-US" altLang="en-US" dirty="0">
                <a:latin typeface="Calibri" pitchFamily="34" charset="0"/>
                <a:ea typeface="ＭＳ Ｐゴシック" pitchFamily="34" charset="-128"/>
                <a:cs typeface="Calibri" pitchFamily="34" charset="0"/>
              </a:rPr>
              <a:t> Pauses execution until an expected UI element, as defined by its HTML tag, is present on the page</a:t>
            </a:r>
            <a:endParaRPr lang="en-US" dirty="0"/>
          </a:p>
        </p:txBody>
      </p:sp>
      <p:sp>
        <p:nvSpPr>
          <p:cNvPr id="4" name="Title 3"/>
          <p:cNvSpPr>
            <a:spLocks noGrp="1"/>
          </p:cNvSpPr>
          <p:nvPr>
            <p:ph type="title"/>
          </p:nvPr>
        </p:nvSpPr>
        <p:spPr/>
        <p:txBody>
          <a:bodyPr/>
          <a:lstStyle/>
          <a:p>
            <a:r>
              <a:rPr lang="en-US" dirty="0" smtClean="0"/>
              <a:t>SOME USEFUL SELENIUM COMMANDS</a:t>
            </a:r>
            <a:endParaRPr lang="en-US" dirty="0"/>
          </a:p>
        </p:txBody>
      </p:sp>
    </p:spTree>
    <p:extLst>
      <p:ext uri="{BB962C8B-B14F-4D97-AF65-F5344CB8AC3E}">
        <p14:creationId xmlns:p14="http://schemas.microsoft.com/office/powerpoint/2010/main" val="573342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0" indent="0">
              <a:buNone/>
            </a:pPr>
            <a:r>
              <a:rPr lang="en-US" altLang="en-US" b="1" dirty="0" smtClean="0">
                <a:solidFill>
                  <a:srgbClr val="0070C0"/>
                </a:solidFill>
                <a:latin typeface="Calibri" pitchFamily="34" charset="0"/>
                <a:ea typeface="ＭＳ Ｐゴシック" pitchFamily="34" charset="-128"/>
                <a:cs typeface="Calibri" pitchFamily="34" charset="0"/>
              </a:rPr>
              <a:t>Locator </a:t>
            </a:r>
            <a:r>
              <a:rPr lang="en-US" altLang="en-US" b="1" dirty="0">
                <a:solidFill>
                  <a:srgbClr val="0070C0"/>
                </a:solidFill>
                <a:latin typeface="Calibri" pitchFamily="34" charset="0"/>
                <a:ea typeface="ＭＳ Ｐゴシック" pitchFamily="34" charset="-128"/>
                <a:cs typeface="Calibri" pitchFamily="34" charset="0"/>
              </a:rPr>
              <a:t>Types:</a:t>
            </a:r>
            <a:r>
              <a:rPr lang="en-US" altLang="en-US" dirty="0">
                <a:solidFill>
                  <a:srgbClr val="0070C0"/>
                </a:solidFill>
                <a:latin typeface="Calibri" pitchFamily="34" charset="0"/>
                <a:ea typeface="ＭＳ Ｐゴシック" pitchFamily="34" charset="-128"/>
                <a:cs typeface="Calibri" pitchFamily="34" charset="0"/>
              </a:rPr>
              <a:t> </a:t>
            </a:r>
            <a:endParaRPr lang="en-US" altLang="en-US" b="1" dirty="0">
              <a:solidFill>
                <a:srgbClr val="0070C0"/>
              </a:solidFill>
              <a:latin typeface="Calibri" pitchFamily="34" charset="0"/>
              <a:ea typeface="ＭＳ Ｐゴシック" pitchFamily="34" charset="-128"/>
              <a:cs typeface="Calibri" pitchFamily="34" charset="0"/>
            </a:endParaRPr>
          </a:p>
          <a:p>
            <a:pPr>
              <a:lnSpc>
                <a:spcPct val="120000"/>
              </a:lnSpc>
              <a:spcBef>
                <a:spcPct val="20000"/>
              </a:spcBef>
              <a:buClr>
                <a:schemeClr val="accent1"/>
              </a:buClr>
              <a:buFont typeface="Arial" panose="020B0604020202020204" pitchFamily="34" charset="0"/>
              <a:buChar char="•"/>
            </a:pPr>
            <a:r>
              <a:rPr lang="en-US" altLang="en-US" dirty="0">
                <a:solidFill>
                  <a:srgbClr val="000000"/>
                </a:solidFill>
                <a:latin typeface="Calibri" pitchFamily="34" charset="0"/>
                <a:ea typeface="ＭＳ Ｐゴシック" pitchFamily="34" charset="-128"/>
                <a:cs typeface="Calibri" pitchFamily="34" charset="0"/>
              </a:rPr>
              <a:t>Locating by Id</a:t>
            </a:r>
          </a:p>
          <a:p>
            <a:pPr>
              <a:lnSpc>
                <a:spcPct val="120000"/>
              </a:lnSpc>
              <a:spcBef>
                <a:spcPct val="20000"/>
              </a:spcBef>
              <a:buClr>
                <a:schemeClr val="accent1"/>
              </a:buClr>
              <a:buFont typeface="Arial" panose="020B0604020202020204" pitchFamily="34" charset="0"/>
              <a:buChar char="•"/>
            </a:pPr>
            <a:r>
              <a:rPr lang="en-US" altLang="en-US" dirty="0">
                <a:solidFill>
                  <a:srgbClr val="000000"/>
                </a:solidFill>
                <a:latin typeface="Calibri" pitchFamily="34" charset="0"/>
                <a:ea typeface="ＭＳ Ｐゴシック" pitchFamily="34" charset="-128"/>
                <a:cs typeface="Calibri" pitchFamily="34" charset="0"/>
              </a:rPr>
              <a:t>Locating by Name</a:t>
            </a:r>
          </a:p>
          <a:p>
            <a:pPr>
              <a:lnSpc>
                <a:spcPct val="120000"/>
              </a:lnSpc>
              <a:spcBef>
                <a:spcPct val="20000"/>
              </a:spcBef>
              <a:buClr>
                <a:schemeClr val="accent1"/>
              </a:buClr>
              <a:buFont typeface="Arial" panose="020B0604020202020204" pitchFamily="34" charset="0"/>
              <a:buChar char="•"/>
            </a:pPr>
            <a:r>
              <a:rPr lang="en-US" altLang="en-US" dirty="0">
                <a:solidFill>
                  <a:srgbClr val="000000"/>
                </a:solidFill>
                <a:latin typeface="Calibri" pitchFamily="34" charset="0"/>
                <a:ea typeface="ＭＳ Ｐゴシック" pitchFamily="34" charset="-128"/>
                <a:cs typeface="Calibri" pitchFamily="34" charset="0"/>
              </a:rPr>
              <a:t>Locating by </a:t>
            </a:r>
            <a:r>
              <a:rPr lang="en-US" altLang="en-US" dirty="0" err="1">
                <a:solidFill>
                  <a:srgbClr val="000000"/>
                </a:solidFill>
                <a:latin typeface="Calibri" pitchFamily="34" charset="0"/>
                <a:ea typeface="ＭＳ Ｐゴシック" pitchFamily="34" charset="-128"/>
                <a:cs typeface="Calibri" pitchFamily="34" charset="0"/>
              </a:rPr>
              <a:t>XPath</a:t>
            </a:r>
            <a:endParaRPr lang="en-US" altLang="en-US" dirty="0">
              <a:solidFill>
                <a:srgbClr val="000000"/>
              </a:solidFill>
              <a:latin typeface="Calibri" pitchFamily="34" charset="0"/>
              <a:ea typeface="ＭＳ Ｐゴシック" pitchFamily="34" charset="-128"/>
              <a:cs typeface="Calibri" pitchFamily="34" charset="0"/>
            </a:endParaRPr>
          </a:p>
          <a:p>
            <a:pPr>
              <a:lnSpc>
                <a:spcPct val="120000"/>
              </a:lnSpc>
              <a:spcBef>
                <a:spcPct val="20000"/>
              </a:spcBef>
              <a:buClr>
                <a:schemeClr val="accent1"/>
              </a:buClr>
              <a:buFont typeface="Arial" panose="020B0604020202020204" pitchFamily="34" charset="0"/>
              <a:buChar char="•"/>
            </a:pPr>
            <a:r>
              <a:rPr lang="en-US" altLang="en-US" dirty="0">
                <a:solidFill>
                  <a:srgbClr val="000000"/>
                </a:solidFill>
                <a:latin typeface="Calibri" pitchFamily="34" charset="0"/>
                <a:ea typeface="ＭＳ Ｐゴシック" pitchFamily="34" charset="-128"/>
                <a:cs typeface="Calibri" pitchFamily="34" charset="0"/>
              </a:rPr>
              <a:t>Locating Hyperlinks by Link Text</a:t>
            </a:r>
          </a:p>
          <a:p>
            <a:pPr>
              <a:lnSpc>
                <a:spcPct val="120000"/>
              </a:lnSpc>
              <a:spcBef>
                <a:spcPct val="20000"/>
              </a:spcBef>
              <a:buClr>
                <a:schemeClr val="accent1"/>
              </a:buClr>
              <a:buFont typeface="Arial" panose="020B0604020202020204" pitchFamily="34" charset="0"/>
              <a:buChar char="•"/>
            </a:pPr>
            <a:r>
              <a:rPr lang="en-US" altLang="en-US" dirty="0">
                <a:solidFill>
                  <a:srgbClr val="000000"/>
                </a:solidFill>
                <a:latin typeface="Calibri" pitchFamily="34" charset="0"/>
                <a:ea typeface="ＭＳ Ｐゴシック" pitchFamily="34" charset="-128"/>
                <a:cs typeface="Calibri" pitchFamily="34" charset="0"/>
              </a:rPr>
              <a:t>Locating by DOM</a:t>
            </a:r>
          </a:p>
          <a:p>
            <a:pPr>
              <a:lnSpc>
                <a:spcPct val="120000"/>
              </a:lnSpc>
              <a:spcBef>
                <a:spcPct val="20000"/>
              </a:spcBef>
              <a:buClr>
                <a:schemeClr val="accent1"/>
              </a:buClr>
              <a:buFont typeface="Arial" panose="020B0604020202020204" pitchFamily="34" charset="0"/>
              <a:buChar char="•"/>
            </a:pPr>
            <a:r>
              <a:rPr lang="en-US" altLang="en-US" dirty="0">
                <a:solidFill>
                  <a:srgbClr val="000000"/>
                </a:solidFill>
                <a:latin typeface="Calibri" pitchFamily="34" charset="0"/>
                <a:ea typeface="ＭＳ Ｐゴシック" pitchFamily="34" charset="-128"/>
                <a:cs typeface="Calibri" pitchFamily="34" charset="0"/>
              </a:rPr>
              <a:t>Locating by CSS</a:t>
            </a:r>
          </a:p>
          <a:p>
            <a:pPr>
              <a:lnSpc>
                <a:spcPct val="120000"/>
              </a:lnSpc>
              <a:spcBef>
                <a:spcPct val="20000"/>
              </a:spcBef>
              <a:buClr>
                <a:schemeClr val="accent1"/>
              </a:buClr>
              <a:buFont typeface="Arial" panose="020B0604020202020204" pitchFamily="34" charset="0"/>
              <a:buChar char="•"/>
            </a:pPr>
            <a:endParaRPr lang="en-US" altLang="en-US" dirty="0">
              <a:solidFill>
                <a:srgbClr val="000000"/>
              </a:solidFill>
              <a:latin typeface="Calibri" pitchFamily="34" charset="0"/>
              <a:ea typeface="ＭＳ Ｐゴシック" pitchFamily="34" charset="-128"/>
              <a:cs typeface="Calibri" pitchFamily="34" charset="0"/>
            </a:endParaRPr>
          </a:p>
          <a:p>
            <a:pPr marL="0" indent="0">
              <a:lnSpc>
                <a:spcPct val="120000"/>
              </a:lnSpc>
              <a:spcBef>
                <a:spcPct val="20000"/>
              </a:spcBef>
              <a:buClr>
                <a:schemeClr val="accent1"/>
              </a:buClr>
              <a:buNone/>
            </a:pPr>
            <a:r>
              <a:rPr lang="en-US" altLang="en-US" sz="1400" b="1" i="1" dirty="0">
                <a:solidFill>
                  <a:srgbClr val="000000"/>
                </a:solidFill>
                <a:latin typeface="Calibri" pitchFamily="34" charset="0"/>
                <a:ea typeface="ＭＳ Ｐゴシック" pitchFamily="34" charset="-128"/>
                <a:cs typeface="Calibri" pitchFamily="34" charset="0"/>
              </a:rPr>
              <a:t>Note : These strategies will be discussed in details during </a:t>
            </a:r>
            <a:r>
              <a:rPr lang="en-US" altLang="en-US" sz="1400" b="1" i="1" dirty="0" err="1">
                <a:solidFill>
                  <a:srgbClr val="000000"/>
                </a:solidFill>
                <a:latin typeface="Calibri" pitchFamily="34" charset="0"/>
                <a:ea typeface="ＭＳ Ｐゴシック" pitchFamily="34" charset="-128"/>
                <a:cs typeface="Calibri" pitchFamily="34" charset="0"/>
              </a:rPr>
              <a:t>webdriver</a:t>
            </a:r>
            <a:r>
              <a:rPr lang="en-US" altLang="en-US" sz="1400" b="1" i="1" dirty="0">
                <a:solidFill>
                  <a:srgbClr val="000000"/>
                </a:solidFill>
                <a:latin typeface="Calibri" pitchFamily="34" charset="0"/>
                <a:ea typeface="ＭＳ Ｐゴシック" pitchFamily="34" charset="-128"/>
                <a:cs typeface="Calibri" pitchFamily="34" charset="0"/>
              </a:rPr>
              <a:t> session</a:t>
            </a:r>
            <a:endParaRPr lang="en-US" dirty="0"/>
          </a:p>
        </p:txBody>
      </p:sp>
      <p:sp>
        <p:nvSpPr>
          <p:cNvPr id="3" name="Title 2"/>
          <p:cNvSpPr>
            <a:spLocks noGrp="1"/>
          </p:cNvSpPr>
          <p:nvPr>
            <p:ph type="title"/>
          </p:nvPr>
        </p:nvSpPr>
        <p:spPr/>
        <p:txBody>
          <a:bodyPr/>
          <a:lstStyle/>
          <a:p>
            <a:r>
              <a:rPr lang="en-US" dirty="0" smtClean="0"/>
              <a:t>LOCATING ELEMENTS</a:t>
            </a:r>
            <a:endParaRPr lang="en-US" dirty="0"/>
          </a:p>
        </p:txBody>
      </p:sp>
    </p:spTree>
    <p:extLst>
      <p:ext uri="{BB962C8B-B14F-4D97-AF65-F5344CB8AC3E}">
        <p14:creationId xmlns:p14="http://schemas.microsoft.com/office/powerpoint/2010/main" val="762777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smtClean="0"/>
              <a:t>It </a:t>
            </a:r>
            <a:r>
              <a:rPr lang="en-US" dirty="0"/>
              <a:t>is very important to wait for the element to reach a state where further action can </a:t>
            </a:r>
            <a:r>
              <a:rPr lang="en-US" dirty="0" smtClean="0"/>
              <a:t>be performed </a:t>
            </a:r>
            <a:r>
              <a:rPr lang="en-US" dirty="0"/>
              <a:t>on it.  Selenium IDE provides some of the inbuilt methods to achieve the </a:t>
            </a:r>
            <a:r>
              <a:rPr lang="en-US" dirty="0" smtClean="0"/>
              <a:t>synchronization</a:t>
            </a:r>
            <a:r>
              <a:rPr lang="en-US" dirty="0"/>
              <a:t>. </a:t>
            </a:r>
          </a:p>
          <a:p>
            <a:pPr marL="0" indent="0">
              <a:buNone/>
            </a:pPr>
            <a:endParaRPr lang="en-US" dirty="0"/>
          </a:p>
          <a:p>
            <a:pPr marL="0" indent="0">
              <a:buNone/>
            </a:pPr>
            <a:r>
              <a:rPr lang="en-US" b="1" u="sng" dirty="0">
                <a:solidFill>
                  <a:srgbClr val="0070C0"/>
                </a:solidFill>
              </a:rPr>
              <a:t>Page Load and </a:t>
            </a:r>
            <a:r>
              <a:rPr lang="en-US" b="1" u="sng" dirty="0" smtClean="0">
                <a:solidFill>
                  <a:srgbClr val="0070C0"/>
                </a:solidFill>
              </a:rPr>
              <a:t>Refresh:</a:t>
            </a:r>
            <a:endParaRPr lang="en-US" b="1" u="sng" dirty="0">
              <a:solidFill>
                <a:srgbClr val="0070C0"/>
              </a:solidFill>
            </a:endParaRPr>
          </a:p>
          <a:p>
            <a:pPr marL="0" indent="0">
              <a:buNone/>
            </a:pPr>
            <a:r>
              <a:rPr lang="en-US" sz="1600" dirty="0" smtClean="0"/>
              <a:t>Wait </a:t>
            </a:r>
            <a:r>
              <a:rPr lang="en-US" sz="1600" dirty="0"/>
              <a:t>for the page to </a:t>
            </a:r>
            <a:r>
              <a:rPr lang="en-US" sz="1600" dirty="0" smtClean="0"/>
              <a:t>load. </a:t>
            </a:r>
            <a:r>
              <a:rPr lang="en-US" sz="1600" dirty="0"/>
              <a:t>E.g. </a:t>
            </a:r>
          </a:p>
          <a:p>
            <a:pPr lvl="2">
              <a:buFont typeface="Arial" pitchFamily="34" charset="0"/>
              <a:buChar char="•"/>
            </a:pPr>
            <a:r>
              <a:rPr lang="en-US" sz="1400" dirty="0" err="1"/>
              <a:t>clickAndWait</a:t>
            </a:r>
            <a:endParaRPr lang="en-US" sz="1400" dirty="0"/>
          </a:p>
          <a:p>
            <a:pPr lvl="2">
              <a:buFont typeface="Arial" pitchFamily="34" charset="0"/>
              <a:buChar char="•"/>
            </a:pPr>
            <a:r>
              <a:rPr lang="en-US" sz="1400" dirty="0" err="1"/>
              <a:t>checkAndWait</a:t>
            </a:r>
            <a:endParaRPr lang="en-US" sz="1400" dirty="0"/>
          </a:p>
          <a:p>
            <a:pPr lvl="2">
              <a:buFont typeface="Arial" pitchFamily="34" charset="0"/>
              <a:buChar char="•"/>
            </a:pPr>
            <a:r>
              <a:rPr lang="en-US" sz="1400" dirty="0" err="1"/>
              <a:t>selectAndWait</a:t>
            </a:r>
            <a:endParaRPr lang="en-US" sz="1400" dirty="0"/>
          </a:p>
          <a:p>
            <a:pPr marL="0" indent="0">
              <a:buNone/>
            </a:pPr>
            <a:endParaRPr lang="en-US" b="1" u="sng" dirty="0" smtClean="0">
              <a:solidFill>
                <a:srgbClr val="0070C0"/>
              </a:solidFill>
            </a:endParaRPr>
          </a:p>
          <a:p>
            <a:pPr marL="0" indent="0">
              <a:buNone/>
            </a:pPr>
            <a:r>
              <a:rPr lang="en-US" b="1" u="sng" dirty="0" smtClean="0">
                <a:solidFill>
                  <a:srgbClr val="0070C0"/>
                </a:solidFill>
              </a:rPr>
              <a:t>Handling AJAX:</a:t>
            </a:r>
            <a:endParaRPr lang="en-US" b="1" u="sng" dirty="0">
              <a:solidFill>
                <a:srgbClr val="0070C0"/>
              </a:solidFill>
            </a:endParaRPr>
          </a:p>
          <a:p>
            <a:pPr marL="0" indent="0">
              <a:buNone/>
            </a:pPr>
            <a:r>
              <a:rPr lang="en-US" sz="1600" dirty="0" smtClean="0"/>
              <a:t>With </a:t>
            </a:r>
            <a:r>
              <a:rPr lang="en-US" sz="1600" dirty="0"/>
              <a:t>the help of </a:t>
            </a:r>
            <a:r>
              <a:rPr lang="en-US" sz="1600" dirty="0" smtClean="0"/>
              <a:t>AJAX, </a:t>
            </a:r>
            <a:r>
              <a:rPr lang="en-US" sz="1600" dirty="0"/>
              <a:t>any element can be changed without refreshing the whole page. So normal </a:t>
            </a:r>
            <a:r>
              <a:rPr lang="en-US" sz="1600" dirty="0" smtClean="0"/>
              <a:t>page </a:t>
            </a:r>
            <a:r>
              <a:rPr lang="en-US" sz="1600" dirty="0"/>
              <a:t>wait doesn’t work under such </a:t>
            </a:r>
            <a:r>
              <a:rPr lang="en-US" sz="1600" dirty="0" smtClean="0"/>
              <a:t>conditions.</a:t>
            </a:r>
            <a:endParaRPr lang="en-US" sz="1600" dirty="0"/>
          </a:p>
          <a:p>
            <a:pPr marL="0" indent="0">
              <a:buNone/>
            </a:pPr>
            <a:r>
              <a:rPr lang="en-US" sz="1600" dirty="0" smtClean="0"/>
              <a:t>We </a:t>
            </a:r>
            <a:r>
              <a:rPr lang="en-US" sz="1600" dirty="0"/>
              <a:t>can use following </a:t>
            </a:r>
            <a:r>
              <a:rPr lang="en-US" sz="1600" dirty="0" smtClean="0"/>
              <a:t>methods:</a:t>
            </a:r>
            <a:endParaRPr lang="en-US" sz="1600" dirty="0"/>
          </a:p>
          <a:p>
            <a:pPr lvl="2">
              <a:buFont typeface="Arial" pitchFamily="34" charset="0"/>
              <a:buChar char="•"/>
            </a:pPr>
            <a:r>
              <a:rPr lang="en-US" sz="1400" dirty="0" err="1"/>
              <a:t>waitForElementPresent</a:t>
            </a:r>
            <a:endParaRPr lang="en-US" sz="1400" dirty="0"/>
          </a:p>
          <a:p>
            <a:pPr lvl="2">
              <a:buFont typeface="Arial" pitchFamily="34" charset="0"/>
              <a:buChar char="•"/>
            </a:pPr>
            <a:r>
              <a:rPr lang="en-US" sz="1400" dirty="0" err="1" smtClean="0"/>
              <a:t>waitForVisible</a:t>
            </a:r>
            <a:endParaRPr lang="en-US" sz="1400" dirty="0"/>
          </a:p>
        </p:txBody>
      </p:sp>
      <p:sp>
        <p:nvSpPr>
          <p:cNvPr id="4" name="Title 3"/>
          <p:cNvSpPr>
            <a:spLocks noGrp="1"/>
          </p:cNvSpPr>
          <p:nvPr>
            <p:ph type="title"/>
          </p:nvPr>
        </p:nvSpPr>
        <p:spPr/>
        <p:txBody>
          <a:bodyPr/>
          <a:lstStyle/>
          <a:p>
            <a:r>
              <a:rPr lang="en-US" dirty="0" smtClean="0"/>
              <a:t>SYNCHRONIZATION</a:t>
            </a:r>
            <a:endParaRPr lang="en-US" dirty="0"/>
          </a:p>
        </p:txBody>
      </p:sp>
    </p:spTree>
    <p:extLst>
      <p:ext uri="{BB962C8B-B14F-4D97-AF65-F5344CB8AC3E}">
        <p14:creationId xmlns:p14="http://schemas.microsoft.com/office/powerpoint/2010/main" val="815751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smtClean="0"/>
              <a:t>To </a:t>
            </a:r>
            <a:r>
              <a:rPr lang="en-US" dirty="0"/>
              <a:t>save the values in a variable to be used somewhere else inbuilt commands allows the user to save the values as variables</a:t>
            </a:r>
          </a:p>
          <a:p>
            <a:r>
              <a:rPr lang="en-US" dirty="0" smtClean="0"/>
              <a:t>Store </a:t>
            </a:r>
            <a:r>
              <a:rPr lang="en-US" dirty="0"/>
              <a:t>the value in variable</a:t>
            </a:r>
          </a:p>
          <a:p>
            <a:pPr marL="0" indent="0">
              <a:buNone/>
            </a:pPr>
            <a:endParaRPr lang="en-US" dirty="0"/>
          </a:p>
          <a:p>
            <a:pPr marL="0" indent="0">
              <a:buNone/>
            </a:pPr>
            <a:endParaRPr lang="en-US" dirty="0"/>
          </a:p>
          <a:p>
            <a:r>
              <a:rPr lang="en-US" dirty="0" smtClean="0"/>
              <a:t>Use </a:t>
            </a:r>
            <a:r>
              <a:rPr lang="en-US" dirty="0"/>
              <a:t>the value in variable</a:t>
            </a:r>
          </a:p>
          <a:p>
            <a:pPr marL="0" indent="0">
              <a:buNone/>
            </a:pPr>
            <a:endParaRPr lang="en-US" dirty="0"/>
          </a:p>
          <a:p>
            <a:endParaRPr lang="en-US" dirty="0" smtClean="0"/>
          </a:p>
          <a:p>
            <a:pPr lvl="4"/>
            <a:r>
              <a:rPr lang="en-US" sz="1400" dirty="0" err="1" smtClean="0"/>
              <a:t>storeElementPresent</a:t>
            </a:r>
            <a:endParaRPr lang="en-US" sz="1400" dirty="0"/>
          </a:p>
          <a:p>
            <a:pPr lvl="4"/>
            <a:r>
              <a:rPr lang="en-US" sz="1400" dirty="0" err="1" smtClean="0"/>
              <a:t>storeText</a:t>
            </a:r>
            <a:endParaRPr lang="en-US" sz="1400" dirty="0"/>
          </a:p>
          <a:p>
            <a:pPr lvl="4"/>
            <a:r>
              <a:rPr lang="en-US" sz="1400" dirty="0" err="1" smtClean="0"/>
              <a:t>storeEval</a:t>
            </a:r>
            <a:endParaRPr lang="en-US" sz="1400" dirty="0"/>
          </a:p>
        </p:txBody>
      </p:sp>
      <p:sp>
        <p:nvSpPr>
          <p:cNvPr id="4" name="Title 3"/>
          <p:cNvSpPr>
            <a:spLocks noGrp="1"/>
          </p:cNvSpPr>
          <p:nvPr>
            <p:ph type="title"/>
          </p:nvPr>
        </p:nvSpPr>
        <p:spPr/>
        <p:txBody>
          <a:bodyPr/>
          <a:lstStyle/>
          <a:p>
            <a:r>
              <a:rPr lang="en-US" dirty="0" smtClean="0"/>
              <a:t>STORE COMMANDS AND SELENIUM VARIABLES</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556" y="2175933"/>
            <a:ext cx="31908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556" y="3246961"/>
            <a:ext cx="320338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556" y="5074355"/>
            <a:ext cx="412432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1474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It </a:t>
            </a:r>
            <a:r>
              <a:rPr lang="en-US" dirty="0"/>
              <a:t>is a set of individual test cases which can be run on any browser with the help of selenium server</a:t>
            </a:r>
            <a:r>
              <a:rPr lang="en-US" dirty="0" smtClean="0"/>
              <a:t>.</a:t>
            </a:r>
          </a:p>
          <a:p>
            <a:pPr marL="0" indent="0">
              <a:buNone/>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To </a:t>
            </a:r>
            <a:r>
              <a:rPr lang="en-US" dirty="0"/>
              <a:t>execute the HTML Suite, below command will be </a:t>
            </a:r>
            <a:r>
              <a:rPr lang="en-US" dirty="0" smtClean="0"/>
              <a:t>used.</a:t>
            </a:r>
            <a:endParaRPr lang="en-US" dirty="0"/>
          </a:p>
        </p:txBody>
      </p:sp>
      <p:sp>
        <p:nvSpPr>
          <p:cNvPr id="4" name="Title 3"/>
          <p:cNvSpPr>
            <a:spLocks noGrp="1"/>
          </p:cNvSpPr>
          <p:nvPr>
            <p:ph type="title"/>
          </p:nvPr>
        </p:nvSpPr>
        <p:spPr/>
        <p:txBody>
          <a:bodyPr/>
          <a:lstStyle/>
          <a:p>
            <a:r>
              <a:rPr lang="en-US" dirty="0" smtClean="0"/>
              <a:t>HTML SUITE</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524000"/>
            <a:ext cx="402907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5045122"/>
            <a:ext cx="5144282"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212" y="1511339"/>
            <a:ext cx="3471122" cy="4219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23187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1355" y="1021977"/>
            <a:ext cx="11322739" cy="5123236"/>
          </a:xfrm>
        </p:spPr>
        <p:txBody>
          <a:bodyPr/>
          <a:lstStyle/>
          <a:p>
            <a:r>
              <a:rPr lang="en-US" dirty="0" smtClean="0"/>
              <a:t>In Selenium IDE, which command is used to print?</a:t>
            </a:r>
          </a:p>
          <a:p>
            <a:r>
              <a:rPr lang="en-US" dirty="0"/>
              <a:t>What is the difference between a command and the same command with "</a:t>
            </a:r>
            <a:r>
              <a:rPr lang="en-US" dirty="0" err="1"/>
              <a:t>AndWait</a:t>
            </a:r>
            <a:r>
              <a:rPr lang="en-US" dirty="0"/>
              <a:t>" (e.g. click and </a:t>
            </a:r>
            <a:r>
              <a:rPr lang="en-US" dirty="0" err="1"/>
              <a:t>clickAndWait</a:t>
            </a:r>
            <a:r>
              <a:rPr lang="en-US" dirty="0"/>
              <a:t> commands)? </a:t>
            </a:r>
            <a:endParaRPr lang="en-US" dirty="0" smtClean="0"/>
          </a:p>
          <a:p>
            <a:r>
              <a:rPr lang="en-US" dirty="0" smtClean="0"/>
              <a:t>Selenium IDE scripts can be exports to different </a:t>
            </a:r>
            <a:r>
              <a:rPr lang="en-US" dirty="0" err="1" smtClean="0"/>
              <a:t>laguages</a:t>
            </a:r>
            <a:r>
              <a:rPr lang="en-US" dirty="0" smtClean="0"/>
              <a:t>. True or False?</a:t>
            </a:r>
          </a:p>
          <a:p>
            <a:endParaRPr lang="en-US" dirty="0"/>
          </a:p>
        </p:txBody>
      </p:sp>
      <p:sp>
        <p:nvSpPr>
          <p:cNvPr id="3" name="Title 2"/>
          <p:cNvSpPr>
            <a:spLocks noGrp="1"/>
          </p:cNvSpPr>
          <p:nvPr>
            <p:ph type="title"/>
          </p:nvPr>
        </p:nvSpPr>
        <p:spPr/>
        <p:txBody>
          <a:bodyPr/>
          <a:lstStyle/>
          <a:p>
            <a:r>
              <a:rPr lang="en-US" dirty="0" smtClean="0"/>
              <a:t>Quiz</a:t>
            </a:r>
            <a:endParaRPr lang="en-US" dirty="0"/>
          </a:p>
        </p:txBody>
      </p:sp>
    </p:spTree>
    <p:extLst>
      <p:ext uri="{BB962C8B-B14F-4D97-AF65-F5344CB8AC3E}">
        <p14:creationId xmlns:p14="http://schemas.microsoft.com/office/powerpoint/2010/main" val="2275759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02496" y="1761067"/>
            <a:ext cx="10972800" cy="4384146"/>
          </a:xfrm>
        </p:spPr>
        <p:txBody>
          <a:bodyPr/>
          <a:lstStyle/>
          <a:p>
            <a:r>
              <a:rPr lang="en-US" dirty="0" smtClean="0"/>
              <a:t>On </a:t>
            </a:r>
            <a:r>
              <a:rPr lang="en-US" smtClean="0">
                <a:hlinkClick r:id="rId2"/>
              </a:rPr>
              <a:t>www.facebook.com</a:t>
            </a:r>
            <a:r>
              <a:rPr lang="en-US" smtClean="0"/>
              <a:t> signup page, </a:t>
            </a:r>
            <a:r>
              <a:rPr lang="en-US" dirty="0" smtClean="0"/>
              <a:t>identify </a:t>
            </a:r>
            <a:r>
              <a:rPr lang="en-US" dirty="0"/>
              <a:t>different tags available for different field types</a:t>
            </a:r>
          </a:p>
          <a:p>
            <a:pPr marL="0" indent="0">
              <a:buNone/>
            </a:pPr>
            <a:endParaRPr lang="en-US" dirty="0"/>
          </a:p>
          <a:p>
            <a:r>
              <a:rPr lang="en-US" dirty="0" smtClean="0"/>
              <a:t>Create </a:t>
            </a:r>
            <a:r>
              <a:rPr lang="en-US" dirty="0"/>
              <a:t>element locator for the following </a:t>
            </a:r>
            <a:r>
              <a:rPr lang="en-US" dirty="0" smtClean="0"/>
              <a:t>fields</a:t>
            </a:r>
            <a:endParaRPr lang="en-US" dirty="0"/>
          </a:p>
        </p:txBody>
      </p:sp>
      <p:sp>
        <p:nvSpPr>
          <p:cNvPr id="3" name="Title 2"/>
          <p:cNvSpPr>
            <a:spLocks noGrp="1"/>
          </p:cNvSpPr>
          <p:nvPr>
            <p:ph type="title"/>
          </p:nvPr>
        </p:nvSpPr>
        <p:spPr/>
        <p:txBody>
          <a:bodyPr/>
          <a:lstStyle/>
          <a:p>
            <a:r>
              <a:rPr lang="en-US" dirty="0" smtClean="0"/>
              <a:t>Assessment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613" y="3176588"/>
            <a:ext cx="213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4308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endParaRPr lang="en-US" dirty="0" smtClean="0"/>
          </a:p>
          <a:p>
            <a:pPr marL="0" indent="0">
              <a:buNone/>
            </a:pPr>
            <a:endParaRPr lang="en-US" dirty="0" smtClean="0"/>
          </a:p>
          <a:p>
            <a:endParaRPr lang="en-US" dirty="0" smtClean="0"/>
          </a:p>
          <a:p>
            <a:endParaRPr lang="en-US" dirty="0"/>
          </a:p>
          <a:p>
            <a:endParaRPr lang="en-US" dirty="0" smtClean="0"/>
          </a:p>
          <a:p>
            <a:r>
              <a:rPr lang="en-US" dirty="0" smtClean="0"/>
              <a:t>It </a:t>
            </a:r>
            <a:r>
              <a:rPr lang="en-US" dirty="0"/>
              <a:t>is a software application used to locate, retrieve and display content on world </a:t>
            </a:r>
            <a:r>
              <a:rPr lang="en-US" dirty="0" smtClean="0"/>
              <a:t>wide </a:t>
            </a:r>
            <a:r>
              <a:rPr lang="en-US" dirty="0"/>
              <a:t>web, including web pages , images , video and other files. As a </a:t>
            </a:r>
            <a:r>
              <a:rPr lang="en-US" dirty="0" smtClean="0"/>
              <a:t>client/server model</a:t>
            </a:r>
            <a:r>
              <a:rPr lang="en-US" dirty="0"/>
              <a:t>, the browser is the client that run on a computer that contacts the web </a:t>
            </a:r>
            <a:r>
              <a:rPr lang="en-US" dirty="0" smtClean="0"/>
              <a:t>server </a:t>
            </a:r>
            <a:r>
              <a:rPr lang="en-US" dirty="0"/>
              <a:t>and requests </a:t>
            </a:r>
            <a:r>
              <a:rPr lang="en-US" dirty="0" smtClean="0"/>
              <a:t>information.</a:t>
            </a:r>
          </a:p>
          <a:p>
            <a:pPr marL="0" indent="0">
              <a:buNone/>
            </a:pPr>
            <a:endParaRPr lang="en-US" dirty="0"/>
          </a:p>
        </p:txBody>
      </p:sp>
      <p:sp>
        <p:nvSpPr>
          <p:cNvPr id="4" name="Title 3"/>
          <p:cNvSpPr>
            <a:spLocks noGrp="1"/>
          </p:cNvSpPr>
          <p:nvPr>
            <p:ph type="title"/>
          </p:nvPr>
        </p:nvSpPr>
        <p:spPr/>
        <p:txBody>
          <a:bodyPr/>
          <a:lstStyle/>
          <a:p>
            <a:r>
              <a:rPr lang="en-US" dirty="0" smtClean="0"/>
              <a:t>UNDERSTANDING BROWSERS</a:t>
            </a:r>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612" y="4078288"/>
            <a:ext cx="6962775"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295399"/>
            <a:ext cx="731520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533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Overview of Selenium RC</a:t>
            </a:r>
          </a:p>
          <a:p>
            <a:endParaRPr lang="en-US" dirty="0"/>
          </a:p>
          <a:p>
            <a:r>
              <a:rPr lang="en-US" dirty="0"/>
              <a:t>Selenium </a:t>
            </a:r>
            <a:r>
              <a:rPr lang="en-US" dirty="0" err="1"/>
              <a:t>Webdriver</a:t>
            </a:r>
            <a:r>
              <a:rPr lang="en-US" dirty="0"/>
              <a:t> Architecture</a:t>
            </a:r>
          </a:p>
          <a:p>
            <a:endParaRPr lang="en-US" dirty="0"/>
          </a:p>
          <a:p>
            <a:r>
              <a:rPr lang="en-US" dirty="0"/>
              <a:t>Object Identification Techniques</a:t>
            </a:r>
          </a:p>
          <a:p>
            <a:endParaRPr lang="en-US" dirty="0"/>
          </a:p>
          <a:p>
            <a:r>
              <a:rPr lang="en-US" dirty="0"/>
              <a:t>Different Drivers</a:t>
            </a:r>
          </a:p>
          <a:p>
            <a:endParaRPr lang="en-US" dirty="0"/>
          </a:p>
          <a:p>
            <a:r>
              <a:rPr lang="en-US" dirty="0"/>
              <a:t>Synchronization</a:t>
            </a:r>
            <a:endParaRPr lang="en-US" altLang="en-US" dirty="0"/>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2885688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SELENIUM RC</a:t>
            </a:r>
            <a:endParaRPr lang="en-US" dirty="0"/>
          </a:p>
        </p:txBody>
      </p:sp>
    </p:spTree>
    <p:extLst>
      <p:ext uri="{BB962C8B-B14F-4D97-AF65-F5344CB8AC3E}">
        <p14:creationId xmlns:p14="http://schemas.microsoft.com/office/powerpoint/2010/main" val="30127424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2496" y="1196622"/>
            <a:ext cx="10972800" cy="4948591"/>
          </a:xfrm>
        </p:spPr>
        <p:txBody>
          <a:bodyPr/>
          <a:lstStyle/>
          <a:p>
            <a:pPr marL="0" indent="0">
              <a:buNone/>
            </a:pPr>
            <a:r>
              <a:rPr lang="en-US" b="1" dirty="0" smtClean="0"/>
              <a:t>Selenium </a:t>
            </a:r>
            <a:r>
              <a:rPr lang="en-US" b="1" dirty="0"/>
              <a:t>RC components are:</a:t>
            </a:r>
          </a:p>
          <a:p>
            <a:r>
              <a:rPr lang="en-US" dirty="0"/>
              <a:t>The Selenium Server which launches and kills browsers, interprets and runs the </a:t>
            </a:r>
            <a:r>
              <a:rPr lang="en-US" dirty="0" err="1"/>
              <a:t>Selenese</a:t>
            </a:r>
            <a:r>
              <a:rPr lang="en-US" dirty="0"/>
              <a:t> commands passed from the test program, and acts as an </a:t>
            </a:r>
            <a:r>
              <a:rPr lang="en-US" i="1" dirty="0"/>
              <a:t>HTTP proxy</a:t>
            </a:r>
            <a:r>
              <a:rPr lang="en-US" dirty="0"/>
              <a:t>, intercepting and verifying HTTP messages passed between the browser and the AUT.</a:t>
            </a:r>
          </a:p>
          <a:p>
            <a:r>
              <a:rPr lang="en-US" dirty="0"/>
              <a:t>Client libraries which provide the interface between each programming language and the Selenium RC Server</a:t>
            </a:r>
            <a:r>
              <a:rPr lang="en-US" dirty="0" smtClean="0"/>
              <a:t>.</a:t>
            </a:r>
            <a:endParaRPr lang="en-US" dirty="0"/>
          </a:p>
        </p:txBody>
      </p:sp>
      <p:sp>
        <p:nvSpPr>
          <p:cNvPr id="3" name="Title 2"/>
          <p:cNvSpPr>
            <a:spLocks noGrp="1"/>
          </p:cNvSpPr>
          <p:nvPr>
            <p:ph type="title"/>
          </p:nvPr>
        </p:nvSpPr>
        <p:spPr/>
        <p:txBody>
          <a:bodyPr>
            <a:normAutofit fontScale="90000"/>
          </a:bodyPr>
          <a:lstStyle/>
          <a:p>
            <a:r>
              <a:rPr lang="en-US" dirty="0" smtClean="0"/>
              <a:t>SELENIUM RC</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9688" y="2982433"/>
            <a:ext cx="6148444" cy="3364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83676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SELENIUM WEBDRIVER ARCHITECTURE</a:t>
            </a:r>
            <a:endParaRPr lang="en-US" dirty="0"/>
          </a:p>
        </p:txBody>
      </p:sp>
    </p:spTree>
    <p:extLst>
      <p:ext uri="{BB962C8B-B14F-4D97-AF65-F5344CB8AC3E}">
        <p14:creationId xmlns:p14="http://schemas.microsoft.com/office/powerpoint/2010/main" val="15507913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2496" y="1444978"/>
            <a:ext cx="10972800" cy="4700235"/>
          </a:xfrm>
        </p:spPr>
        <p:txBody>
          <a:bodyPr/>
          <a:lstStyle/>
          <a:p>
            <a:r>
              <a:rPr lang="en-US" dirty="0" err="1"/>
              <a:t>WebDriver</a:t>
            </a:r>
            <a:r>
              <a:rPr lang="en-US" dirty="0"/>
              <a:t> is a tool for writing automated tests of web based applications</a:t>
            </a:r>
          </a:p>
          <a:p>
            <a:r>
              <a:rPr lang="en-US" dirty="0" smtClean="0"/>
              <a:t>It </a:t>
            </a:r>
            <a:r>
              <a:rPr lang="en-US" dirty="0"/>
              <a:t>mimics the behavior of a real </a:t>
            </a:r>
            <a:r>
              <a:rPr lang="en-US" dirty="0" smtClean="0"/>
              <a:t>user</a:t>
            </a:r>
            <a:endParaRPr lang="en-US" dirty="0"/>
          </a:p>
          <a:p>
            <a:r>
              <a:rPr lang="en-US" dirty="0"/>
              <a:t>It access the native API of browsers to provide the support </a:t>
            </a:r>
            <a:r>
              <a:rPr lang="en-US" dirty="0" smtClean="0"/>
              <a:t>for automation.</a:t>
            </a:r>
            <a:endParaRPr lang="en-US" dirty="0"/>
          </a:p>
          <a:p>
            <a:r>
              <a:rPr lang="en-US" dirty="0"/>
              <a:t>Supports the integration with many external 3</a:t>
            </a:r>
            <a:r>
              <a:rPr lang="en-US" baseline="30000" dirty="0"/>
              <a:t>rd</a:t>
            </a:r>
            <a:r>
              <a:rPr lang="en-US" dirty="0"/>
              <a:t> party </a:t>
            </a:r>
            <a:r>
              <a:rPr lang="en-US" dirty="0" smtClean="0"/>
              <a:t>API</a:t>
            </a:r>
            <a:endParaRPr lang="en-US" dirty="0"/>
          </a:p>
        </p:txBody>
      </p:sp>
      <p:sp>
        <p:nvSpPr>
          <p:cNvPr id="3" name="Title 2"/>
          <p:cNvSpPr>
            <a:spLocks noGrp="1"/>
          </p:cNvSpPr>
          <p:nvPr>
            <p:ph type="title"/>
          </p:nvPr>
        </p:nvSpPr>
        <p:spPr/>
        <p:txBody>
          <a:bodyPr>
            <a:normAutofit fontScale="90000"/>
          </a:bodyPr>
          <a:lstStyle/>
          <a:p>
            <a:r>
              <a:rPr lang="en-US" dirty="0" smtClean="0"/>
              <a:t>SELENIUM WEBDRIVER</a:t>
            </a:r>
            <a:endParaRPr lang="en-US" dirty="0"/>
          </a:p>
        </p:txBody>
      </p:sp>
    </p:spTree>
    <p:extLst>
      <p:ext uri="{BB962C8B-B14F-4D97-AF65-F5344CB8AC3E}">
        <p14:creationId xmlns:p14="http://schemas.microsoft.com/office/powerpoint/2010/main" val="18013243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4334933"/>
            <a:ext cx="10972800" cy="1810278"/>
          </a:xfrm>
        </p:spPr>
        <p:txBody>
          <a:bodyPr/>
          <a:lstStyle/>
          <a:p>
            <a:r>
              <a:rPr lang="en-US" sz="1600" dirty="0" smtClean="0"/>
              <a:t>Selenium-</a:t>
            </a:r>
            <a:r>
              <a:rPr lang="en-US" sz="1600" dirty="0" err="1" smtClean="0"/>
              <a:t>WebDriver</a:t>
            </a:r>
            <a:r>
              <a:rPr lang="en-US" sz="1600" dirty="0" smtClean="0"/>
              <a:t> </a:t>
            </a:r>
            <a:r>
              <a:rPr lang="en-US" sz="1600" dirty="0"/>
              <a:t>makes direct calls to the browser using each browser’s native support for automation</a:t>
            </a:r>
          </a:p>
          <a:p>
            <a:endParaRPr lang="en-US" sz="1600" dirty="0"/>
          </a:p>
          <a:p>
            <a:r>
              <a:rPr lang="en-US" sz="1600" dirty="0"/>
              <a:t>Selenium RC ‘injected’ </a:t>
            </a:r>
            <a:r>
              <a:rPr lang="en-US" sz="1600" dirty="0" err="1"/>
              <a:t>javascript</a:t>
            </a:r>
            <a:r>
              <a:rPr lang="en-US" sz="1600" dirty="0"/>
              <a:t> functions into the browser when the browser was loaded and then used its </a:t>
            </a:r>
            <a:r>
              <a:rPr lang="en-US" sz="1600" dirty="0" err="1"/>
              <a:t>javascript</a:t>
            </a:r>
            <a:r>
              <a:rPr lang="en-US" sz="1600" dirty="0"/>
              <a:t> to drive the AUT within the </a:t>
            </a:r>
            <a:r>
              <a:rPr lang="en-US" sz="1600" dirty="0" smtClean="0"/>
              <a:t>browser</a:t>
            </a:r>
            <a:endParaRPr lang="en-US" sz="1600" dirty="0"/>
          </a:p>
        </p:txBody>
      </p:sp>
      <p:sp>
        <p:nvSpPr>
          <p:cNvPr id="4" name="Title 3"/>
          <p:cNvSpPr>
            <a:spLocks noGrp="1"/>
          </p:cNvSpPr>
          <p:nvPr>
            <p:ph type="title"/>
          </p:nvPr>
        </p:nvSpPr>
        <p:spPr/>
        <p:txBody>
          <a:bodyPr>
            <a:normAutofit fontScale="90000"/>
          </a:bodyPr>
          <a:lstStyle/>
          <a:p>
            <a:r>
              <a:rPr lang="en-US" dirty="0" smtClean="0"/>
              <a:t>RC Vs. WEBDRIVER</a:t>
            </a:r>
            <a:endParaRPr lang="en-US" dirty="0"/>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244" y="861303"/>
            <a:ext cx="7820025" cy="1119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2644" y="2667000"/>
            <a:ext cx="777240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52319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02496" y="1591733"/>
            <a:ext cx="10972800" cy="4553480"/>
          </a:xfrm>
        </p:spPr>
        <p:txBody>
          <a:bodyPr/>
          <a:lstStyle/>
          <a:p>
            <a:pPr marL="0" indent="0">
              <a:buNone/>
            </a:pPr>
            <a:r>
              <a:rPr lang="en-US" dirty="0" smtClean="0"/>
              <a:t>Selenium </a:t>
            </a:r>
            <a:r>
              <a:rPr lang="en-US" dirty="0"/>
              <a:t>server has to be launched explicitly only under the following conditions:</a:t>
            </a:r>
          </a:p>
          <a:p>
            <a:pPr marL="0" indent="0">
              <a:buNone/>
            </a:pPr>
            <a:endParaRPr lang="en-US" dirty="0"/>
          </a:p>
          <a:p>
            <a:r>
              <a:rPr lang="en-US" dirty="0"/>
              <a:t>Using Selenium Grid to distribute the tests</a:t>
            </a:r>
          </a:p>
          <a:p>
            <a:r>
              <a:rPr lang="en-US" dirty="0" smtClean="0"/>
              <a:t>Running </a:t>
            </a:r>
            <a:r>
              <a:rPr lang="en-US" dirty="0"/>
              <a:t>the scripts on a remote machine.</a:t>
            </a:r>
          </a:p>
          <a:p>
            <a:r>
              <a:rPr lang="en-US" dirty="0" smtClean="0"/>
              <a:t>Not </a:t>
            </a:r>
            <a:r>
              <a:rPr lang="en-US" dirty="0"/>
              <a:t>using Java bindings and would like to use html unit driver named as </a:t>
            </a:r>
            <a:r>
              <a:rPr lang="en-US" dirty="0" err="1"/>
              <a:t>HtmlUnitDriver</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i="1" dirty="0"/>
              <a:t>Note : The standalone jar contains everything including the remote selenium server and the client-side </a:t>
            </a:r>
            <a:r>
              <a:rPr lang="en-US" b="1" i="1" dirty="0" smtClean="0"/>
              <a:t>bindings</a:t>
            </a:r>
            <a:endParaRPr lang="en-US" b="1" i="1" dirty="0"/>
          </a:p>
        </p:txBody>
      </p:sp>
      <p:sp>
        <p:nvSpPr>
          <p:cNvPr id="4" name="Title 3"/>
          <p:cNvSpPr>
            <a:spLocks noGrp="1"/>
          </p:cNvSpPr>
          <p:nvPr>
            <p:ph type="title"/>
          </p:nvPr>
        </p:nvSpPr>
        <p:spPr/>
        <p:txBody>
          <a:bodyPr>
            <a:normAutofit fontScale="90000"/>
          </a:bodyPr>
          <a:lstStyle/>
          <a:p>
            <a:r>
              <a:rPr lang="en-US" dirty="0" smtClean="0"/>
              <a:t>SELENIUM SERVER</a:t>
            </a:r>
            <a:endParaRPr lang="en-US" dirty="0"/>
          </a:p>
        </p:txBody>
      </p:sp>
    </p:spTree>
    <p:extLst>
      <p:ext uri="{BB962C8B-B14F-4D97-AF65-F5344CB8AC3E}">
        <p14:creationId xmlns:p14="http://schemas.microsoft.com/office/powerpoint/2010/main" val="7566474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02496" y="1377243"/>
            <a:ext cx="10972800" cy="4767969"/>
          </a:xfrm>
        </p:spPr>
        <p:txBody>
          <a:bodyPr/>
          <a:lstStyle/>
          <a:p>
            <a:pPr marL="0" indent="0">
              <a:buNone/>
            </a:pPr>
            <a:r>
              <a:rPr lang="en-US" dirty="0" smtClean="0"/>
              <a:t>For </a:t>
            </a:r>
            <a:r>
              <a:rPr lang="en-US" dirty="0"/>
              <a:t>the setup, associate the latest selenium jar file to the project. JAR file can be downloaded </a:t>
            </a:r>
            <a:r>
              <a:rPr lang="en-US" dirty="0" smtClean="0"/>
              <a:t>from  </a:t>
            </a:r>
            <a:r>
              <a:rPr lang="en-US" dirty="0">
                <a:hlinkClick r:id="rId2"/>
              </a:rPr>
              <a:t>http://docs.seleniumhq.org/download</a:t>
            </a:r>
            <a:r>
              <a:rPr lang="en-US" dirty="0" smtClean="0">
                <a:hlinkClick r:id="rId2"/>
              </a:rPr>
              <a:t>/</a:t>
            </a:r>
            <a:endParaRPr lang="en-US" dirty="0" smtClean="0"/>
          </a:p>
          <a:p>
            <a:pPr marL="0" indent="0">
              <a:buNone/>
            </a:pPr>
            <a:endParaRPr lang="en-US" dirty="0"/>
          </a:p>
          <a:p>
            <a:endParaRPr lang="en-US" dirty="0" smtClean="0"/>
          </a:p>
        </p:txBody>
      </p:sp>
      <p:sp>
        <p:nvSpPr>
          <p:cNvPr id="3" name="Title 2"/>
          <p:cNvSpPr>
            <a:spLocks noGrp="1"/>
          </p:cNvSpPr>
          <p:nvPr>
            <p:ph type="title"/>
          </p:nvPr>
        </p:nvSpPr>
        <p:spPr/>
        <p:txBody>
          <a:bodyPr>
            <a:normAutofit fontScale="90000"/>
          </a:bodyPr>
          <a:lstStyle/>
          <a:p>
            <a:r>
              <a:rPr lang="en-US" dirty="0" smtClean="0"/>
              <a:t>FIRST WEBDRIVER SCRIPT</a:t>
            </a: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867" y="2106612"/>
            <a:ext cx="7619999"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86676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Mention any 2 differences between Selenium RC and Web driver</a:t>
            </a:r>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Quiz</a:t>
            </a:r>
            <a:endParaRPr lang="en-US" dirty="0"/>
          </a:p>
        </p:txBody>
      </p:sp>
    </p:spTree>
    <p:extLst>
      <p:ext uri="{BB962C8B-B14F-4D97-AF65-F5344CB8AC3E}">
        <p14:creationId xmlns:p14="http://schemas.microsoft.com/office/powerpoint/2010/main" val="22471873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OBJECT IDENTIFICATION TECHNIQUES</a:t>
            </a:r>
            <a:endParaRPr lang="en-US" dirty="0"/>
          </a:p>
        </p:txBody>
      </p:sp>
    </p:spTree>
    <p:extLst>
      <p:ext uri="{BB962C8B-B14F-4D97-AF65-F5344CB8AC3E}">
        <p14:creationId xmlns:p14="http://schemas.microsoft.com/office/powerpoint/2010/main" val="728458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264357"/>
            <a:ext cx="10972800" cy="4880856"/>
          </a:xfrm>
        </p:spPr>
        <p:txBody>
          <a:bodyPr/>
          <a:lstStyle/>
          <a:p>
            <a:pPr marL="0" indent="0">
              <a:buNone/>
            </a:pPr>
            <a:r>
              <a:rPr lang="en-US" dirty="0" smtClean="0"/>
              <a:t>Every </a:t>
            </a:r>
            <a:r>
              <a:rPr lang="en-US" dirty="0"/>
              <a:t>browser consists of different layers which comprises the architecture of </a:t>
            </a:r>
            <a:r>
              <a:rPr lang="en-US" dirty="0" smtClean="0"/>
              <a:t>the browser</a:t>
            </a:r>
            <a:r>
              <a:rPr lang="en-US" dirty="0"/>
              <a:t>. It’s necessary to ensure that web application works on all the major </a:t>
            </a:r>
            <a:r>
              <a:rPr lang="en-US" dirty="0" smtClean="0"/>
              <a:t>browsers.</a:t>
            </a:r>
          </a:p>
          <a:p>
            <a:pPr marL="0" indent="0">
              <a:buNone/>
            </a:pPr>
            <a:endParaRPr lang="en-US" dirty="0" smtClean="0"/>
          </a:p>
          <a:p>
            <a:pPr marL="0" indent="0">
              <a:buNone/>
            </a:pPr>
            <a:r>
              <a:rPr lang="en-US" dirty="0" smtClean="0"/>
              <a:t>Key </a:t>
            </a:r>
            <a:r>
              <a:rPr lang="en-US" dirty="0"/>
              <a:t>components of browsers are shown as below:</a:t>
            </a:r>
          </a:p>
          <a:p>
            <a:pPr marL="0" indent="0">
              <a:buNone/>
            </a:pPr>
            <a:endParaRPr lang="en-US" dirty="0" smtClean="0"/>
          </a:p>
          <a:p>
            <a:pPr marL="0" indent="0">
              <a:buNone/>
            </a:pPr>
            <a:endParaRPr lang="en-US" dirty="0"/>
          </a:p>
        </p:txBody>
      </p:sp>
      <p:sp>
        <p:nvSpPr>
          <p:cNvPr id="4" name="Title 3"/>
          <p:cNvSpPr>
            <a:spLocks noGrp="1"/>
          </p:cNvSpPr>
          <p:nvPr>
            <p:ph type="title"/>
          </p:nvPr>
        </p:nvSpPr>
        <p:spPr/>
        <p:txBody>
          <a:bodyPr/>
          <a:lstStyle/>
          <a:p>
            <a:r>
              <a:rPr lang="en-US" dirty="0" smtClean="0"/>
              <a:t>TESTING ON MULTIPLE BROWSERS (COMPATIBILITY TESTING)</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5245" y="2667000"/>
            <a:ext cx="678180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04310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11111"/>
            <a:ext cx="10972800" cy="4734102"/>
          </a:xfrm>
        </p:spPr>
        <p:txBody>
          <a:bodyPr/>
          <a:lstStyle/>
          <a:p>
            <a:pPr marL="0" indent="0">
              <a:buNone/>
            </a:pPr>
            <a:r>
              <a:rPr lang="en-US" b="1" dirty="0"/>
              <a:t>Every object visible on a webpage is a “</a:t>
            </a:r>
            <a:r>
              <a:rPr lang="en-US" b="1" dirty="0" err="1"/>
              <a:t>WebElement</a:t>
            </a:r>
            <a:r>
              <a:rPr lang="en-US" b="1" dirty="0"/>
              <a:t>”. </a:t>
            </a:r>
            <a:r>
              <a:rPr lang="en-US" dirty="0"/>
              <a:t> </a:t>
            </a:r>
          </a:p>
          <a:p>
            <a:pPr marL="0" indent="0">
              <a:buNone/>
            </a:pPr>
            <a:r>
              <a:rPr lang="en-US" dirty="0"/>
              <a:t>To interact with the element create a reference to that particular element.</a:t>
            </a:r>
          </a:p>
          <a:p>
            <a:r>
              <a:rPr lang="en-US" dirty="0">
                <a:solidFill>
                  <a:srgbClr val="0070C0"/>
                </a:solidFill>
              </a:rPr>
              <a:t>By </a:t>
            </a:r>
            <a:r>
              <a:rPr lang="en-US" dirty="0" smtClean="0">
                <a:solidFill>
                  <a:srgbClr val="0070C0"/>
                </a:solidFill>
              </a:rPr>
              <a:t>ID:</a:t>
            </a:r>
          </a:p>
          <a:p>
            <a:pPr marL="0" indent="0">
              <a:buNone/>
            </a:pPr>
            <a:endParaRPr lang="en-US" dirty="0">
              <a:solidFill>
                <a:srgbClr val="0070C0"/>
              </a:solidFill>
            </a:endParaRPr>
          </a:p>
          <a:p>
            <a:r>
              <a:rPr lang="en-US" dirty="0" smtClean="0">
                <a:solidFill>
                  <a:srgbClr val="0070C0"/>
                </a:solidFill>
              </a:rPr>
              <a:t>By </a:t>
            </a:r>
            <a:r>
              <a:rPr lang="en-US" dirty="0" err="1" smtClean="0">
                <a:solidFill>
                  <a:srgbClr val="0070C0"/>
                </a:solidFill>
              </a:rPr>
              <a:t>ClassName</a:t>
            </a:r>
            <a:r>
              <a:rPr lang="en-US" dirty="0" smtClean="0">
                <a:solidFill>
                  <a:srgbClr val="0070C0"/>
                </a:solidFill>
              </a:rPr>
              <a:t>:</a:t>
            </a:r>
          </a:p>
          <a:p>
            <a:endParaRPr lang="en-US" dirty="0">
              <a:solidFill>
                <a:srgbClr val="0070C0"/>
              </a:solidFill>
            </a:endParaRPr>
          </a:p>
          <a:p>
            <a:endParaRPr lang="en-US" dirty="0">
              <a:solidFill>
                <a:srgbClr val="0070C0"/>
              </a:solidFill>
            </a:endParaRPr>
          </a:p>
          <a:p>
            <a:r>
              <a:rPr lang="en-US" dirty="0" smtClean="0">
                <a:solidFill>
                  <a:srgbClr val="0070C0"/>
                </a:solidFill>
              </a:rPr>
              <a:t>By </a:t>
            </a:r>
            <a:r>
              <a:rPr lang="en-US" dirty="0" err="1">
                <a:solidFill>
                  <a:srgbClr val="0070C0"/>
                </a:solidFill>
              </a:rPr>
              <a:t>TagName</a:t>
            </a:r>
            <a:r>
              <a:rPr lang="en-US" dirty="0" smtClean="0">
                <a:solidFill>
                  <a:srgbClr val="0070C0"/>
                </a:solidFill>
              </a:rPr>
              <a:t>:</a:t>
            </a:r>
          </a:p>
          <a:p>
            <a:endParaRPr lang="en-US" dirty="0">
              <a:solidFill>
                <a:srgbClr val="0070C0"/>
              </a:solidFill>
            </a:endParaRPr>
          </a:p>
          <a:p>
            <a:endParaRPr lang="en-US" dirty="0" smtClean="0">
              <a:solidFill>
                <a:srgbClr val="0070C0"/>
              </a:solidFill>
            </a:endParaRPr>
          </a:p>
          <a:p>
            <a:r>
              <a:rPr lang="en-US" dirty="0" smtClean="0">
                <a:solidFill>
                  <a:srgbClr val="0070C0"/>
                </a:solidFill>
              </a:rPr>
              <a:t>By Name</a:t>
            </a:r>
            <a:r>
              <a:rPr lang="en-US" dirty="0"/>
              <a:t>:</a:t>
            </a:r>
            <a:endParaRPr lang="en-US" dirty="0">
              <a:solidFill>
                <a:srgbClr val="0070C0"/>
              </a:solidFill>
            </a:endParaRPr>
          </a:p>
        </p:txBody>
      </p:sp>
      <p:sp>
        <p:nvSpPr>
          <p:cNvPr id="4" name="Title 3"/>
          <p:cNvSpPr>
            <a:spLocks noGrp="1"/>
          </p:cNvSpPr>
          <p:nvPr>
            <p:ph type="title"/>
          </p:nvPr>
        </p:nvSpPr>
        <p:spPr/>
        <p:txBody>
          <a:bodyPr>
            <a:normAutofit fontScale="90000"/>
          </a:bodyPr>
          <a:lstStyle/>
          <a:p>
            <a:r>
              <a:rPr lang="en-US" dirty="0" smtClean="0"/>
              <a:t>OBJECT IDENTIFICATION TECHNIQUES</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9528" y="2413350"/>
            <a:ext cx="2800350"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879" y="2665232"/>
            <a:ext cx="4610100"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9528" y="3322637"/>
            <a:ext cx="5423072" cy="227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9528" y="3550355"/>
            <a:ext cx="481965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9528" y="4384968"/>
            <a:ext cx="2199409" cy="277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9528" y="4662059"/>
            <a:ext cx="405765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0879" y="5504738"/>
            <a:ext cx="246697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9528" y="5771438"/>
            <a:ext cx="4448175"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60636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11111"/>
            <a:ext cx="10972800" cy="4734102"/>
          </a:xfrm>
        </p:spPr>
        <p:txBody>
          <a:bodyPr/>
          <a:lstStyle/>
          <a:p>
            <a:r>
              <a:rPr lang="en-US" dirty="0">
                <a:solidFill>
                  <a:srgbClr val="0070C0"/>
                </a:solidFill>
                <a:latin typeface="+mn-lt"/>
              </a:rPr>
              <a:t>By </a:t>
            </a:r>
            <a:r>
              <a:rPr lang="en-US" dirty="0" err="1">
                <a:solidFill>
                  <a:srgbClr val="0070C0"/>
                </a:solidFill>
                <a:latin typeface="+mn-lt"/>
              </a:rPr>
              <a:t>Xpath</a:t>
            </a:r>
            <a:r>
              <a:rPr lang="en-US" dirty="0">
                <a:solidFill>
                  <a:srgbClr val="0070C0"/>
                </a:solidFill>
                <a:latin typeface="+mn-lt"/>
              </a:rPr>
              <a:t> </a:t>
            </a:r>
            <a:r>
              <a:rPr lang="en-US" dirty="0">
                <a:latin typeface="+mn-lt"/>
              </a:rPr>
              <a:t>: This technique is one of very powerful way of identifying the objects. With the help of </a:t>
            </a:r>
            <a:r>
              <a:rPr lang="en-US" dirty="0" err="1">
                <a:latin typeface="+mn-lt"/>
              </a:rPr>
              <a:t>xpath</a:t>
            </a:r>
            <a:r>
              <a:rPr lang="en-US" dirty="0">
                <a:latin typeface="+mn-lt"/>
              </a:rPr>
              <a:t>, user can find siblings, </a:t>
            </a:r>
            <a:r>
              <a:rPr lang="en-US" dirty="0" smtClean="0">
                <a:latin typeface="+mn-lt"/>
              </a:rPr>
              <a:t>parent, children, </a:t>
            </a:r>
            <a:r>
              <a:rPr lang="en-US" dirty="0">
                <a:latin typeface="+mn-lt"/>
              </a:rPr>
              <a:t>grandparent of a web </a:t>
            </a:r>
            <a:r>
              <a:rPr lang="en-US" dirty="0" smtClean="0">
                <a:latin typeface="+mn-lt"/>
              </a:rPr>
              <a:t>element.</a:t>
            </a:r>
          </a:p>
          <a:p>
            <a:pPr marL="0" indent="0">
              <a:buNone/>
            </a:pPr>
            <a:endParaRPr lang="en-US" altLang="en-US" b="1" dirty="0" smtClean="0">
              <a:latin typeface="+mn-lt"/>
              <a:ea typeface="ＭＳ Ｐゴシック" pitchFamily="34" charset="-128"/>
            </a:endParaRPr>
          </a:p>
          <a:p>
            <a:pPr lvl="2"/>
            <a:r>
              <a:rPr lang="en-US" altLang="en-US" b="1" dirty="0" smtClean="0">
                <a:latin typeface="+mn-lt"/>
                <a:ea typeface="ＭＳ Ｐゴシック" pitchFamily="34" charset="-128"/>
              </a:rPr>
              <a:t>Text</a:t>
            </a:r>
            <a:r>
              <a:rPr lang="en-US" altLang="en-US" b="1" dirty="0">
                <a:latin typeface="+mn-lt"/>
                <a:ea typeface="ＭＳ Ｐゴシック" pitchFamily="34" charset="-128"/>
              </a:rPr>
              <a:t>() function:</a:t>
            </a:r>
          </a:p>
          <a:p>
            <a:pPr lvl="4">
              <a:buClr>
                <a:schemeClr val="tx1"/>
              </a:buClr>
            </a:pPr>
            <a:r>
              <a:rPr lang="en-US" altLang="en-US" sz="1400" dirty="0">
                <a:latin typeface="+mn-lt"/>
                <a:ea typeface="ＭＳ Ｐゴシック" pitchFamily="34" charset="-128"/>
              </a:rPr>
              <a:t>//a[text()=‘test’]</a:t>
            </a:r>
          </a:p>
          <a:p>
            <a:pPr lvl="4">
              <a:buClr>
                <a:schemeClr val="tx1"/>
              </a:buClr>
            </a:pPr>
            <a:r>
              <a:rPr lang="en-US" altLang="en-US" sz="1400" dirty="0">
                <a:latin typeface="+mn-lt"/>
                <a:ea typeface="ＭＳ Ｐゴシック" pitchFamily="34" charset="-128"/>
              </a:rPr>
              <a:t>//a[contains(text(),’test</a:t>
            </a:r>
            <a:r>
              <a:rPr lang="en-US" altLang="en-US" sz="1400" dirty="0" smtClean="0">
                <a:latin typeface="+mn-lt"/>
                <a:ea typeface="ＭＳ Ｐゴシック" pitchFamily="34" charset="-128"/>
              </a:rPr>
              <a:t>’)]</a:t>
            </a:r>
            <a:endParaRPr lang="en-US" altLang="en-US" sz="1600" dirty="0">
              <a:latin typeface="+mn-lt"/>
              <a:ea typeface="ＭＳ Ｐゴシック" pitchFamily="34" charset="-128"/>
            </a:endParaRPr>
          </a:p>
          <a:p>
            <a:pPr lvl="2"/>
            <a:r>
              <a:rPr lang="en-US" altLang="en-US" sz="1400" b="1" dirty="0">
                <a:latin typeface="+mn-lt"/>
                <a:ea typeface="ＭＳ Ｐゴシック" pitchFamily="34" charset="-128"/>
              </a:rPr>
              <a:t>Accessing parent</a:t>
            </a:r>
          </a:p>
          <a:p>
            <a:pPr lvl="4">
              <a:buClr>
                <a:schemeClr val="tx1"/>
              </a:buClr>
            </a:pPr>
            <a:r>
              <a:rPr lang="en-US" altLang="en-US" sz="1400" dirty="0">
                <a:latin typeface="+mn-lt"/>
                <a:ea typeface="ＭＳ Ｐゴシック" pitchFamily="34" charset="-128"/>
              </a:rPr>
              <a:t>//a[@id=‘user’]/parent::li</a:t>
            </a:r>
          </a:p>
          <a:p>
            <a:pPr lvl="2"/>
            <a:r>
              <a:rPr lang="en-US" altLang="en-US" sz="1400" b="1" dirty="0" smtClean="0">
                <a:latin typeface="+mn-lt"/>
                <a:ea typeface="ＭＳ Ｐゴシック" pitchFamily="34" charset="-128"/>
              </a:rPr>
              <a:t>Accessing </a:t>
            </a:r>
            <a:r>
              <a:rPr lang="en-US" altLang="en-US" sz="1400" b="1" dirty="0">
                <a:latin typeface="+mn-lt"/>
                <a:ea typeface="ＭＳ Ｐゴシック" pitchFamily="34" charset="-128"/>
              </a:rPr>
              <a:t>grandparents</a:t>
            </a:r>
          </a:p>
          <a:p>
            <a:pPr lvl="4">
              <a:buClr>
                <a:schemeClr val="tx1"/>
              </a:buClr>
            </a:pPr>
            <a:r>
              <a:rPr lang="en-US" altLang="en-US" sz="1400" dirty="0">
                <a:latin typeface="+mn-lt"/>
                <a:ea typeface="ＭＳ Ｐゴシック" pitchFamily="34" charset="-128"/>
              </a:rPr>
              <a:t>//a[@id=‘user’]//ancestor::</a:t>
            </a:r>
            <a:r>
              <a:rPr lang="en-US" altLang="en-US" sz="1400" dirty="0" err="1">
                <a:latin typeface="+mn-lt"/>
                <a:ea typeface="ＭＳ Ｐゴシック" pitchFamily="34" charset="-128"/>
              </a:rPr>
              <a:t>ul</a:t>
            </a:r>
            <a:r>
              <a:rPr lang="en-US" altLang="en-US" sz="1400" dirty="0">
                <a:latin typeface="+mn-lt"/>
                <a:ea typeface="ＭＳ Ｐゴシック" pitchFamily="34" charset="-128"/>
              </a:rPr>
              <a:t>//div[@id=‘test’]</a:t>
            </a:r>
          </a:p>
          <a:p>
            <a:pPr lvl="1"/>
            <a:r>
              <a:rPr lang="en-US" altLang="en-US" sz="1800" b="1" dirty="0" smtClean="0">
                <a:latin typeface="+mn-lt"/>
                <a:ea typeface="ＭＳ Ｐゴシック" pitchFamily="34" charset="-128"/>
              </a:rPr>
              <a:t>Some </a:t>
            </a:r>
            <a:r>
              <a:rPr lang="en-US" altLang="en-US" sz="1800" b="1" dirty="0">
                <a:latin typeface="+mn-lt"/>
                <a:ea typeface="ＭＳ Ｐゴシック" pitchFamily="34" charset="-128"/>
              </a:rPr>
              <a:t>other functions</a:t>
            </a:r>
          </a:p>
          <a:p>
            <a:pPr lvl="4">
              <a:buClr>
                <a:schemeClr val="tx1"/>
              </a:buClr>
            </a:pPr>
            <a:r>
              <a:rPr lang="en-US" altLang="en-US" sz="1400" dirty="0">
                <a:latin typeface="+mn-lt"/>
                <a:ea typeface="ＭＳ Ｐゴシック" pitchFamily="34" charset="-128"/>
              </a:rPr>
              <a:t>//div[@id=‘</a:t>
            </a:r>
            <a:r>
              <a:rPr lang="en-US" altLang="en-US" sz="1400" dirty="0" err="1">
                <a:latin typeface="+mn-lt"/>
                <a:ea typeface="ＭＳ Ｐゴシック" pitchFamily="34" charset="-128"/>
              </a:rPr>
              <a:t>userdetails</a:t>
            </a:r>
            <a:r>
              <a:rPr lang="en-US" altLang="en-US" sz="1400" dirty="0">
                <a:latin typeface="+mn-lt"/>
                <a:ea typeface="ＭＳ Ｐゴシック" pitchFamily="34" charset="-128"/>
              </a:rPr>
              <a:t>’]/</a:t>
            </a:r>
            <a:r>
              <a:rPr lang="en-US" altLang="en-US" sz="1400" dirty="0" err="1">
                <a:latin typeface="+mn-lt"/>
                <a:ea typeface="ＭＳ Ｐゴシック" pitchFamily="34" charset="-128"/>
              </a:rPr>
              <a:t>ul</a:t>
            </a:r>
            <a:r>
              <a:rPr lang="en-US" altLang="en-US" sz="1400" dirty="0">
                <a:latin typeface="+mn-lt"/>
                <a:ea typeface="ＭＳ Ｐゴシック" pitchFamily="34" charset="-128"/>
              </a:rPr>
              <a:t>[1]</a:t>
            </a:r>
          </a:p>
          <a:p>
            <a:pPr lvl="4">
              <a:buClr>
                <a:schemeClr val="tx1"/>
              </a:buClr>
            </a:pPr>
            <a:r>
              <a:rPr lang="en-US" altLang="en-US" sz="1400" dirty="0">
                <a:latin typeface="+mn-lt"/>
                <a:ea typeface="ＭＳ Ｐゴシック" pitchFamily="34" charset="-128"/>
              </a:rPr>
              <a:t>//div[@id=‘</a:t>
            </a:r>
            <a:r>
              <a:rPr lang="en-US" altLang="en-US" sz="1400" dirty="0" err="1">
                <a:latin typeface="+mn-lt"/>
                <a:ea typeface="ＭＳ Ｐゴシック" pitchFamily="34" charset="-128"/>
              </a:rPr>
              <a:t>userdetails</a:t>
            </a:r>
            <a:r>
              <a:rPr lang="en-US" altLang="en-US" sz="1400" dirty="0">
                <a:latin typeface="+mn-lt"/>
                <a:ea typeface="ＭＳ Ｐゴシック" pitchFamily="34" charset="-128"/>
              </a:rPr>
              <a:t>’]//</a:t>
            </a:r>
            <a:r>
              <a:rPr lang="en-US" altLang="en-US" sz="1400" dirty="0" err="1">
                <a:latin typeface="+mn-lt"/>
                <a:ea typeface="ＭＳ Ｐゴシック" pitchFamily="34" charset="-128"/>
              </a:rPr>
              <a:t>ul</a:t>
            </a:r>
            <a:r>
              <a:rPr lang="en-US" altLang="en-US" sz="1400" dirty="0">
                <a:latin typeface="+mn-lt"/>
                <a:ea typeface="ＭＳ Ｐゴシック" pitchFamily="34" charset="-128"/>
              </a:rPr>
              <a:t>[last()]</a:t>
            </a:r>
          </a:p>
          <a:p>
            <a:pPr lvl="4">
              <a:buClr>
                <a:schemeClr val="tx1"/>
              </a:buClr>
            </a:pPr>
            <a:r>
              <a:rPr lang="en-US" altLang="en-US" sz="1400" dirty="0">
                <a:latin typeface="+mn-lt"/>
                <a:ea typeface="ＭＳ Ｐゴシック" pitchFamily="34" charset="-128"/>
              </a:rPr>
              <a:t>//div[@id=‘</a:t>
            </a:r>
            <a:r>
              <a:rPr lang="en-US" altLang="en-US" sz="1400" dirty="0" err="1">
                <a:latin typeface="+mn-lt"/>
                <a:ea typeface="ＭＳ Ｐゴシック" pitchFamily="34" charset="-128"/>
              </a:rPr>
              <a:t>userdetails</a:t>
            </a:r>
            <a:r>
              <a:rPr lang="en-US" altLang="en-US" sz="1400" dirty="0">
                <a:latin typeface="+mn-lt"/>
                <a:ea typeface="ＭＳ Ｐゴシック" pitchFamily="34" charset="-128"/>
              </a:rPr>
              <a:t>’]//</a:t>
            </a:r>
            <a:r>
              <a:rPr lang="en-US" altLang="en-US" sz="1400" dirty="0" err="1">
                <a:latin typeface="+mn-lt"/>
                <a:ea typeface="ＭＳ Ｐゴシック" pitchFamily="34" charset="-128"/>
              </a:rPr>
              <a:t>ul</a:t>
            </a:r>
            <a:r>
              <a:rPr lang="en-US" altLang="en-US" sz="1400" dirty="0">
                <a:latin typeface="+mn-lt"/>
                <a:ea typeface="ＭＳ Ｐゴシック" pitchFamily="34" charset="-128"/>
              </a:rPr>
              <a:t>[last()-1]</a:t>
            </a:r>
          </a:p>
          <a:p>
            <a:pPr lvl="4">
              <a:buClr>
                <a:schemeClr val="tx1"/>
              </a:buClr>
            </a:pPr>
            <a:r>
              <a:rPr lang="en-US" altLang="en-US" sz="1400" dirty="0">
                <a:latin typeface="+mn-lt"/>
                <a:ea typeface="ＭＳ Ｐゴシック" pitchFamily="34" charset="-128"/>
              </a:rPr>
              <a:t>//div[starts-with(@</a:t>
            </a:r>
            <a:r>
              <a:rPr lang="en-US" altLang="en-US" sz="1400" dirty="0" err="1">
                <a:latin typeface="+mn-lt"/>
                <a:ea typeface="ＭＳ Ｐゴシック" pitchFamily="34" charset="-128"/>
              </a:rPr>
              <a:t>class,'feature</a:t>
            </a:r>
            <a:r>
              <a:rPr lang="en-US" altLang="en-US" sz="1400" dirty="0">
                <a:latin typeface="+mn-lt"/>
                <a:ea typeface="ＭＳ Ｐゴシック" pitchFamily="34" charset="-128"/>
              </a:rPr>
              <a:t>-event')]</a:t>
            </a:r>
          </a:p>
          <a:p>
            <a:endParaRPr lang="en-US" dirty="0">
              <a:latin typeface="+mn-lt"/>
            </a:endParaRPr>
          </a:p>
          <a:p>
            <a:pPr marL="0" indent="0">
              <a:buNone/>
            </a:pPr>
            <a:endParaRPr lang="en-US" dirty="0">
              <a:solidFill>
                <a:srgbClr val="0070C0"/>
              </a:solidFill>
              <a:latin typeface="+mn-lt"/>
            </a:endParaRPr>
          </a:p>
        </p:txBody>
      </p:sp>
      <p:sp>
        <p:nvSpPr>
          <p:cNvPr id="4" name="Title 3"/>
          <p:cNvSpPr>
            <a:spLocks noGrp="1"/>
          </p:cNvSpPr>
          <p:nvPr>
            <p:ph type="title"/>
          </p:nvPr>
        </p:nvSpPr>
        <p:spPr/>
        <p:txBody>
          <a:bodyPr>
            <a:normAutofit fontScale="90000"/>
          </a:bodyPr>
          <a:lstStyle/>
          <a:p>
            <a:r>
              <a:rPr lang="en-US" dirty="0" smtClean="0"/>
              <a:t>OBJECT IDENTIFICATION TECHNIQUES</a:t>
            </a:r>
            <a:endParaRPr lang="en-US" dirty="0"/>
          </a:p>
        </p:txBody>
      </p:sp>
    </p:spTree>
    <p:extLst>
      <p:ext uri="{BB962C8B-B14F-4D97-AF65-F5344CB8AC3E}">
        <p14:creationId xmlns:p14="http://schemas.microsoft.com/office/powerpoint/2010/main" val="33049568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11111"/>
            <a:ext cx="10972800" cy="4734102"/>
          </a:xfrm>
        </p:spPr>
        <p:txBody>
          <a:bodyPr/>
          <a:lstStyle/>
          <a:p>
            <a:pPr marL="0" indent="0">
              <a:buNone/>
            </a:pPr>
            <a:r>
              <a:rPr lang="en-US" dirty="0">
                <a:solidFill>
                  <a:srgbClr val="0070C0"/>
                </a:solidFill>
              </a:rPr>
              <a:t>By CSS </a:t>
            </a:r>
          </a:p>
          <a:p>
            <a:pPr>
              <a:buFont typeface="Courier New" panose="02070309020205020404" pitchFamily="49" charset="0"/>
              <a:buChar char="o"/>
            </a:pPr>
            <a:r>
              <a:rPr lang="en-US" dirty="0" smtClean="0"/>
              <a:t>Using CSS </a:t>
            </a:r>
            <a:r>
              <a:rPr lang="en-US" dirty="0"/>
              <a:t>selector we can access particular node or immediate child of any </a:t>
            </a:r>
            <a:r>
              <a:rPr lang="en-US" dirty="0" smtClean="0"/>
              <a:t>node.</a:t>
            </a:r>
            <a:endParaRPr lang="en-US" dirty="0"/>
          </a:p>
          <a:p>
            <a:pPr>
              <a:buFont typeface="Courier New" panose="02070309020205020404" pitchFamily="49" charset="0"/>
              <a:buChar char="o"/>
            </a:pPr>
            <a:r>
              <a:rPr lang="en-US" dirty="0" smtClean="0"/>
              <a:t>Can </a:t>
            </a:r>
            <a:r>
              <a:rPr lang="en-US" dirty="0"/>
              <a:t>combine as many conditions as we want for single node.</a:t>
            </a:r>
          </a:p>
          <a:p>
            <a:pPr>
              <a:buFont typeface="Courier New" panose="02070309020205020404" pitchFamily="49" charset="0"/>
              <a:buChar char="o"/>
            </a:pPr>
            <a:r>
              <a:rPr lang="en-US" dirty="0" smtClean="0"/>
              <a:t>Can </a:t>
            </a:r>
            <a:r>
              <a:rPr lang="en-US" dirty="0"/>
              <a:t>achieve starts-with, contains functionality using ^,* symbols respectively.</a:t>
            </a:r>
          </a:p>
          <a:p>
            <a:pPr>
              <a:buFont typeface="Courier New" panose="02070309020205020404" pitchFamily="49" charset="0"/>
              <a:buChar char="o"/>
            </a:pPr>
            <a:r>
              <a:rPr lang="en-US" dirty="0" smtClean="0"/>
              <a:t>We </a:t>
            </a:r>
            <a:r>
              <a:rPr lang="en-US" dirty="0"/>
              <a:t>can’t traverse back using </a:t>
            </a:r>
            <a:r>
              <a:rPr lang="en-US" dirty="0" smtClean="0"/>
              <a:t>CSS </a:t>
            </a:r>
            <a:r>
              <a:rPr lang="en-US" dirty="0"/>
              <a:t>selector.</a:t>
            </a:r>
          </a:p>
          <a:p>
            <a:pPr>
              <a:buFont typeface="Courier New" panose="02070309020205020404" pitchFamily="49" charset="0"/>
              <a:buChar char="o"/>
            </a:pPr>
            <a:endParaRPr lang="en-US" dirty="0"/>
          </a:p>
          <a:p>
            <a:pPr marL="0" indent="0">
              <a:buNone/>
            </a:pPr>
            <a:r>
              <a:rPr lang="en-US" dirty="0" smtClean="0"/>
              <a:t>Examples:</a:t>
            </a:r>
            <a:endParaRPr lang="en-US" dirty="0"/>
          </a:p>
          <a:p>
            <a:pPr marL="0" indent="0">
              <a:buNone/>
            </a:pPr>
            <a:r>
              <a:rPr lang="en-US" dirty="0"/>
              <a:t>     </a:t>
            </a:r>
            <a:r>
              <a:rPr lang="en-US" dirty="0" err="1"/>
              <a:t>css</a:t>
            </a:r>
            <a:r>
              <a:rPr lang="en-US" dirty="0"/>
              <a:t> = </a:t>
            </a:r>
            <a:r>
              <a:rPr lang="en-US" dirty="0" err="1"/>
              <a:t>div.className</a:t>
            </a:r>
            <a:endParaRPr lang="en-US" dirty="0"/>
          </a:p>
          <a:p>
            <a:pPr marL="0" indent="0">
              <a:buNone/>
            </a:pPr>
            <a:r>
              <a:rPr lang="en-US" dirty="0"/>
              <a:t>     </a:t>
            </a:r>
            <a:r>
              <a:rPr lang="en-US" dirty="0" err="1"/>
              <a:t>css</a:t>
            </a:r>
            <a:r>
              <a:rPr lang="en-US" dirty="0"/>
              <a:t> = #id</a:t>
            </a:r>
          </a:p>
          <a:p>
            <a:pPr marL="0" indent="0">
              <a:buNone/>
            </a:pPr>
            <a:r>
              <a:rPr lang="en-US" dirty="0"/>
              <a:t>     </a:t>
            </a:r>
            <a:r>
              <a:rPr lang="en-US" dirty="0" err="1"/>
              <a:t>css</a:t>
            </a:r>
            <a:r>
              <a:rPr lang="en-US" dirty="0"/>
              <a:t> = div a</a:t>
            </a:r>
          </a:p>
          <a:p>
            <a:endParaRPr lang="en-US" dirty="0">
              <a:latin typeface="+mn-lt"/>
            </a:endParaRPr>
          </a:p>
          <a:p>
            <a:pPr marL="0" indent="0">
              <a:buNone/>
            </a:pPr>
            <a:endParaRPr lang="en-US" dirty="0">
              <a:solidFill>
                <a:srgbClr val="0070C0"/>
              </a:solidFill>
              <a:latin typeface="+mn-lt"/>
            </a:endParaRPr>
          </a:p>
        </p:txBody>
      </p:sp>
      <p:sp>
        <p:nvSpPr>
          <p:cNvPr id="4" name="Title 3"/>
          <p:cNvSpPr>
            <a:spLocks noGrp="1"/>
          </p:cNvSpPr>
          <p:nvPr>
            <p:ph type="title"/>
          </p:nvPr>
        </p:nvSpPr>
        <p:spPr/>
        <p:txBody>
          <a:bodyPr>
            <a:normAutofit fontScale="90000"/>
          </a:bodyPr>
          <a:lstStyle/>
          <a:p>
            <a:r>
              <a:rPr lang="en-US" dirty="0" smtClean="0"/>
              <a:t>OBJECT IDENTIFICATION TECHNIQUES</a:t>
            </a:r>
            <a:endParaRPr lang="en-US" dirty="0"/>
          </a:p>
        </p:txBody>
      </p:sp>
    </p:spTree>
    <p:extLst>
      <p:ext uri="{BB962C8B-B14F-4D97-AF65-F5344CB8AC3E}">
        <p14:creationId xmlns:p14="http://schemas.microsoft.com/office/powerpoint/2010/main" val="8511558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CSS EQUIVALENT OF XPATH</a:t>
            </a:r>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460" y="1004711"/>
            <a:ext cx="8134673" cy="5283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16175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230489"/>
            <a:ext cx="10972800" cy="4914723"/>
          </a:xfrm>
        </p:spPr>
        <p:txBody>
          <a:bodyPr/>
          <a:lstStyle/>
          <a:p>
            <a:r>
              <a:rPr lang="en-US" b="1" dirty="0">
                <a:solidFill>
                  <a:srgbClr val="0070C0"/>
                </a:solidFill>
              </a:rPr>
              <a:t>Multiple </a:t>
            </a:r>
            <a:r>
              <a:rPr lang="en-US" b="1" dirty="0" smtClean="0">
                <a:solidFill>
                  <a:srgbClr val="0070C0"/>
                </a:solidFill>
              </a:rPr>
              <a:t>Windows</a:t>
            </a:r>
            <a:endParaRPr lang="en-US" b="1" dirty="0">
              <a:solidFill>
                <a:srgbClr val="0070C0"/>
              </a:solidFill>
            </a:endParaRPr>
          </a:p>
          <a:p>
            <a:pPr marL="0" indent="0">
              <a:buNone/>
            </a:pPr>
            <a:r>
              <a:rPr lang="en-US" dirty="0"/>
              <a:t>Dealing with multiple windows in Automation Testing has always been a little tricky </a:t>
            </a:r>
            <a:r>
              <a:rPr lang="en-US" dirty="0" smtClean="0"/>
              <a:t>and requires </a:t>
            </a:r>
            <a:r>
              <a:rPr lang="en-US" dirty="0"/>
              <a:t>extra effort. To work with multiple windows it requires to switch the control </a:t>
            </a:r>
            <a:r>
              <a:rPr lang="en-US" dirty="0" smtClean="0"/>
              <a:t>to </a:t>
            </a:r>
            <a:r>
              <a:rPr lang="en-US" dirty="0"/>
              <a:t>the new window which can be done with the help of window handlers.</a:t>
            </a:r>
          </a:p>
          <a:p>
            <a:pPr marL="0" indent="0">
              <a:buNone/>
            </a:pPr>
            <a:endParaRPr lang="en-US" dirty="0" smtClean="0"/>
          </a:p>
          <a:p>
            <a:pPr marL="0" indent="0">
              <a:buNone/>
            </a:pPr>
            <a:endParaRPr lang="en-US" dirty="0"/>
          </a:p>
          <a:p>
            <a:endParaRPr lang="en-US" b="1" dirty="0" smtClean="0">
              <a:solidFill>
                <a:srgbClr val="0070C0"/>
              </a:solidFill>
            </a:endParaRPr>
          </a:p>
          <a:p>
            <a:r>
              <a:rPr lang="en-US" b="1" dirty="0" smtClean="0">
                <a:solidFill>
                  <a:srgbClr val="0070C0"/>
                </a:solidFill>
              </a:rPr>
              <a:t>Frames</a:t>
            </a:r>
            <a:endParaRPr lang="en-US" b="1" dirty="0">
              <a:solidFill>
                <a:srgbClr val="0070C0"/>
              </a:solidFill>
            </a:endParaRPr>
          </a:p>
          <a:p>
            <a:pPr marL="0" indent="0">
              <a:buNone/>
            </a:pPr>
            <a:r>
              <a:rPr lang="en-US" dirty="0" smtClean="0"/>
              <a:t>An </a:t>
            </a:r>
            <a:r>
              <a:rPr lang="en-US" dirty="0"/>
              <a:t>inline frame is used to embed another document within the current HTML document.</a:t>
            </a:r>
          </a:p>
          <a:p>
            <a:pPr marL="0" indent="0">
              <a:buNone/>
            </a:pPr>
            <a:r>
              <a:rPr lang="en-US" dirty="0"/>
              <a:t>User need to switch to the </a:t>
            </a:r>
            <a:r>
              <a:rPr lang="en-US" dirty="0" err="1"/>
              <a:t>iframe</a:t>
            </a:r>
            <a:r>
              <a:rPr lang="en-US" dirty="0"/>
              <a:t> before doing any action on it</a:t>
            </a:r>
          </a:p>
          <a:p>
            <a:pPr marL="0" indent="0">
              <a:buNone/>
            </a:pPr>
            <a:endParaRPr lang="en-US" dirty="0"/>
          </a:p>
          <a:p>
            <a:pPr marL="0" indent="0">
              <a:buNone/>
            </a:pPr>
            <a:r>
              <a:rPr lang="en-US" b="1" dirty="0"/>
              <a:t>Switching to the </a:t>
            </a:r>
            <a:r>
              <a:rPr lang="en-US" b="1" dirty="0" smtClean="0"/>
              <a:t>frame: </a:t>
            </a:r>
            <a:r>
              <a:rPr lang="en-US" dirty="0" err="1" smtClean="0"/>
              <a:t>driver.switchTo</a:t>
            </a:r>
            <a:r>
              <a:rPr lang="en-US" dirty="0"/>
              <a:t>().frame("frame1");                      </a:t>
            </a:r>
          </a:p>
          <a:p>
            <a:pPr marL="0" indent="0">
              <a:buNone/>
            </a:pPr>
            <a:r>
              <a:rPr lang="en-US" b="1" dirty="0"/>
              <a:t>Switching back to the parent </a:t>
            </a:r>
            <a:r>
              <a:rPr lang="en-US" b="1" dirty="0" smtClean="0"/>
              <a:t>window: </a:t>
            </a:r>
            <a:r>
              <a:rPr lang="en-US" dirty="0" err="1" smtClean="0"/>
              <a:t>driver.switchTo</a:t>
            </a:r>
            <a:r>
              <a:rPr lang="en-US" dirty="0"/>
              <a:t>().</a:t>
            </a:r>
            <a:r>
              <a:rPr lang="en-US" dirty="0" err="1"/>
              <a:t>defaultContent</a:t>
            </a:r>
            <a:r>
              <a:rPr lang="en-US" dirty="0"/>
              <a:t>(); </a:t>
            </a:r>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WORKING WITH MULTIPLE WINDOWS AND FRAMES</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863" y="2509484"/>
            <a:ext cx="5867400"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82811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320799"/>
            <a:ext cx="10972800" cy="4824413"/>
          </a:xfrm>
        </p:spPr>
        <p:txBody>
          <a:bodyPr/>
          <a:lstStyle/>
          <a:p>
            <a:pPr marL="0" indent="0">
              <a:buNone/>
            </a:pPr>
            <a:r>
              <a:rPr lang="en-US" dirty="0" smtClean="0"/>
              <a:t>JavaScript </a:t>
            </a:r>
            <a:r>
              <a:rPr lang="en-US" dirty="0"/>
              <a:t>has three kind of popup boxes: Alert box, Confirm box, and Prompt box.</a:t>
            </a:r>
          </a:p>
          <a:p>
            <a:pPr marL="0" indent="0">
              <a:buNone/>
            </a:pPr>
            <a:r>
              <a:rPr lang="en-US" dirty="0" smtClean="0"/>
              <a:t>To </a:t>
            </a:r>
            <a:r>
              <a:rPr lang="en-US" dirty="0"/>
              <a:t>handle the alerts </a:t>
            </a:r>
            <a:r>
              <a:rPr lang="en-US" dirty="0" err="1"/>
              <a:t>webdriver</a:t>
            </a:r>
            <a:r>
              <a:rPr lang="en-US" dirty="0"/>
              <a:t> has provided a “Alerts” class.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ts val="2400"/>
              </a:lnSpc>
              <a:spcBef>
                <a:spcPct val="0"/>
              </a:spcBef>
              <a:spcAft>
                <a:spcPct val="0"/>
              </a:spcAft>
              <a:buNone/>
            </a:pPr>
            <a:r>
              <a:rPr lang="en-US" sz="3200" dirty="0">
                <a:solidFill>
                  <a:srgbClr val="355F99"/>
                </a:solidFill>
              </a:rPr>
              <a:t>Navigation</a:t>
            </a:r>
          </a:p>
          <a:p>
            <a:pPr marL="0" indent="0">
              <a:buNone/>
            </a:pPr>
            <a:endParaRPr lang="en-US" dirty="0" smtClean="0"/>
          </a:p>
          <a:p>
            <a:pPr marL="0" indent="0">
              <a:buNone/>
            </a:pPr>
            <a:r>
              <a:rPr lang="en-US" dirty="0" smtClean="0"/>
              <a:t>With </a:t>
            </a:r>
            <a:r>
              <a:rPr lang="en-US" dirty="0"/>
              <a:t>the help of navigation methods, user can do operations like back button click, forward </a:t>
            </a:r>
            <a:r>
              <a:rPr lang="en-US" dirty="0" smtClean="0"/>
              <a:t>button </a:t>
            </a:r>
            <a:r>
              <a:rPr lang="en-US" dirty="0"/>
              <a:t>click and refresh the page</a:t>
            </a:r>
            <a:endParaRPr lang="en-US" dirty="0" smtClean="0"/>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HANDLING ALERTS</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311" y="2188633"/>
            <a:ext cx="52578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1133" y="4791251"/>
            <a:ext cx="457200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89807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Why use an </a:t>
            </a:r>
            <a:r>
              <a:rPr lang="en-US" dirty="0" err="1"/>
              <a:t>XPath</a:t>
            </a:r>
            <a:r>
              <a:rPr lang="en-US" dirty="0"/>
              <a:t> locator</a:t>
            </a:r>
            <a:r>
              <a:rPr lang="en-US" dirty="0" smtClean="0"/>
              <a:t>?</a:t>
            </a:r>
          </a:p>
          <a:p>
            <a:r>
              <a:rPr lang="en-US" dirty="0" smtClean="0"/>
              <a:t>What is the syntax to switch to a frame? </a:t>
            </a:r>
          </a:p>
          <a:p>
            <a:r>
              <a:rPr lang="en-US" dirty="0" smtClean="0"/>
              <a:t>What is the syntax to switch back to parent window?</a:t>
            </a:r>
          </a:p>
          <a:p>
            <a:r>
              <a:rPr lang="en-US" dirty="0" smtClean="0"/>
              <a:t>Webdriver has provided which class handle to  </a:t>
            </a:r>
            <a:r>
              <a:rPr lang="en-US" dirty="0" err="1" smtClean="0"/>
              <a:t>Javascript</a:t>
            </a:r>
            <a:r>
              <a:rPr lang="en-US" dirty="0" smtClean="0"/>
              <a:t> alerts?</a:t>
            </a:r>
          </a:p>
          <a:p>
            <a:endParaRPr lang="en-US" dirty="0"/>
          </a:p>
          <a:p>
            <a:pPr marL="0" indent="0">
              <a:buNone/>
            </a:pPr>
            <a:r>
              <a:rPr lang="en-US" dirty="0" smtClean="0"/>
              <a:t> </a:t>
            </a:r>
            <a:endParaRPr lang="en-US" dirty="0"/>
          </a:p>
          <a:p>
            <a:endParaRPr lang="en-US" dirty="0"/>
          </a:p>
        </p:txBody>
      </p:sp>
      <p:sp>
        <p:nvSpPr>
          <p:cNvPr id="3" name="Title 2"/>
          <p:cNvSpPr>
            <a:spLocks noGrp="1"/>
          </p:cNvSpPr>
          <p:nvPr>
            <p:ph type="title"/>
          </p:nvPr>
        </p:nvSpPr>
        <p:spPr/>
        <p:txBody>
          <a:bodyPr>
            <a:normAutofit fontScale="90000"/>
          </a:bodyPr>
          <a:lstStyle/>
          <a:p>
            <a:r>
              <a:rPr lang="en-US" dirty="0" smtClean="0"/>
              <a:t>Quiz</a:t>
            </a:r>
            <a:endParaRPr lang="en-US" dirty="0"/>
          </a:p>
        </p:txBody>
      </p:sp>
    </p:spTree>
    <p:extLst>
      <p:ext uri="{BB962C8B-B14F-4D97-AF65-F5344CB8AC3E}">
        <p14:creationId xmlns:p14="http://schemas.microsoft.com/office/powerpoint/2010/main" val="28344297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 OF SELENIUM DRIVERS</a:t>
            </a:r>
            <a:endParaRPr lang="en-US" dirty="0"/>
          </a:p>
        </p:txBody>
      </p:sp>
    </p:spTree>
    <p:extLst>
      <p:ext uri="{BB962C8B-B14F-4D97-AF65-F5344CB8AC3E}">
        <p14:creationId xmlns:p14="http://schemas.microsoft.com/office/powerpoint/2010/main" val="36307255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67555"/>
            <a:ext cx="10972800" cy="4677657"/>
          </a:xfrm>
        </p:spPr>
        <p:txBody>
          <a:bodyPr/>
          <a:lstStyle/>
          <a:p>
            <a:pPr marL="0" indent="0">
              <a:buNone/>
            </a:pPr>
            <a:r>
              <a:rPr lang="en-US" dirty="0"/>
              <a:t> </a:t>
            </a:r>
            <a:r>
              <a:rPr lang="en-US" sz="2000" dirty="0" err="1"/>
              <a:t>WebDriver</a:t>
            </a:r>
            <a:r>
              <a:rPr lang="en-US" sz="2000" dirty="0"/>
              <a:t> supports following browsers</a:t>
            </a:r>
          </a:p>
          <a:p>
            <a:pPr marL="0" indent="0">
              <a:buNone/>
            </a:pPr>
            <a:endParaRPr lang="en-US" dirty="0"/>
          </a:p>
          <a:p>
            <a:pPr>
              <a:buFont typeface="Arial" panose="020B0604020202020204" pitchFamily="34" charset="0"/>
              <a:buChar char="•"/>
            </a:pPr>
            <a:r>
              <a:rPr lang="en-US" dirty="0"/>
              <a:t> </a:t>
            </a:r>
            <a:r>
              <a:rPr lang="en-US" dirty="0" err="1"/>
              <a:t>HtmlUnit</a:t>
            </a:r>
            <a:r>
              <a:rPr lang="en-US" dirty="0"/>
              <a:t> Driver</a:t>
            </a:r>
          </a:p>
          <a:p>
            <a:pPr>
              <a:buFont typeface="Arial" panose="020B0604020202020204" pitchFamily="34" charset="0"/>
              <a:buChar char="•"/>
            </a:pPr>
            <a:r>
              <a:rPr lang="en-US" dirty="0" smtClean="0"/>
              <a:t>Firefox </a:t>
            </a:r>
            <a:r>
              <a:rPr lang="en-US" dirty="0"/>
              <a:t>Driver</a:t>
            </a:r>
          </a:p>
          <a:p>
            <a:pPr>
              <a:buFont typeface="Arial" panose="020B0604020202020204" pitchFamily="34" charset="0"/>
              <a:buChar char="•"/>
            </a:pPr>
            <a:r>
              <a:rPr lang="en-US" dirty="0" smtClean="0"/>
              <a:t>Internet </a:t>
            </a:r>
            <a:r>
              <a:rPr lang="en-US" dirty="0"/>
              <a:t>Explorer Driver</a:t>
            </a:r>
          </a:p>
          <a:p>
            <a:pPr>
              <a:buFont typeface="Arial" panose="020B0604020202020204" pitchFamily="34" charset="0"/>
              <a:buChar char="•"/>
            </a:pPr>
            <a:r>
              <a:rPr lang="en-US" dirty="0" smtClean="0"/>
              <a:t>Chrome </a:t>
            </a:r>
            <a:r>
              <a:rPr lang="en-US" dirty="0"/>
              <a:t>Driver</a:t>
            </a:r>
          </a:p>
          <a:p>
            <a:pPr>
              <a:buFont typeface="Arial" panose="020B0604020202020204" pitchFamily="34" charset="0"/>
              <a:buChar char="•"/>
            </a:pPr>
            <a:r>
              <a:rPr lang="en-US" dirty="0" smtClean="0"/>
              <a:t>Safari </a:t>
            </a:r>
            <a:r>
              <a:rPr lang="en-US" dirty="0"/>
              <a:t>Browser</a:t>
            </a:r>
          </a:p>
          <a:p>
            <a:pPr>
              <a:buFont typeface="Arial" panose="020B0604020202020204" pitchFamily="34" charset="0"/>
              <a:buChar char="•"/>
            </a:pPr>
            <a:r>
              <a:rPr lang="en-US" dirty="0" smtClean="0"/>
              <a:t>Android </a:t>
            </a:r>
            <a:r>
              <a:rPr lang="en-US" dirty="0"/>
              <a:t>and iPhone browser  (Through </a:t>
            </a:r>
            <a:r>
              <a:rPr lang="en-US" dirty="0" err="1"/>
              <a:t>Appium</a:t>
            </a:r>
            <a:r>
              <a:rPr lang="en-US" dirty="0"/>
              <a:t> and </a:t>
            </a:r>
            <a:r>
              <a:rPr lang="en-US" dirty="0" err="1"/>
              <a:t>Selendroid</a:t>
            </a:r>
            <a:r>
              <a:rPr lang="en-US" dirty="0"/>
              <a:t>)</a:t>
            </a:r>
          </a:p>
          <a:p>
            <a:pPr>
              <a:buFont typeface="Arial" panose="020B0604020202020204" pitchFamily="34" charset="0"/>
              <a:buChar char="•"/>
            </a:pPr>
            <a:r>
              <a:rPr lang="en-US" dirty="0" smtClean="0"/>
              <a:t>Windows </a:t>
            </a:r>
            <a:r>
              <a:rPr lang="en-US" dirty="0"/>
              <a:t>Phone </a:t>
            </a:r>
          </a:p>
          <a:p>
            <a:pPr>
              <a:buFont typeface="Arial" panose="020B0604020202020204" pitchFamily="34" charset="0"/>
              <a:buChar char="•"/>
            </a:pPr>
            <a:r>
              <a:rPr lang="en-US" dirty="0" smtClean="0"/>
              <a:t>Blackberry </a:t>
            </a:r>
            <a:r>
              <a:rPr lang="en-US" dirty="0"/>
              <a:t>Phones</a:t>
            </a:r>
          </a:p>
        </p:txBody>
      </p:sp>
      <p:sp>
        <p:nvSpPr>
          <p:cNvPr id="4" name="Title 3"/>
          <p:cNvSpPr>
            <a:spLocks noGrp="1"/>
          </p:cNvSpPr>
          <p:nvPr>
            <p:ph type="title"/>
          </p:nvPr>
        </p:nvSpPr>
        <p:spPr/>
        <p:txBody>
          <a:bodyPr>
            <a:normAutofit fontScale="90000"/>
          </a:bodyPr>
          <a:lstStyle/>
          <a:p>
            <a:r>
              <a:rPr lang="en-US" dirty="0" smtClean="0"/>
              <a:t>DRIVERS AND BROWSERS</a:t>
            </a:r>
            <a:endParaRPr lang="en-US" dirty="0"/>
          </a:p>
        </p:txBody>
      </p:sp>
    </p:spTree>
    <p:extLst>
      <p:ext uri="{BB962C8B-B14F-4D97-AF65-F5344CB8AC3E}">
        <p14:creationId xmlns:p14="http://schemas.microsoft.com/office/powerpoint/2010/main" val="12113707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12711"/>
            <a:ext cx="10972800" cy="4632502"/>
          </a:xfrm>
        </p:spPr>
        <p:txBody>
          <a:bodyPr/>
          <a:lstStyle/>
          <a:p>
            <a:r>
              <a:rPr lang="en-US" dirty="0"/>
              <a:t>Fastest and Most lightweight </a:t>
            </a:r>
          </a:p>
          <a:p>
            <a:r>
              <a:rPr lang="en-US" dirty="0"/>
              <a:t>Java based implementation of a web browser without </a:t>
            </a:r>
            <a:r>
              <a:rPr lang="en-US" dirty="0" smtClean="0"/>
              <a:t>GUI</a:t>
            </a:r>
            <a:endParaRPr lang="en-US" dirty="0"/>
          </a:p>
        </p:txBody>
      </p:sp>
      <p:sp>
        <p:nvSpPr>
          <p:cNvPr id="4" name="Title 3"/>
          <p:cNvSpPr>
            <a:spLocks noGrp="1"/>
          </p:cNvSpPr>
          <p:nvPr>
            <p:ph type="title"/>
          </p:nvPr>
        </p:nvSpPr>
        <p:spPr/>
        <p:txBody>
          <a:bodyPr>
            <a:normAutofit fontScale="90000"/>
          </a:bodyPr>
          <a:lstStyle/>
          <a:p>
            <a:r>
              <a:rPr lang="en-US" dirty="0" smtClean="0"/>
              <a:t>HTMLUNIT DRIVER</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74" y="2544111"/>
            <a:ext cx="7998182" cy="655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774" y="3199700"/>
            <a:ext cx="8461026" cy="219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7979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320799"/>
            <a:ext cx="10972800" cy="4824413"/>
          </a:xfrm>
        </p:spPr>
        <p:txBody>
          <a:bodyPr/>
          <a:lstStyle/>
          <a:p>
            <a:pPr marL="0" indent="0">
              <a:buNone/>
            </a:pPr>
            <a:r>
              <a:rPr lang="en-US" dirty="0" smtClean="0"/>
              <a:t>Below </a:t>
            </a:r>
            <a:r>
              <a:rPr lang="en-US" dirty="0"/>
              <a:t>is the snapshot listing the engines used across </a:t>
            </a:r>
            <a:r>
              <a:rPr lang="en-US" dirty="0" smtClean="0"/>
              <a:t>browsers:</a:t>
            </a:r>
            <a:endParaRPr lang="en-US" dirty="0"/>
          </a:p>
          <a:p>
            <a:pPr marL="0" indent="0">
              <a:buNone/>
            </a:pPr>
            <a:endParaRPr lang="en-US" dirty="0" smtClean="0"/>
          </a:p>
          <a:p>
            <a:pPr marL="0" indent="0">
              <a:buNone/>
            </a:pPr>
            <a:endParaRPr lang="en-US" dirty="0"/>
          </a:p>
        </p:txBody>
      </p:sp>
      <p:sp>
        <p:nvSpPr>
          <p:cNvPr id="4" name="Title 3"/>
          <p:cNvSpPr>
            <a:spLocks noGrp="1"/>
          </p:cNvSpPr>
          <p:nvPr>
            <p:ph type="title"/>
          </p:nvPr>
        </p:nvSpPr>
        <p:spPr/>
        <p:txBody>
          <a:bodyPr/>
          <a:lstStyle/>
          <a:p>
            <a:r>
              <a:rPr lang="en-US" dirty="0" smtClean="0"/>
              <a:t>RENDERING BROWSERS</a:t>
            </a:r>
            <a:endParaRPr lang="en-US" dirty="0"/>
          </a:p>
        </p:txBody>
      </p:sp>
      <p:graphicFrame>
        <p:nvGraphicFramePr>
          <p:cNvPr id="6" name="Diagram 5"/>
          <p:cNvGraphicFramePr/>
          <p:nvPr>
            <p:extLst>
              <p:ext uri="{D42A27DB-BD31-4B8C-83A1-F6EECF244321}">
                <p14:modId xmlns:p14="http://schemas.microsoft.com/office/powerpoint/2010/main" val="418385342"/>
              </p:ext>
            </p:extLst>
          </p:nvPr>
        </p:nvGraphicFramePr>
        <p:xfrm>
          <a:off x="3163711"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84152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02496" y="1501421"/>
            <a:ext cx="10972800" cy="4643791"/>
          </a:xfrm>
        </p:spPr>
        <p:txBody>
          <a:bodyPr/>
          <a:lstStyle/>
          <a:p>
            <a:r>
              <a:rPr lang="en-US" dirty="0" smtClean="0"/>
              <a:t>Controls browsers using a </a:t>
            </a:r>
            <a:r>
              <a:rPr lang="en-US" dirty="0" err="1" smtClean="0"/>
              <a:t>firefox</a:t>
            </a:r>
            <a:r>
              <a:rPr lang="en-US" dirty="0" smtClean="0"/>
              <a:t> plugin.</a:t>
            </a:r>
            <a:endParaRPr lang="en-US" dirty="0"/>
          </a:p>
        </p:txBody>
      </p:sp>
      <p:sp>
        <p:nvSpPr>
          <p:cNvPr id="4" name="Title 3"/>
          <p:cNvSpPr>
            <a:spLocks noGrp="1"/>
          </p:cNvSpPr>
          <p:nvPr>
            <p:ph type="title"/>
          </p:nvPr>
        </p:nvSpPr>
        <p:spPr/>
        <p:txBody>
          <a:bodyPr>
            <a:normAutofit fontScale="90000"/>
          </a:bodyPr>
          <a:lstStyle/>
          <a:p>
            <a:r>
              <a:rPr lang="en-US" dirty="0" smtClean="0"/>
              <a:t>FIREFOX DRIVER</a:t>
            </a:r>
            <a:endParaRPr lang="en-US" dirty="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502" y="1890889"/>
            <a:ext cx="9287508" cy="2681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36133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230489"/>
            <a:ext cx="10972800" cy="4914724"/>
          </a:xfrm>
        </p:spPr>
        <p:txBody>
          <a:bodyPr/>
          <a:lstStyle/>
          <a:p>
            <a:r>
              <a:rPr lang="en-US" dirty="0" smtClean="0"/>
              <a:t>Controlled by a .</a:t>
            </a:r>
            <a:r>
              <a:rPr lang="en-US" dirty="0" err="1" smtClean="0"/>
              <a:t>dll</a:t>
            </a:r>
            <a:endParaRPr lang="en-US" b="1" dirty="0" smtClean="0"/>
          </a:p>
        </p:txBody>
      </p:sp>
      <p:sp>
        <p:nvSpPr>
          <p:cNvPr id="4" name="Title 3"/>
          <p:cNvSpPr>
            <a:spLocks noGrp="1"/>
          </p:cNvSpPr>
          <p:nvPr>
            <p:ph type="title"/>
          </p:nvPr>
        </p:nvSpPr>
        <p:spPr/>
        <p:txBody>
          <a:bodyPr>
            <a:normAutofit fontScale="90000"/>
          </a:bodyPr>
          <a:lstStyle/>
          <a:p>
            <a:r>
              <a:rPr lang="en-US" dirty="0" smtClean="0"/>
              <a:t>INTERNET EXPLORER DRIVER</a:t>
            </a:r>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555" y="1862667"/>
            <a:ext cx="7306090" cy="700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555" y="2563249"/>
            <a:ext cx="9593512" cy="2776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03714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01421"/>
            <a:ext cx="10972800" cy="4643791"/>
          </a:xfrm>
        </p:spPr>
        <p:txBody>
          <a:bodyPr/>
          <a:lstStyle/>
          <a:p>
            <a:r>
              <a:rPr lang="en-US" dirty="0"/>
              <a:t>Maintained through Chromium</a:t>
            </a:r>
          </a:p>
          <a:p>
            <a:r>
              <a:rPr lang="en-US" dirty="0"/>
              <a:t>Need to include chrome server in </a:t>
            </a:r>
            <a:r>
              <a:rPr lang="en-US" dirty="0" smtClean="0"/>
              <a:t>PATH</a:t>
            </a:r>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CHROME DRIVER</a:t>
            </a:r>
            <a:endParaRPr 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8" y="2737554"/>
            <a:ext cx="10423529" cy="2489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01811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SYNCHRONIZATION </a:t>
            </a:r>
            <a:endParaRPr lang="en-US" dirty="0"/>
          </a:p>
        </p:txBody>
      </p:sp>
      <p:sp>
        <p:nvSpPr>
          <p:cNvPr id="3" name="TextBox 2"/>
          <p:cNvSpPr txBox="1"/>
          <p:nvPr/>
        </p:nvSpPr>
        <p:spPr>
          <a:xfrm>
            <a:off x="300038" y="2857500"/>
            <a:ext cx="11515725"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latin typeface="Arial"/>
              </a:rPr>
              <a:t> Machine Specification </a:t>
            </a:r>
          </a:p>
          <a:p>
            <a:pPr marL="285750" indent="-285750">
              <a:buFont typeface="Wingdings" panose="05000000000000000000" pitchFamily="2" charset="2"/>
              <a:buChar char="§"/>
            </a:pPr>
            <a:endParaRPr lang="en-US" dirty="0">
              <a:latin typeface="Arial"/>
            </a:endParaRPr>
          </a:p>
          <a:p>
            <a:pPr marL="285750" indent="-285750">
              <a:buFont typeface="Wingdings" panose="05000000000000000000" pitchFamily="2" charset="2"/>
              <a:buChar char="§"/>
            </a:pPr>
            <a:r>
              <a:rPr lang="en-US" dirty="0" smtClean="0">
                <a:latin typeface="Arial"/>
              </a:rPr>
              <a:t>Server Specification</a:t>
            </a:r>
          </a:p>
          <a:p>
            <a:pPr marL="285750" indent="-285750">
              <a:buFont typeface="Wingdings" panose="05000000000000000000" pitchFamily="2" charset="2"/>
              <a:buChar char="§"/>
            </a:pPr>
            <a:endParaRPr lang="en-US" dirty="0">
              <a:latin typeface="Arial"/>
            </a:endParaRPr>
          </a:p>
          <a:p>
            <a:pPr marL="285750" indent="-285750">
              <a:buFont typeface="Wingdings" panose="05000000000000000000" pitchFamily="2" charset="2"/>
              <a:buChar char="§"/>
            </a:pPr>
            <a:r>
              <a:rPr lang="en-US" dirty="0" err="1" smtClean="0">
                <a:latin typeface="Arial"/>
              </a:rPr>
              <a:t>Javascript</a:t>
            </a:r>
            <a:r>
              <a:rPr lang="en-US" dirty="0" smtClean="0">
                <a:latin typeface="Arial"/>
              </a:rPr>
              <a:t> Engine Performance</a:t>
            </a:r>
          </a:p>
          <a:p>
            <a:pPr marL="285750" indent="-285750">
              <a:buFont typeface="Wingdings" panose="05000000000000000000" pitchFamily="2" charset="2"/>
              <a:buChar char="§"/>
            </a:pPr>
            <a:endParaRPr lang="en-US" dirty="0">
              <a:latin typeface="Arial"/>
            </a:endParaRPr>
          </a:p>
          <a:p>
            <a:pPr marL="285750" indent="-285750">
              <a:buFont typeface="Wingdings" panose="05000000000000000000" pitchFamily="2" charset="2"/>
              <a:buChar char="§"/>
            </a:pPr>
            <a:r>
              <a:rPr lang="en-US" dirty="0" smtClean="0">
                <a:latin typeface="Arial"/>
              </a:rPr>
              <a:t>Networks</a:t>
            </a:r>
            <a:endParaRPr lang="en-US" dirty="0">
              <a:latin typeface="Arial"/>
            </a:endParaRPr>
          </a:p>
        </p:txBody>
      </p:sp>
      <p:sp>
        <p:nvSpPr>
          <p:cNvPr id="4" name="Rectangle 3"/>
          <p:cNvSpPr/>
          <p:nvPr/>
        </p:nvSpPr>
        <p:spPr>
          <a:xfrm>
            <a:off x="3017867" y="1267123"/>
            <a:ext cx="4695774" cy="923330"/>
          </a:xfrm>
          <a:prstGeom prst="rect">
            <a:avLst/>
          </a:prstGeom>
          <a:noFill/>
        </p:spPr>
        <p:txBody>
          <a:bodyPr wrap="none" lIns="91440" tIns="45720" rIns="91440" bIns="45720">
            <a:spAutoFit/>
          </a:bodyPr>
          <a:lstStyle/>
          <a:p>
            <a:pPr algn="ctr"/>
            <a:r>
              <a:rPr lang="en-US" sz="5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Thread.sleep</a:t>
            </a: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5869098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91712" y="853696"/>
            <a:ext cx="10972800" cy="5147054"/>
          </a:xfrm>
        </p:spPr>
        <p:txBody>
          <a:bodyPr/>
          <a:lstStyle/>
          <a:p>
            <a:r>
              <a:rPr lang="en-US" b="1" dirty="0" smtClean="0">
                <a:solidFill>
                  <a:srgbClr val="0070C0"/>
                </a:solidFill>
              </a:rPr>
              <a:t>Page Load Timeout </a:t>
            </a:r>
          </a:p>
          <a:p>
            <a:pPr marL="0" indent="0">
              <a:buNone/>
            </a:pPr>
            <a:r>
              <a:rPr lang="en-US" dirty="0"/>
              <a:t>This defines the amount of time that Selenium will wait for a page to load. By default, it is set to 0 (which equates to an infinite timeout). If you want to ensure that an error is thrown if your page takes longer than expected to load, you can modify this by using the following code:</a:t>
            </a:r>
            <a:endParaRPr lang="en-US" b="1" dirty="0" smtClean="0">
              <a:solidFill>
                <a:srgbClr val="0070C0"/>
              </a:solidFill>
            </a:endParaRPr>
          </a:p>
          <a:p>
            <a:pPr marL="0" indent="0">
              <a:buNone/>
            </a:pPr>
            <a:r>
              <a:rPr lang="en-US" dirty="0" smtClean="0"/>
              <a:t>              </a:t>
            </a:r>
            <a:r>
              <a:rPr lang="en-US" dirty="0" err="1" smtClean="0">
                <a:solidFill>
                  <a:schemeClr val="tx2">
                    <a:lumMod val="75000"/>
                  </a:schemeClr>
                </a:solidFill>
              </a:rPr>
              <a:t>driver.manage</a:t>
            </a:r>
            <a:r>
              <a:rPr lang="en-US" dirty="0">
                <a:solidFill>
                  <a:schemeClr val="tx2">
                    <a:lumMod val="75000"/>
                  </a:schemeClr>
                </a:solidFill>
              </a:rPr>
              <a:t>().timeouts().</a:t>
            </a:r>
            <a:r>
              <a:rPr lang="en-US" dirty="0" err="1">
                <a:solidFill>
                  <a:schemeClr val="tx2">
                    <a:lumMod val="75000"/>
                  </a:schemeClr>
                </a:solidFill>
              </a:rPr>
              <a:t>pageLoadTimeout</a:t>
            </a:r>
            <a:r>
              <a:rPr lang="en-US" dirty="0">
                <a:solidFill>
                  <a:schemeClr val="tx2">
                    <a:lumMod val="75000"/>
                  </a:schemeClr>
                </a:solidFill>
              </a:rPr>
              <a:t>(15, </a:t>
            </a:r>
            <a:r>
              <a:rPr lang="en-US" dirty="0" err="1">
                <a:solidFill>
                  <a:schemeClr val="tx2">
                    <a:lumMod val="75000"/>
                  </a:schemeClr>
                </a:solidFill>
              </a:rPr>
              <a:t>TimeUnit.SECONDS</a:t>
            </a:r>
            <a:r>
              <a:rPr lang="en-US" dirty="0" smtClean="0">
                <a:solidFill>
                  <a:schemeClr val="tx2">
                    <a:lumMod val="75000"/>
                  </a:schemeClr>
                </a:solidFill>
              </a:rPr>
              <a:t>);</a:t>
            </a:r>
            <a:endParaRPr lang="en-US" b="1" dirty="0">
              <a:solidFill>
                <a:srgbClr val="0070C0"/>
              </a:solidFill>
            </a:endParaRPr>
          </a:p>
          <a:p>
            <a:pPr marL="0" indent="0">
              <a:buNone/>
            </a:pPr>
            <a:endParaRPr lang="en-US" b="1" dirty="0">
              <a:solidFill>
                <a:srgbClr val="0070C0"/>
              </a:solidFill>
            </a:endParaRPr>
          </a:p>
          <a:p>
            <a:r>
              <a:rPr lang="en-US" b="1" dirty="0" smtClean="0">
                <a:solidFill>
                  <a:srgbClr val="0070C0"/>
                </a:solidFill>
              </a:rPr>
              <a:t>Implicit </a:t>
            </a:r>
            <a:r>
              <a:rPr lang="en-US" b="1" dirty="0">
                <a:solidFill>
                  <a:srgbClr val="0070C0"/>
                </a:solidFill>
              </a:rPr>
              <a:t>Wait</a:t>
            </a:r>
          </a:p>
          <a:p>
            <a:pPr marL="0" indent="0">
              <a:buNone/>
            </a:pPr>
            <a:r>
              <a:rPr lang="en-US" dirty="0" smtClean="0"/>
              <a:t>An </a:t>
            </a:r>
            <a:r>
              <a:rPr lang="en-US" dirty="0"/>
              <a:t>implicit wait is to poll the DOM for a certain amount of time when </a:t>
            </a:r>
            <a:r>
              <a:rPr lang="en-US" dirty="0" smtClean="0"/>
              <a:t>trying </a:t>
            </a:r>
            <a:r>
              <a:rPr lang="en-US" dirty="0"/>
              <a:t>to find an element or elements if they are not immediately available. The default </a:t>
            </a:r>
            <a:r>
              <a:rPr lang="en-US" dirty="0" smtClean="0"/>
              <a:t>setting </a:t>
            </a:r>
            <a:r>
              <a:rPr lang="en-US" dirty="0"/>
              <a:t>is 0. Once set, the implicit wait is set for the life of the </a:t>
            </a:r>
            <a:r>
              <a:rPr lang="en-US" dirty="0" err="1"/>
              <a:t>WebDriver</a:t>
            </a:r>
            <a:r>
              <a:rPr lang="en-US" dirty="0"/>
              <a:t> object instance</a:t>
            </a:r>
            <a:r>
              <a:rPr lang="en-US" dirty="0" smtClean="0"/>
              <a:t>. </a:t>
            </a:r>
          </a:p>
          <a:p>
            <a:pPr marL="0" indent="0">
              <a:buNone/>
            </a:pPr>
            <a:r>
              <a:rPr lang="en-US" dirty="0"/>
              <a:t> </a:t>
            </a:r>
            <a:r>
              <a:rPr lang="en-US" dirty="0" smtClean="0"/>
              <a:t>  </a:t>
            </a:r>
          </a:p>
          <a:p>
            <a:pPr marL="0" indent="0">
              <a:buNone/>
            </a:pPr>
            <a:r>
              <a:rPr lang="en-US" dirty="0"/>
              <a:t> </a:t>
            </a:r>
            <a:r>
              <a:rPr lang="en-US" dirty="0" smtClean="0"/>
              <a:t>    </a:t>
            </a:r>
            <a:r>
              <a:rPr lang="en-US" dirty="0" smtClean="0">
                <a:solidFill>
                  <a:schemeClr val="tx2">
                    <a:lumMod val="60000"/>
                    <a:lumOff val="40000"/>
                  </a:schemeClr>
                </a:solidFill>
              </a:rPr>
              <a:t>Issues with Implicit Wait :</a:t>
            </a:r>
          </a:p>
          <a:p>
            <a:pPr marL="0" indent="0">
              <a:buNone/>
            </a:pPr>
            <a:r>
              <a:rPr lang="en-US" dirty="0">
                <a:solidFill>
                  <a:schemeClr val="tx2">
                    <a:lumMod val="60000"/>
                    <a:lumOff val="40000"/>
                  </a:schemeClr>
                </a:solidFill>
              </a:rPr>
              <a:t> </a:t>
            </a:r>
            <a:r>
              <a:rPr lang="en-US" dirty="0" smtClean="0">
                <a:solidFill>
                  <a:schemeClr val="tx2">
                    <a:lumMod val="60000"/>
                    <a:lumOff val="40000"/>
                  </a:schemeClr>
                </a:solidFill>
              </a:rPr>
              <a:t>       1) Can slow down test</a:t>
            </a:r>
          </a:p>
          <a:p>
            <a:pPr marL="0" indent="0">
              <a:buNone/>
            </a:pPr>
            <a:r>
              <a:rPr lang="en-US" dirty="0">
                <a:solidFill>
                  <a:schemeClr val="tx2">
                    <a:lumMod val="60000"/>
                    <a:lumOff val="40000"/>
                  </a:schemeClr>
                </a:solidFill>
              </a:rPr>
              <a:t> </a:t>
            </a:r>
            <a:r>
              <a:rPr lang="en-US" dirty="0" smtClean="0">
                <a:solidFill>
                  <a:schemeClr val="tx2">
                    <a:lumMod val="60000"/>
                    <a:lumOff val="40000"/>
                  </a:schemeClr>
                </a:solidFill>
              </a:rPr>
              <a:t>       2) Can break explicit wait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0070C0"/>
              </a:solidFill>
            </a:endParaRPr>
          </a:p>
          <a:p>
            <a:pPr>
              <a:buFont typeface="Wingdings" panose="05000000000000000000" pitchFamily="2" charset="2"/>
              <a:buChar char="Ø"/>
            </a:pPr>
            <a:endParaRPr lang="en-US" dirty="0"/>
          </a:p>
        </p:txBody>
      </p:sp>
      <p:sp>
        <p:nvSpPr>
          <p:cNvPr id="4" name="Title 3"/>
          <p:cNvSpPr>
            <a:spLocks noGrp="1"/>
          </p:cNvSpPr>
          <p:nvPr>
            <p:ph type="title"/>
          </p:nvPr>
        </p:nvSpPr>
        <p:spPr/>
        <p:txBody>
          <a:bodyPr>
            <a:normAutofit fontScale="90000"/>
          </a:bodyPr>
          <a:lstStyle/>
          <a:p>
            <a:r>
              <a:rPr lang="en-US" dirty="0" smtClean="0"/>
              <a:t>SYNCHRONIZATION - Timeouts</a:t>
            </a:r>
            <a:endParaRPr lang="en-US" dirty="0"/>
          </a:p>
        </p:txBody>
      </p:sp>
    </p:spTree>
    <p:extLst>
      <p:ext uri="{BB962C8B-B14F-4D97-AF65-F5344CB8AC3E}">
        <p14:creationId xmlns:p14="http://schemas.microsoft.com/office/powerpoint/2010/main" val="41657481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 </a:t>
            </a:r>
            <a:r>
              <a:rPr lang="en-US" dirty="0">
                <a:solidFill>
                  <a:srgbClr val="0070C0"/>
                </a:solidFill>
              </a:rPr>
              <a:t>Explicit </a:t>
            </a:r>
            <a:r>
              <a:rPr lang="en-US" dirty="0" smtClean="0">
                <a:solidFill>
                  <a:srgbClr val="0070C0"/>
                </a:solidFill>
              </a:rPr>
              <a:t>Wait</a:t>
            </a:r>
            <a:endParaRPr lang="en-US" dirty="0">
              <a:solidFill>
                <a:schemeClr val="bg1"/>
              </a:solidFill>
            </a:endParaRPr>
          </a:p>
          <a:p>
            <a:pPr marL="0" indent="0">
              <a:buNone/>
            </a:pPr>
            <a:r>
              <a:rPr lang="en-US" dirty="0" smtClean="0">
                <a:solidFill>
                  <a:schemeClr val="bg1"/>
                </a:solidFill>
              </a:rPr>
              <a:t>	</a:t>
            </a:r>
            <a:r>
              <a:rPr lang="en-US" dirty="0" smtClean="0"/>
              <a:t>Tell the script to wait for a certain condition to occur before proceeding next.</a:t>
            </a:r>
          </a:p>
          <a:p>
            <a:pPr marL="0" indent="0">
              <a:buNone/>
            </a:pPr>
            <a:endParaRPr lang="en-US" dirty="0" smtClean="0">
              <a:solidFill>
                <a:srgbClr val="FF0000"/>
              </a:solidFill>
            </a:endParaRPr>
          </a:p>
          <a:p>
            <a:pPr marL="0" indent="0">
              <a:buNone/>
            </a:pPr>
            <a:endParaRPr lang="en-US" dirty="0" smtClean="0">
              <a:solidFill>
                <a:srgbClr val="FF0000"/>
              </a:solidFill>
            </a:endParaRPr>
          </a:p>
          <a:p>
            <a:pPr marL="0" indent="0">
              <a:buNone/>
            </a:pPr>
            <a:endParaRPr lang="en-US" dirty="0" smtClean="0">
              <a:solidFill>
                <a:srgbClr val="FF0000"/>
              </a:solidFill>
            </a:endParaRPr>
          </a:p>
          <a:p>
            <a:pPr marL="0" indent="0">
              <a:buNone/>
            </a:pPr>
            <a:endParaRPr lang="en-US" dirty="0" smtClean="0">
              <a:solidFill>
                <a:srgbClr val="FF0000"/>
              </a:solidFill>
            </a:endParaRPr>
          </a:p>
          <a:p>
            <a:pPr marL="0" indent="0">
              <a:buNone/>
            </a:pPr>
            <a:r>
              <a:rPr lang="en-US" dirty="0" smtClean="0"/>
              <a:t>Different Expected conditions on the basis of which the explicit wait can be implemented:</a:t>
            </a:r>
          </a:p>
          <a:p>
            <a:pPr marL="0" indent="0">
              <a:buNone/>
            </a:pPr>
            <a:endParaRPr lang="en-US" dirty="0" smtClean="0"/>
          </a:p>
          <a:p>
            <a:r>
              <a:rPr lang="en-US" dirty="0" smtClean="0"/>
              <a:t>Presence </a:t>
            </a:r>
            <a:r>
              <a:rPr lang="en-US" dirty="0"/>
              <a:t>of Element</a:t>
            </a:r>
          </a:p>
          <a:p>
            <a:r>
              <a:rPr lang="en-US" dirty="0" smtClean="0"/>
              <a:t>Element </a:t>
            </a:r>
            <a:r>
              <a:rPr lang="en-US" dirty="0"/>
              <a:t>is clickable</a:t>
            </a:r>
          </a:p>
          <a:p>
            <a:r>
              <a:rPr lang="en-US" dirty="0" smtClean="0"/>
              <a:t>Title </a:t>
            </a:r>
            <a:r>
              <a:rPr lang="en-US" dirty="0"/>
              <a:t>Contains</a:t>
            </a:r>
          </a:p>
          <a:p>
            <a:r>
              <a:rPr lang="en-US" dirty="0" smtClean="0"/>
              <a:t>Element </a:t>
            </a:r>
            <a:r>
              <a:rPr lang="en-US" dirty="0"/>
              <a:t>Selectable</a:t>
            </a:r>
          </a:p>
          <a:p>
            <a:r>
              <a:rPr lang="en-US" dirty="0" smtClean="0"/>
              <a:t>Element </a:t>
            </a:r>
            <a:r>
              <a:rPr lang="en-US" dirty="0"/>
              <a:t>Visible</a:t>
            </a:r>
          </a:p>
          <a:p>
            <a:r>
              <a:rPr lang="en-US" dirty="0" smtClean="0"/>
              <a:t>Text </a:t>
            </a:r>
            <a:r>
              <a:rPr lang="en-US" dirty="0"/>
              <a:t>to be Present </a:t>
            </a:r>
          </a:p>
        </p:txBody>
      </p:sp>
      <p:sp>
        <p:nvSpPr>
          <p:cNvPr id="6" name="Title 5"/>
          <p:cNvSpPr>
            <a:spLocks noGrp="1"/>
          </p:cNvSpPr>
          <p:nvPr>
            <p:ph type="title"/>
          </p:nvPr>
        </p:nvSpPr>
        <p:spPr/>
        <p:txBody>
          <a:bodyPr>
            <a:normAutofit fontScale="90000"/>
          </a:bodyPr>
          <a:lstStyle/>
          <a:p>
            <a:r>
              <a:rPr lang="en-US" dirty="0" smtClean="0"/>
              <a:t>SYNCHRONIZATION</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05000"/>
            <a:ext cx="7667978" cy="1145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82627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err="1" smtClean="0"/>
              <a:t>Webdriver</a:t>
            </a:r>
            <a:r>
              <a:rPr lang="en-US" dirty="0" smtClean="0"/>
              <a:t> </a:t>
            </a:r>
            <a:r>
              <a:rPr lang="en-US" dirty="0"/>
              <a:t>has a in built interface to support the screenshot</a:t>
            </a:r>
          </a:p>
          <a:p>
            <a:endParaRPr lang="en-US" dirty="0"/>
          </a:p>
          <a:p>
            <a:pPr marL="0" indent="0">
              <a:buNone/>
            </a:pPr>
            <a:r>
              <a:rPr lang="en-US" b="1" dirty="0" err="1" smtClean="0"/>
              <a:t>TakesScreenshot</a:t>
            </a:r>
            <a:endParaRPr lang="en-US" b="1" dirty="0"/>
          </a:p>
          <a:p>
            <a:pPr marL="0" indent="0">
              <a:buNone/>
            </a:pPr>
            <a:endParaRPr lang="en-US" dirty="0"/>
          </a:p>
          <a:p>
            <a:pPr marL="0" indent="0">
              <a:buNone/>
            </a:pPr>
            <a:r>
              <a:rPr lang="en-US" dirty="0" smtClean="0"/>
              <a:t>	File </a:t>
            </a:r>
            <a:r>
              <a:rPr lang="en-US" dirty="0"/>
              <a:t>screenshot = ((</a:t>
            </a:r>
            <a:r>
              <a:rPr lang="en-US" dirty="0" err="1"/>
              <a:t>TakesScreenshot</a:t>
            </a:r>
            <a:r>
              <a:rPr lang="en-US" dirty="0"/>
              <a:t>)</a:t>
            </a:r>
            <a:r>
              <a:rPr lang="en-US" i="1" dirty="0"/>
              <a:t>driver).</a:t>
            </a:r>
            <a:r>
              <a:rPr lang="en-US" i="1" dirty="0" err="1"/>
              <a:t>getScreenshotAs</a:t>
            </a:r>
            <a:r>
              <a:rPr lang="en-US" i="1" dirty="0"/>
              <a:t>(</a:t>
            </a:r>
            <a:r>
              <a:rPr lang="en-US" i="1" dirty="0" err="1"/>
              <a:t>OutputType.FILE</a:t>
            </a:r>
            <a:r>
              <a:rPr lang="en-US" i="1" dirty="0"/>
              <a:t>);</a:t>
            </a:r>
          </a:p>
          <a:p>
            <a:pPr marL="0" indent="0">
              <a:buNone/>
            </a:pPr>
            <a:r>
              <a:rPr lang="en-US" dirty="0" smtClean="0"/>
              <a:t>	</a:t>
            </a:r>
            <a:r>
              <a:rPr lang="en-US" dirty="0" err="1" smtClean="0"/>
              <a:t>FileUtils.</a:t>
            </a:r>
            <a:r>
              <a:rPr lang="en-US" i="1" dirty="0" err="1" smtClean="0"/>
              <a:t>copyFile</a:t>
            </a:r>
            <a:r>
              <a:rPr lang="en-US" i="1" dirty="0" smtClean="0"/>
              <a:t>(screenshot</a:t>
            </a:r>
            <a:r>
              <a:rPr lang="en-US" i="1" dirty="0"/>
              <a:t>, </a:t>
            </a:r>
            <a:r>
              <a:rPr lang="en-US" b="1" i="1" dirty="0"/>
              <a:t>new File("c:\\screenshot.jpg"));</a:t>
            </a:r>
          </a:p>
          <a:p>
            <a:pPr marL="0" indent="0">
              <a:buNone/>
            </a:pPr>
            <a:endParaRPr lang="en-US" b="1" i="1" dirty="0"/>
          </a:p>
          <a:p>
            <a:pPr marL="0" indent="0">
              <a:buNone/>
            </a:pPr>
            <a:endParaRPr lang="en-US" b="1" i="1" dirty="0" smtClean="0"/>
          </a:p>
          <a:p>
            <a:pPr marL="0" indent="0">
              <a:buNone/>
            </a:pPr>
            <a:r>
              <a:rPr lang="en-US" b="1" i="1" dirty="0" smtClean="0"/>
              <a:t>	Screenshots </a:t>
            </a:r>
            <a:r>
              <a:rPr lang="en-US" b="1" i="1" dirty="0"/>
              <a:t>should be used while creating reports. It helps in analyzing the failures.</a:t>
            </a:r>
          </a:p>
          <a:p>
            <a:pPr marL="0" indent="0">
              <a:buNone/>
            </a:pPr>
            <a:r>
              <a:rPr lang="en-US" b="1" i="1" dirty="0" smtClean="0"/>
              <a:t>	Remote </a:t>
            </a:r>
            <a:r>
              <a:rPr lang="en-US" b="1" i="1" dirty="0" err="1"/>
              <a:t>Webdriver</a:t>
            </a:r>
            <a:r>
              <a:rPr lang="en-US" b="1" i="1" dirty="0"/>
              <a:t> doesn’t support the </a:t>
            </a:r>
            <a:r>
              <a:rPr lang="en-US" b="1" i="1" dirty="0" err="1"/>
              <a:t>TakesScreenshot</a:t>
            </a:r>
            <a:r>
              <a:rPr lang="en-US" b="1" i="1" dirty="0"/>
              <a:t>. So it can be done using below </a:t>
            </a:r>
            <a:r>
              <a:rPr lang="en-US" b="1" i="1" dirty="0" smtClean="0"/>
              <a:t>code</a:t>
            </a:r>
            <a:endParaRPr lang="en-US" b="1" i="1" dirty="0"/>
          </a:p>
        </p:txBody>
      </p:sp>
      <p:sp>
        <p:nvSpPr>
          <p:cNvPr id="4" name="Title 3"/>
          <p:cNvSpPr>
            <a:spLocks noGrp="1"/>
          </p:cNvSpPr>
          <p:nvPr>
            <p:ph type="title"/>
          </p:nvPr>
        </p:nvSpPr>
        <p:spPr/>
        <p:txBody>
          <a:bodyPr>
            <a:normAutofit fontScale="90000"/>
          </a:bodyPr>
          <a:lstStyle/>
          <a:p>
            <a:r>
              <a:rPr lang="en-US" dirty="0" smtClean="0"/>
              <a:t>TAKING SNAPSHOTS</a:t>
            </a:r>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3156" y="395111"/>
            <a:ext cx="21336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310" y="4961818"/>
            <a:ext cx="8802189" cy="98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89204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a:t> The Actions class(</a:t>
            </a:r>
            <a:r>
              <a:rPr lang="en-US" dirty="0" err="1"/>
              <a:t>es</a:t>
            </a:r>
            <a:r>
              <a:rPr lang="en-US" dirty="0"/>
              <a:t>) allows to build a Chain of Actions and perform them</a:t>
            </a:r>
          </a:p>
          <a:p>
            <a:pPr marL="0" indent="0">
              <a:buNone/>
            </a:pPr>
            <a:endParaRPr lang="en-US" dirty="0"/>
          </a:p>
          <a:p>
            <a:r>
              <a:rPr lang="en-US" dirty="0" smtClean="0"/>
              <a:t>Click </a:t>
            </a:r>
            <a:r>
              <a:rPr lang="en-US" dirty="0"/>
              <a:t>and Hold</a:t>
            </a:r>
          </a:p>
          <a:p>
            <a:r>
              <a:rPr lang="en-US" dirty="0" smtClean="0"/>
              <a:t>Context </a:t>
            </a:r>
            <a:r>
              <a:rPr lang="en-US" dirty="0"/>
              <a:t>Click (Right Click)</a:t>
            </a:r>
          </a:p>
          <a:p>
            <a:r>
              <a:rPr lang="en-US" dirty="0" smtClean="0"/>
              <a:t>Drag </a:t>
            </a:r>
            <a:r>
              <a:rPr lang="en-US" dirty="0"/>
              <a:t>and Drop</a:t>
            </a:r>
          </a:p>
          <a:p>
            <a:r>
              <a:rPr lang="en-US" dirty="0" smtClean="0"/>
              <a:t>Mouse </a:t>
            </a:r>
            <a:r>
              <a:rPr lang="en-US" dirty="0"/>
              <a:t>Hover</a:t>
            </a:r>
          </a:p>
          <a:p>
            <a:r>
              <a:rPr lang="en-US" dirty="0" smtClean="0"/>
              <a:t>Keyboard </a:t>
            </a:r>
            <a:r>
              <a:rPr lang="en-US" dirty="0"/>
              <a:t>Actions</a:t>
            </a:r>
          </a:p>
          <a:p>
            <a:r>
              <a:rPr lang="en-US" dirty="0" smtClean="0"/>
              <a:t>Moving </a:t>
            </a:r>
            <a:r>
              <a:rPr lang="en-US" dirty="0"/>
              <a:t>to element</a:t>
            </a:r>
          </a:p>
          <a:p>
            <a:pPr marL="0" indent="0">
              <a:buNone/>
            </a:pPr>
            <a:r>
              <a:rPr lang="en-US" dirty="0" smtClean="0"/>
              <a:t>     </a:t>
            </a:r>
            <a:endParaRPr lang="en-US" dirty="0"/>
          </a:p>
          <a:p>
            <a:pPr marL="0" indent="0">
              <a:buNone/>
            </a:pPr>
            <a:r>
              <a:rPr lang="en-US" dirty="0"/>
              <a:t>Note : The Advanced User Interactions require native events to be enabled. Table can be referred at </a:t>
            </a:r>
          </a:p>
          <a:p>
            <a:pPr marL="0" indent="0">
              <a:buNone/>
            </a:pPr>
            <a:r>
              <a:rPr lang="en-US" dirty="0">
                <a:hlinkClick r:id="rId2"/>
              </a:rPr>
              <a:t>http://</a:t>
            </a:r>
            <a:r>
              <a:rPr lang="en-US" dirty="0" smtClean="0">
                <a:hlinkClick r:id="rId2"/>
              </a:rPr>
              <a:t>docs.seleniumhq.org/docs/04_webdriver_advanced.jsp#id3</a:t>
            </a:r>
            <a:endParaRPr lang="en-US" dirty="0"/>
          </a:p>
        </p:txBody>
      </p:sp>
      <p:sp>
        <p:nvSpPr>
          <p:cNvPr id="4" name="Title 3"/>
          <p:cNvSpPr>
            <a:spLocks noGrp="1"/>
          </p:cNvSpPr>
          <p:nvPr>
            <p:ph type="title"/>
          </p:nvPr>
        </p:nvSpPr>
        <p:spPr/>
        <p:txBody>
          <a:bodyPr>
            <a:normAutofit fontScale="90000"/>
          </a:bodyPr>
          <a:lstStyle/>
          <a:p>
            <a:r>
              <a:rPr lang="en-US" dirty="0" smtClean="0"/>
              <a:t>ADVANCED INTERACTION</a:t>
            </a:r>
            <a:endParaRPr lang="en-US" dirty="0"/>
          </a:p>
        </p:txBody>
      </p:sp>
    </p:spTree>
    <p:extLst>
      <p:ext uri="{BB962C8B-B14F-4D97-AF65-F5344CB8AC3E}">
        <p14:creationId xmlns:p14="http://schemas.microsoft.com/office/powerpoint/2010/main" val="42870631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a:t>It is more comprehensive API for describing actions a user can perform on a web page. </a:t>
            </a:r>
          </a:p>
          <a:p>
            <a:pPr marL="0" indent="0">
              <a:buNone/>
            </a:pPr>
            <a:r>
              <a:rPr lang="en-US" dirty="0"/>
              <a:t>This includes actions such as drag and drop or clicking multiple elements while </a:t>
            </a:r>
            <a:r>
              <a:rPr lang="en-US" dirty="0" smtClean="0"/>
              <a:t>holding down </a:t>
            </a:r>
            <a:r>
              <a:rPr lang="en-US" dirty="0"/>
              <a:t>the Control </a:t>
            </a:r>
            <a:r>
              <a:rPr lang="en-US" dirty="0" smtClean="0"/>
              <a:t>key.</a:t>
            </a:r>
            <a:endParaRPr lang="en-US" dirty="0"/>
          </a:p>
          <a:p>
            <a:pPr marL="0" indent="0">
              <a:buNone/>
            </a:pPr>
            <a:endParaRPr lang="en-US" dirty="0"/>
          </a:p>
          <a:p>
            <a:pPr marL="0" indent="0">
              <a:buNone/>
            </a:pPr>
            <a:r>
              <a:rPr lang="en-US" dirty="0"/>
              <a:t>In the below image it shows how to create action class. Also it list down the various methods available for action classes.</a:t>
            </a:r>
          </a:p>
        </p:txBody>
      </p:sp>
      <p:sp>
        <p:nvSpPr>
          <p:cNvPr id="4" name="Title 3"/>
          <p:cNvSpPr>
            <a:spLocks noGrp="1"/>
          </p:cNvSpPr>
          <p:nvPr>
            <p:ph type="title"/>
          </p:nvPr>
        </p:nvSpPr>
        <p:spPr/>
        <p:txBody>
          <a:bodyPr>
            <a:normAutofit fontScale="90000"/>
          </a:bodyPr>
          <a:lstStyle/>
          <a:p>
            <a:r>
              <a:rPr lang="en-US" dirty="0" smtClean="0"/>
              <a:t>ACTION CLASSES</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111" y="3302000"/>
            <a:ext cx="5486400"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40656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000" b="1" dirty="0" smtClean="0"/>
              <a:t>Drag </a:t>
            </a:r>
            <a:r>
              <a:rPr lang="en-US" sz="2000" b="1" dirty="0"/>
              <a:t>and </a:t>
            </a:r>
            <a:r>
              <a:rPr lang="en-US" sz="2000" b="1" dirty="0" smtClean="0"/>
              <a:t>Drop</a:t>
            </a:r>
            <a:endParaRPr lang="en-US" sz="2000" b="1" dirty="0"/>
          </a:p>
          <a:p>
            <a:pPr marL="0" indent="0">
              <a:buNone/>
            </a:pPr>
            <a:r>
              <a:rPr lang="en-US" sz="2000" dirty="0" smtClean="0"/>
              <a:t>	</a:t>
            </a:r>
            <a:r>
              <a:rPr lang="en-US" dirty="0" smtClean="0"/>
              <a:t>Through </a:t>
            </a:r>
            <a:r>
              <a:rPr lang="en-US" dirty="0"/>
              <a:t>this an element can be dragged and dropped on some other element.</a:t>
            </a:r>
            <a:r>
              <a:rPr lang="en-US" sz="2000" dirty="0"/>
              <a:t>   </a:t>
            </a:r>
          </a:p>
          <a:p>
            <a:pPr marL="0" indent="0">
              <a:buNone/>
            </a:pPr>
            <a:r>
              <a:rPr lang="en-US" sz="1600" dirty="0" smtClean="0">
                <a:solidFill>
                  <a:schemeClr val="accent4"/>
                </a:solidFill>
              </a:rPr>
              <a:t>		</a:t>
            </a:r>
            <a:r>
              <a:rPr lang="en-US" sz="1600" dirty="0" err="1" smtClean="0">
                <a:solidFill>
                  <a:schemeClr val="accent4"/>
                </a:solidFill>
              </a:rPr>
              <a:t>driver.get</a:t>
            </a:r>
            <a:r>
              <a:rPr lang="en-US" sz="1600" dirty="0">
                <a:solidFill>
                  <a:schemeClr val="accent4"/>
                </a:solidFill>
              </a:rPr>
              <a:t>("http://jqueryui.com/demos/droppable/"); </a:t>
            </a:r>
          </a:p>
          <a:p>
            <a:pPr marL="0" indent="0">
              <a:buNone/>
            </a:pPr>
            <a:r>
              <a:rPr lang="en-US" sz="1600" dirty="0" smtClean="0">
                <a:solidFill>
                  <a:schemeClr val="accent4"/>
                </a:solidFill>
              </a:rPr>
              <a:t>		</a:t>
            </a:r>
            <a:r>
              <a:rPr lang="en-US" sz="1600" dirty="0" err="1" smtClean="0">
                <a:solidFill>
                  <a:schemeClr val="accent4"/>
                </a:solidFill>
              </a:rPr>
              <a:t>WebElement</a:t>
            </a:r>
            <a:r>
              <a:rPr lang="en-US" sz="1600" dirty="0" smtClean="0">
                <a:solidFill>
                  <a:schemeClr val="accent4"/>
                </a:solidFill>
              </a:rPr>
              <a:t> </a:t>
            </a:r>
            <a:r>
              <a:rPr lang="en-US" sz="1600" dirty="0" err="1">
                <a:solidFill>
                  <a:schemeClr val="accent4"/>
                </a:solidFill>
              </a:rPr>
              <a:t>draggable</a:t>
            </a:r>
            <a:r>
              <a:rPr lang="en-US" sz="1600" dirty="0">
                <a:solidFill>
                  <a:schemeClr val="accent4"/>
                </a:solidFill>
              </a:rPr>
              <a:t> = </a:t>
            </a:r>
            <a:r>
              <a:rPr lang="en-US" sz="1600" dirty="0" err="1">
                <a:solidFill>
                  <a:schemeClr val="accent4"/>
                </a:solidFill>
              </a:rPr>
              <a:t>driver.findElement</a:t>
            </a:r>
            <a:r>
              <a:rPr lang="en-US" sz="1600" dirty="0">
                <a:solidFill>
                  <a:schemeClr val="accent4"/>
                </a:solidFill>
              </a:rPr>
              <a:t>(By.id("</a:t>
            </a:r>
            <a:r>
              <a:rPr lang="en-US" sz="1600" dirty="0" err="1">
                <a:solidFill>
                  <a:schemeClr val="accent4"/>
                </a:solidFill>
              </a:rPr>
              <a:t>draggable</a:t>
            </a:r>
            <a:r>
              <a:rPr lang="en-US" sz="1600" dirty="0">
                <a:solidFill>
                  <a:schemeClr val="accent4"/>
                </a:solidFill>
              </a:rPr>
              <a:t>"));</a:t>
            </a:r>
          </a:p>
          <a:p>
            <a:pPr marL="0" indent="0">
              <a:buNone/>
            </a:pPr>
            <a:r>
              <a:rPr lang="en-US" sz="1600" dirty="0" smtClean="0">
                <a:solidFill>
                  <a:schemeClr val="accent4"/>
                </a:solidFill>
              </a:rPr>
              <a:t>		</a:t>
            </a:r>
            <a:r>
              <a:rPr lang="en-US" sz="1600" dirty="0" err="1" smtClean="0">
                <a:solidFill>
                  <a:schemeClr val="accent4"/>
                </a:solidFill>
              </a:rPr>
              <a:t>WebElement</a:t>
            </a:r>
            <a:r>
              <a:rPr lang="en-US" sz="1600" dirty="0" smtClean="0">
                <a:solidFill>
                  <a:schemeClr val="accent4"/>
                </a:solidFill>
              </a:rPr>
              <a:t> </a:t>
            </a:r>
            <a:r>
              <a:rPr lang="en-US" sz="1600" dirty="0">
                <a:solidFill>
                  <a:schemeClr val="accent4"/>
                </a:solidFill>
              </a:rPr>
              <a:t>droppable = </a:t>
            </a:r>
            <a:r>
              <a:rPr lang="en-US" sz="1600" dirty="0" err="1">
                <a:solidFill>
                  <a:schemeClr val="accent4"/>
                </a:solidFill>
              </a:rPr>
              <a:t>driver.findElement</a:t>
            </a:r>
            <a:r>
              <a:rPr lang="en-US" sz="1600" dirty="0">
                <a:solidFill>
                  <a:schemeClr val="accent4"/>
                </a:solidFill>
              </a:rPr>
              <a:t>(By.id("droppable")); </a:t>
            </a:r>
          </a:p>
          <a:p>
            <a:pPr marL="0" indent="0">
              <a:buNone/>
            </a:pPr>
            <a:r>
              <a:rPr lang="en-US" sz="1600" b="1" dirty="0" smtClean="0">
                <a:solidFill>
                  <a:schemeClr val="accent4"/>
                </a:solidFill>
              </a:rPr>
              <a:t>		new </a:t>
            </a:r>
            <a:r>
              <a:rPr lang="en-US" sz="1600" b="1" dirty="0">
                <a:solidFill>
                  <a:schemeClr val="accent4"/>
                </a:solidFill>
              </a:rPr>
              <a:t>Actions(driver).</a:t>
            </a:r>
            <a:r>
              <a:rPr lang="en-US" sz="1600" b="1" dirty="0" err="1">
                <a:solidFill>
                  <a:schemeClr val="accent4"/>
                </a:solidFill>
              </a:rPr>
              <a:t>dragAndDrop</a:t>
            </a:r>
            <a:r>
              <a:rPr lang="en-US" sz="1600" b="1" dirty="0">
                <a:solidFill>
                  <a:schemeClr val="accent4"/>
                </a:solidFill>
              </a:rPr>
              <a:t>(</a:t>
            </a:r>
            <a:r>
              <a:rPr lang="en-US" sz="1600" b="1" dirty="0" err="1">
                <a:solidFill>
                  <a:schemeClr val="accent4"/>
                </a:solidFill>
              </a:rPr>
              <a:t>draggable</a:t>
            </a:r>
            <a:r>
              <a:rPr lang="en-US" sz="1600" b="1" dirty="0">
                <a:solidFill>
                  <a:schemeClr val="accent4"/>
                </a:solidFill>
              </a:rPr>
              <a:t>, droppable).build().perform(); </a:t>
            </a:r>
          </a:p>
          <a:p>
            <a:pPr marL="0" indent="0">
              <a:buNone/>
            </a:pPr>
            <a:endParaRPr lang="en-US" b="1" dirty="0">
              <a:solidFill>
                <a:schemeClr val="accent3">
                  <a:lumMod val="60000"/>
                  <a:lumOff val="40000"/>
                </a:schemeClr>
              </a:solidFill>
            </a:endParaRPr>
          </a:p>
          <a:p>
            <a:r>
              <a:rPr lang="en-US" sz="2000" b="1" dirty="0" smtClean="0"/>
              <a:t>Click </a:t>
            </a:r>
            <a:r>
              <a:rPr lang="en-US" sz="2000" b="1" dirty="0"/>
              <a:t>and Hold</a:t>
            </a:r>
          </a:p>
          <a:p>
            <a:pPr marL="0" indent="0">
              <a:buNone/>
            </a:pPr>
            <a:r>
              <a:rPr lang="en-US" sz="2000" dirty="0" smtClean="0"/>
              <a:t>	</a:t>
            </a:r>
            <a:r>
              <a:rPr lang="en-US" dirty="0" smtClean="0"/>
              <a:t>It </a:t>
            </a:r>
            <a:r>
              <a:rPr lang="en-US" dirty="0"/>
              <a:t>allows the user to select multiple items by working as </a:t>
            </a:r>
            <a:r>
              <a:rPr lang="en-US" dirty="0" err="1" smtClean="0"/>
              <a:t>Cntrl+Click</a:t>
            </a:r>
            <a:endParaRPr lang="en-US" dirty="0"/>
          </a:p>
          <a:p>
            <a:pPr marL="0" indent="0">
              <a:buNone/>
            </a:pPr>
            <a:r>
              <a:rPr lang="en-US" sz="1400" b="1" dirty="0" smtClean="0">
                <a:solidFill>
                  <a:schemeClr val="accent4"/>
                </a:solidFill>
              </a:rPr>
              <a:t>		</a:t>
            </a:r>
            <a:r>
              <a:rPr lang="en-US" sz="1400" b="1" dirty="0" err="1" smtClean="0">
                <a:solidFill>
                  <a:schemeClr val="accent4"/>
                </a:solidFill>
              </a:rPr>
              <a:t>driver.get</a:t>
            </a:r>
            <a:r>
              <a:rPr lang="en-US" sz="1400" b="1" dirty="0">
                <a:solidFill>
                  <a:schemeClr val="accent4"/>
                </a:solidFill>
              </a:rPr>
              <a:t>("http://jqueryui.com/demos/selectable/"); </a:t>
            </a:r>
          </a:p>
          <a:p>
            <a:pPr marL="0" indent="0">
              <a:buNone/>
            </a:pPr>
            <a:r>
              <a:rPr lang="en-US" sz="1400" b="1" dirty="0" smtClean="0">
                <a:solidFill>
                  <a:schemeClr val="accent4"/>
                </a:solidFill>
              </a:rPr>
              <a:t>		List&lt;</a:t>
            </a:r>
            <a:r>
              <a:rPr lang="en-US" sz="1400" b="1" dirty="0" err="1" smtClean="0">
                <a:solidFill>
                  <a:schemeClr val="accent4"/>
                </a:solidFill>
              </a:rPr>
              <a:t>WebElement</a:t>
            </a:r>
            <a:r>
              <a:rPr lang="en-US" sz="1400" b="1" dirty="0">
                <a:solidFill>
                  <a:schemeClr val="accent4"/>
                </a:solidFill>
              </a:rPr>
              <a:t>&gt; </a:t>
            </a:r>
            <a:r>
              <a:rPr lang="en-US" sz="1400" b="1" dirty="0" err="1">
                <a:solidFill>
                  <a:schemeClr val="accent4"/>
                </a:solidFill>
              </a:rPr>
              <a:t>listItems</a:t>
            </a:r>
            <a:r>
              <a:rPr lang="en-US" sz="1400" b="1" dirty="0">
                <a:solidFill>
                  <a:schemeClr val="accent4"/>
                </a:solidFill>
              </a:rPr>
              <a:t> = </a:t>
            </a:r>
            <a:r>
              <a:rPr lang="en-US" sz="1400" b="1" dirty="0" err="1">
                <a:solidFill>
                  <a:schemeClr val="accent4"/>
                </a:solidFill>
              </a:rPr>
              <a:t>driver.findElements</a:t>
            </a:r>
            <a:r>
              <a:rPr lang="en-US" sz="1400" b="1" dirty="0">
                <a:solidFill>
                  <a:schemeClr val="accent4"/>
                </a:solidFill>
              </a:rPr>
              <a:t>(By .</a:t>
            </a:r>
            <a:r>
              <a:rPr lang="en-US" sz="1400" b="1" dirty="0" err="1">
                <a:solidFill>
                  <a:schemeClr val="accent4"/>
                </a:solidFill>
              </a:rPr>
              <a:t>cssSelector</a:t>
            </a:r>
            <a:r>
              <a:rPr lang="en-US" sz="1400" b="1" dirty="0">
                <a:solidFill>
                  <a:schemeClr val="accent4"/>
                </a:solidFill>
              </a:rPr>
              <a:t>("</a:t>
            </a:r>
            <a:r>
              <a:rPr lang="en-US" sz="1400" b="1" dirty="0" err="1">
                <a:solidFill>
                  <a:schemeClr val="accent4"/>
                </a:solidFill>
              </a:rPr>
              <a:t>ol#selectable</a:t>
            </a:r>
            <a:r>
              <a:rPr lang="en-US" sz="1400" b="1" dirty="0">
                <a:solidFill>
                  <a:schemeClr val="accent4"/>
                </a:solidFill>
              </a:rPr>
              <a:t> *")); </a:t>
            </a:r>
          </a:p>
          <a:p>
            <a:pPr marL="0" indent="0">
              <a:buNone/>
            </a:pPr>
            <a:r>
              <a:rPr lang="en-US" sz="1400" b="1" dirty="0" smtClean="0">
                <a:solidFill>
                  <a:schemeClr val="accent4"/>
                </a:solidFill>
              </a:rPr>
              <a:t>		Actions </a:t>
            </a:r>
            <a:r>
              <a:rPr lang="en-US" sz="1400" b="1" dirty="0">
                <a:solidFill>
                  <a:schemeClr val="accent4"/>
                </a:solidFill>
              </a:rPr>
              <a:t>builder = new Actions(driver); </a:t>
            </a:r>
          </a:p>
          <a:p>
            <a:pPr marL="0" indent="0">
              <a:buNone/>
            </a:pPr>
            <a:r>
              <a:rPr lang="en-US" sz="1400" b="1" dirty="0" smtClean="0">
                <a:solidFill>
                  <a:schemeClr val="accent4"/>
                </a:solidFill>
              </a:rPr>
              <a:t>		</a:t>
            </a:r>
            <a:r>
              <a:rPr lang="en-US" sz="1400" b="1" dirty="0" err="1" smtClean="0">
                <a:solidFill>
                  <a:schemeClr val="accent4"/>
                </a:solidFill>
              </a:rPr>
              <a:t>builder.clickAndHold</a:t>
            </a:r>
            <a:r>
              <a:rPr lang="en-US" sz="1400" b="1" dirty="0" smtClean="0">
                <a:solidFill>
                  <a:schemeClr val="accent4"/>
                </a:solidFill>
              </a:rPr>
              <a:t>(</a:t>
            </a:r>
            <a:r>
              <a:rPr lang="en-US" sz="1400" b="1" dirty="0" err="1" smtClean="0">
                <a:solidFill>
                  <a:schemeClr val="accent4"/>
                </a:solidFill>
              </a:rPr>
              <a:t>listItems.get</a:t>
            </a:r>
            <a:r>
              <a:rPr lang="en-US" sz="1400" b="1" dirty="0" smtClean="0">
                <a:solidFill>
                  <a:schemeClr val="accent4"/>
                </a:solidFill>
              </a:rPr>
              <a:t>(1</a:t>
            </a:r>
            <a:r>
              <a:rPr lang="en-US" sz="1400" b="1" dirty="0">
                <a:solidFill>
                  <a:schemeClr val="accent4"/>
                </a:solidFill>
              </a:rPr>
              <a:t>)).</a:t>
            </a:r>
            <a:r>
              <a:rPr lang="en-US" sz="1400" b="1" dirty="0" err="1">
                <a:solidFill>
                  <a:schemeClr val="accent4"/>
                </a:solidFill>
              </a:rPr>
              <a:t>clickAndHold</a:t>
            </a:r>
            <a:r>
              <a:rPr lang="en-US" sz="1400" b="1" dirty="0">
                <a:solidFill>
                  <a:schemeClr val="accent4"/>
                </a:solidFill>
              </a:rPr>
              <a:t>(</a:t>
            </a:r>
            <a:r>
              <a:rPr lang="en-US" sz="1400" b="1" dirty="0" err="1">
                <a:solidFill>
                  <a:schemeClr val="accent4"/>
                </a:solidFill>
              </a:rPr>
              <a:t>listItems.get</a:t>
            </a:r>
            <a:r>
              <a:rPr lang="en-US" sz="1400" b="1" dirty="0">
                <a:solidFill>
                  <a:schemeClr val="accent4"/>
                </a:solidFill>
              </a:rPr>
              <a:t>(2)) .click();</a:t>
            </a:r>
          </a:p>
          <a:p>
            <a:pPr marL="0" indent="0">
              <a:buNone/>
            </a:pPr>
            <a:r>
              <a:rPr lang="en-US" sz="1400" b="1" dirty="0" smtClean="0">
                <a:solidFill>
                  <a:schemeClr val="accent4"/>
                </a:solidFill>
              </a:rPr>
              <a:t>		</a:t>
            </a:r>
            <a:r>
              <a:rPr lang="en-US" sz="1400" b="1" dirty="0" err="1" smtClean="0">
                <a:solidFill>
                  <a:schemeClr val="accent4"/>
                </a:solidFill>
              </a:rPr>
              <a:t>builder.build</a:t>
            </a:r>
            <a:r>
              <a:rPr lang="en-US" sz="1400" b="1" dirty="0">
                <a:solidFill>
                  <a:schemeClr val="accent4"/>
                </a:solidFill>
              </a:rPr>
              <a:t>().perform</a:t>
            </a:r>
            <a:r>
              <a:rPr lang="en-US" sz="1400" b="1" dirty="0" smtClean="0">
                <a:solidFill>
                  <a:schemeClr val="accent4"/>
                </a:solidFill>
              </a:rPr>
              <a:t>();</a:t>
            </a:r>
            <a:endParaRPr lang="en-US" sz="1400" b="1" dirty="0">
              <a:solidFill>
                <a:schemeClr val="accent4"/>
              </a:solidFill>
            </a:endParaRPr>
          </a:p>
        </p:txBody>
      </p:sp>
      <p:sp>
        <p:nvSpPr>
          <p:cNvPr id="4" name="Title 3"/>
          <p:cNvSpPr>
            <a:spLocks noGrp="1"/>
          </p:cNvSpPr>
          <p:nvPr>
            <p:ph type="title"/>
          </p:nvPr>
        </p:nvSpPr>
        <p:spPr/>
        <p:txBody>
          <a:bodyPr>
            <a:normAutofit fontScale="90000"/>
          </a:bodyPr>
          <a:lstStyle/>
          <a:p>
            <a:r>
              <a:rPr lang="en-US" dirty="0" smtClean="0"/>
              <a:t>ACTION CLASSES</a:t>
            </a:r>
            <a:endParaRPr lang="en-US" dirty="0"/>
          </a:p>
        </p:txBody>
      </p:sp>
    </p:spTree>
    <p:extLst>
      <p:ext uri="{BB962C8B-B14F-4D97-AF65-F5344CB8AC3E}">
        <p14:creationId xmlns:p14="http://schemas.microsoft.com/office/powerpoint/2010/main" val="1044791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INTRODUCTION TO WEB TECHNOLOGIES</a:t>
            </a:r>
            <a:endParaRPr lang="en-US" dirty="0"/>
          </a:p>
        </p:txBody>
      </p:sp>
    </p:spTree>
    <p:extLst>
      <p:ext uri="{BB962C8B-B14F-4D97-AF65-F5344CB8AC3E}">
        <p14:creationId xmlns:p14="http://schemas.microsoft.com/office/powerpoint/2010/main" val="25671723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33689"/>
            <a:ext cx="10972800" cy="4711524"/>
          </a:xfrm>
        </p:spPr>
        <p:txBody>
          <a:bodyPr/>
          <a:lstStyle/>
          <a:p>
            <a:r>
              <a:rPr lang="en-US" b="1" dirty="0"/>
              <a:t>Context Click</a:t>
            </a:r>
          </a:p>
          <a:p>
            <a:pPr marL="0" indent="0">
              <a:buNone/>
            </a:pPr>
            <a:r>
              <a:rPr lang="en-US" dirty="0" smtClean="0"/>
              <a:t>	Through </a:t>
            </a:r>
            <a:r>
              <a:rPr lang="en-US" dirty="0"/>
              <a:t>context click, user can right click on any element </a:t>
            </a:r>
          </a:p>
          <a:p>
            <a:pPr marL="0" indent="0">
              <a:buNone/>
            </a:pPr>
            <a:r>
              <a:rPr lang="en-US" dirty="0" smtClean="0">
                <a:solidFill>
                  <a:schemeClr val="accent3">
                    <a:lumMod val="60000"/>
                    <a:lumOff val="40000"/>
                  </a:schemeClr>
                </a:solidFill>
              </a:rPr>
              <a:t>		</a:t>
            </a:r>
            <a:r>
              <a:rPr lang="en-US" sz="1400" b="1" dirty="0" err="1" smtClean="0">
                <a:solidFill>
                  <a:schemeClr val="accent4"/>
                </a:solidFill>
              </a:rPr>
              <a:t>WebElement</a:t>
            </a:r>
            <a:r>
              <a:rPr lang="en-US" sz="1400" b="1" dirty="0" smtClean="0">
                <a:solidFill>
                  <a:schemeClr val="accent4"/>
                </a:solidFill>
              </a:rPr>
              <a:t> </a:t>
            </a:r>
            <a:r>
              <a:rPr lang="en-US" sz="1400" b="1" dirty="0" err="1">
                <a:solidFill>
                  <a:schemeClr val="accent4"/>
                </a:solidFill>
              </a:rPr>
              <a:t>webElement</a:t>
            </a:r>
            <a:r>
              <a:rPr lang="en-US" sz="1400" b="1" dirty="0">
                <a:solidFill>
                  <a:schemeClr val="accent4"/>
                </a:solidFill>
              </a:rPr>
              <a:t> = </a:t>
            </a:r>
            <a:r>
              <a:rPr lang="en-US" sz="1400" b="1" dirty="0" err="1">
                <a:solidFill>
                  <a:schemeClr val="accent4"/>
                </a:solidFill>
              </a:rPr>
              <a:t>driver.findElement</a:t>
            </a:r>
            <a:r>
              <a:rPr lang="en-US" sz="1400" b="1" dirty="0">
                <a:solidFill>
                  <a:schemeClr val="accent4"/>
                </a:solidFill>
              </a:rPr>
              <a:t>(By.id(location));        </a:t>
            </a:r>
          </a:p>
          <a:p>
            <a:pPr marL="0" indent="0">
              <a:buNone/>
            </a:pPr>
            <a:r>
              <a:rPr lang="en-US" sz="1400" b="1" dirty="0" smtClean="0">
                <a:solidFill>
                  <a:schemeClr val="accent4"/>
                </a:solidFill>
              </a:rPr>
              <a:t>		</a:t>
            </a:r>
            <a:r>
              <a:rPr lang="en-US" sz="1400" b="1" dirty="0" err="1" smtClean="0">
                <a:solidFill>
                  <a:schemeClr val="accent4"/>
                </a:solidFill>
              </a:rPr>
              <a:t>actions.contextClick</a:t>
            </a:r>
            <a:r>
              <a:rPr lang="en-US" sz="1400" b="1" dirty="0" smtClean="0">
                <a:solidFill>
                  <a:schemeClr val="accent4"/>
                </a:solidFill>
              </a:rPr>
              <a:t>(</a:t>
            </a:r>
            <a:r>
              <a:rPr lang="en-US" sz="1400" b="1" dirty="0" err="1" smtClean="0">
                <a:solidFill>
                  <a:schemeClr val="accent4"/>
                </a:solidFill>
              </a:rPr>
              <a:t>webElement</a:t>
            </a:r>
            <a:r>
              <a:rPr lang="en-US" sz="1400" b="1" dirty="0">
                <a:solidFill>
                  <a:schemeClr val="accent4"/>
                </a:solidFill>
              </a:rPr>
              <a:t>);</a:t>
            </a:r>
          </a:p>
          <a:p>
            <a:pPr marL="0" indent="0">
              <a:buNone/>
            </a:pPr>
            <a:endParaRPr lang="en-US" b="1" dirty="0">
              <a:solidFill>
                <a:schemeClr val="accent3">
                  <a:lumMod val="60000"/>
                  <a:lumOff val="40000"/>
                </a:schemeClr>
              </a:solidFill>
            </a:endParaRPr>
          </a:p>
          <a:p>
            <a:r>
              <a:rPr lang="en-US" b="1" dirty="0" smtClean="0"/>
              <a:t>Mouse </a:t>
            </a:r>
            <a:r>
              <a:rPr lang="en-US" b="1" dirty="0"/>
              <a:t>Hover</a:t>
            </a:r>
          </a:p>
          <a:p>
            <a:pPr marL="0" indent="0">
              <a:buNone/>
            </a:pPr>
            <a:r>
              <a:rPr lang="en-US" dirty="0" smtClean="0"/>
              <a:t>	There </a:t>
            </a:r>
            <a:r>
              <a:rPr lang="en-US" dirty="0"/>
              <a:t>are few in built methods used for mouse hovering</a:t>
            </a:r>
          </a:p>
          <a:p>
            <a:pPr marL="0" indent="0">
              <a:buNone/>
            </a:pPr>
            <a:r>
              <a:rPr lang="en-US" sz="1400" b="1" dirty="0" smtClean="0">
                <a:solidFill>
                  <a:schemeClr val="accent4"/>
                </a:solidFill>
              </a:rPr>
              <a:t>		Actions </a:t>
            </a:r>
            <a:r>
              <a:rPr lang="en-US" sz="1400" b="1" dirty="0">
                <a:solidFill>
                  <a:schemeClr val="accent4"/>
                </a:solidFill>
              </a:rPr>
              <a:t>builder = new Actions(driver); </a:t>
            </a:r>
          </a:p>
          <a:p>
            <a:pPr marL="0" indent="0">
              <a:buNone/>
            </a:pPr>
            <a:r>
              <a:rPr lang="en-US" sz="1400" b="1" dirty="0" smtClean="0">
                <a:solidFill>
                  <a:schemeClr val="accent4"/>
                </a:solidFill>
              </a:rPr>
              <a:t>		</a:t>
            </a:r>
            <a:r>
              <a:rPr lang="en-US" sz="1400" b="1" dirty="0" err="1" smtClean="0">
                <a:solidFill>
                  <a:schemeClr val="accent4"/>
                </a:solidFill>
              </a:rPr>
              <a:t>builder.moveToElement</a:t>
            </a:r>
            <a:r>
              <a:rPr lang="en-US" sz="1400" b="1" dirty="0" smtClean="0">
                <a:solidFill>
                  <a:schemeClr val="accent4"/>
                </a:solidFill>
              </a:rPr>
              <a:t>(droppable);</a:t>
            </a:r>
            <a:endParaRPr lang="en-US" sz="1400" b="1" dirty="0">
              <a:solidFill>
                <a:schemeClr val="accent4"/>
              </a:solidFill>
            </a:endParaRPr>
          </a:p>
        </p:txBody>
      </p:sp>
      <p:sp>
        <p:nvSpPr>
          <p:cNvPr id="2" name="Title 1"/>
          <p:cNvSpPr>
            <a:spLocks noGrp="1"/>
          </p:cNvSpPr>
          <p:nvPr>
            <p:ph type="title"/>
          </p:nvPr>
        </p:nvSpPr>
        <p:spPr/>
        <p:txBody>
          <a:bodyPr>
            <a:normAutofit fontScale="90000"/>
          </a:bodyPr>
          <a:lstStyle/>
          <a:p>
            <a:r>
              <a:rPr lang="en-US" dirty="0" smtClean="0"/>
              <a:t>ACTION CLASSES</a:t>
            </a:r>
            <a:endParaRPr lang="en-US" dirty="0"/>
          </a:p>
        </p:txBody>
      </p:sp>
    </p:spTree>
    <p:extLst>
      <p:ext uri="{BB962C8B-B14F-4D97-AF65-F5344CB8AC3E}">
        <p14:creationId xmlns:p14="http://schemas.microsoft.com/office/powerpoint/2010/main" val="389381034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dirty="0" err="1" smtClean="0"/>
              <a:t>Javascript</a:t>
            </a:r>
            <a:r>
              <a:rPr lang="en-US" dirty="0" smtClean="0"/>
              <a:t> </a:t>
            </a:r>
            <a:r>
              <a:rPr lang="en-US" dirty="0"/>
              <a:t>can be executed within the browser with the help of JavaScript </a:t>
            </a:r>
            <a:r>
              <a:rPr lang="en-US" dirty="0" smtClean="0"/>
              <a:t>Executor.</a:t>
            </a:r>
            <a:endParaRPr lang="en-US" dirty="0"/>
          </a:p>
          <a:p>
            <a:pPr marL="0" indent="0">
              <a:buNone/>
            </a:pPr>
            <a:endParaRPr lang="en-US" dirty="0"/>
          </a:p>
          <a:p>
            <a:pPr marL="0" indent="0">
              <a:buNone/>
            </a:pPr>
            <a:r>
              <a:rPr lang="en-US" dirty="0"/>
              <a:t>     </a:t>
            </a:r>
            <a:r>
              <a:rPr lang="en-US" sz="2000" dirty="0" err="1">
                <a:solidFill>
                  <a:schemeClr val="accent1">
                    <a:lumMod val="60000"/>
                    <a:lumOff val="40000"/>
                  </a:schemeClr>
                </a:solidFill>
              </a:rPr>
              <a:t>JavascriptExecutor</a:t>
            </a:r>
            <a:r>
              <a:rPr lang="en-US" sz="2000" dirty="0">
                <a:solidFill>
                  <a:schemeClr val="accent1">
                    <a:lumMod val="60000"/>
                    <a:lumOff val="40000"/>
                  </a:schemeClr>
                </a:solidFill>
              </a:rPr>
              <a:t> </a:t>
            </a:r>
            <a:r>
              <a:rPr lang="en-US" sz="2000" dirty="0" err="1">
                <a:solidFill>
                  <a:schemeClr val="accent1">
                    <a:lumMod val="60000"/>
                    <a:lumOff val="40000"/>
                  </a:schemeClr>
                </a:solidFill>
              </a:rPr>
              <a:t>js</a:t>
            </a:r>
            <a:r>
              <a:rPr lang="en-US" sz="2000" dirty="0">
                <a:solidFill>
                  <a:schemeClr val="accent1">
                    <a:lumMod val="60000"/>
                    <a:lumOff val="40000"/>
                  </a:schemeClr>
                </a:solidFill>
              </a:rPr>
              <a:t> = (</a:t>
            </a:r>
            <a:r>
              <a:rPr lang="en-US" sz="2000" dirty="0" err="1">
                <a:solidFill>
                  <a:schemeClr val="accent1">
                    <a:lumMod val="60000"/>
                    <a:lumOff val="40000"/>
                  </a:schemeClr>
                </a:solidFill>
              </a:rPr>
              <a:t>JavascriptExecutor</a:t>
            </a:r>
            <a:r>
              <a:rPr lang="en-US" sz="2000" dirty="0">
                <a:solidFill>
                  <a:schemeClr val="accent1">
                    <a:lumMod val="60000"/>
                    <a:lumOff val="40000"/>
                  </a:schemeClr>
                </a:solidFill>
              </a:rPr>
              <a:t>) driver;</a:t>
            </a:r>
          </a:p>
          <a:p>
            <a:pPr marL="0" indent="0">
              <a:buNone/>
            </a:pPr>
            <a:r>
              <a:rPr lang="en-US" sz="2000" dirty="0">
                <a:solidFill>
                  <a:schemeClr val="accent1">
                    <a:lumMod val="60000"/>
                    <a:lumOff val="40000"/>
                  </a:schemeClr>
                </a:solidFill>
              </a:rPr>
              <a:t>     </a:t>
            </a:r>
            <a:r>
              <a:rPr lang="en-US" sz="2000" dirty="0" err="1">
                <a:solidFill>
                  <a:schemeClr val="accent1">
                    <a:lumMod val="60000"/>
                    <a:lumOff val="40000"/>
                  </a:schemeClr>
                </a:solidFill>
              </a:rPr>
              <a:t>js.executeScript</a:t>
            </a:r>
            <a:r>
              <a:rPr lang="en-US" sz="2000" dirty="0">
                <a:solidFill>
                  <a:schemeClr val="accent1">
                    <a:lumMod val="60000"/>
                    <a:lumOff val="40000"/>
                  </a:schemeClr>
                </a:solidFill>
              </a:rPr>
              <a:t>("</a:t>
            </a:r>
            <a:r>
              <a:rPr lang="en-US" sz="2000" dirty="0" err="1">
                <a:solidFill>
                  <a:schemeClr val="accent1">
                    <a:lumMod val="60000"/>
                    <a:lumOff val="40000"/>
                  </a:schemeClr>
                </a:solidFill>
              </a:rPr>
              <a:t>document.getElementById</a:t>
            </a:r>
            <a:r>
              <a:rPr lang="en-US" sz="2000" dirty="0">
                <a:solidFill>
                  <a:schemeClr val="accent1">
                    <a:lumMod val="60000"/>
                    <a:lumOff val="40000"/>
                  </a:schemeClr>
                </a:solidFill>
              </a:rPr>
              <a:t>('result').</a:t>
            </a:r>
            <a:r>
              <a:rPr lang="en-US" sz="2000" dirty="0" err="1">
                <a:solidFill>
                  <a:schemeClr val="accent1">
                    <a:lumMod val="60000"/>
                    <a:lumOff val="40000"/>
                  </a:schemeClr>
                </a:solidFill>
              </a:rPr>
              <a:t>setAttribute</a:t>
            </a:r>
            <a:r>
              <a:rPr lang="en-US" sz="2000" dirty="0">
                <a:solidFill>
                  <a:schemeClr val="accent1">
                    <a:lumMod val="60000"/>
                    <a:lumOff val="40000"/>
                  </a:schemeClr>
                </a:solidFill>
              </a:rPr>
              <a:t>('ID', '</a:t>
            </a:r>
            <a:r>
              <a:rPr lang="en-US" sz="2000" dirty="0" err="1">
                <a:solidFill>
                  <a:schemeClr val="accent1">
                    <a:lumMod val="60000"/>
                    <a:lumOff val="40000"/>
                  </a:schemeClr>
                </a:solidFill>
              </a:rPr>
              <a:t>newID</a:t>
            </a:r>
            <a:r>
              <a:rPr lang="en-US" sz="2000" dirty="0">
                <a:solidFill>
                  <a:schemeClr val="accent1">
                    <a:lumMod val="60000"/>
                    <a:lumOff val="40000"/>
                  </a:schemeClr>
                </a:solidFill>
              </a:rPr>
              <a:t>')");</a:t>
            </a:r>
          </a:p>
          <a:p>
            <a:pPr marL="0" indent="0">
              <a:buNone/>
            </a:pPr>
            <a:endParaRPr lang="en-US" dirty="0" smtClean="0">
              <a:solidFill>
                <a:schemeClr val="accent1">
                  <a:lumMod val="60000"/>
                  <a:lumOff val="40000"/>
                </a:schemeClr>
              </a:solidFill>
            </a:endParaRPr>
          </a:p>
          <a:p>
            <a:pPr marL="0" indent="0">
              <a:buNone/>
            </a:pPr>
            <a:endParaRPr lang="en-US" dirty="0">
              <a:solidFill>
                <a:schemeClr val="accent1">
                  <a:lumMod val="60000"/>
                  <a:lumOff val="40000"/>
                </a:schemeClr>
              </a:solidFill>
            </a:endParaRPr>
          </a:p>
          <a:p>
            <a:r>
              <a:rPr lang="en-US" dirty="0" smtClean="0">
                <a:solidFill>
                  <a:schemeClr val="accent4"/>
                </a:solidFill>
              </a:rPr>
              <a:t>Can </a:t>
            </a:r>
            <a:r>
              <a:rPr lang="en-US" dirty="0">
                <a:solidFill>
                  <a:schemeClr val="accent4"/>
                </a:solidFill>
              </a:rPr>
              <a:t>be used to set any attribute of an element</a:t>
            </a:r>
          </a:p>
          <a:p>
            <a:r>
              <a:rPr lang="en-US" dirty="0" smtClean="0">
                <a:solidFill>
                  <a:schemeClr val="accent4"/>
                </a:solidFill>
              </a:rPr>
              <a:t>Helps </a:t>
            </a:r>
            <a:r>
              <a:rPr lang="en-US" dirty="0">
                <a:solidFill>
                  <a:schemeClr val="accent4"/>
                </a:solidFill>
              </a:rPr>
              <a:t>in working with HTML5 elements like video</a:t>
            </a:r>
          </a:p>
          <a:p>
            <a:r>
              <a:rPr lang="en-US" dirty="0" smtClean="0">
                <a:solidFill>
                  <a:schemeClr val="accent4"/>
                </a:solidFill>
              </a:rPr>
              <a:t>Can </a:t>
            </a:r>
            <a:r>
              <a:rPr lang="en-US" dirty="0">
                <a:solidFill>
                  <a:schemeClr val="accent4"/>
                </a:solidFill>
              </a:rPr>
              <a:t>be used to capture the AJAX </a:t>
            </a:r>
            <a:r>
              <a:rPr lang="en-US" dirty="0" smtClean="0">
                <a:solidFill>
                  <a:schemeClr val="accent4"/>
                </a:solidFill>
              </a:rPr>
              <a:t>requests</a:t>
            </a:r>
            <a:endParaRPr lang="en-US" dirty="0">
              <a:solidFill>
                <a:schemeClr val="accent4"/>
              </a:solidFill>
            </a:endParaRPr>
          </a:p>
        </p:txBody>
      </p:sp>
      <p:sp>
        <p:nvSpPr>
          <p:cNvPr id="4" name="Title 3"/>
          <p:cNvSpPr>
            <a:spLocks noGrp="1"/>
          </p:cNvSpPr>
          <p:nvPr>
            <p:ph type="title"/>
          </p:nvPr>
        </p:nvSpPr>
        <p:spPr/>
        <p:txBody>
          <a:bodyPr>
            <a:normAutofit fontScale="90000"/>
          </a:bodyPr>
          <a:lstStyle/>
          <a:p>
            <a:r>
              <a:rPr lang="en-US" dirty="0" smtClean="0"/>
              <a:t>JAVASCRIPT EXECUTOR</a:t>
            </a:r>
            <a:endParaRPr lang="en-US" dirty="0"/>
          </a:p>
        </p:txBody>
      </p:sp>
    </p:spTree>
    <p:extLst>
      <p:ext uri="{BB962C8B-B14F-4D97-AF65-F5344CB8AC3E}">
        <p14:creationId xmlns:p14="http://schemas.microsoft.com/office/powerpoint/2010/main" val="174206470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377243"/>
            <a:ext cx="10972800" cy="4767969"/>
          </a:xfrm>
        </p:spPr>
        <p:txBody>
          <a:bodyPr/>
          <a:lstStyle/>
          <a:p>
            <a:pPr marL="0" indent="0">
              <a:buNone/>
            </a:pPr>
            <a:r>
              <a:rPr lang="en-US" dirty="0"/>
              <a:t>With the help of profiling, the settings of browsers can be changed during the </a:t>
            </a:r>
            <a:r>
              <a:rPr lang="en-US" dirty="0" smtClean="0"/>
              <a:t>execution session</a:t>
            </a:r>
            <a:r>
              <a:rPr lang="en-US" dirty="0"/>
              <a:t>. As </a:t>
            </a:r>
            <a:r>
              <a:rPr lang="en-US" dirty="0" smtClean="0"/>
              <a:t>web driver </a:t>
            </a:r>
            <a:r>
              <a:rPr lang="en-US" dirty="0"/>
              <a:t>can access the native API of the browser, so it allows the user </a:t>
            </a:r>
            <a:r>
              <a:rPr lang="en-US" dirty="0" smtClean="0"/>
              <a:t>to change </a:t>
            </a:r>
            <a:r>
              <a:rPr lang="en-US" dirty="0"/>
              <a:t>the default setting as per the requirement</a:t>
            </a:r>
            <a:r>
              <a:rPr lang="en-US" dirty="0" smtClean="0"/>
              <a:t>.</a:t>
            </a:r>
            <a:endParaRPr lang="en-US" dirty="0"/>
          </a:p>
          <a:p>
            <a:pPr marL="0" indent="0">
              <a:buNone/>
            </a:pPr>
            <a:endParaRPr lang="en-US" dirty="0" smtClean="0"/>
          </a:p>
          <a:p>
            <a:pPr marL="0" indent="0">
              <a:buNone/>
            </a:pPr>
            <a:r>
              <a:rPr lang="en-US" dirty="0" smtClean="0"/>
              <a:t>Few </a:t>
            </a:r>
            <a:r>
              <a:rPr lang="en-US" dirty="0"/>
              <a:t>of the setting which can be changed by creating a profile are listed below</a:t>
            </a:r>
          </a:p>
          <a:p>
            <a:pPr marL="0" indent="0">
              <a:buNone/>
            </a:pPr>
            <a:endParaRPr lang="en-US" dirty="0"/>
          </a:p>
          <a:p>
            <a:r>
              <a:rPr lang="en-US" dirty="0" smtClean="0"/>
              <a:t>Change </a:t>
            </a:r>
            <a:r>
              <a:rPr lang="en-US" dirty="0"/>
              <a:t>the default download folder</a:t>
            </a:r>
          </a:p>
          <a:p>
            <a:r>
              <a:rPr lang="en-US" dirty="0" smtClean="0"/>
              <a:t>Load </a:t>
            </a:r>
            <a:r>
              <a:rPr lang="en-US" dirty="0"/>
              <a:t>the Add – Ins with the browser</a:t>
            </a:r>
          </a:p>
          <a:p>
            <a:r>
              <a:rPr lang="en-US" dirty="0" smtClean="0"/>
              <a:t>The </a:t>
            </a:r>
            <a:r>
              <a:rPr lang="en-US" dirty="0"/>
              <a:t>user agent can be changed </a:t>
            </a:r>
          </a:p>
          <a:p>
            <a:r>
              <a:rPr lang="en-US" dirty="0" smtClean="0"/>
              <a:t>Handling </a:t>
            </a:r>
            <a:r>
              <a:rPr lang="en-US" dirty="0"/>
              <a:t>the SSL Certificates</a:t>
            </a:r>
          </a:p>
          <a:p>
            <a:r>
              <a:rPr lang="en-US" dirty="0" smtClean="0"/>
              <a:t>Enabling </a:t>
            </a:r>
            <a:r>
              <a:rPr lang="en-US" dirty="0"/>
              <a:t>the native </a:t>
            </a:r>
            <a:r>
              <a:rPr lang="en-US" dirty="0" smtClean="0"/>
              <a:t>events</a:t>
            </a:r>
            <a:endParaRPr lang="en-US" dirty="0"/>
          </a:p>
        </p:txBody>
      </p:sp>
      <p:sp>
        <p:nvSpPr>
          <p:cNvPr id="4" name="Title 3"/>
          <p:cNvSpPr>
            <a:spLocks noGrp="1"/>
          </p:cNvSpPr>
          <p:nvPr>
            <p:ph type="title"/>
          </p:nvPr>
        </p:nvSpPr>
        <p:spPr/>
        <p:txBody>
          <a:bodyPr>
            <a:normAutofit fontScale="90000"/>
          </a:bodyPr>
          <a:lstStyle/>
          <a:p>
            <a:r>
              <a:rPr lang="en-US" dirty="0" smtClean="0"/>
              <a:t>PROFILING IN WEB DRIVER</a:t>
            </a:r>
            <a:endParaRPr lang="en-US" dirty="0"/>
          </a:p>
        </p:txBody>
      </p:sp>
    </p:spTree>
    <p:extLst>
      <p:ext uri="{BB962C8B-B14F-4D97-AF65-F5344CB8AC3E}">
        <p14:creationId xmlns:p14="http://schemas.microsoft.com/office/powerpoint/2010/main" val="36039448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solidFill>
                  <a:schemeClr val="accent4"/>
                </a:solidFill>
              </a:rPr>
              <a:t>User Agent</a:t>
            </a:r>
          </a:p>
          <a:p>
            <a:pPr marL="0" indent="0">
              <a:buNone/>
            </a:pPr>
            <a:r>
              <a:rPr lang="en-US" dirty="0">
                <a:solidFill>
                  <a:schemeClr val="accent4"/>
                </a:solidFill>
              </a:rPr>
              <a:t>           </a:t>
            </a:r>
          </a:p>
          <a:p>
            <a:pPr marL="0" indent="0">
              <a:buNone/>
            </a:pPr>
            <a:endParaRPr lang="en-US" dirty="0">
              <a:solidFill>
                <a:schemeClr val="accent4"/>
              </a:solidFill>
            </a:endParaRPr>
          </a:p>
          <a:p>
            <a:pPr marL="0" indent="0">
              <a:buNone/>
            </a:pPr>
            <a:endParaRPr lang="en-US" dirty="0">
              <a:solidFill>
                <a:schemeClr val="accent4"/>
              </a:solidFill>
            </a:endParaRPr>
          </a:p>
          <a:p>
            <a:pPr marL="0" indent="0">
              <a:buNone/>
            </a:pPr>
            <a:endParaRPr lang="en-US" dirty="0">
              <a:solidFill>
                <a:schemeClr val="accent4"/>
              </a:solidFill>
            </a:endParaRPr>
          </a:p>
          <a:p>
            <a:r>
              <a:rPr lang="en-US" b="1" dirty="0" smtClean="0">
                <a:solidFill>
                  <a:schemeClr val="accent4"/>
                </a:solidFill>
              </a:rPr>
              <a:t>Accepting </a:t>
            </a:r>
            <a:r>
              <a:rPr lang="en-US" b="1" dirty="0">
                <a:solidFill>
                  <a:schemeClr val="accent4"/>
                </a:solidFill>
              </a:rPr>
              <a:t>SSL Certificates</a:t>
            </a:r>
          </a:p>
          <a:p>
            <a:pPr marL="0" indent="0">
              <a:buNone/>
            </a:pPr>
            <a:r>
              <a:rPr lang="en-US" dirty="0" smtClean="0">
                <a:solidFill>
                  <a:schemeClr val="accent4"/>
                </a:solidFill>
              </a:rPr>
              <a:t>		With </a:t>
            </a:r>
            <a:r>
              <a:rPr lang="en-US" dirty="0">
                <a:solidFill>
                  <a:schemeClr val="accent4"/>
                </a:solidFill>
              </a:rPr>
              <a:t>the help of following </a:t>
            </a:r>
            <a:r>
              <a:rPr lang="en-US" dirty="0" smtClean="0">
                <a:solidFill>
                  <a:schemeClr val="accent4"/>
                </a:solidFill>
              </a:rPr>
              <a:t>profile</a:t>
            </a:r>
            <a:r>
              <a:rPr lang="en-US" dirty="0">
                <a:solidFill>
                  <a:schemeClr val="accent4"/>
                </a:solidFill>
              </a:rPr>
              <a:t>, the browser will accept the SSL </a:t>
            </a:r>
            <a:r>
              <a:rPr lang="en-US" dirty="0" smtClean="0">
                <a:solidFill>
                  <a:schemeClr val="accent4"/>
                </a:solidFill>
              </a:rPr>
              <a:t>certificates without </a:t>
            </a:r>
            <a:r>
              <a:rPr lang="en-US" dirty="0">
                <a:solidFill>
                  <a:schemeClr val="accent4"/>
                </a:solidFill>
              </a:rPr>
              <a:t>any </a:t>
            </a:r>
            <a:r>
              <a:rPr lang="en-US" dirty="0" smtClean="0">
                <a:solidFill>
                  <a:schemeClr val="accent4"/>
                </a:solidFill>
              </a:rPr>
              <a:t>prompt.</a:t>
            </a:r>
          </a:p>
          <a:p>
            <a:pPr marL="0" indent="0">
              <a:buNone/>
            </a:pPr>
            <a:endParaRPr lang="en-US" dirty="0">
              <a:solidFill>
                <a:schemeClr val="accent4"/>
              </a:solidFill>
            </a:endParaRPr>
          </a:p>
        </p:txBody>
      </p:sp>
      <p:sp>
        <p:nvSpPr>
          <p:cNvPr id="4" name="Title 3"/>
          <p:cNvSpPr>
            <a:spLocks noGrp="1"/>
          </p:cNvSpPr>
          <p:nvPr>
            <p:ph type="title"/>
          </p:nvPr>
        </p:nvSpPr>
        <p:spPr/>
        <p:txBody>
          <a:bodyPr>
            <a:normAutofit fontScale="90000"/>
          </a:bodyPr>
          <a:lstStyle/>
          <a:p>
            <a:r>
              <a:rPr lang="en-US" dirty="0" smtClean="0"/>
              <a:t>FIREFOX PROFILE</a:t>
            </a:r>
            <a:endParaRPr lang="en-US" dirty="0"/>
          </a:p>
        </p:txBody>
      </p:sp>
      <p:sp>
        <p:nvSpPr>
          <p:cNvPr id="7" name="Rectangle 6"/>
          <p:cNvSpPr/>
          <p:nvPr/>
        </p:nvSpPr>
        <p:spPr>
          <a:xfrm>
            <a:off x="1371600" y="1583267"/>
            <a:ext cx="6781800" cy="1200329"/>
          </a:xfrm>
          <a:prstGeom prst="rect">
            <a:avLst/>
          </a:prstGeom>
        </p:spPr>
        <p:txBody>
          <a:bodyPr wrap="square">
            <a:spAutoFit/>
          </a:bodyPr>
          <a:lstStyle/>
          <a:p>
            <a:r>
              <a:rPr lang="en-US" dirty="0"/>
              <a:t> </a:t>
            </a:r>
            <a:r>
              <a:rPr lang="en-US" dirty="0" err="1"/>
              <a:t>FirefoxProfile</a:t>
            </a:r>
            <a:r>
              <a:rPr lang="en-US" dirty="0"/>
              <a:t> profile = </a:t>
            </a:r>
            <a:r>
              <a:rPr lang="en-US" b="1" dirty="0"/>
              <a:t>new </a:t>
            </a:r>
            <a:r>
              <a:rPr lang="en-US" b="1" dirty="0" err="1"/>
              <a:t>FirefoxProfile</a:t>
            </a:r>
            <a:r>
              <a:rPr lang="en-US" b="1" dirty="0"/>
              <a:t>();</a:t>
            </a:r>
          </a:p>
          <a:p>
            <a:r>
              <a:rPr lang="en-US" dirty="0"/>
              <a:t>  </a:t>
            </a:r>
            <a:r>
              <a:rPr lang="en-US" dirty="0" err="1"/>
              <a:t>profile.setPreference</a:t>
            </a:r>
            <a:r>
              <a:rPr lang="en-US" dirty="0"/>
              <a:t>("</a:t>
            </a:r>
            <a:r>
              <a:rPr lang="en-US" dirty="0" err="1"/>
              <a:t>general.useragent.override</a:t>
            </a:r>
            <a:r>
              <a:rPr lang="en-US" dirty="0"/>
              <a:t>", "</a:t>
            </a:r>
            <a:r>
              <a:rPr lang="en-US" dirty="0" err="1"/>
              <a:t>iphone</a:t>
            </a:r>
            <a:r>
              <a:rPr lang="en-US" dirty="0"/>
              <a:t>");</a:t>
            </a:r>
          </a:p>
          <a:p>
            <a:r>
              <a:rPr lang="en-US" dirty="0"/>
              <a:t>  WebDriver driver = </a:t>
            </a:r>
            <a:r>
              <a:rPr lang="en-US" b="1" dirty="0"/>
              <a:t>new </a:t>
            </a:r>
            <a:r>
              <a:rPr lang="en-US" b="1" dirty="0" err="1"/>
              <a:t>FirefoxDriver</a:t>
            </a:r>
            <a:r>
              <a:rPr lang="en-US" b="1" dirty="0"/>
              <a:t>(profile);</a:t>
            </a:r>
          </a:p>
          <a:p>
            <a:r>
              <a:rPr lang="en-US" dirty="0"/>
              <a:t>  driver.get("http://www.timesofindia.com");</a:t>
            </a:r>
          </a:p>
        </p:txBody>
      </p:sp>
      <p:sp>
        <p:nvSpPr>
          <p:cNvPr id="8" name="Rectangle 7"/>
          <p:cNvSpPr/>
          <p:nvPr/>
        </p:nvSpPr>
        <p:spPr>
          <a:xfrm>
            <a:off x="1371600" y="3857977"/>
            <a:ext cx="7467600" cy="1754326"/>
          </a:xfrm>
          <a:prstGeom prst="rect">
            <a:avLst/>
          </a:prstGeom>
        </p:spPr>
        <p:txBody>
          <a:bodyPr wrap="square">
            <a:spAutoFit/>
          </a:bodyPr>
          <a:lstStyle/>
          <a:p>
            <a:r>
              <a:rPr lang="en-US" dirty="0" err="1"/>
              <a:t>ProfilesIni</a:t>
            </a:r>
            <a:r>
              <a:rPr lang="en-US" dirty="0"/>
              <a:t> </a:t>
            </a:r>
            <a:r>
              <a:rPr lang="en-US" dirty="0" err="1"/>
              <a:t>allProfiles</a:t>
            </a:r>
            <a:r>
              <a:rPr lang="en-US" dirty="0"/>
              <a:t> = </a:t>
            </a:r>
            <a:r>
              <a:rPr lang="en-US" b="1" dirty="0"/>
              <a:t>new </a:t>
            </a:r>
            <a:r>
              <a:rPr lang="en-US" b="1" dirty="0" err="1"/>
              <a:t>ProfilesIni</a:t>
            </a:r>
            <a:r>
              <a:rPr lang="en-US" b="1" dirty="0"/>
              <a:t>();</a:t>
            </a:r>
          </a:p>
          <a:p>
            <a:r>
              <a:rPr lang="en-US" dirty="0"/>
              <a:t>    </a:t>
            </a:r>
            <a:r>
              <a:rPr lang="en-US" dirty="0" err="1"/>
              <a:t>FirefoxProfile</a:t>
            </a:r>
            <a:r>
              <a:rPr lang="en-US" dirty="0"/>
              <a:t> </a:t>
            </a:r>
            <a:r>
              <a:rPr lang="en-US" dirty="0" err="1"/>
              <a:t>myProfile</a:t>
            </a:r>
            <a:r>
              <a:rPr lang="en-US" dirty="0"/>
              <a:t> = </a:t>
            </a:r>
            <a:r>
              <a:rPr lang="en-US" dirty="0" err="1"/>
              <a:t>allProfiles.getProfile</a:t>
            </a:r>
            <a:r>
              <a:rPr lang="en-US" dirty="0"/>
              <a:t>("</a:t>
            </a:r>
            <a:r>
              <a:rPr lang="en-US" dirty="0" err="1"/>
              <a:t>CertificateIssue</a:t>
            </a:r>
            <a:r>
              <a:rPr lang="en-US" dirty="0"/>
              <a:t>"); </a:t>
            </a:r>
          </a:p>
          <a:p>
            <a:r>
              <a:rPr lang="en-US" dirty="0"/>
              <a:t>    </a:t>
            </a:r>
            <a:r>
              <a:rPr lang="en-US" dirty="0" err="1"/>
              <a:t>myProfile.setAcceptUntrustedCertificates</a:t>
            </a:r>
            <a:r>
              <a:rPr lang="en-US" dirty="0"/>
              <a:t>(</a:t>
            </a:r>
            <a:r>
              <a:rPr lang="en-US" b="1" dirty="0"/>
              <a:t>true); </a:t>
            </a:r>
          </a:p>
          <a:p>
            <a:r>
              <a:rPr lang="en-US" dirty="0"/>
              <a:t>    </a:t>
            </a:r>
            <a:r>
              <a:rPr lang="en-US" dirty="0" err="1"/>
              <a:t>myProfile.setAssumeUntrustedCertificateIssuer</a:t>
            </a:r>
            <a:r>
              <a:rPr lang="en-US" dirty="0"/>
              <a:t>(</a:t>
            </a:r>
            <a:r>
              <a:rPr lang="en-US" b="1" dirty="0"/>
              <a:t>false);</a:t>
            </a:r>
          </a:p>
          <a:p>
            <a:r>
              <a:rPr lang="en-US" dirty="0"/>
              <a:t>    WebDriver Driver = </a:t>
            </a:r>
            <a:r>
              <a:rPr lang="en-US" b="1" dirty="0"/>
              <a:t>new </a:t>
            </a:r>
            <a:r>
              <a:rPr lang="en-US" b="1" dirty="0" err="1"/>
              <a:t>FirefoxDriver</a:t>
            </a:r>
            <a:r>
              <a:rPr lang="en-US" b="1" dirty="0"/>
              <a:t>(</a:t>
            </a:r>
            <a:r>
              <a:rPr lang="en-US" b="1" dirty="0" err="1"/>
              <a:t>myProfile</a:t>
            </a:r>
            <a:r>
              <a:rPr lang="en-US" b="1" dirty="0"/>
              <a:t>); </a:t>
            </a:r>
          </a:p>
          <a:p>
            <a:r>
              <a:rPr lang="en-US" dirty="0"/>
              <a:t>    Driver.get("www.test.com");</a:t>
            </a:r>
          </a:p>
        </p:txBody>
      </p:sp>
    </p:spTree>
    <p:extLst>
      <p:ext uri="{BB962C8B-B14F-4D97-AF65-F5344CB8AC3E}">
        <p14:creationId xmlns:p14="http://schemas.microsoft.com/office/powerpoint/2010/main" val="27739980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Acts like a recovery scenario </a:t>
            </a:r>
          </a:p>
          <a:p>
            <a:r>
              <a:rPr lang="en-US" dirty="0"/>
              <a:t>Hooks to the driver </a:t>
            </a:r>
          </a:p>
          <a:p>
            <a:pPr marL="0" indent="0">
              <a:buNone/>
            </a:pPr>
            <a:endParaRPr lang="en-US" dirty="0"/>
          </a:p>
          <a:p>
            <a:pPr marL="0" indent="0">
              <a:buNone/>
            </a:pPr>
            <a:r>
              <a:rPr lang="en-US" dirty="0"/>
              <a:t>Different Events : </a:t>
            </a:r>
          </a:p>
          <a:p>
            <a:pPr>
              <a:buFont typeface="Wingdings" panose="05000000000000000000" pitchFamily="2" charset="2"/>
              <a:buChar char="Ø"/>
            </a:pPr>
            <a:r>
              <a:rPr lang="en-US" dirty="0"/>
              <a:t>B</a:t>
            </a:r>
            <a:r>
              <a:rPr lang="en-US" dirty="0" smtClean="0"/>
              <a:t>efore </a:t>
            </a:r>
            <a:r>
              <a:rPr lang="en-US" dirty="0"/>
              <a:t>Click</a:t>
            </a:r>
          </a:p>
          <a:p>
            <a:pPr>
              <a:buFont typeface="Wingdings" panose="05000000000000000000" pitchFamily="2" charset="2"/>
              <a:buChar char="Ø"/>
            </a:pPr>
            <a:r>
              <a:rPr lang="en-US" dirty="0"/>
              <a:t>After Click</a:t>
            </a:r>
          </a:p>
          <a:p>
            <a:pPr>
              <a:buFont typeface="Wingdings" panose="05000000000000000000" pitchFamily="2" charset="2"/>
              <a:buChar char="Ø"/>
            </a:pPr>
            <a:r>
              <a:rPr lang="en-US" dirty="0"/>
              <a:t>Before navigate</a:t>
            </a:r>
          </a:p>
          <a:p>
            <a:pPr>
              <a:buFont typeface="Wingdings" panose="05000000000000000000" pitchFamily="2" charset="2"/>
              <a:buChar char="Ø"/>
            </a:pPr>
            <a:r>
              <a:rPr lang="en-US" dirty="0"/>
              <a:t>After Navigate</a:t>
            </a:r>
          </a:p>
          <a:p>
            <a:pPr>
              <a:buFont typeface="Wingdings" panose="05000000000000000000" pitchFamily="2" charset="2"/>
              <a:buChar char="Ø"/>
            </a:pPr>
            <a:r>
              <a:rPr lang="en-US" dirty="0"/>
              <a:t>On Exception</a:t>
            </a:r>
          </a:p>
          <a:p>
            <a:pPr marL="0" indent="0">
              <a:buNone/>
            </a:pPr>
            <a:endParaRPr lang="en-US" dirty="0" smtClean="0"/>
          </a:p>
          <a:p>
            <a:pPr marL="0" indent="0">
              <a:buNone/>
            </a:pPr>
            <a:r>
              <a:rPr lang="en-US" dirty="0" smtClean="0"/>
              <a:t>Register </a:t>
            </a:r>
            <a:r>
              <a:rPr lang="en-US" dirty="0"/>
              <a:t>the listener using following code :</a:t>
            </a:r>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WEBDRIVER LISTENERS</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6267" y="1142999"/>
            <a:ext cx="4752622" cy="2462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10" y="5421311"/>
            <a:ext cx="4899379" cy="783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83892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is the difference between implicit wait and explicit wait?</a:t>
            </a:r>
          </a:p>
          <a:p>
            <a:r>
              <a:rPr lang="en-US" dirty="0" smtClean="0"/>
              <a:t>What is the </a:t>
            </a:r>
            <a:r>
              <a:rPr lang="en-US" dirty="0" err="1" smtClean="0"/>
              <a:t>disadvatage</a:t>
            </a:r>
            <a:r>
              <a:rPr lang="en-US" dirty="0" smtClean="0"/>
              <a:t> of using </a:t>
            </a:r>
            <a:r>
              <a:rPr lang="en-US" dirty="0" err="1" smtClean="0"/>
              <a:t>thread.sleep</a:t>
            </a:r>
            <a:r>
              <a:rPr lang="en-US" dirty="0" smtClean="0"/>
              <a:t>()?</a:t>
            </a:r>
            <a:endParaRPr lang="en-US" dirty="0"/>
          </a:p>
          <a:p>
            <a:r>
              <a:rPr lang="en-US" dirty="0" smtClean="0"/>
              <a:t>Which method of Action class can used to drag and drop an element?</a:t>
            </a:r>
            <a:endParaRPr lang="en-US" dirty="0"/>
          </a:p>
        </p:txBody>
      </p:sp>
      <p:sp>
        <p:nvSpPr>
          <p:cNvPr id="3" name="Title 2"/>
          <p:cNvSpPr>
            <a:spLocks noGrp="1"/>
          </p:cNvSpPr>
          <p:nvPr>
            <p:ph type="title"/>
          </p:nvPr>
        </p:nvSpPr>
        <p:spPr/>
        <p:txBody>
          <a:bodyPr>
            <a:normAutofit fontScale="90000"/>
          </a:bodyPr>
          <a:lstStyle/>
          <a:p>
            <a:r>
              <a:rPr lang="en-US" dirty="0" smtClean="0"/>
              <a:t>Quiz</a:t>
            </a:r>
            <a:endParaRPr lang="en-US" dirty="0"/>
          </a:p>
        </p:txBody>
      </p:sp>
    </p:spTree>
    <p:extLst>
      <p:ext uri="{BB962C8B-B14F-4D97-AF65-F5344CB8AC3E}">
        <p14:creationId xmlns:p14="http://schemas.microsoft.com/office/powerpoint/2010/main" val="40840486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Write a script to find total no. of images on a </a:t>
            </a:r>
            <a:r>
              <a:rPr lang="en-US" dirty="0" err="1" smtClean="0"/>
              <a:t>flipkart</a:t>
            </a:r>
            <a:r>
              <a:rPr lang="en-US" dirty="0" smtClean="0"/>
              <a:t> home page.</a:t>
            </a:r>
          </a:p>
          <a:p>
            <a:r>
              <a:rPr lang="en-US" dirty="0" smtClean="0"/>
              <a:t>Write a script to select a value from a custom dropdown on google advance search page</a:t>
            </a:r>
          </a:p>
          <a:p>
            <a:r>
              <a:rPr lang="en-US" dirty="0" smtClean="0"/>
              <a:t>Write a script to select male check box on </a:t>
            </a:r>
            <a:r>
              <a:rPr lang="en-US" dirty="0" err="1" smtClean="0"/>
              <a:t>facebook</a:t>
            </a:r>
            <a:r>
              <a:rPr lang="en-US" dirty="0" smtClean="0"/>
              <a:t> signup page</a:t>
            </a:r>
          </a:p>
          <a:p>
            <a:r>
              <a:rPr lang="en-US" dirty="0" smtClean="0"/>
              <a:t>Write a script to verify error messages on Gmail login page</a:t>
            </a:r>
            <a:endParaRPr lang="en-US" dirty="0"/>
          </a:p>
          <a:p>
            <a:r>
              <a:rPr lang="en-US" dirty="0" smtClean="0"/>
              <a:t>On naukri.com pops window will open. You need to switch to a pop-up window and ensure on which pop-up window your are on.</a:t>
            </a:r>
          </a:p>
          <a:p>
            <a:pPr fontAlgn="base"/>
            <a:r>
              <a:rPr lang="en-US" dirty="0" smtClean="0"/>
              <a:t>Action </a:t>
            </a:r>
            <a:r>
              <a:rPr lang="en-US" dirty="0"/>
              <a:t>Classes</a:t>
            </a:r>
          </a:p>
          <a:p>
            <a:pPr marL="342900" indent="-342900" fontAlgn="base">
              <a:buFont typeface="+mj-lt"/>
              <a:buAutoNum type="arabicPeriod"/>
            </a:pPr>
            <a:r>
              <a:rPr lang="en-US" dirty="0" smtClean="0"/>
              <a:t>Perform </a:t>
            </a:r>
            <a:r>
              <a:rPr lang="en-US" dirty="0"/>
              <a:t>drag and drop : </a:t>
            </a:r>
            <a:r>
              <a:rPr lang="en-US" dirty="0">
                <a:hlinkClick r:id="rId2"/>
              </a:rPr>
              <a:t>http://jqueryui.com/droppable/</a:t>
            </a:r>
            <a:endParaRPr lang="en-US" dirty="0"/>
          </a:p>
          <a:p>
            <a:pPr marL="342900" indent="-342900" fontAlgn="base">
              <a:buFont typeface="+mj-lt"/>
              <a:buAutoNum type="arabicPeriod"/>
            </a:pPr>
            <a:r>
              <a:rPr lang="en-US" dirty="0" smtClean="0"/>
              <a:t>Click </a:t>
            </a:r>
            <a:r>
              <a:rPr lang="en-US" dirty="0"/>
              <a:t>and hold : </a:t>
            </a:r>
            <a:r>
              <a:rPr lang="en-US" dirty="0">
                <a:hlinkClick r:id="rId3"/>
              </a:rPr>
              <a:t>http://jqueryui.com/selectable/</a:t>
            </a:r>
            <a:endParaRPr lang="en-US" dirty="0"/>
          </a:p>
          <a:p>
            <a:pPr marL="342900" indent="-342900" fontAlgn="base">
              <a:buFont typeface="+mj-lt"/>
              <a:buAutoNum type="arabicPeriod"/>
            </a:pPr>
            <a:r>
              <a:rPr lang="en-US" dirty="0" smtClean="0"/>
              <a:t>Also </a:t>
            </a:r>
            <a:r>
              <a:rPr lang="en-US" dirty="0"/>
              <a:t>find an example for right click*/</a:t>
            </a:r>
          </a:p>
          <a:p>
            <a:pPr marL="342900" indent="-342900">
              <a:buFont typeface="+mj-lt"/>
              <a:buAutoNum type="arabicPeriod"/>
            </a:pPr>
            <a:endParaRPr lang="en-US" dirty="0"/>
          </a:p>
        </p:txBody>
      </p:sp>
      <p:sp>
        <p:nvSpPr>
          <p:cNvPr id="3" name="Title 2"/>
          <p:cNvSpPr>
            <a:spLocks noGrp="1"/>
          </p:cNvSpPr>
          <p:nvPr>
            <p:ph type="title"/>
          </p:nvPr>
        </p:nvSpPr>
        <p:spPr/>
        <p:txBody>
          <a:bodyPr>
            <a:normAutofit fontScale="90000"/>
          </a:bodyPr>
          <a:lstStyle/>
          <a:p>
            <a:r>
              <a:rPr lang="en-US" dirty="0" smtClean="0"/>
              <a:t>Assessments</a:t>
            </a:r>
            <a:endParaRPr lang="en-US" dirty="0"/>
          </a:p>
        </p:txBody>
      </p:sp>
    </p:spTree>
    <p:extLst>
      <p:ext uri="{BB962C8B-B14F-4D97-AF65-F5344CB8AC3E}">
        <p14:creationId xmlns:p14="http://schemas.microsoft.com/office/powerpoint/2010/main" val="27052101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indent="0">
              <a:buNone/>
            </a:pPr>
            <a:r>
              <a:rPr lang="en-US" dirty="0"/>
              <a:t>Overview of </a:t>
            </a:r>
            <a:r>
              <a:rPr lang="en-US" dirty="0" smtClean="0"/>
              <a:t>other Selenium features</a:t>
            </a:r>
            <a:endParaRPr lang="en-US" dirty="0"/>
          </a:p>
          <a:p>
            <a:pPr marL="0" indent="0">
              <a:buNone/>
            </a:pPr>
            <a:endParaRPr lang="en-US" dirty="0"/>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9759738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OTHER SELENIUM FEATURES</a:t>
            </a:r>
            <a:endParaRPr lang="en-US" dirty="0"/>
          </a:p>
        </p:txBody>
      </p:sp>
    </p:spTree>
    <p:extLst>
      <p:ext uri="{BB962C8B-B14F-4D97-AF65-F5344CB8AC3E}">
        <p14:creationId xmlns:p14="http://schemas.microsoft.com/office/powerpoint/2010/main" val="132457091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1356" y="1422400"/>
            <a:ext cx="10972800" cy="4722812"/>
          </a:xfrm>
        </p:spPr>
        <p:txBody>
          <a:bodyPr/>
          <a:lstStyle/>
          <a:p>
            <a:pPr marL="0" indent="0">
              <a:buNone/>
            </a:pPr>
            <a:r>
              <a:rPr lang="en-US" dirty="0"/>
              <a:t>Selenium doesn’t provide any in built checkpoints for validations so user need to create their own custom checkpoint</a:t>
            </a:r>
            <a:r>
              <a:rPr lang="en-US" dirty="0" smtClean="0"/>
              <a:t>.</a:t>
            </a:r>
          </a:p>
          <a:p>
            <a:pPr marL="0" indent="0">
              <a:buNone/>
            </a:pPr>
            <a:endParaRPr lang="en-US" dirty="0"/>
          </a:p>
          <a:p>
            <a:pPr marL="0" indent="0">
              <a:buNone/>
            </a:pPr>
            <a:r>
              <a:rPr lang="en-US" dirty="0" smtClean="0"/>
              <a:t>Different </a:t>
            </a:r>
            <a:r>
              <a:rPr lang="en-US" dirty="0"/>
              <a:t>validations which can be performed </a:t>
            </a:r>
            <a:r>
              <a:rPr lang="en-US" dirty="0" smtClean="0"/>
              <a:t>are:</a:t>
            </a:r>
            <a:endParaRPr lang="en-US" dirty="0"/>
          </a:p>
          <a:p>
            <a:r>
              <a:rPr lang="en-US" dirty="0"/>
              <a:t>Validate existence of element.</a:t>
            </a:r>
          </a:p>
          <a:p>
            <a:r>
              <a:rPr lang="en-US" dirty="0"/>
              <a:t>Checking the text of an element.</a:t>
            </a:r>
          </a:p>
          <a:p>
            <a:r>
              <a:rPr lang="en-US" dirty="0"/>
              <a:t>Image verification.</a:t>
            </a:r>
          </a:p>
          <a:p>
            <a:r>
              <a:rPr lang="en-US" dirty="0"/>
              <a:t>Database </a:t>
            </a:r>
            <a:r>
              <a:rPr lang="en-US" dirty="0" smtClean="0"/>
              <a:t>validation.</a:t>
            </a: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Custom </a:t>
            </a:r>
            <a:r>
              <a:rPr lang="en-US" dirty="0"/>
              <a:t>checkpoints can be created by writing the </a:t>
            </a:r>
            <a:r>
              <a:rPr lang="en-US" dirty="0" err="1"/>
              <a:t>boolean</a:t>
            </a:r>
            <a:r>
              <a:rPr lang="en-US" dirty="0"/>
              <a:t> methods as shown </a:t>
            </a:r>
            <a:r>
              <a:rPr lang="en-US" dirty="0" smtClean="0"/>
              <a:t>below:</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smtClean="0"/>
              <a:t>Use </a:t>
            </a:r>
            <a:r>
              <a:rPr lang="en-US" dirty="0"/>
              <a:t>below statement for the checkpoint</a:t>
            </a:r>
          </a:p>
        </p:txBody>
      </p:sp>
      <p:sp>
        <p:nvSpPr>
          <p:cNvPr id="3" name="Title 2"/>
          <p:cNvSpPr>
            <a:spLocks noGrp="1"/>
          </p:cNvSpPr>
          <p:nvPr>
            <p:ph type="title"/>
          </p:nvPr>
        </p:nvSpPr>
        <p:spPr/>
        <p:txBody>
          <a:bodyPr>
            <a:normAutofit fontScale="90000"/>
          </a:bodyPr>
          <a:lstStyle/>
          <a:p>
            <a:r>
              <a:rPr lang="en-US" dirty="0" smtClean="0"/>
              <a:t>CHECKPOINTS</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199" y="2175578"/>
            <a:ext cx="340042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312" y="4176803"/>
            <a:ext cx="3124200" cy="433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3338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67555"/>
            <a:ext cx="10972800" cy="4677657"/>
          </a:xfrm>
        </p:spPr>
        <p:txBody>
          <a:bodyPr/>
          <a:lstStyle/>
          <a:p>
            <a:pPr marL="0" indent="0">
              <a:buNone/>
            </a:pPr>
            <a:r>
              <a:rPr lang="en-US" dirty="0" smtClean="0"/>
              <a:t>The </a:t>
            </a:r>
            <a:r>
              <a:rPr lang="en-US" dirty="0"/>
              <a:t>most commonly used techniques that are used for web development and for writing Selenium scripts </a:t>
            </a:r>
            <a:r>
              <a:rPr lang="en-US" dirty="0" smtClean="0"/>
              <a:t>are:</a:t>
            </a:r>
          </a:p>
          <a:p>
            <a:endParaRPr lang="en-US" dirty="0"/>
          </a:p>
          <a:p>
            <a:r>
              <a:rPr lang="en-US" dirty="0" smtClean="0"/>
              <a:t>HTML</a:t>
            </a:r>
          </a:p>
          <a:p>
            <a:r>
              <a:rPr lang="en-US" dirty="0" smtClean="0"/>
              <a:t>JAVASCRIPT</a:t>
            </a:r>
          </a:p>
          <a:p>
            <a:r>
              <a:rPr lang="en-US" dirty="0" smtClean="0"/>
              <a:t>DOM</a:t>
            </a:r>
          </a:p>
          <a:p>
            <a:r>
              <a:rPr lang="en-US" dirty="0" smtClean="0"/>
              <a:t>CSS</a:t>
            </a:r>
            <a:endParaRPr lang="en-US" dirty="0"/>
          </a:p>
          <a:p>
            <a:endParaRPr lang="en-US" dirty="0"/>
          </a:p>
        </p:txBody>
      </p:sp>
      <p:sp>
        <p:nvSpPr>
          <p:cNvPr id="4" name="Title 3"/>
          <p:cNvSpPr>
            <a:spLocks noGrp="1"/>
          </p:cNvSpPr>
          <p:nvPr>
            <p:ph type="title"/>
          </p:nvPr>
        </p:nvSpPr>
        <p:spPr/>
        <p:txBody>
          <a:bodyPr/>
          <a:lstStyle/>
          <a:p>
            <a:r>
              <a:rPr lang="en-US" dirty="0" smtClean="0"/>
              <a:t>WEB TECHNOLOGIES</a:t>
            </a:r>
            <a:endParaRPr lang="en-US" dirty="0"/>
          </a:p>
        </p:txBody>
      </p:sp>
    </p:spTree>
    <p:extLst>
      <p:ext uri="{BB962C8B-B14F-4D97-AF65-F5344CB8AC3E}">
        <p14:creationId xmlns:p14="http://schemas.microsoft.com/office/powerpoint/2010/main" val="24202676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Capabilities are options that you can use to customize and configure the session </a:t>
            </a:r>
            <a:r>
              <a:rPr lang="en-US" dirty="0" smtClean="0"/>
              <a:t>created </a:t>
            </a:r>
            <a:r>
              <a:rPr lang="en-US" dirty="0"/>
              <a:t>with the browser. It helps to create a desired session with the </a:t>
            </a:r>
            <a:r>
              <a:rPr lang="en-US" dirty="0" smtClean="0"/>
              <a:t>browser.</a:t>
            </a:r>
            <a:endParaRPr lang="en-US" dirty="0"/>
          </a:p>
          <a:p>
            <a:endParaRPr lang="en-US" dirty="0"/>
          </a:p>
          <a:p>
            <a:r>
              <a:rPr lang="en-US" dirty="0"/>
              <a:t>With the help of desired capabilities we can identify which browser to be used for execution in S</a:t>
            </a:r>
            <a:r>
              <a:rPr lang="en-US" dirty="0" smtClean="0"/>
              <a:t>elenium Grid.</a:t>
            </a:r>
            <a:endParaRPr lang="en-US" dirty="0"/>
          </a:p>
          <a:p>
            <a:pPr marL="0" indent="0">
              <a:buNone/>
            </a:pPr>
            <a:r>
              <a:rPr lang="en-US" dirty="0" smtClean="0"/>
              <a:t>       </a:t>
            </a:r>
            <a:endParaRPr lang="en-US" dirty="0"/>
          </a:p>
          <a:p>
            <a:pPr marL="0" indent="0">
              <a:buNone/>
            </a:pPr>
            <a:r>
              <a:rPr lang="en-US" dirty="0" smtClean="0"/>
              <a:t>Example </a:t>
            </a:r>
            <a:r>
              <a:rPr lang="en-US" dirty="0"/>
              <a:t>of launching F</a:t>
            </a:r>
            <a:r>
              <a:rPr lang="en-US" dirty="0" smtClean="0"/>
              <a:t>irefox </a:t>
            </a:r>
            <a:r>
              <a:rPr lang="en-US" dirty="0"/>
              <a:t>with the help of desired </a:t>
            </a:r>
            <a:r>
              <a:rPr lang="en-US" dirty="0" smtClean="0"/>
              <a:t>capability:</a:t>
            </a:r>
            <a:endParaRPr lang="en-US" dirty="0"/>
          </a:p>
          <a:p>
            <a:endParaRPr lang="en-US" dirty="0"/>
          </a:p>
          <a:p>
            <a:endParaRPr lang="en-US" dirty="0"/>
          </a:p>
          <a:p>
            <a:endParaRPr lang="en-US" dirty="0"/>
          </a:p>
          <a:p>
            <a:pPr marL="0" indent="0">
              <a:buNone/>
            </a:pPr>
            <a:r>
              <a:rPr lang="en-US" dirty="0" smtClean="0"/>
              <a:t>Launching </a:t>
            </a:r>
            <a:r>
              <a:rPr lang="en-US" dirty="0"/>
              <a:t>a </a:t>
            </a:r>
            <a:r>
              <a:rPr lang="en-US" dirty="0" smtClean="0"/>
              <a:t>chrome </a:t>
            </a:r>
            <a:r>
              <a:rPr lang="en-US" dirty="0"/>
              <a:t>profile using desired </a:t>
            </a:r>
            <a:r>
              <a:rPr lang="en-US" dirty="0" smtClean="0"/>
              <a:t>capabilities:</a:t>
            </a:r>
            <a:endParaRPr lang="en-US" dirty="0"/>
          </a:p>
        </p:txBody>
      </p:sp>
      <p:sp>
        <p:nvSpPr>
          <p:cNvPr id="4" name="Title 3"/>
          <p:cNvSpPr>
            <a:spLocks noGrp="1"/>
          </p:cNvSpPr>
          <p:nvPr>
            <p:ph type="title"/>
          </p:nvPr>
        </p:nvSpPr>
        <p:spPr/>
        <p:txBody>
          <a:bodyPr>
            <a:normAutofit fontScale="90000"/>
          </a:bodyPr>
          <a:lstStyle/>
          <a:p>
            <a:r>
              <a:rPr lang="en-US" dirty="0" smtClean="0"/>
              <a:t>DESIRED CAPABILITY</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809" y="3465819"/>
            <a:ext cx="41910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808" y="4981349"/>
            <a:ext cx="4314825" cy="991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481373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a:t>The </a:t>
            </a:r>
            <a:r>
              <a:rPr lang="en-US" dirty="0" err="1">
                <a:hlinkClick r:id="rId3"/>
              </a:rPr>
              <a:t>RemoteWebDriver</a:t>
            </a:r>
            <a:r>
              <a:rPr lang="en-US" dirty="0"/>
              <a:t> is composed of two pieces: a client and a server. The client is </a:t>
            </a:r>
            <a:r>
              <a:rPr lang="en-US" dirty="0" smtClean="0"/>
              <a:t>your </a:t>
            </a:r>
            <a:r>
              <a:rPr lang="en-US" dirty="0" err="1" smtClean="0"/>
              <a:t>WebDriver</a:t>
            </a:r>
            <a:r>
              <a:rPr lang="en-US" dirty="0" smtClean="0"/>
              <a:t> </a:t>
            </a:r>
            <a:r>
              <a:rPr lang="en-US" dirty="0"/>
              <a:t>test and the server will always run on the machine with the browser </a:t>
            </a:r>
            <a:r>
              <a:rPr lang="en-US" dirty="0" smtClean="0"/>
              <a:t>you want </a:t>
            </a:r>
            <a:r>
              <a:rPr lang="en-US" dirty="0"/>
              <a:t>to test. There are two ways to user the server: command line or configured in code.</a:t>
            </a:r>
          </a:p>
          <a:p>
            <a:pPr marL="0" indent="0">
              <a:buNone/>
            </a:pPr>
            <a:endParaRPr lang="en-US" dirty="0"/>
          </a:p>
          <a:p>
            <a:pPr marL="0" indent="0">
              <a:buNone/>
            </a:pPr>
            <a:r>
              <a:rPr lang="en-US" dirty="0"/>
              <a:t>As the name </a:t>
            </a:r>
            <a:r>
              <a:rPr lang="en-US" dirty="0" smtClean="0"/>
              <a:t>suggests, </a:t>
            </a:r>
            <a:r>
              <a:rPr lang="en-US" dirty="0"/>
              <a:t>it is used to execute the test scripts on any remote machine. </a:t>
            </a:r>
            <a:r>
              <a:rPr lang="en-US" dirty="0" smtClean="0"/>
              <a:t>Also it </a:t>
            </a:r>
            <a:r>
              <a:rPr lang="en-US" dirty="0"/>
              <a:t>supports the implementation of Selenium Grid. Server should be started on the remote machine.</a:t>
            </a:r>
          </a:p>
          <a:p>
            <a:pPr marL="0" indent="0">
              <a:buNone/>
            </a:pPr>
            <a:r>
              <a:rPr lang="en-US" dirty="0" smtClean="0"/>
              <a:t>          </a:t>
            </a:r>
            <a:r>
              <a:rPr lang="en-US" dirty="0" err="1">
                <a:solidFill>
                  <a:srgbClr val="0070C0"/>
                </a:solidFill>
              </a:rPr>
              <a:t>WebDriver</a:t>
            </a:r>
            <a:r>
              <a:rPr lang="en-US" dirty="0">
                <a:solidFill>
                  <a:srgbClr val="0070C0"/>
                </a:solidFill>
              </a:rPr>
              <a:t> driver = new </a:t>
            </a:r>
            <a:r>
              <a:rPr lang="en-US" dirty="0" err="1">
                <a:solidFill>
                  <a:srgbClr val="0070C0"/>
                </a:solidFill>
              </a:rPr>
              <a:t>RemoteWebDriver</a:t>
            </a:r>
            <a:r>
              <a:rPr lang="en-US" dirty="0">
                <a:solidFill>
                  <a:srgbClr val="0070C0"/>
                </a:solidFill>
              </a:rPr>
              <a:t>(new URL("http://10.207.60.83: </a:t>
            </a:r>
            <a:br>
              <a:rPr lang="en-US" dirty="0">
                <a:solidFill>
                  <a:srgbClr val="0070C0"/>
                </a:solidFill>
              </a:rPr>
            </a:br>
            <a:r>
              <a:rPr lang="en-US" dirty="0">
                <a:solidFill>
                  <a:srgbClr val="0070C0"/>
                </a:solidFill>
              </a:rPr>
              <a:t>                                                     4444/</a:t>
            </a:r>
            <a:r>
              <a:rPr lang="en-US" dirty="0" err="1">
                <a:solidFill>
                  <a:srgbClr val="0070C0"/>
                </a:solidFill>
              </a:rPr>
              <a:t>wd</a:t>
            </a:r>
            <a:r>
              <a:rPr lang="en-US" dirty="0">
                <a:solidFill>
                  <a:srgbClr val="0070C0"/>
                </a:solidFill>
              </a:rPr>
              <a:t>/hub"), </a:t>
            </a:r>
            <a:r>
              <a:rPr lang="en-US" dirty="0" err="1">
                <a:solidFill>
                  <a:srgbClr val="0070C0"/>
                </a:solidFill>
              </a:rPr>
              <a:t>DesiredCapabilities.firefox</a:t>
            </a:r>
            <a:r>
              <a:rPr lang="en-US" dirty="0">
                <a:solidFill>
                  <a:srgbClr val="0070C0"/>
                </a:solidFill>
              </a:rPr>
              <a:t>())</a:t>
            </a:r>
          </a:p>
          <a:p>
            <a:pPr marL="0" indent="0">
              <a:buNone/>
            </a:pPr>
            <a:endParaRPr lang="en-US" dirty="0"/>
          </a:p>
          <a:p>
            <a:endParaRPr lang="en-US" dirty="0"/>
          </a:p>
          <a:p>
            <a:pPr marL="0" indent="0">
              <a:buNone/>
            </a:pPr>
            <a:endParaRPr lang="en-US" dirty="0"/>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REMOTE WEB DRIVER</a:t>
            </a:r>
            <a:endParaRPr lang="en-US" dirty="0"/>
          </a:p>
        </p:txBody>
      </p:sp>
      <p:cxnSp>
        <p:nvCxnSpPr>
          <p:cNvPr id="8" name="Straight Arrow Connector 7"/>
          <p:cNvCxnSpPr/>
          <p:nvPr/>
        </p:nvCxnSpPr>
        <p:spPr bwMode="auto">
          <a:xfrm flipH="1">
            <a:off x="5429956" y="3691467"/>
            <a:ext cx="1490134" cy="9595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7906456" y="4651022"/>
            <a:ext cx="2971800" cy="923330"/>
          </a:xfrm>
          <a:prstGeom prst="rect">
            <a:avLst/>
          </a:prstGeom>
          <a:noFill/>
        </p:spPr>
        <p:txBody>
          <a:bodyPr wrap="square" rtlCol="0">
            <a:spAutoFit/>
          </a:bodyPr>
          <a:lstStyle/>
          <a:p>
            <a:r>
              <a:rPr lang="en-US" dirty="0" smtClean="0">
                <a:solidFill>
                  <a:schemeClr val="accent5">
                    <a:lumMod val="50000"/>
                  </a:schemeClr>
                </a:solidFill>
              </a:rPr>
              <a:t>Location of the machine where execution will take place</a:t>
            </a:r>
            <a:endParaRPr lang="en-US" dirty="0">
              <a:solidFill>
                <a:schemeClr val="accent5">
                  <a:lumMod val="50000"/>
                </a:schemeClr>
              </a:solidFill>
            </a:endParaRPr>
          </a:p>
        </p:txBody>
      </p:sp>
      <p:cxnSp>
        <p:nvCxnSpPr>
          <p:cNvPr id="10" name="Straight Arrow Connector 9"/>
          <p:cNvCxnSpPr/>
          <p:nvPr/>
        </p:nvCxnSpPr>
        <p:spPr bwMode="auto">
          <a:xfrm>
            <a:off x="8506177" y="3420532"/>
            <a:ext cx="886179" cy="11698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TextBox 10"/>
          <p:cNvSpPr txBox="1"/>
          <p:nvPr/>
        </p:nvSpPr>
        <p:spPr>
          <a:xfrm>
            <a:off x="3901721" y="4789521"/>
            <a:ext cx="2705100" cy="646331"/>
          </a:xfrm>
          <a:prstGeom prst="rect">
            <a:avLst/>
          </a:prstGeom>
          <a:noFill/>
        </p:spPr>
        <p:txBody>
          <a:bodyPr wrap="square" rtlCol="0">
            <a:spAutoFit/>
          </a:bodyPr>
          <a:lstStyle/>
          <a:p>
            <a:r>
              <a:rPr lang="en-US" dirty="0" smtClean="0">
                <a:solidFill>
                  <a:schemeClr val="accent5">
                    <a:lumMod val="50000"/>
                  </a:schemeClr>
                </a:solidFill>
              </a:rPr>
              <a:t>Specified which browser to be used</a:t>
            </a:r>
            <a:endParaRPr lang="en-US" dirty="0">
              <a:solidFill>
                <a:schemeClr val="accent5">
                  <a:lumMod val="50000"/>
                </a:schemeClr>
              </a:solidFill>
            </a:endParaRPr>
          </a:p>
        </p:txBody>
      </p:sp>
    </p:spTree>
    <p:extLst>
      <p:ext uri="{BB962C8B-B14F-4D97-AF65-F5344CB8AC3E}">
        <p14:creationId xmlns:p14="http://schemas.microsoft.com/office/powerpoint/2010/main" val="20703007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2496" y="1008529"/>
            <a:ext cx="10972800" cy="5136684"/>
          </a:xfrm>
        </p:spPr>
        <p:txBody>
          <a:bodyPr/>
          <a:lstStyle/>
          <a:p>
            <a:pPr marL="0" indent="0">
              <a:buNone/>
            </a:pPr>
            <a:r>
              <a:rPr lang="en-US" dirty="0" smtClean="0"/>
              <a:t>1) Create </a:t>
            </a:r>
            <a:r>
              <a:rPr lang="en-US" dirty="0"/>
              <a:t>custom checkpoint for the following type of validations</a:t>
            </a:r>
          </a:p>
          <a:p>
            <a:r>
              <a:rPr lang="en-US" dirty="0" smtClean="0"/>
              <a:t>Element </a:t>
            </a:r>
            <a:r>
              <a:rPr lang="en-US" dirty="0"/>
              <a:t>Present</a:t>
            </a:r>
          </a:p>
          <a:p>
            <a:r>
              <a:rPr lang="en-US" dirty="0" smtClean="0"/>
              <a:t>Image </a:t>
            </a:r>
            <a:r>
              <a:rPr lang="en-US" dirty="0"/>
              <a:t>Checkpoint</a:t>
            </a:r>
          </a:p>
          <a:p>
            <a:r>
              <a:rPr lang="en-US" dirty="0" smtClean="0"/>
              <a:t>Text Checkpoint</a:t>
            </a:r>
            <a:endParaRPr lang="en-US" dirty="0"/>
          </a:p>
          <a:p>
            <a:pPr marL="0" indent="0">
              <a:buNone/>
            </a:pPr>
            <a:r>
              <a:rPr lang="en-US" dirty="0" smtClean="0"/>
              <a:t>2) </a:t>
            </a:r>
            <a:r>
              <a:rPr lang="en-US" dirty="0"/>
              <a:t>Create a utility that will take the snapshot only of the </a:t>
            </a:r>
            <a:r>
              <a:rPr lang="en-US" dirty="0" err="1"/>
              <a:t>webelement</a:t>
            </a:r>
            <a:r>
              <a:rPr lang="en-US" dirty="0"/>
              <a:t> provided as parameter</a:t>
            </a:r>
            <a:r>
              <a:rPr lang="en-US" dirty="0" smtClean="0"/>
              <a:t>.</a:t>
            </a:r>
          </a:p>
          <a:p>
            <a:pPr marL="0" indent="0" fontAlgn="base">
              <a:buNone/>
            </a:pPr>
            <a:r>
              <a:rPr lang="en-US" dirty="0" smtClean="0"/>
              <a:t>3) </a:t>
            </a:r>
            <a:r>
              <a:rPr lang="en-US" dirty="0"/>
              <a:t>Create a text file and write your first name, last name and sapient ID in it.</a:t>
            </a:r>
          </a:p>
          <a:p>
            <a:pPr marL="0" indent="0" fontAlgn="base">
              <a:buNone/>
            </a:pPr>
            <a:r>
              <a:rPr lang="en-US" smtClean="0"/>
              <a:t>4) Create </a:t>
            </a:r>
            <a:r>
              <a:rPr lang="en-US" dirty="0"/>
              <a:t>a property file with three fields </a:t>
            </a:r>
            <a:r>
              <a:rPr lang="en-US" dirty="0" err="1"/>
              <a:t>url</a:t>
            </a:r>
            <a:r>
              <a:rPr lang="en-US" dirty="0"/>
              <a:t> , username and password. Use the values to perform login in the below </a:t>
            </a:r>
            <a:r>
              <a:rPr lang="en-US" dirty="0" err="1"/>
              <a:t>url</a:t>
            </a:r>
            <a:r>
              <a:rPr lang="en-US" dirty="0"/>
              <a:t>     </a:t>
            </a:r>
            <a:r>
              <a:rPr lang="en-US" dirty="0">
                <a:hlinkClick r:id="rId2"/>
              </a:rPr>
              <a:t>http://newtours.demoaut.com/</a:t>
            </a:r>
            <a:r>
              <a:rPr lang="en-US" dirty="0"/>
              <a:t>    username = “mercury”   password=”mercury”</a:t>
            </a:r>
          </a:p>
          <a:p>
            <a:pPr marL="0" indent="0">
              <a:buNone/>
            </a:pPr>
            <a:endParaRPr lang="en-US" dirty="0"/>
          </a:p>
        </p:txBody>
      </p:sp>
      <p:sp>
        <p:nvSpPr>
          <p:cNvPr id="3" name="Title 2"/>
          <p:cNvSpPr>
            <a:spLocks noGrp="1"/>
          </p:cNvSpPr>
          <p:nvPr>
            <p:ph type="title"/>
          </p:nvPr>
        </p:nvSpPr>
        <p:spPr/>
        <p:txBody>
          <a:bodyPr>
            <a:normAutofit fontScale="90000"/>
          </a:bodyPr>
          <a:lstStyle/>
          <a:p>
            <a:r>
              <a:rPr lang="en-US" dirty="0" smtClean="0"/>
              <a:t>Assessments</a:t>
            </a:r>
            <a:endParaRPr lang="en-US" dirty="0"/>
          </a:p>
        </p:txBody>
      </p:sp>
    </p:spTree>
    <p:extLst>
      <p:ext uri="{BB962C8B-B14F-4D97-AF65-F5344CB8AC3E}">
        <p14:creationId xmlns:p14="http://schemas.microsoft.com/office/powerpoint/2010/main" val="22597304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Overview of TestNG</a:t>
            </a:r>
            <a:endParaRPr lang="en-US" dirty="0"/>
          </a:p>
        </p:txBody>
      </p:sp>
    </p:spTree>
    <p:extLst>
      <p:ext uri="{BB962C8B-B14F-4D97-AF65-F5344CB8AC3E}">
        <p14:creationId xmlns:p14="http://schemas.microsoft.com/office/powerpoint/2010/main" val="36305341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320799"/>
            <a:ext cx="10972800" cy="4824413"/>
          </a:xfrm>
        </p:spPr>
        <p:txBody>
          <a:bodyPr/>
          <a:lstStyle/>
          <a:p>
            <a:pPr marL="0" indent="0">
              <a:buNone/>
            </a:pPr>
            <a:r>
              <a:rPr lang="en-US" dirty="0"/>
              <a:t>It is a testing framework inspired from JUnit and NUnit but introducing some new </a:t>
            </a:r>
            <a:r>
              <a:rPr lang="en-US" dirty="0" smtClean="0"/>
              <a:t>functionalities </a:t>
            </a:r>
            <a:r>
              <a:rPr lang="en-US" dirty="0"/>
              <a:t>that make it more powerful and easier to use.</a:t>
            </a:r>
          </a:p>
          <a:p>
            <a:pPr marL="0" indent="0">
              <a:buNone/>
            </a:pPr>
            <a:endParaRPr lang="en-US" dirty="0"/>
          </a:p>
          <a:p>
            <a:pPr marL="0" indent="0">
              <a:buNone/>
            </a:pPr>
            <a:endParaRPr lang="en-US" dirty="0"/>
          </a:p>
          <a:p>
            <a:pPr marL="0" indent="0">
              <a:buNone/>
            </a:pPr>
            <a:r>
              <a:rPr lang="en-US" dirty="0"/>
              <a:t>TestNG is an open source automated testing framework; where </a:t>
            </a:r>
            <a:r>
              <a:rPr lang="en-US" b="1" dirty="0"/>
              <a:t>NG</a:t>
            </a:r>
            <a:r>
              <a:rPr lang="en-US" dirty="0"/>
              <a:t> of Test</a:t>
            </a:r>
            <a:r>
              <a:rPr lang="en-US" b="1" dirty="0"/>
              <a:t>NG</a:t>
            </a:r>
            <a:r>
              <a:rPr lang="en-US" dirty="0"/>
              <a:t> means </a:t>
            </a:r>
            <a:r>
              <a:rPr lang="en-US" b="1" dirty="0" smtClean="0"/>
              <a:t>N</a:t>
            </a:r>
            <a:r>
              <a:rPr lang="en-US" dirty="0" smtClean="0"/>
              <a:t>ext </a:t>
            </a:r>
            <a:r>
              <a:rPr lang="en-US" b="1" dirty="0"/>
              <a:t>G</a:t>
            </a:r>
            <a:r>
              <a:rPr lang="en-US" dirty="0"/>
              <a:t>eneration. TestNG is similar to JUnit (especially JUnit 4), but its not a JUnit </a:t>
            </a:r>
            <a:r>
              <a:rPr lang="en-US" dirty="0" smtClean="0"/>
              <a:t>extension</a:t>
            </a:r>
            <a:r>
              <a:rPr lang="en-US" dirty="0"/>
              <a:t>. Its inspired by JUnit. It is designed to be better than JUnit, especially </a:t>
            </a:r>
            <a:r>
              <a:rPr lang="en-US" dirty="0" smtClean="0"/>
              <a:t>when </a:t>
            </a:r>
            <a:r>
              <a:rPr lang="en-US" dirty="0"/>
              <a:t>testing integrated classes. The creator of TestNG is </a:t>
            </a:r>
            <a:r>
              <a:rPr lang="en-US" i="1" dirty="0"/>
              <a:t>Cedric Beust</a:t>
            </a:r>
            <a:r>
              <a:rPr lang="en-US" dirty="0" smtClean="0"/>
              <a:t>.</a:t>
            </a:r>
            <a:endParaRPr lang="en-US" dirty="0"/>
          </a:p>
        </p:txBody>
      </p:sp>
      <p:sp>
        <p:nvSpPr>
          <p:cNvPr id="4" name="Title 3"/>
          <p:cNvSpPr>
            <a:spLocks noGrp="1"/>
          </p:cNvSpPr>
          <p:nvPr>
            <p:ph type="title"/>
          </p:nvPr>
        </p:nvSpPr>
        <p:spPr/>
        <p:txBody>
          <a:bodyPr>
            <a:normAutofit fontScale="90000"/>
          </a:bodyPr>
          <a:lstStyle/>
          <a:p>
            <a:r>
              <a:rPr lang="en-US" dirty="0" smtClean="0"/>
              <a:t>TestNG</a:t>
            </a:r>
            <a:endParaRPr lang="en-US" dirty="0"/>
          </a:p>
        </p:txBody>
      </p:sp>
    </p:spTree>
    <p:extLst>
      <p:ext uri="{BB962C8B-B14F-4D97-AF65-F5344CB8AC3E}">
        <p14:creationId xmlns:p14="http://schemas.microsoft.com/office/powerpoint/2010/main" val="364192713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67555"/>
            <a:ext cx="10972800" cy="4677657"/>
          </a:xfrm>
        </p:spPr>
        <p:txBody>
          <a:bodyPr/>
          <a:lstStyle/>
          <a:p>
            <a:r>
              <a:rPr lang="en-US" dirty="0"/>
              <a:t>Annotations.</a:t>
            </a:r>
          </a:p>
          <a:p>
            <a:r>
              <a:rPr lang="en-US" dirty="0"/>
              <a:t>TestNG uses more Java and OO features.</a:t>
            </a:r>
          </a:p>
          <a:p>
            <a:r>
              <a:rPr lang="en-US" dirty="0"/>
              <a:t>Supports testing integrated classes (e.g., by default, no need to create a new test class </a:t>
            </a:r>
            <a:r>
              <a:rPr lang="en-US" dirty="0" smtClean="0"/>
              <a:t>instance </a:t>
            </a:r>
            <a:r>
              <a:rPr lang="en-US" dirty="0"/>
              <a:t>for every test method).</a:t>
            </a:r>
          </a:p>
          <a:p>
            <a:r>
              <a:rPr lang="en-US" dirty="0"/>
              <a:t>Separate compile-time test code from run-time configuration/data info.</a:t>
            </a:r>
          </a:p>
          <a:p>
            <a:r>
              <a:rPr lang="en-US" dirty="0"/>
              <a:t>Flexible runtime configuration.</a:t>
            </a:r>
          </a:p>
          <a:p>
            <a:r>
              <a:rPr lang="en-US" dirty="0"/>
              <a:t>Introduces ‘test groups’. Once you have compiled your tests, you can just ask </a:t>
            </a:r>
            <a:r>
              <a:rPr lang="en-US" dirty="0" smtClean="0"/>
              <a:t>TestNG to </a:t>
            </a:r>
            <a:r>
              <a:rPr lang="en-US" dirty="0"/>
              <a:t>run all the "front-end" tests, or "fast", "slow", "database", </a:t>
            </a:r>
            <a:r>
              <a:rPr lang="en-US" dirty="0" smtClean="0"/>
              <a:t>etc…</a:t>
            </a:r>
            <a:endParaRPr lang="en-US" dirty="0"/>
          </a:p>
          <a:p>
            <a:r>
              <a:rPr lang="en-US" dirty="0"/>
              <a:t>Supports Dependent test methods, parallel testing, load testing, partial failure.</a:t>
            </a:r>
          </a:p>
          <a:p>
            <a:r>
              <a:rPr lang="en-US" dirty="0"/>
              <a:t>Flexible plug-in API.</a:t>
            </a:r>
          </a:p>
          <a:p>
            <a:r>
              <a:rPr lang="en-US" dirty="0"/>
              <a:t>Support for multi threaded testing.</a:t>
            </a:r>
          </a:p>
        </p:txBody>
      </p:sp>
      <p:sp>
        <p:nvSpPr>
          <p:cNvPr id="4" name="Title 3"/>
          <p:cNvSpPr>
            <a:spLocks noGrp="1"/>
          </p:cNvSpPr>
          <p:nvPr>
            <p:ph type="title"/>
          </p:nvPr>
        </p:nvSpPr>
        <p:spPr/>
        <p:txBody>
          <a:bodyPr>
            <a:normAutofit fontScale="90000"/>
          </a:bodyPr>
          <a:lstStyle/>
          <a:p>
            <a:r>
              <a:rPr lang="en-US" dirty="0" smtClean="0"/>
              <a:t>TestNG Features</a:t>
            </a:r>
            <a:endParaRPr lang="en-US" dirty="0"/>
          </a:p>
        </p:txBody>
      </p:sp>
    </p:spTree>
    <p:extLst>
      <p:ext uri="{BB962C8B-B14F-4D97-AF65-F5344CB8AC3E}">
        <p14:creationId xmlns:p14="http://schemas.microsoft.com/office/powerpoint/2010/main" val="27013261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12711"/>
            <a:ext cx="10972800" cy="4632502"/>
          </a:xfrm>
        </p:spPr>
        <p:txBody>
          <a:bodyPr/>
          <a:lstStyle/>
          <a:p>
            <a:pPr marL="0" indent="0">
              <a:buNone/>
            </a:pPr>
            <a:r>
              <a:rPr lang="en-US" dirty="0"/>
              <a:t> </a:t>
            </a:r>
            <a:r>
              <a:rPr lang="en-US" b="1" dirty="0"/>
              <a:t>TestNG provides an add in which can be installed in eclipse to use TestNG framework</a:t>
            </a:r>
          </a:p>
          <a:p>
            <a:r>
              <a:rPr lang="en-US" dirty="0"/>
              <a:t>Open Help -&gt;Install New Software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smtClean="0"/>
              <a:t>In </a:t>
            </a:r>
            <a:r>
              <a:rPr lang="en-US" dirty="0"/>
              <a:t>the install window click </a:t>
            </a:r>
            <a:r>
              <a:rPr lang="en-US" dirty="0" smtClean="0"/>
              <a:t>onAdd </a:t>
            </a:r>
            <a:endParaRPr lang="en-US" dirty="0"/>
          </a:p>
        </p:txBody>
      </p:sp>
      <p:sp>
        <p:nvSpPr>
          <p:cNvPr id="4" name="Title 3"/>
          <p:cNvSpPr>
            <a:spLocks noGrp="1"/>
          </p:cNvSpPr>
          <p:nvPr>
            <p:ph type="title"/>
          </p:nvPr>
        </p:nvSpPr>
        <p:spPr/>
        <p:txBody>
          <a:bodyPr>
            <a:normAutofit fontScale="90000"/>
          </a:bodyPr>
          <a:lstStyle/>
          <a:p>
            <a:r>
              <a:rPr lang="en-US" dirty="0" smtClean="0"/>
              <a:t>TestNG Setup in Eclipse</a:t>
            </a:r>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919" y="2269067"/>
            <a:ext cx="5232756" cy="1840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3644" y="4467579"/>
            <a:ext cx="7087306" cy="1870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767731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02496" y="1286933"/>
            <a:ext cx="10972800" cy="4858279"/>
          </a:xfrm>
        </p:spPr>
        <p:txBody>
          <a:bodyPr/>
          <a:lstStyle/>
          <a:p>
            <a:r>
              <a:rPr lang="en-US" dirty="0"/>
              <a:t> Under the Add Repository window enter the values as shown below :</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r>
              <a:rPr lang="en-US" dirty="0" smtClean="0"/>
              <a:t>Select </a:t>
            </a:r>
            <a:r>
              <a:rPr lang="en-US" dirty="0"/>
              <a:t>TestNG and click next. Follow the steps for the installation.</a:t>
            </a:r>
          </a:p>
        </p:txBody>
      </p:sp>
      <p:sp>
        <p:nvSpPr>
          <p:cNvPr id="4" name="Title 3"/>
          <p:cNvSpPr>
            <a:spLocks noGrp="1"/>
          </p:cNvSpPr>
          <p:nvPr>
            <p:ph type="title"/>
          </p:nvPr>
        </p:nvSpPr>
        <p:spPr/>
        <p:txBody>
          <a:bodyPr>
            <a:normAutofit fontScale="90000"/>
          </a:bodyPr>
          <a:lstStyle/>
          <a:p>
            <a:r>
              <a:rPr lang="en-US" dirty="0" err="1" smtClean="0"/>
              <a:t>Contd</a:t>
            </a:r>
            <a:r>
              <a:rPr lang="en-US" dirty="0" smtClean="0"/>
              <a:t>…</a:t>
            </a:r>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442" y="1656115"/>
            <a:ext cx="510540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8842" y="3812293"/>
            <a:ext cx="7848600" cy="2481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99184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TestNG Annotations</a:t>
            </a:r>
            <a:endParaRPr lang="en-US"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578" y="984931"/>
            <a:ext cx="8229600" cy="5424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986677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01421"/>
            <a:ext cx="10972800" cy="4643791"/>
          </a:xfrm>
        </p:spPr>
        <p:txBody>
          <a:bodyPr/>
          <a:lstStyle/>
          <a:p>
            <a:pPr marL="0" indent="0">
              <a:buNone/>
            </a:pPr>
            <a:r>
              <a:rPr lang="en-US" dirty="0"/>
              <a:t>A </a:t>
            </a:r>
            <a:r>
              <a:rPr lang="en-US" b="1" dirty="0"/>
              <a:t>Test suite</a:t>
            </a:r>
            <a:r>
              <a:rPr lang="en-US" dirty="0"/>
              <a:t> is a collection of test cases that are intended to test a behavior or set of behaviors of </a:t>
            </a:r>
            <a:r>
              <a:rPr lang="en-US" dirty="0" smtClean="0"/>
              <a:t>software </a:t>
            </a:r>
            <a:r>
              <a:rPr lang="en-US" dirty="0"/>
              <a:t>program. In TestNG, we cannot define a suite in testing source code, but it is represented </a:t>
            </a:r>
            <a:r>
              <a:rPr lang="en-US" dirty="0" smtClean="0"/>
              <a:t>by </a:t>
            </a:r>
            <a:r>
              <a:rPr lang="en-US" dirty="0"/>
              <a:t>one XML file as suite is the feature of execution. This also allows flexible configuration of the </a:t>
            </a:r>
            <a:r>
              <a:rPr lang="en-US" i="1" dirty="0" smtClean="0"/>
              <a:t>tests</a:t>
            </a:r>
            <a:r>
              <a:rPr lang="en-US" dirty="0" smtClean="0"/>
              <a:t> </a:t>
            </a:r>
            <a:r>
              <a:rPr lang="en-US" dirty="0"/>
              <a:t>to be run. A suite </a:t>
            </a:r>
            <a:r>
              <a:rPr lang="en-US" dirty="0" smtClean="0"/>
              <a:t>can contain </a:t>
            </a:r>
            <a:r>
              <a:rPr lang="en-US" dirty="0"/>
              <a:t>one or more tests and is defined by the &lt;suite&gt; tag</a:t>
            </a:r>
            <a:r>
              <a:rPr lang="en-US" dirty="0" smtClean="0"/>
              <a:t>.</a:t>
            </a:r>
            <a:endParaRPr lang="en-US" dirty="0"/>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TestNG Suite </a:t>
            </a: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156" y="3124200"/>
            <a:ext cx="60198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bwMode="auto">
          <a:xfrm flipV="1">
            <a:off x="4833056" y="2775466"/>
            <a:ext cx="3314700" cy="7297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 name="TextBox 9"/>
          <p:cNvSpPr txBox="1"/>
          <p:nvPr/>
        </p:nvSpPr>
        <p:spPr>
          <a:xfrm>
            <a:off x="8147756" y="2590800"/>
            <a:ext cx="1981200" cy="369332"/>
          </a:xfrm>
          <a:prstGeom prst="rect">
            <a:avLst/>
          </a:prstGeom>
          <a:noFill/>
        </p:spPr>
        <p:txBody>
          <a:bodyPr wrap="square" rtlCol="0">
            <a:spAutoFit/>
          </a:bodyPr>
          <a:lstStyle/>
          <a:p>
            <a:r>
              <a:rPr lang="en-US" dirty="0" smtClean="0"/>
              <a:t>Define the suite</a:t>
            </a:r>
            <a:endParaRPr lang="en-US" dirty="0"/>
          </a:p>
        </p:txBody>
      </p:sp>
    </p:spTree>
    <p:extLst>
      <p:ext uri="{BB962C8B-B14F-4D97-AF65-F5344CB8AC3E}">
        <p14:creationId xmlns:p14="http://schemas.microsoft.com/office/powerpoint/2010/main" val="3248430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12711"/>
            <a:ext cx="10972800" cy="4632502"/>
          </a:xfrm>
        </p:spPr>
        <p:txBody>
          <a:bodyPr/>
          <a:lstStyle/>
          <a:p>
            <a:r>
              <a:rPr lang="en-US" dirty="0" smtClean="0"/>
              <a:t>HTML </a:t>
            </a:r>
            <a:r>
              <a:rPr lang="en-US" dirty="0"/>
              <a:t>is a language for describing web </a:t>
            </a:r>
            <a:r>
              <a:rPr lang="en-US" dirty="0" smtClean="0"/>
              <a:t>pages</a:t>
            </a:r>
          </a:p>
          <a:p>
            <a:r>
              <a:rPr lang="en-US" dirty="0" smtClean="0"/>
              <a:t>HTML </a:t>
            </a:r>
            <a:r>
              <a:rPr lang="en-US" dirty="0"/>
              <a:t>stands for Hyper Text Markup </a:t>
            </a:r>
            <a:r>
              <a:rPr lang="en-US" dirty="0" smtClean="0"/>
              <a:t>Language</a:t>
            </a:r>
          </a:p>
          <a:p>
            <a:r>
              <a:rPr lang="en-US" dirty="0" smtClean="0"/>
              <a:t>HTML </a:t>
            </a:r>
            <a:r>
              <a:rPr lang="en-US" dirty="0"/>
              <a:t>is a markup </a:t>
            </a:r>
            <a:r>
              <a:rPr lang="en-US" dirty="0" smtClean="0"/>
              <a:t>language</a:t>
            </a:r>
          </a:p>
          <a:p>
            <a:r>
              <a:rPr lang="en-US" dirty="0" smtClean="0"/>
              <a:t>A </a:t>
            </a:r>
            <a:r>
              <a:rPr lang="en-US" dirty="0"/>
              <a:t>markup language is a set of markup </a:t>
            </a:r>
            <a:r>
              <a:rPr lang="en-US" dirty="0" smtClean="0"/>
              <a:t>tags</a:t>
            </a:r>
          </a:p>
          <a:p>
            <a:r>
              <a:rPr lang="en-US" dirty="0" smtClean="0"/>
              <a:t>The </a:t>
            </a:r>
            <a:r>
              <a:rPr lang="en-US" dirty="0"/>
              <a:t>tags describe document </a:t>
            </a:r>
            <a:r>
              <a:rPr lang="en-US" dirty="0" smtClean="0"/>
              <a:t>content</a:t>
            </a:r>
          </a:p>
          <a:p>
            <a:r>
              <a:rPr lang="en-US" dirty="0" smtClean="0"/>
              <a:t>HTML </a:t>
            </a:r>
            <a:r>
              <a:rPr lang="en-US" dirty="0"/>
              <a:t>documents contain HTML tags and plain </a:t>
            </a:r>
            <a:r>
              <a:rPr lang="en-US" dirty="0" smtClean="0"/>
              <a:t>text</a:t>
            </a:r>
          </a:p>
          <a:p>
            <a:r>
              <a:rPr lang="en-US" dirty="0" smtClean="0"/>
              <a:t>HTML </a:t>
            </a:r>
            <a:r>
              <a:rPr lang="en-US" dirty="0"/>
              <a:t>documents are also called web pages</a:t>
            </a:r>
          </a:p>
          <a:p>
            <a:endParaRPr lang="en-US" dirty="0"/>
          </a:p>
        </p:txBody>
      </p:sp>
      <p:sp>
        <p:nvSpPr>
          <p:cNvPr id="4" name="Title 3"/>
          <p:cNvSpPr>
            <a:spLocks noGrp="1"/>
          </p:cNvSpPr>
          <p:nvPr>
            <p:ph type="title"/>
          </p:nvPr>
        </p:nvSpPr>
        <p:spPr/>
        <p:txBody>
          <a:bodyPr/>
          <a:lstStyle/>
          <a:p>
            <a:r>
              <a:rPr lang="en-US" dirty="0" smtClean="0"/>
              <a:t>WHAT IS HTML?</a:t>
            </a:r>
            <a:endParaRPr lang="en-US" dirty="0"/>
          </a:p>
        </p:txBody>
      </p:sp>
    </p:spTree>
    <p:extLst>
      <p:ext uri="{BB962C8B-B14F-4D97-AF65-F5344CB8AC3E}">
        <p14:creationId xmlns:p14="http://schemas.microsoft.com/office/powerpoint/2010/main" val="219651153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TestNG – Test Methods Attributes</a:t>
            </a:r>
            <a:endParaRPr lang="en-US" dirty="0"/>
          </a:p>
        </p:txBody>
      </p:sp>
      <p:sp>
        <p:nvSpPr>
          <p:cNvPr id="2" name="TextBox 1"/>
          <p:cNvSpPr txBox="1"/>
          <p:nvPr/>
        </p:nvSpPr>
        <p:spPr>
          <a:xfrm>
            <a:off x="442913" y="942975"/>
            <a:ext cx="11487150" cy="2677656"/>
          </a:xfrm>
          <a:prstGeom prst="rect">
            <a:avLst/>
          </a:prstGeom>
          <a:noFill/>
        </p:spPr>
        <p:txBody>
          <a:bodyPr wrap="square" rtlCol="0">
            <a:spAutoFit/>
          </a:bodyPr>
          <a:lstStyle/>
          <a:p>
            <a:pPr marL="285750" indent="-285750">
              <a:buFont typeface="Wingdings" panose="05000000000000000000" pitchFamily="2" charset="2"/>
              <a:buChar char="§"/>
            </a:pPr>
            <a:r>
              <a:rPr lang="en-US" b="1" dirty="0" smtClean="0">
                <a:latin typeface="Arial"/>
              </a:rPr>
              <a:t>Ignore Test </a:t>
            </a:r>
            <a:r>
              <a:rPr lang="en-US" dirty="0" smtClean="0">
                <a:latin typeface="Arial"/>
              </a:rPr>
              <a:t>: To ignore any test from being run mark the test “enabled=false” as shown below</a:t>
            </a:r>
          </a:p>
          <a:p>
            <a:r>
              <a:rPr lang="en-US" dirty="0">
                <a:latin typeface="Arial"/>
              </a:rPr>
              <a:t> </a:t>
            </a:r>
            <a:r>
              <a:rPr lang="en-US" dirty="0" smtClean="0">
                <a:latin typeface="Arial"/>
              </a:rPr>
              <a:t>                        </a:t>
            </a:r>
            <a:r>
              <a:rPr lang="en-US" sz="2400" dirty="0"/>
              <a:t>@Test(enabled = false)</a:t>
            </a:r>
            <a:r>
              <a:rPr lang="en-US" sz="2400" dirty="0" smtClean="0">
                <a:latin typeface="Arial"/>
              </a:rPr>
              <a:t> </a:t>
            </a:r>
          </a:p>
          <a:p>
            <a:endParaRPr lang="en-US" dirty="0">
              <a:latin typeface="Arial"/>
            </a:endParaRPr>
          </a:p>
          <a:p>
            <a:pPr marL="285750" indent="-285750">
              <a:buFont typeface="Wingdings" panose="05000000000000000000" pitchFamily="2" charset="2"/>
              <a:buChar char="§"/>
            </a:pPr>
            <a:r>
              <a:rPr lang="en-US" b="1" dirty="0" smtClean="0">
                <a:latin typeface="Arial"/>
              </a:rPr>
              <a:t>Groups</a:t>
            </a:r>
            <a:r>
              <a:rPr lang="en-US" dirty="0" smtClean="0">
                <a:latin typeface="Arial"/>
              </a:rPr>
              <a:t> : Test Methods can be aligned to a group which helps in selective execution</a:t>
            </a:r>
          </a:p>
          <a:p>
            <a:r>
              <a:rPr lang="en-US" dirty="0">
                <a:latin typeface="Arial"/>
              </a:rPr>
              <a:t> </a:t>
            </a:r>
            <a:r>
              <a:rPr lang="en-US" dirty="0" smtClean="0">
                <a:latin typeface="Arial"/>
              </a:rPr>
              <a:t>                          </a:t>
            </a:r>
          </a:p>
          <a:p>
            <a:endParaRPr lang="en-US" dirty="0">
              <a:latin typeface="Arial"/>
            </a:endParaRPr>
          </a:p>
          <a:p>
            <a:endParaRPr lang="en-US" dirty="0">
              <a:latin typeface="Arial"/>
            </a:endParaRPr>
          </a:p>
          <a:p>
            <a:r>
              <a:rPr lang="en-US" dirty="0">
                <a:latin typeface="Arial"/>
              </a:rPr>
              <a:t> </a:t>
            </a:r>
            <a:r>
              <a:rPr lang="en-US" dirty="0" smtClean="0">
                <a:latin typeface="Arial"/>
              </a:rPr>
              <a:t>              </a:t>
            </a:r>
          </a:p>
          <a:p>
            <a:r>
              <a:rPr lang="en-US" dirty="0">
                <a:latin typeface="Arial"/>
              </a:rPr>
              <a:t> </a:t>
            </a:r>
            <a:r>
              <a:rPr lang="en-US" dirty="0" smtClean="0">
                <a:latin typeface="Arial"/>
              </a:rPr>
              <a:t>                   Add Group tag in XML . Groups can be excluded by using the exclude tag</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088" y="2257424"/>
            <a:ext cx="5673725" cy="971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0862" y="3738563"/>
            <a:ext cx="5573711"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695838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TestNG – Test Methods Attributes</a:t>
            </a:r>
            <a:endParaRPr lang="en-US" dirty="0"/>
          </a:p>
        </p:txBody>
      </p:sp>
      <p:sp>
        <p:nvSpPr>
          <p:cNvPr id="2" name="TextBox 1"/>
          <p:cNvSpPr txBox="1"/>
          <p:nvPr/>
        </p:nvSpPr>
        <p:spPr>
          <a:xfrm>
            <a:off x="442913" y="942975"/>
            <a:ext cx="11487150" cy="4616648"/>
          </a:xfrm>
          <a:prstGeom prst="rect">
            <a:avLst/>
          </a:prstGeom>
          <a:noFill/>
        </p:spPr>
        <p:txBody>
          <a:bodyPr wrap="square" rtlCol="0">
            <a:spAutoFit/>
          </a:bodyPr>
          <a:lstStyle/>
          <a:p>
            <a:pPr marL="285750" indent="-285750">
              <a:buFont typeface="Wingdings" panose="05000000000000000000" pitchFamily="2" charset="2"/>
              <a:buChar char="§"/>
            </a:pPr>
            <a:r>
              <a:rPr lang="en-US" b="1" dirty="0" err="1" smtClean="0">
                <a:latin typeface="Arial"/>
              </a:rPr>
              <a:t>expectedException</a:t>
            </a:r>
            <a:r>
              <a:rPr lang="en-US" dirty="0" smtClean="0">
                <a:latin typeface="Arial"/>
              </a:rPr>
              <a:t>: Will mark the test case as passed only if it encounters the expected exception class </a:t>
            </a:r>
          </a:p>
          <a:p>
            <a:endParaRPr lang="en-US" dirty="0" smtClean="0">
              <a:latin typeface="Arial"/>
            </a:endParaRPr>
          </a:p>
          <a:p>
            <a:r>
              <a:rPr lang="en-US" dirty="0">
                <a:latin typeface="Arial"/>
              </a:rPr>
              <a:t> </a:t>
            </a:r>
            <a:r>
              <a:rPr lang="en-US" dirty="0" smtClean="0">
                <a:latin typeface="Arial"/>
              </a:rPr>
              <a:t>                        </a:t>
            </a:r>
            <a:endParaRPr lang="en-US" sz="2400" dirty="0" smtClean="0">
              <a:latin typeface="Arial"/>
            </a:endParaRPr>
          </a:p>
          <a:p>
            <a:endParaRPr lang="en-US" dirty="0" smtClean="0">
              <a:latin typeface="Arial"/>
            </a:endParaRPr>
          </a:p>
          <a:p>
            <a:pPr marL="285750" indent="-285750">
              <a:buFont typeface="Wingdings" panose="05000000000000000000" pitchFamily="2" charset="2"/>
              <a:buChar char="§"/>
            </a:pPr>
            <a:r>
              <a:rPr lang="en-US" b="1" dirty="0" err="1" smtClean="0">
                <a:latin typeface="Arial"/>
              </a:rPr>
              <a:t>dependsOnMethods</a:t>
            </a:r>
            <a:r>
              <a:rPr lang="en-US" b="1" dirty="0" smtClean="0">
                <a:latin typeface="Arial"/>
              </a:rPr>
              <a:t> </a:t>
            </a:r>
            <a:r>
              <a:rPr lang="en-US" dirty="0" smtClean="0">
                <a:latin typeface="Arial"/>
              </a:rPr>
              <a:t>: Execute the method first on which the test method depends on. And if it passes then only the test method will get executed else it would be marked as “skipped”</a:t>
            </a:r>
          </a:p>
          <a:p>
            <a:pPr marL="285750" indent="-285750">
              <a:buFont typeface="Wingdings" panose="05000000000000000000" pitchFamily="2" charset="2"/>
              <a:buChar char="§"/>
            </a:pPr>
            <a:endParaRPr lang="en-US" dirty="0">
              <a:latin typeface="Arial"/>
            </a:endParaRPr>
          </a:p>
          <a:p>
            <a:pPr marL="285750" indent="-285750">
              <a:buFont typeface="Wingdings" panose="05000000000000000000" pitchFamily="2" charset="2"/>
              <a:buChar char="§"/>
            </a:pPr>
            <a:endParaRPr lang="en-US" dirty="0" smtClean="0">
              <a:latin typeface="Arial"/>
            </a:endParaRPr>
          </a:p>
          <a:p>
            <a:pPr marL="285750" indent="-285750">
              <a:buFont typeface="Wingdings" panose="05000000000000000000" pitchFamily="2" charset="2"/>
              <a:buChar char="§"/>
            </a:pPr>
            <a:endParaRPr lang="en-US" dirty="0" smtClean="0">
              <a:latin typeface="Arial"/>
            </a:endParaRPr>
          </a:p>
          <a:p>
            <a:pPr marL="285750" indent="-285750">
              <a:buFont typeface="Wingdings" panose="05000000000000000000" pitchFamily="2" charset="2"/>
              <a:buChar char="§"/>
            </a:pPr>
            <a:endParaRPr lang="en-US" dirty="0">
              <a:latin typeface="Arial"/>
            </a:endParaRPr>
          </a:p>
          <a:p>
            <a:endParaRPr lang="en-US" dirty="0">
              <a:latin typeface="Arial"/>
            </a:endParaRPr>
          </a:p>
          <a:p>
            <a:pPr marL="285750" indent="-285750">
              <a:buFont typeface="Wingdings" panose="05000000000000000000" pitchFamily="2" charset="2"/>
              <a:buChar char="§"/>
            </a:pPr>
            <a:r>
              <a:rPr lang="en-US" b="1" dirty="0" smtClean="0">
                <a:latin typeface="Arial"/>
              </a:rPr>
              <a:t>Priority </a:t>
            </a:r>
            <a:r>
              <a:rPr lang="en-US" dirty="0" smtClean="0">
                <a:latin typeface="Arial"/>
              </a:rPr>
              <a:t>:Decides the order of test methods within a test class </a:t>
            </a:r>
          </a:p>
          <a:p>
            <a:pPr marL="285750" indent="-285750">
              <a:buFont typeface="Wingdings" panose="05000000000000000000" pitchFamily="2" charset="2"/>
              <a:buChar char="§"/>
            </a:pPr>
            <a:endParaRPr lang="en-US" dirty="0">
              <a:latin typeface="Arial"/>
            </a:endParaRPr>
          </a:p>
          <a:p>
            <a:pPr marL="285750" indent="-285750">
              <a:buFont typeface="Wingdings" panose="05000000000000000000" pitchFamily="2" charset="2"/>
              <a:buChar char="§"/>
            </a:pPr>
            <a:endParaRPr lang="en-US" dirty="0" smtClean="0">
              <a:latin typeface="Arial"/>
            </a:endParaRPr>
          </a:p>
          <a:p>
            <a:pPr marL="285750" indent="-285750">
              <a:buFont typeface="Wingdings" panose="05000000000000000000" pitchFamily="2" charset="2"/>
              <a:buChar char="§"/>
            </a:pPr>
            <a:endParaRPr lang="en-US" dirty="0">
              <a:latin typeface="Arial"/>
            </a:endParaRPr>
          </a:p>
          <a:p>
            <a:endParaRPr lang="en-US" dirty="0">
              <a:latin typeface="Aria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225" y="1349812"/>
            <a:ext cx="49530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694086"/>
            <a:ext cx="7315199"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3050" y="4438650"/>
            <a:ext cx="501967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72550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smtClean="0"/>
              <a:t>Parameterization </a:t>
            </a:r>
            <a:r>
              <a:rPr lang="en-US" dirty="0"/>
              <a:t>using TestNG plays an important role while creating the </a:t>
            </a:r>
            <a:r>
              <a:rPr lang="en-US" dirty="0" smtClean="0"/>
              <a:t>framework and </a:t>
            </a:r>
            <a:r>
              <a:rPr lang="en-US" dirty="0"/>
              <a:t>automation scripts.</a:t>
            </a:r>
          </a:p>
          <a:p>
            <a:pPr marL="0" indent="0">
              <a:buNone/>
            </a:pPr>
            <a:endParaRPr lang="en-US" dirty="0"/>
          </a:p>
          <a:p>
            <a:pPr marL="0" indent="0">
              <a:buNone/>
            </a:pPr>
            <a:r>
              <a:rPr lang="en-US" dirty="0"/>
              <a:t>It helps in running multiple iteration with different set of data</a:t>
            </a:r>
            <a:r>
              <a:rPr lang="en-US" dirty="0" smtClean="0"/>
              <a:t>.</a:t>
            </a:r>
            <a:endParaRPr lang="en-US" dirty="0"/>
          </a:p>
          <a:p>
            <a:pPr marL="0" indent="0">
              <a:buNone/>
            </a:pPr>
            <a:endParaRPr lang="en-US" dirty="0"/>
          </a:p>
          <a:p>
            <a:pPr marL="0" indent="0">
              <a:buNone/>
            </a:pPr>
            <a:r>
              <a:rPr lang="en-US" dirty="0"/>
              <a:t>Parallel execution is implemented using TestNG. The browsers are passed as the parameters.</a:t>
            </a:r>
          </a:p>
          <a:p>
            <a:pPr marL="0" indent="0">
              <a:buNone/>
            </a:pPr>
            <a:endParaRPr lang="en-US" dirty="0"/>
          </a:p>
          <a:p>
            <a:pPr marL="0" indent="0">
              <a:buNone/>
            </a:pPr>
            <a:r>
              <a:rPr lang="en-US" dirty="0"/>
              <a:t>There are two ways to parameterize in </a:t>
            </a:r>
            <a:r>
              <a:rPr lang="en-US" dirty="0" smtClean="0"/>
              <a:t>TestNG:</a:t>
            </a:r>
            <a:endParaRPr lang="en-US" dirty="0"/>
          </a:p>
          <a:p>
            <a:pPr marL="0" indent="0">
              <a:buNone/>
            </a:pPr>
            <a:endParaRPr lang="en-US" b="1" dirty="0"/>
          </a:p>
          <a:p>
            <a:r>
              <a:rPr lang="en-US" dirty="0"/>
              <a:t>Using TestNG.xml</a:t>
            </a:r>
          </a:p>
          <a:p>
            <a:r>
              <a:rPr lang="en-US" dirty="0" smtClean="0"/>
              <a:t>Using </a:t>
            </a:r>
            <a:r>
              <a:rPr lang="en-US" dirty="0"/>
              <a:t>Dataprovider class</a:t>
            </a:r>
          </a:p>
        </p:txBody>
      </p:sp>
      <p:sp>
        <p:nvSpPr>
          <p:cNvPr id="6" name="Title 5"/>
          <p:cNvSpPr>
            <a:spLocks noGrp="1"/>
          </p:cNvSpPr>
          <p:nvPr>
            <p:ph type="title"/>
          </p:nvPr>
        </p:nvSpPr>
        <p:spPr/>
        <p:txBody>
          <a:bodyPr>
            <a:normAutofit fontScale="90000"/>
          </a:bodyPr>
          <a:lstStyle/>
          <a:p>
            <a:r>
              <a:rPr lang="en-US" dirty="0" smtClean="0"/>
              <a:t>Parameterization Test Case</a:t>
            </a:r>
            <a:endParaRPr lang="en-US" dirty="0"/>
          </a:p>
        </p:txBody>
      </p:sp>
    </p:spTree>
    <p:extLst>
      <p:ext uri="{BB962C8B-B14F-4D97-AF65-F5344CB8AC3E}">
        <p14:creationId xmlns:p14="http://schemas.microsoft.com/office/powerpoint/2010/main" val="271919062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01421"/>
            <a:ext cx="10972800" cy="4643791"/>
          </a:xfrm>
        </p:spPr>
        <p:txBody>
          <a:bodyPr/>
          <a:lstStyle/>
          <a:p>
            <a:r>
              <a:rPr lang="en-US" dirty="0"/>
              <a:t>Create a java test class say ParameterizedTest1.java.</a:t>
            </a:r>
          </a:p>
          <a:p>
            <a:r>
              <a:rPr lang="en-US" dirty="0"/>
              <a:t>Add test method parameterTest() to your test class. This method takes a String as input parameter.</a:t>
            </a:r>
          </a:p>
          <a:p>
            <a:r>
              <a:rPr lang="en-US" dirty="0"/>
              <a:t>Add the annotation </a:t>
            </a:r>
            <a:r>
              <a:rPr lang="en-US" i="1" dirty="0"/>
              <a:t>@Parameters("</a:t>
            </a:r>
            <a:r>
              <a:rPr lang="en-US" i="1" dirty="0" err="1"/>
              <a:t>myName</a:t>
            </a:r>
            <a:r>
              <a:rPr lang="en-US" i="1" dirty="0"/>
              <a:t>")</a:t>
            </a:r>
            <a:r>
              <a:rPr lang="en-US" dirty="0"/>
              <a:t> to this method. The parameter would be passed a values from testng.xml which we will see in the next step.</a:t>
            </a:r>
          </a:p>
          <a:p>
            <a:endParaRPr lang="en-US" dirty="0"/>
          </a:p>
          <a:p>
            <a:endParaRPr lang="en-US" dirty="0"/>
          </a:p>
          <a:p>
            <a:endParaRPr lang="en-US" dirty="0"/>
          </a:p>
          <a:p>
            <a:endParaRPr lang="en-US" dirty="0"/>
          </a:p>
          <a:p>
            <a:endParaRPr lang="en-US" dirty="0"/>
          </a:p>
          <a:p>
            <a:r>
              <a:rPr lang="en-US" dirty="0" smtClean="0"/>
              <a:t>Create </a:t>
            </a:r>
            <a:r>
              <a:rPr lang="en-US" dirty="0"/>
              <a:t>a testng.xml  to execute Test case(s</a:t>
            </a:r>
            <a:r>
              <a:rPr lang="en-US" dirty="0" smtClean="0"/>
              <a:t>).</a:t>
            </a:r>
            <a:endParaRPr lang="en-US" dirty="0"/>
          </a:p>
        </p:txBody>
      </p:sp>
      <p:sp>
        <p:nvSpPr>
          <p:cNvPr id="4" name="Title 3"/>
          <p:cNvSpPr>
            <a:spLocks noGrp="1"/>
          </p:cNvSpPr>
          <p:nvPr>
            <p:ph type="title"/>
          </p:nvPr>
        </p:nvSpPr>
        <p:spPr/>
        <p:txBody>
          <a:bodyPr>
            <a:normAutofit fontScale="90000"/>
          </a:bodyPr>
          <a:lstStyle/>
          <a:p>
            <a:r>
              <a:rPr lang="en-US" dirty="0" smtClean="0"/>
              <a:t>Passing Parameters through </a:t>
            </a:r>
            <a:r>
              <a:rPr lang="en-US" i="1" dirty="0" smtClean="0"/>
              <a:t>TestNG.XML</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0" y="2877608"/>
            <a:ext cx="58674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5205942"/>
            <a:ext cx="5867400"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409295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a:t>When you need to pass complex parameters or parameters that need to be created from Java </a:t>
            </a:r>
            <a:r>
              <a:rPr lang="en-US" dirty="0" smtClean="0"/>
              <a:t>(</a:t>
            </a:r>
            <a:r>
              <a:rPr lang="en-US" dirty="0"/>
              <a:t>complex objects, objects read from a property file or a database, etc...), in such cases parameters </a:t>
            </a:r>
            <a:r>
              <a:rPr lang="en-US" dirty="0" smtClean="0"/>
              <a:t>can </a:t>
            </a:r>
            <a:r>
              <a:rPr lang="en-US" dirty="0"/>
              <a:t>be passed using </a:t>
            </a:r>
            <a:r>
              <a:rPr lang="en-US" dirty="0" err="1"/>
              <a:t>Dataproviders</a:t>
            </a:r>
            <a:r>
              <a:rPr lang="en-US" dirty="0"/>
              <a:t>. A Data Provider is a method annotated with </a:t>
            </a:r>
            <a:r>
              <a:rPr lang="en-US" i="1" dirty="0"/>
              <a:t>@</a:t>
            </a:r>
            <a:r>
              <a:rPr lang="en-US" i="1" dirty="0" err="1"/>
              <a:t>DataProvider</a:t>
            </a:r>
            <a:r>
              <a:rPr lang="en-US" dirty="0"/>
              <a:t>. </a:t>
            </a:r>
            <a:r>
              <a:rPr lang="en-US" dirty="0" smtClean="0"/>
              <a:t>This </a:t>
            </a:r>
            <a:r>
              <a:rPr lang="en-US" dirty="0"/>
              <a:t>annotation has only one string attribute: its name. If the name is not supplied, the Data Provider’s </a:t>
            </a:r>
            <a:r>
              <a:rPr lang="en-US" dirty="0" smtClean="0"/>
              <a:t>name </a:t>
            </a:r>
            <a:r>
              <a:rPr lang="en-US" dirty="0"/>
              <a:t>automatically defaults to the method’s name. A Data Provider returns an array of objects.</a:t>
            </a:r>
          </a:p>
        </p:txBody>
      </p:sp>
      <p:sp>
        <p:nvSpPr>
          <p:cNvPr id="4" name="Title 3"/>
          <p:cNvSpPr>
            <a:spLocks noGrp="1"/>
          </p:cNvSpPr>
          <p:nvPr>
            <p:ph type="title"/>
          </p:nvPr>
        </p:nvSpPr>
        <p:spPr/>
        <p:txBody>
          <a:bodyPr>
            <a:normAutofit fontScale="90000"/>
          </a:bodyPr>
          <a:lstStyle/>
          <a:p>
            <a:r>
              <a:rPr lang="en-US" i="1" dirty="0" smtClean="0"/>
              <a:t>Usage of </a:t>
            </a:r>
            <a:r>
              <a:rPr lang="en-US" i="1" dirty="0" err="1" smtClean="0"/>
              <a:t>DataProvider</a:t>
            </a:r>
            <a:r>
              <a:rPr lang="en-US" i="1" dirty="0" smtClean="0"/>
              <a:t>	</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467" y="2630311"/>
            <a:ext cx="6293556" cy="3713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919250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1712" y="1138553"/>
            <a:ext cx="10972800" cy="5006660"/>
          </a:xfrm>
        </p:spPr>
        <p:txBody>
          <a:bodyPr/>
          <a:lstStyle/>
          <a:p>
            <a:r>
              <a:rPr lang="en-US" dirty="0"/>
              <a:t>A TestNG listener always extends the marker interface </a:t>
            </a:r>
            <a:r>
              <a:rPr lang="en-US" dirty="0" smtClean="0"/>
              <a:t>org.testng.ITestNGListener. Using </a:t>
            </a:r>
            <a:r>
              <a:rPr lang="en-US" dirty="0"/>
              <a:t>listeners, one can extend TestNG in their dealings with notifications, reports and test behavior</a:t>
            </a:r>
            <a:r>
              <a:rPr lang="en-US" dirty="0" smtClean="0"/>
              <a:t>.</a:t>
            </a:r>
          </a:p>
          <a:p>
            <a:r>
              <a:rPr lang="en-US" dirty="0"/>
              <a:t>TestNG provides you with many more interfaces that extend org.testng.ITestNGListener. Each interface defines one aspect of TestNG. </a:t>
            </a:r>
            <a:endParaRPr lang="en-US" dirty="0" smtClean="0"/>
          </a:p>
          <a:p>
            <a:r>
              <a:rPr lang="en-US" dirty="0" smtClean="0"/>
              <a:t>In </a:t>
            </a:r>
            <a:r>
              <a:rPr lang="en-US" dirty="0"/>
              <a:t>order to extend TestNG behavior one needs to implement the TestNG-provided listener interface and then integrate it with TestNG.</a:t>
            </a:r>
            <a:endParaRPr lang="en-US" dirty="0" smtClean="0"/>
          </a:p>
          <a:p>
            <a:r>
              <a:rPr lang="en-US" dirty="0" smtClean="0"/>
              <a:t>Following are the different types of Listeners that are provided in TestNG: </a:t>
            </a:r>
            <a:endParaRPr lang="en-US" dirty="0"/>
          </a:p>
          <a:p>
            <a:pPr marL="2800350" lvl="5" indent="-514350">
              <a:buFont typeface="+mj-lt"/>
              <a:buAutoNum type="romanLcPeriod"/>
            </a:pPr>
            <a:r>
              <a:rPr lang="en-US" dirty="0"/>
              <a:t>ISuiteListener</a:t>
            </a:r>
          </a:p>
          <a:p>
            <a:pPr marL="2800350" lvl="5" indent="-514350">
              <a:buFont typeface="+mj-lt"/>
              <a:buAutoNum type="romanLcPeriod"/>
            </a:pPr>
            <a:r>
              <a:rPr lang="en-US" dirty="0"/>
              <a:t>ITestListener</a:t>
            </a:r>
          </a:p>
          <a:p>
            <a:pPr marL="2800350" lvl="5" indent="-514350">
              <a:buFont typeface="+mj-lt"/>
              <a:buAutoNum type="romanLcPeriod"/>
            </a:pPr>
            <a:r>
              <a:rPr lang="en-US" dirty="0" smtClean="0"/>
              <a:t>IReporter</a:t>
            </a:r>
          </a:p>
          <a:p>
            <a:pPr marL="400050" lvl="2" indent="-285750"/>
            <a:endParaRPr lang="en-US" dirty="0"/>
          </a:p>
        </p:txBody>
      </p:sp>
      <p:sp>
        <p:nvSpPr>
          <p:cNvPr id="3" name="Title 2"/>
          <p:cNvSpPr>
            <a:spLocks noGrp="1"/>
          </p:cNvSpPr>
          <p:nvPr>
            <p:ph type="title"/>
          </p:nvPr>
        </p:nvSpPr>
        <p:spPr/>
        <p:txBody>
          <a:bodyPr>
            <a:normAutofit fontScale="90000"/>
          </a:bodyPr>
          <a:lstStyle/>
          <a:p>
            <a:r>
              <a:rPr lang="en-US" dirty="0" smtClean="0"/>
              <a:t>TestNG Listeners</a:t>
            </a:r>
            <a:endParaRPr lang="en-US" dirty="0"/>
          </a:p>
        </p:txBody>
      </p:sp>
    </p:spTree>
    <p:extLst>
      <p:ext uri="{BB962C8B-B14F-4D97-AF65-F5344CB8AC3E}">
        <p14:creationId xmlns:p14="http://schemas.microsoft.com/office/powerpoint/2010/main" val="20409789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4887" y="919452"/>
            <a:ext cx="11198979" cy="5276535"/>
          </a:xfrm>
        </p:spPr>
        <p:txBody>
          <a:bodyPr/>
          <a:lstStyle/>
          <a:p>
            <a:r>
              <a:rPr lang="en-US" dirty="0" smtClean="0">
                <a:solidFill>
                  <a:schemeClr val="tx1"/>
                </a:solidFill>
              </a:rPr>
              <a:t>We </a:t>
            </a:r>
            <a:r>
              <a:rPr lang="en-US" dirty="0">
                <a:solidFill>
                  <a:schemeClr val="tx1"/>
                </a:solidFill>
              </a:rPr>
              <a:t>have a listener for the suite called ISuiteListener. </a:t>
            </a:r>
            <a:endParaRPr lang="en-US" dirty="0" smtClean="0">
              <a:solidFill>
                <a:schemeClr val="tx1"/>
              </a:solidFill>
            </a:endParaRPr>
          </a:p>
          <a:p>
            <a:r>
              <a:rPr lang="en-US" dirty="0" smtClean="0">
                <a:solidFill>
                  <a:schemeClr val="tx1"/>
                </a:solidFill>
              </a:rPr>
              <a:t>It </a:t>
            </a:r>
            <a:r>
              <a:rPr lang="en-US" dirty="0">
                <a:solidFill>
                  <a:schemeClr val="tx1"/>
                </a:solidFill>
              </a:rPr>
              <a:t>has two methods, </a:t>
            </a:r>
            <a:r>
              <a:rPr lang="en-US" dirty="0" smtClean="0">
                <a:solidFill>
                  <a:schemeClr val="tx1"/>
                </a:solidFill>
              </a:rPr>
              <a:t> </a:t>
            </a:r>
          </a:p>
          <a:p>
            <a:pPr marL="914400" lvl="4" indent="-400050">
              <a:buFont typeface="+mj-lt"/>
              <a:buAutoNum type="romanLcPeriod"/>
            </a:pPr>
            <a:r>
              <a:rPr lang="en-US" sz="1600" dirty="0">
                <a:solidFill>
                  <a:schemeClr val="tx1"/>
                </a:solidFill>
              </a:rPr>
              <a:t>onStart</a:t>
            </a:r>
            <a:r>
              <a:rPr lang="en-US" dirty="0">
                <a:solidFill>
                  <a:schemeClr val="tx1"/>
                </a:solidFill>
              </a:rPr>
              <a:t> </a:t>
            </a:r>
          </a:p>
          <a:p>
            <a:pPr marL="914400" lvl="4" indent="-400050">
              <a:buFont typeface="+mj-lt"/>
              <a:buAutoNum type="romanLcPeriod"/>
            </a:pPr>
            <a:r>
              <a:rPr lang="en-US" sz="1600" dirty="0" smtClean="0">
                <a:solidFill>
                  <a:schemeClr val="tx1"/>
                </a:solidFill>
              </a:rPr>
              <a:t>onFinish</a:t>
            </a:r>
          </a:p>
          <a:p>
            <a:r>
              <a:rPr lang="en-US" dirty="0" smtClean="0">
                <a:solidFill>
                  <a:schemeClr val="tx1"/>
                </a:solidFill>
              </a:rPr>
              <a:t>Method</a:t>
            </a:r>
            <a:r>
              <a:rPr lang="en-US" dirty="0">
                <a:solidFill>
                  <a:schemeClr val="tx1"/>
                </a:solidFill>
              </a:rPr>
              <a:t> </a:t>
            </a:r>
            <a:r>
              <a:rPr lang="en-US" dirty="0" smtClean="0">
                <a:solidFill>
                  <a:schemeClr val="tx1"/>
                </a:solidFill>
              </a:rPr>
              <a:t>onStart is </a:t>
            </a:r>
            <a:r>
              <a:rPr lang="en-US" dirty="0">
                <a:solidFill>
                  <a:schemeClr val="tx1"/>
                </a:solidFill>
              </a:rPr>
              <a:t>invoked before TestNG starts running the suite and onFinish is invoked after TestNG has run the suite</a:t>
            </a:r>
            <a:r>
              <a:rPr lang="en-US" dirty="0" smtClean="0">
                <a:solidFill>
                  <a:schemeClr val="tx1"/>
                </a:solidFill>
              </a:rPr>
              <a:t>.</a:t>
            </a:r>
          </a:p>
          <a:p>
            <a:r>
              <a:rPr lang="en-US" dirty="0">
                <a:solidFill>
                  <a:schemeClr val="tx1"/>
                </a:solidFill>
              </a:rPr>
              <a:t>The listener is called for each suite, if the parent suite contains child suites then the child suites are first run before running the parent suite. This is done so that the results for parent suite can reflect the combined results of the child suites</a:t>
            </a:r>
            <a:r>
              <a:rPr lang="en-US" dirty="0" smtClean="0">
                <a:solidFill>
                  <a:schemeClr val="tx1"/>
                </a:solidFill>
              </a:rPr>
              <a:t>. </a:t>
            </a:r>
          </a:p>
          <a:p>
            <a:r>
              <a:rPr lang="en-US" dirty="0" smtClean="0">
                <a:solidFill>
                  <a:schemeClr val="tx1"/>
                </a:solidFill>
              </a:rPr>
              <a:t>In the below configuration we have mentioned the listeners and the test class to run: </a:t>
            </a:r>
          </a:p>
          <a:p>
            <a:pPr marL="0" lvl="1" indent="0">
              <a:buNone/>
            </a:pPr>
            <a:r>
              <a:rPr lang="en-US" dirty="0"/>
              <a:t>	</a:t>
            </a:r>
            <a:endParaRPr lang="en-US" b="1" dirty="0">
              <a:solidFill>
                <a:schemeClr val="tx1"/>
              </a:solidFill>
            </a:endParaRPr>
          </a:p>
        </p:txBody>
      </p:sp>
      <p:sp>
        <p:nvSpPr>
          <p:cNvPr id="3" name="Title 2"/>
          <p:cNvSpPr>
            <a:spLocks noGrp="1"/>
          </p:cNvSpPr>
          <p:nvPr>
            <p:ph type="title"/>
          </p:nvPr>
        </p:nvSpPr>
        <p:spPr/>
        <p:txBody>
          <a:bodyPr>
            <a:normAutofit/>
          </a:bodyPr>
          <a:lstStyle/>
          <a:p>
            <a:pPr marL="0" lvl="5"/>
            <a:r>
              <a:rPr lang="en-US" sz="2900" dirty="0" smtClean="0">
                <a:solidFill>
                  <a:schemeClr val="tx1"/>
                </a:solidFill>
                <a:latin typeface="+mj-lt"/>
              </a:rPr>
              <a:t>ISuiteListener</a:t>
            </a:r>
            <a:endParaRPr lang="en-US" sz="2900" dirty="0">
              <a:solidFill>
                <a:schemeClr val="tx1"/>
              </a:solidFill>
              <a:latin typeface="+mj-lt"/>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88" y="4514850"/>
            <a:ext cx="5549900" cy="2219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17116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2471" y="452753"/>
            <a:ext cx="10972800" cy="5633722"/>
          </a:xfrm>
        </p:spPr>
        <p:txBody>
          <a:bodyPr/>
          <a:lstStyle/>
          <a:p>
            <a:r>
              <a:rPr lang="en-US" dirty="0" smtClean="0">
                <a:solidFill>
                  <a:schemeClr val="tx1"/>
                </a:solidFill>
              </a:rPr>
              <a:t>We will need to create SuiteListener</a:t>
            </a:r>
            <a:r>
              <a:rPr lang="en-US" dirty="0">
                <a:solidFill>
                  <a:schemeClr val="tx1"/>
                </a:solidFill>
              </a:rPr>
              <a:t> </a:t>
            </a:r>
            <a:r>
              <a:rPr lang="en-US" dirty="0" smtClean="0">
                <a:solidFill>
                  <a:schemeClr val="tx1"/>
                </a:solidFill>
              </a:rPr>
              <a:t>class which will implement the ISuiteListner. Following code implements the ISuiteListener interface: </a:t>
            </a:r>
          </a:p>
          <a:p>
            <a:pPr marL="0" indent="0">
              <a:buNone/>
            </a:pPr>
            <a:r>
              <a:rPr lang="en-US" dirty="0" smtClean="0"/>
              <a:t>	</a:t>
            </a:r>
            <a:endParaRPr lang="en-US" sz="1400" b="1" dirty="0">
              <a:solidFill>
                <a:schemeClr val="tx1"/>
              </a:solidFill>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385888"/>
            <a:ext cx="738378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93338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2471" y="352740"/>
            <a:ext cx="10972800" cy="5006660"/>
          </a:xfrm>
        </p:spPr>
        <p:txBody>
          <a:bodyPr/>
          <a:lstStyle/>
          <a:p>
            <a:r>
              <a:rPr lang="en-US" dirty="0" smtClean="0"/>
              <a:t>Test class where we keep our test scripts should look like this: </a:t>
            </a:r>
            <a:endParaRPr 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62" y="909637"/>
            <a:ext cx="5178425" cy="4619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105113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3896" y="424177"/>
            <a:ext cx="10972800" cy="5006660"/>
          </a:xfrm>
        </p:spPr>
        <p:txBody>
          <a:bodyPr/>
          <a:lstStyle/>
          <a:p>
            <a:r>
              <a:rPr lang="en-US" dirty="0" smtClean="0">
                <a:solidFill>
                  <a:schemeClr val="tx1"/>
                </a:solidFill>
              </a:rPr>
              <a:t>Following output will be generated when we run the testng.xml with this particular configuration: </a:t>
            </a:r>
            <a:endParaRPr lang="en-US" dirty="0">
              <a:solidFill>
                <a:schemeClr val="tx1"/>
              </a:solidFill>
            </a:endParaRPr>
          </a:p>
          <a:p>
            <a:pPr marL="0" lvl="1" indent="0">
              <a:buNone/>
            </a:pPr>
            <a:r>
              <a:rPr lang="en-US" dirty="0" smtClean="0">
                <a:solidFill>
                  <a:schemeClr val="tx1"/>
                </a:solidFill>
              </a:rPr>
              <a:t>	</a:t>
            </a:r>
            <a:endParaRPr lang="en-US" sz="1400" b="1" dirty="0">
              <a:solidFill>
                <a:schemeClr val="tx1"/>
              </a:solidFill>
            </a:endParaRP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896" y="1085850"/>
            <a:ext cx="5583992" cy="2550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8055503"/>
      </p:ext>
    </p:extLst>
  </p:cSld>
  <p:clrMapOvr>
    <a:masterClrMapping/>
  </p:clrMapOvr>
</p:sld>
</file>

<file path=ppt/theme/theme1.xml><?xml version="1.0" encoding="utf-8"?>
<a:theme xmlns:a="http://schemas.openxmlformats.org/drawingml/2006/main" name="Cover">
  <a:themeElements>
    <a:clrScheme name="SGM custom 2014">
      <a:dk1>
        <a:srgbClr val="2E2E2E"/>
      </a:dk1>
      <a:lt1>
        <a:srgbClr val="FFFFFF"/>
      </a:lt1>
      <a:dk2>
        <a:srgbClr val="0D65AF"/>
      </a:dk2>
      <a:lt2>
        <a:srgbClr val="FFFFFF"/>
      </a:lt2>
      <a:accent1>
        <a:srgbClr val="D21118"/>
      </a:accent1>
      <a:accent2>
        <a:srgbClr val="008CE9"/>
      </a:accent2>
      <a:accent3>
        <a:srgbClr val="CCCCCC"/>
      </a:accent3>
      <a:accent4>
        <a:srgbClr val="999999"/>
      </a:accent4>
      <a:accent5>
        <a:srgbClr val="666666"/>
      </a:accent5>
      <a:accent6>
        <a:srgbClr val="333333"/>
      </a:accent6>
      <a:hlink>
        <a:srgbClr val="159DEB"/>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latin typeface="Arial"/>
          </a:defRPr>
        </a:defPPr>
      </a:lstStyle>
      <a:style>
        <a:lnRef idx="1">
          <a:schemeClr val="accent1"/>
        </a:lnRef>
        <a:fillRef idx="3">
          <a:schemeClr val="accent1"/>
        </a:fillRef>
        <a:effectRef idx="2">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Arial"/>
          </a:defRPr>
        </a:defPPr>
      </a:lstStyle>
    </a:txDef>
  </a:objectDefaults>
  <a:extraClrSchemeLst/>
</a:theme>
</file>

<file path=ppt/theme/theme2.xml><?xml version="1.0" encoding="utf-8"?>
<a:theme xmlns:a="http://schemas.openxmlformats.org/drawingml/2006/main" name="Divider">
  <a:themeElements>
    <a:clrScheme name="SGM custom 2014">
      <a:dk1>
        <a:srgbClr val="2E2E2E"/>
      </a:dk1>
      <a:lt1>
        <a:srgbClr val="FFFFFF"/>
      </a:lt1>
      <a:dk2>
        <a:srgbClr val="0D65AF"/>
      </a:dk2>
      <a:lt2>
        <a:srgbClr val="FFFFFF"/>
      </a:lt2>
      <a:accent1>
        <a:srgbClr val="D21118"/>
      </a:accent1>
      <a:accent2>
        <a:srgbClr val="008CE9"/>
      </a:accent2>
      <a:accent3>
        <a:srgbClr val="CCCCCC"/>
      </a:accent3>
      <a:accent4>
        <a:srgbClr val="999999"/>
      </a:accent4>
      <a:accent5>
        <a:srgbClr val="666666"/>
      </a:accent5>
      <a:accent6>
        <a:srgbClr val="333333"/>
      </a:accent6>
      <a:hlink>
        <a:srgbClr val="159DEB"/>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latin typeface="Arial"/>
          </a:defRPr>
        </a:defPPr>
      </a:lstStyle>
      <a:style>
        <a:lnRef idx="1">
          <a:schemeClr val="accent1"/>
        </a:lnRef>
        <a:fillRef idx="3">
          <a:schemeClr val="accent1"/>
        </a:fillRef>
        <a:effectRef idx="2">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Arial"/>
          </a:defRPr>
        </a:defPPr>
      </a:lstStyle>
    </a:txDef>
  </a:objectDefaults>
  <a:extraClrSchemeLst/>
</a:theme>
</file>

<file path=ppt/theme/theme3.xml><?xml version="1.0" encoding="utf-8"?>
<a:theme xmlns:a="http://schemas.openxmlformats.org/drawingml/2006/main" name="Content">
  <a:themeElements>
    <a:clrScheme name="SGM custom 2014">
      <a:dk1>
        <a:srgbClr val="2E2E2E"/>
      </a:dk1>
      <a:lt1>
        <a:srgbClr val="FFFFFF"/>
      </a:lt1>
      <a:dk2>
        <a:srgbClr val="0D65AF"/>
      </a:dk2>
      <a:lt2>
        <a:srgbClr val="FFFFFF"/>
      </a:lt2>
      <a:accent1>
        <a:srgbClr val="D21118"/>
      </a:accent1>
      <a:accent2>
        <a:srgbClr val="008CE9"/>
      </a:accent2>
      <a:accent3>
        <a:srgbClr val="CCCCCC"/>
      </a:accent3>
      <a:accent4>
        <a:srgbClr val="999999"/>
      </a:accent4>
      <a:accent5>
        <a:srgbClr val="666666"/>
      </a:accent5>
      <a:accent6>
        <a:srgbClr val="333333"/>
      </a:accent6>
      <a:hlink>
        <a:srgbClr val="159DEB"/>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latin typeface="Arial"/>
          </a:defRPr>
        </a:defPPr>
      </a:lstStyle>
      <a:style>
        <a:lnRef idx="1">
          <a:schemeClr val="accent1"/>
        </a:lnRef>
        <a:fillRef idx="3">
          <a:schemeClr val="accent1"/>
        </a:fillRef>
        <a:effectRef idx="2">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Arial"/>
          </a:defRPr>
        </a:defPPr>
      </a:lstStyle>
    </a:txDef>
  </a:objectDefaults>
  <a:extraClrSchemeLst/>
</a:theme>
</file>

<file path=ppt/theme/theme4.xml><?xml version="1.0" encoding="utf-8"?>
<a:theme xmlns:a="http://schemas.openxmlformats.org/drawingml/2006/main" name="Content — Body text &amp; bullet">
  <a:themeElements>
    <a:clrScheme name="SGM custom 2014">
      <a:dk1>
        <a:srgbClr val="2E2E2E"/>
      </a:dk1>
      <a:lt1>
        <a:srgbClr val="FFFFFF"/>
      </a:lt1>
      <a:dk2>
        <a:srgbClr val="0D65AF"/>
      </a:dk2>
      <a:lt2>
        <a:srgbClr val="FFFFFF"/>
      </a:lt2>
      <a:accent1>
        <a:srgbClr val="D21118"/>
      </a:accent1>
      <a:accent2>
        <a:srgbClr val="008CE9"/>
      </a:accent2>
      <a:accent3>
        <a:srgbClr val="CCCCCC"/>
      </a:accent3>
      <a:accent4>
        <a:srgbClr val="999999"/>
      </a:accent4>
      <a:accent5>
        <a:srgbClr val="666666"/>
      </a:accent5>
      <a:accent6>
        <a:srgbClr val="333333"/>
      </a:accent6>
      <a:hlink>
        <a:srgbClr val="159DEB"/>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latin typeface="Arial"/>
          </a:defRPr>
        </a:defPPr>
      </a:lstStyle>
      <a:style>
        <a:lnRef idx="1">
          <a:schemeClr val="accent1"/>
        </a:lnRef>
        <a:fillRef idx="3">
          <a:schemeClr val="accent1"/>
        </a:fillRef>
        <a:effectRef idx="2">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Arial"/>
          </a:defRPr>
        </a:defPPr>
      </a:lstStyle>
    </a:txDef>
  </a:objectDefaults>
  <a:extraClrSchemeLst/>
</a:theme>
</file>

<file path=ppt/theme/theme5.xml><?xml version="1.0" encoding="utf-8"?>
<a:theme xmlns:a="http://schemas.openxmlformats.org/drawingml/2006/main" name="Content Heavy">
  <a:themeElements>
    <a:clrScheme name="SGM custom 2014">
      <a:dk1>
        <a:srgbClr val="2E2E2E"/>
      </a:dk1>
      <a:lt1>
        <a:srgbClr val="FFFFFF"/>
      </a:lt1>
      <a:dk2>
        <a:srgbClr val="0D65AF"/>
      </a:dk2>
      <a:lt2>
        <a:srgbClr val="FFFFFF"/>
      </a:lt2>
      <a:accent1>
        <a:srgbClr val="D21118"/>
      </a:accent1>
      <a:accent2>
        <a:srgbClr val="008CE9"/>
      </a:accent2>
      <a:accent3>
        <a:srgbClr val="CCCCCC"/>
      </a:accent3>
      <a:accent4>
        <a:srgbClr val="999999"/>
      </a:accent4>
      <a:accent5>
        <a:srgbClr val="666666"/>
      </a:accent5>
      <a:accent6>
        <a:srgbClr val="333333"/>
      </a:accent6>
      <a:hlink>
        <a:srgbClr val="159DEB"/>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latin typeface="Arial"/>
          </a:defRPr>
        </a:defPPr>
      </a:lstStyle>
      <a:style>
        <a:lnRef idx="1">
          <a:schemeClr val="accent1"/>
        </a:lnRef>
        <a:fillRef idx="3">
          <a:schemeClr val="accent1"/>
        </a:fillRef>
        <a:effectRef idx="2">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Arial"/>
          </a:defRPr>
        </a:defPPr>
      </a:lstStyle>
    </a:txDef>
  </a:objectDefaults>
  <a:extraClrSchemeLst/>
</a:theme>
</file>

<file path=ppt/theme/theme6.xml><?xml version="1.0" encoding="utf-8"?>
<a:theme xmlns:a="http://schemas.openxmlformats.org/drawingml/2006/main" name="Content Heavy Long title">
  <a:themeElements>
    <a:clrScheme name="SGM custom 2014">
      <a:dk1>
        <a:srgbClr val="2E2E2E"/>
      </a:dk1>
      <a:lt1>
        <a:srgbClr val="FFFFFF"/>
      </a:lt1>
      <a:dk2>
        <a:srgbClr val="0D65AF"/>
      </a:dk2>
      <a:lt2>
        <a:srgbClr val="FFFFFF"/>
      </a:lt2>
      <a:accent1>
        <a:srgbClr val="D21118"/>
      </a:accent1>
      <a:accent2>
        <a:srgbClr val="008CE9"/>
      </a:accent2>
      <a:accent3>
        <a:srgbClr val="CCCCCC"/>
      </a:accent3>
      <a:accent4>
        <a:srgbClr val="999999"/>
      </a:accent4>
      <a:accent5>
        <a:srgbClr val="666666"/>
      </a:accent5>
      <a:accent6>
        <a:srgbClr val="333333"/>
      </a:accent6>
      <a:hlink>
        <a:srgbClr val="159DEB"/>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latin typeface="Arial"/>
          </a:defRPr>
        </a:defPPr>
      </a:lstStyle>
      <a:style>
        <a:lnRef idx="1">
          <a:schemeClr val="accent1"/>
        </a:lnRef>
        <a:fillRef idx="3">
          <a:schemeClr val="accent1"/>
        </a:fillRef>
        <a:effectRef idx="2">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Arial"/>
          </a:defRPr>
        </a:defPPr>
      </a:lstStyle>
    </a:txDef>
  </a:objectDefaults>
  <a:extraClrSchemeLst/>
</a:theme>
</file>

<file path=ppt/theme/theme7.xml><?xml version="1.0" encoding="utf-8"?>
<a:theme xmlns:a="http://schemas.openxmlformats.org/drawingml/2006/main" name="Back Cover">
  <a:themeElements>
    <a:clrScheme name="SGM custom 2014">
      <a:dk1>
        <a:srgbClr val="2E2E2E"/>
      </a:dk1>
      <a:lt1>
        <a:srgbClr val="FFFFFF"/>
      </a:lt1>
      <a:dk2>
        <a:srgbClr val="0D65AF"/>
      </a:dk2>
      <a:lt2>
        <a:srgbClr val="FFFFFF"/>
      </a:lt2>
      <a:accent1>
        <a:srgbClr val="D21118"/>
      </a:accent1>
      <a:accent2>
        <a:srgbClr val="008CE9"/>
      </a:accent2>
      <a:accent3>
        <a:srgbClr val="CCCCCC"/>
      </a:accent3>
      <a:accent4>
        <a:srgbClr val="999999"/>
      </a:accent4>
      <a:accent5>
        <a:srgbClr val="666666"/>
      </a:accent5>
      <a:accent6>
        <a:srgbClr val="333333"/>
      </a:accent6>
      <a:hlink>
        <a:srgbClr val="159DEB"/>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latin typeface="Arial"/>
          </a:defRPr>
        </a:defPPr>
      </a:lstStyle>
      <a:style>
        <a:lnRef idx="1">
          <a:schemeClr val="accent1"/>
        </a:lnRef>
        <a:fillRef idx="3">
          <a:schemeClr val="accent1"/>
        </a:fillRef>
        <a:effectRef idx="2">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Aria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2" ma:contentTypeDescription="" ma:contentTypeScope="" ma:versionID="58476a69b158f6ecbfb09a842b84e6ee">
  <xsd:schema xmlns:xsd="http://www.w3.org/2001/XMLSchema" xmlns:xs="http://www.w3.org/2001/XMLSchema" xmlns:p="http://schemas.microsoft.com/office/2006/metadata/properties" xmlns:ns2="c8085c4b-1ac7-4641-80ad-2522959560d5" targetNamespace="http://schemas.microsoft.com/office/2006/metadata/properties" ma:root="true" ma:fieldsID="e025e7738f8021cdecbe86db3a731fd4" ns2:_="">
    <xsd:import namespace="c8085c4b-1ac7-4641-80ad-2522959560d5"/>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lient_x0020_Segmentation xmlns="c8085c4b-1ac7-4641-80ad-2522959560d5" xsi:nil="true"/>
    <Theme_x0020_2 xmlns="c8085c4b-1ac7-4641-80ad-2522959560d5"/>
    <Region xmlns="c8085c4b-1ac7-4641-80ad-2522959560d5"/>
    <Key_x0020_Technologies xmlns="c8085c4b-1ac7-4641-80ad-2522959560d5"/>
    <Domain xmlns="c8085c4b-1ac7-4641-80ad-2522959560d5"/>
    <Capability xmlns="c8085c4b-1ac7-4641-80ad-2522959560d5"/>
    <Sapient_x0020_Contact_x0028_s_x0029_ xmlns="c8085c4b-1ac7-4641-80ad-2522959560d5">
      <UserInfo>
        <DisplayName/>
        <AccountId xsi:nil="true"/>
        <AccountType/>
      </UserInfo>
    </Sapient_x0020_Contact_x0028_s_x0029_>
    <Practice_x0020_2 xmlns="c8085c4b-1ac7-4641-80ad-2522959560d5"/>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8D3FEA-1100-4BF6-9B15-AE91DD931F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38EF6F-BCF9-4B83-9F0A-59BB0953E744}">
  <ds:schemaRefs>
    <ds:schemaRef ds:uri="http://schemas.microsoft.com/office/2006/documentManagement/types"/>
    <ds:schemaRef ds:uri="http://schemas.microsoft.com/office/infopath/2007/PartnerControls"/>
    <ds:schemaRef ds:uri="http://purl.org/dc/dcmitype/"/>
    <ds:schemaRef ds:uri="http://purl.org/dc/elements/1.1/"/>
    <ds:schemaRef ds:uri="http://schemas.microsoft.com/office/2006/metadata/properties"/>
    <ds:schemaRef ds:uri="http://schemas.openxmlformats.org/package/2006/metadata/core-properties"/>
    <ds:schemaRef ds:uri="http://www.w3.org/XML/1998/namespace"/>
    <ds:schemaRef ds:uri="c8085c4b-1ac7-4641-80ad-2522959560d5"/>
    <ds:schemaRef ds:uri="http://purl.org/dc/terms/"/>
  </ds:schemaRefs>
</ds:datastoreItem>
</file>

<file path=customXml/itemProps3.xml><?xml version="1.0" encoding="utf-8"?>
<ds:datastoreItem xmlns:ds="http://schemas.openxmlformats.org/officeDocument/2006/customXml" ds:itemID="{3C5726C9-3EF1-4041-B0A5-9EB498128C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15326</TotalTime>
  <Words>4891</Words>
  <Application>Microsoft Office PowerPoint</Application>
  <PresentationFormat>Custom</PresentationFormat>
  <Paragraphs>937</Paragraphs>
  <Slides>128</Slides>
  <Notes>18</Notes>
  <HiddenSlides>0</HiddenSlides>
  <MMClips>0</MMClips>
  <ScaleCrop>false</ScaleCrop>
  <HeadingPairs>
    <vt:vector size="4" baseType="variant">
      <vt:variant>
        <vt:lpstr>Theme</vt:lpstr>
      </vt:variant>
      <vt:variant>
        <vt:i4>7</vt:i4>
      </vt:variant>
      <vt:variant>
        <vt:lpstr>Slide Titles</vt:lpstr>
      </vt:variant>
      <vt:variant>
        <vt:i4>128</vt:i4>
      </vt:variant>
    </vt:vector>
  </HeadingPairs>
  <TitlesOfParts>
    <vt:vector size="135" baseType="lpstr">
      <vt:lpstr>Cover</vt:lpstr>
      <vt:lpstr>Divider</vt:lpstr>
      <vt:lpstr>Content</vt:lpstr>
      <vt:lpstr>Content — Body text &amp; bullet</vt:lpstr>
      <vt:lpstr>Content Heavy</vt:lpstr>
      <vt:lpstr>Content Heavy Long title</vt:lpstr>
      <vt:lpstr>Back Cover</vt:lpstr>
      <vt:lpstr>SELENIUM TRAINING </vt:lpstr>
      <vt:lpstr>AGENDA</vt:lpstr>
      <vt:lpstr>NEED FOR CROSS COMPATIBILITY TESTING</vt:lpstr>
      <vt:lpstr>UNDERSTANDING BROWSERS</vt:lpstr>
      <vt:lpstr>TESTING ON MULTIPLE BROWSERS (COMPATIBILITY TESTING)</vt:lpstr>
      <vt:lpstr>RENDERING BROWSERS</vt:lpstr>
      <vt:lpstr>INTRODUCTION TO WEB TECHNOLOGIES</vt:lpstr>
      <vt:lpstr>WEB TECHNOLOGIES</vt:lpstr>
      <vt:lpstr>WHAT IS HTML?</vt:lpstr>
      <vt:lpstr>HTML ATTRIBUTES</vt:lpstr>
      <vt:lpstr>Exercise </vt:lpstr>
      <vt:lpstr>WHAT IS CSS?</vt:lpstr>
      <vt:lpstr>CSS ATTRIBUTES</vt:lpstr>
      <vt:lpstr>WHAT IS JAVASCRIPT?</vt:lpstr>
      <vt:lpstr>JAVASCRIPT</vt:lpstr>
      <vt:lpstr>OBJECT SPY</vt:lpstr>
      <vt:lpstr>Quiz</vt:lpstr>
      <vt:lpstr>SELENIUM</vt:lpstr>
      <vt:lpstr>WHAT IS SELENIUM?</vt:lpstr>
      <vt:lpstr>FEATURES OF SELENIUM</vt:lpstr>
      <vt:lpstr>HISTORY OF SELENIUM</vt:lpstr>
      <vt:lpstr>EXTERNAL API’S</vt:lpstr>
      <vt:lpstr>SELENIUM IDE</vt:lpstr>
      <vt:lpstr>SELENIUM IDE</vt:lpstr>
      <vt:lpstr>INSTALLATION</vt:lpstr>
      <vt:lpstr>SELENIUM IDE USER INTERFACE</vt:lpstr>
      <vt:lpstr>MENU</vt:lpstr>
      <vt:lpstr>IDE TEST PANE</vt:lpstr>
      <vt:lpstr>LOGS AND REFERENCE</vt:lpstr>
      <vt:lpstr>BUILDING TEST CASES</vt:lpstr>
      <vt:lpstr>RECORDING AND RUNNING SCRIPTS WITH IDE</vt:lpstr>
      <vt:lpstr>RUNNING TEST CASES</vt:lpstr>
      <vt:lpstr>SOME USEFUL SELENIUM COMMANDS</vt:lpstr>
      <vt:lpstr>LOCATING ELEMENTS</vt:lpstr>
      <vt:lpstr>SYNCHRONIZATION</vt:lpstr>
      <vt:lpstr>STORE COMMANDS AND SELENIUM VARIABLES</vt:lpstr>
      <vt:lpstr>HTML SUITE</vt:lpstr>
      <vt:lpstr>Quiz</vt:lpstr>
      <vt:lpstr>Assessment</vt:lpstr>
      <vt:lpstr>AGENDA</vt:lpstr>
      <vt:lpstr>OVERVIEW OF SELENIUM RC</vt:lpstr>
      <vt:lpstr>SELENIUM RC</vt:lpstr>
      <vt:lpstr>SELENIUM WEBDRIVER ARCHITECTURE</vt:lpstr>
      <vt:lpstr>SELENIUM WEBDRIVER</vt:lpstr>
      <vt:lpstr>RC Vs. WEBDRIVER</vt:lpstr>
      <vt:lpstr>SELENIUM SERVER</vt:lpstr>
      <vt:lpstr>FIRST WEBDRIVER SCRIPT</vt:lpstr>
      <vt:lpstr>Quiz</vt:lpstr>
      <vt:lpstr>OBJECT IDENTIFICATION TECHNIQUES</vt:lpstr>
      <vt:lpstr>OBJECT IDENTIFICATION TECHNIQUES</vt:lpstr>
      <vt:lpstr>OBJECT IDENTIFICATION TECHNIQUES</vt:lpstr>
      <vt:lpstr>OBJECT IDENTIFICATION TECHNIQUES</vt:lpstr>
      <vt:lpstr>CSS EQUIVALENT OF XPATH</vt:lpstr>
      <vt:lpstr>WORKING WITH MULTIPLE WINDOWS AND FRAMES</vt:lpstr>
      <vt:lpstr>HANDLING ALERTS</vt:lpstr>
      <vt:lpstr>Quiz</vt:lpstr>
      <vt:lpstr>OVERVIEW OF SELENIUM DRIVERS</vt:lpstr>
      <vt:lpstr>DRIVERS AND BROWSERS</vt:lpstr>
      <vt:lpstr>HTMLUNIT DRIVER</vt:lpstr>
      <vt:lpstr>FIREFOX DRIVER</vt:lpstr>
      <vt:lpstr>INTERNET EXPLORER DRIVER</vt:lpstr>
      <vt:lpstr>CHROME DRIVER</vt:lpstr>
      <vt:lpstr>SYNCHRONIZATION </vt:lpstr>
      <vt:lpstr>SYNCHRONIZATION - Timeouts</vt:lpstr>
      <vt:lpstr>SYNCHRONIZATION</vt:lpstr>
      <vt:lpstr>TAKING SNAPSHOTS</vt:lpstr>
      <vt:lpstr>ADVANCED INTERACTION</vt:lpstr>
      <vt:lpstr>ACTION CLASSES</vt:lpstr>
      <vt:lpstr>ACTION CLASSES</vt:lpstr>
      <vt:lpstr>ACTION CLASSES</vt:lpstr>
      <vt:lpstr>JAVASCRIPT EXECUTOR</vt:lpstr>
      <vt:lpstr>PROFILING IN WEB DRIVER</vt:lpstr>
      <vt:lpstr>FIREFOX PROFILE</vt:lpstr>
      <vt:lpstr>WEBDRIVER LISTENERS</vt:lpstr>
      <vt:lpstr>Quiz</vt:lpstr>
      <vt:lpstr>Assessments</vt:lpstr>
      <vt:lpstr>AGENDA</vt:lpstr>
      <vt:lpstr>OVERVIEW OF OTHER SELENIUM FEATURES</vt:lpstr>
      <vt:lpstr>CHECKPOINTS</vt:lpstr>
      <vt:lpstr>DESIRED CAPABILITY</vt:lpstr>
      <vt:lpstr>REMOTE WEB DRIVER</vt:lpstr>
      <vt:lpstr>Assessments</vt:lpstr>
      <vt:lpstr>Overview of TestNG</vt:lpstr>
      <vt:lpstr>TestNG</vt:lpstr>
      <vt:lpstr>TestNG Features</vt:lpstr>
      <vt:lpstr>TestNG Setup in Eclipse</vt:lpstr>
      <vt:lpstr>Contd…</vt:lpstr>
      <vt:lpstr>TestNG Annotations</vt:lpstr>
      <vt:lpstr>TestNG Suite </vt:lpstr>
      <vt:lpstr>TestNG – Test Methods Attributes</vt:lpstr>
      <vt:lpstr>TestNG – Test Methods Attributes</vt:lpstr>
      <vt:lpstr>Parameterization Test Case</vt:lpstr>
      <vt:lpstr>Passing Parameters through TestNG.XML</vt:lpstr>
      <vt:lpstr>Usage of DataProvider </vt:lpstr>
      <vt:lpstr>TestNG Listeners</vt:lpstr>
      <vt:lpstr>ISuiteListener</vt:lpstr>
      <vt:lpstr>PowerPoint Presentation</vt:lpstr>
      <vt:lpstr>PowerPoint Presentation</vt:lpstr>
      <vt:lpstr>PowerPoint Presentation</vt:lpstr>
      <vt:lpstr>Quiz</vt:lpstr>
      <vt:lpstr>ITestListeners</vt:lpstr>
      <vt:lpstr>PowerPoint Presentation</vt:lpstr>
      <vt:lpstr>PowerPoint Presentation</vt:lpstr>
      <vt:lpstr>PowerPoint Presentation</vt:lpstr>
      <vt:lpstr>PowerPoint Presentation</vt:lpstr>
      <vt:lpstr>IReporter</vt:lpstr>
      <vt:lpstr>PowerPoint Presentation</vt:lpstr>
      <vt:lpstr>PowerPoint Presentation</vt:lpstr>
      <vt:lpstr>ReportNG</vt:lpstr>
      <vt:lpstr>PowerPoint Presentation</vt:lpstr>
      <vt:lpstr>PowerPoint Presentation</vt:lpstr>
      <vt:lpstr>Configuring ReportNG with Maven Project</vt:lpstr>
      <vt:lpstr>PowerPoint Presentation</vt:lpstr>
      <vt:lpstr>PowerPoint Presentation</vt:lpstr>
      <vt:lpstr>PowerPoint Presentation</vt:lpstr>
      <vt:lpstr>Page Object Model</vt:lpstr>
      <vt:lpstr>Page Object Model</vt:lpstr>
      <vt:lpstr>Benefits </vt:lpstr>
      <vt:lpstr>Framework with Page Object Model</vt:lpstr>
      <vt:lpstr>Implementation</vt:lpstr>
      <vt:lpstr>PageFactory</vt:lpstr>
      <vt:lpstr>PowerPoint Presentation</vt:lpstr>
      <vt:lpstr>UNDERSTANDING SELENIUM GRID</vt:lpstr>
      <vt:lpstr>DISTRIBUTED TESTING WITH SELENIUM GRID</vt:lpstr>
      <vt:lpstr>SELENIUM GRID</vt:lpstr>
      <vt:lpstr>GRID – CONFIGURING NODES</vt:lpstr>
      <vt:lpstr>GRID – RUNNING THE TEST CASES</vt:lpstr>
      <vt:lpstr>THANK YOU</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 SGM PPT Template 16x9</dc:title>
  <dc:creator>Sapient</dc:creator>
  <cp:lastModifiedBy>WIN764BIT</cp:lastModifiedBy>
  <cp:revision>219</cp:revision>
  <dcterms:created xsi:type="dcterms:W3CDTF">2013-05-02T18:01:03Z</dcterms:created>
  <dcterms:modified xsi:type="dcterms:W3CDTF">2016-06-02T05:47:46Z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y fmtid="{D5CDD505-2E9C-101B-9397-08002B2CF9AE}" pid="3" name="Offisync_ProviderInitializationData">
    <vt:lpwstr>https://vox.sapient.com</vt:lpwstr>
  </property>
  <property fmtid="{D5CDD505-2E9C-101B-9397-08002B2CF9AE}" pid="4" name="Jive_VersionGuid">
    <vt:lpwstr>8b7ff40c-64d4-46d3-9735-83b492749adf</vt:lpwstr>
  </property>
  <property fmtid="{D5CDD505-2E9C-101B-9397-08002B2CF9AE}" pid="5" name="Jive_LatestUserAccountName">
    <vt:lpwstr>sgu109</vt:lpwstr>
  </property>
  <property fmtid="{D5CDD505-2E9C-101B-9397-08002B2CF9AE}" pid="6" name="Offisync_ServerID">
    <vt:lpwstr>2a760b3e-54a5-418b-9dd9-555cd32dea45</vt:lpwstr>
  </property>
  <property fmtid="{D5CDD505-2E9C-101B-9397-08002B2CF9AE}" pid="7" name="Offisync_UniqueId">
    <vt:lpwstr>121325</vt:lpwstr>
  </property>
  <property fmtid="{D5CDD505-2E9C-101B-9397-08002B2CF9AE}" pid="8" name="Offisync_UpdateToken">
    <vt:lpwstr>1</vt:lpwstr>
  </property>
  <property fmtid="{D5CDD505-2E9C-101B-9397-08002B2CF9AE}" pid="9" name="Jive_ModifiedButNotPublished">
    <vt:lpwstr>True</vt:lpwstr>
  </property>
</Properties>
</file>