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3F7-A9EA-4595-9E8D-8F1797D8045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890-52B6-42EC-A241-8579C0EF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0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3F7-A9EA-4595-9E8D-8F1797D8045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890-52B6-42EC-A241-8579C0EF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3F7-A9EA-4595-9E8D-8F1797D8045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890-52B6-42EC-A241-8579C0EF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3F7-A9EA-4595-9E8D-8F1797D8045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890-52B6-42EC-A241-8579C0EF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5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3F7-A9EA-4595-9E8D-8F1797D8045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890-52B6-42EC-A241-8579C0EF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6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3F7-A9EA-4595-9E8D-8F1797D8045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890-52B6-42EC-A241-8579C0EF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5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3F7-A9EA-4595-9E8D-8F1797D8045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890-52B6-42EC-A241-8579C0EF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3F7-A9EA-4595-9E8D-8F1797D8045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890-52B6-42EC-A241-8579C0EF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3F7-A9EA-4595-9E8D-8F1797D8045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890-52B6-42EC-A241-8579C0EF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3F7-A9EA-4595-9E8D-8F1797D8045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890-52B6-42EC-A241-8579C0EF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7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3F7-A9EA-4595-9E8D-8F1797D8045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890-52B6-42EC-A241-8579C0EF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23F7-A9EA-4595-9E8D-8F1797D8045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7890-52B6-42EC-A241-8579C0EF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</a:t>
            </a:r>
            <a:r>
              <a:rPr lang="en-US" b="1" dirty="0" err="1"/>
              <a:t>Serverless</a:t>
            </a:r>
            <a:r>
              <a:rPr lang="en-US" b="1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r>
              <a:rPr lang="en-US" dirty="0"/>
              <a:t>Cloud Computing</a:t>
            </a:r>
          </a:p>
          <a:p>
            <a:r>
              <a:rPr lang="en-US" dirty="0" err="1"/>
              <a:t>Serverless</a:t>
            </a:r>
            <a:r>
              <a:rPr lang="en-US" dirty="0"/>
              <a:t>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71462"/>
            <a:ext cx="92868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7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2ndwatch.com/wp-content/uploads/2016/05/AWS-Lamb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779" y="3158835"/>
            <a:ext cx="1521879" cy="165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linuxnix.com/wp-content/uploads/2016/05/AWS-I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49" y="3185413"/>
            <a:ext cx="1420104" cy="142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Architecture</a:t>
            </a:r>
          </a:p>
        </p:txBody>
      </p:sp>
      <p:pic>
        <p:nvPicPr>
          <p:cNvPr id="1026" name="Picture 2" descr="https://kennbrodhagen.net/2015/12/02/how-to-access-http-headers-using-aws-api-gateway-and-lambda/aws-api-gateway-icon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26" y="3361700"/>
            <a:ext cx="2031636" cy="12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/>
          <p:cNvSpPr/>
          <p:nvPr/>
        </p:nvSpPr>
        <p:spPr>
          <a:xfrm>
            <a:off x="1068945" y="3705080"/>
            <a:ext cx="1249252" cy="5924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6434" y="4630963"/>
            <a:ext cx="114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API GATEWAY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318197" y="3994662"/>
            <a:ext cx="1368975" cy="6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9091" y="4766224"/>
            <a:ext cx="114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AWS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IAM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33479" y="3987877"/>
            <a:ext cx="1312375" cy="1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46221" y="3992451"/>
            <a:ext cx="1459131" cy="4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87584" y="4644883"/>
            <a:ext cx="114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API Lambda</a:t>
            </a:r>
          </a:p>
        </p:txBody>
      </p:sp>
      <p:pic>
        <p:nvPicPr>
          <p:cNvPr id="1036" name="Picture 12" descr="http://www.healthcareitnews.com/sites/default/files/AWS-HITN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783" y="3243962"/>
            <a:ext cx="2468862" cy="138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8409904" y="3994585"/>
            <a:ext cx="968879" cy="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3072416" y="2147503"/>
            <a:ext cx="1615494" cy="6883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Authentication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5125792" y="2147503"/>
            <a:ext cx="1429554" cy="6883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HTTP End Point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7107693" y="2128815"/>
            <a:ext cx="1460202" cy="6883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 Service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996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8033"/>
            <a:ext cx="10545873" cy="57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3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6" y="416242"/>
            <a:ext cx="11227200" cy="60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0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" y="453756"/>
            <a:ext cx="99060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AWS Serverless Architecture</vt:lpstr>
      <vt:lpstr>PowerPoint Presentation</vt:lpstr>
      <vt:lpstr>Serverless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Serverless Architecture</dc:title>
  <dc:creator>Shashank Agrawal</dc:creator>
  <cp:lastModifiedBy>Shashank Agrawal</cp:lastModifiedBy>
  <cp:revision>7</cp:revision>
  <dcterms:created xsi:type="dcterms:W3CDTF">2017-06-29T01:05:17Z</dcterms:created>
  <dcterms:modified xsi:type="dcterms:W3CDTF">2017-06-29T01:55:37Z</dcterms:modified>
</cp:coreProperties>
</file>