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326" r:id="rId3"/>
    <p:sldId id="316" r:id="rId4"/>
    <p:sldId id="318" r:id="rId5"/>
    <p:sldId id="334" r:id="rId6"/>
    <p:sldId id="329" r:id="rId7"/>
    <p:sldId id="332" r:id="rId8"/>
    <p:sldId id="340" r:id="rId9"/>
    <p:sldId id="349" r:id="rId10"/>
    <p:sldId id="350" r:id="rId11"/>
    <p:sldId id="351" r:id="rId12"/>
    <p:sldId id="352" r:id="rId13"/>
    <p:sldId id="335" r:id="rId14"/>
    <p:sldId id="336" r:id="rId15"/>
    <p:sldId id="337" r:id="rId16"/>
    <p:sldId id="274" r:id="rId17"/>
    <p:sldId id="338" r:id="rId18"/>
    <p:sldId id="339" r:id="rId19"/>
    <p:sldId id="341" r:id="rId20"/>
    <p:sldId id="342" r:id="rId21"/>
    <p:sldId id="343" r:id="rId22"/>
    <p:sldId id="344" r:id="rId23"/>
    <p:sldId id="353" r:id="rId24"/>
    <p:sldId id="354" r:id="rId25"/>
    <p:sldId id="355" r:id="rId26"/>
    <p:sldId id="356" r:id="rId27"/>
    <p:sldId id="357" r:id="rId28"/>
    <p:sldId id="358" r:id="rId29"/>
    <p:sldId id="347" r:id="rId30"/>
    <p:sldId id="363" r:id="rId31"/>
    <p:sldId id="365" r:id="rId32"/>
    <p:sldId id="345" r:id="rId33"/>
    <p:sldId id="360" r:id="rId34"/>
    <p:sldId id="361" r:id="rId35"/>
    <p:sldId id="364" r:id="rId36"/>
    <p:sldId id="359" r:id="rId37"/>
    <p:sldId id="362" r:id="rId38"/>
    <p:sldId id="25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3138"/>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33AA4-6A83-40D8-B70C-9E1542140D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CBEB06-064F-4A28-96C5-F9305ABEA9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DBC89F-F4F9-4ECE-B2C4-593561C12766}"/>
              </a:ext>
            </a:extLst>
          </p:cNvPr>
          <p:cNvSpPr>
            <a:spLocks noGrp="1"/>
          </p:cNvSpPr>
          <p:nvPr>
            <p:ph type="dt" sz="half" idx="10"/>
          </p:nvPr>
        </p:nvSpPr>
        <p:spPr/>
        <p:txBody>
          <a:bodyPr/>
          <a:lstStyle/>
          <a:p>
            <a:fld id="{91D82122-4087-448D-85A6-542DCD762001}" type="datetimeFigureOut">
              <a:rPr lang="en-US" smtClean="0"/>
              <a:t>8/21/2018</a:t>
            </a:fld>
            <a:endParaRPr lang="en-US"/>
          </a:p>
        </p:txBody>
      </p:sp>
      <p:sp>
        <p:nvSpPr>
          <p:cNvPr id="5" name="Footer Placeholder 4">
            <a:extLst>
              <a:ext uri="{FF2B5EF4-FFF2-40B4-BE49-F238E27FC236}">
                <a16:creationId xmlns:a16="http://schemas.microsoft.com/office/drawing/2014/main" id="{A3E43B90-D068-40C4-8B68-5446A9A053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4540FB-34A1-42A9-974F-735189CE6B72}"/>
              </a:ext>
            </a:extLst>
          </p:cNvPr>
          <p:cNvSpPr>
            <a:spLocks noGrp="1"/>
          </p:cNvSpPr>
          <p:nvPr>
            <p:ph type="sldNum" sz="quarter" idx="12"/>
          </p:nvPr>
        </p:nvSpPr>
        <p:spPr/>
        <p:txBody>
          <a:bodyPr/>
          <a:lstStyle/>
          <a:p>
            <a:fld id="{946AA8A9-4052-4C96-9CDB-4F31D17A94B2}" type="slidenum">
              <a:rPr lang="en-US" smtClean="0"/>
              <a:t>‹#›</a:t>
            </a:fld>
            <a:endParaRPr lang="en-US"/>
          </a:p>
        </p:txBody>
      </p:sp>
    </p:spTree>
    <p:extLst>
      <p:ext uri="{BB962C8B-B14F-4D97-AF65-F5344CB8AC3E}">
        <p14:creationId xmlns:p14="http://schemas.microsoft.com/office/powerpoint/2010/main" val="3466545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60159-4DCB-4D89-8286-79C2C809B9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3A5636-B075-4736-8494-0F0DE020E67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CDB90E-303E-41E6-86A3-4D71A4F0F158}"/>
              </a:ext>
            </a:extLst>
          </p:cNvPr>
          <p:cNvSpPr>
            <a:spLocks noGrp="1"/>
          </p:cNvSpPr>
          <p:nvPr>
            <p:ph type="dt" sz="half" idx="10"/>
          </p:nvPr>
        </p:nvSpPr>
        <p:spPr/>
        <p:txBody>
          <a:bodyPr/>
          <a:lstStyle/>
          <a:p>
            <a:fld id="{91D82122-4087-448D-85A6-542DCD762001}" type="datetimeFigureOut">
              <a:rPr lang="en-US" smtClean="0"/>
              <a:t>8/21/2018</a:t>
            </a:fld>
            <a:endParaRPr lang="en-US"/>
          </a:p>
        </p:txBody>
      </p:sp>
      <p:sp>
        <p:nvSpPr>
          <p:cNvPr id="5" name="Footer Placeholder 4">
            <a:extLst>
              <a:ext uri="{FF2B5EF4-FFF2-40B4-BE49-F238E27FC236}">
                <a16:creationId xmlns:a16="http://schemas.microsoft.com/office/drawing/2014/main" id="{6BDA1533-56A6-41E7-9F16-356FB9310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47421F-4EE6-4620-918B-5E2F29B88EDA}"/>
              </a:ext>
            </a:extLst>
          </p:cNvPr>
          <p:cNvSpPr>
            <a:spLocks noGrp="1"/>
          </p:cNvSpPr>
          <p:nvPr>
            <p:ph type="sldNum" sz="quarter" idx="12"/>
          </p:nvPr>
        </p:nvSpPr>
        <p:spPr/>
        <p:txBody>
          <a:bodyPr/>
          <a:lstStyle/>
          <a:p>
            <a:fld id="{946AA8A9-4052-4C96-9CDB-4F31D17A94B2}" type="slidenum">
              <a:rPr lang="en-US" smtClean="0"/>
              <a:t>‹#›</a:t>
            </a:fld>
            <a:endParaRPr lang="en-US"/>
          </a:p>
        </p:txBody>
      </p:sp>
    </p:spTree>
    <p:extLst>
      <p:ext uri="{BB962C8B-B14F-4D97-AF65-F5344CB8AC3E}">
        <p14:creationId xmlns:p14="http://schemas.microsoft.com/office/powerpoint/2010/main" val="2624599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648AC1-C859-4C27-AE61-4BFA31C539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447550-6E2F-4B6C-9E82-51DDF12EDED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2A3ACF-8B6A-4655-84A9-1B6E89ED6506}"/>
              </a:ext>
            </a:extLst>
          </p:cNvPr>
          <p:cNvSpPr>
            <a:spLocks noGrp="1"/>
          </p:cNvSpPr>
          <p:nvPr>
            <p:ph type="dt" sz="half" idx="10"/>
          </p:nvPr>
        </p:nvSpPr>
        <p:spPr/>
        <p:txBody>
          <a:bodyPr/>
          <a:lstStyle/>
          <a:p>
            <a:fld id="{91D82122-4087-448D-85A6-542DCD762001}" type="datetimeFigureOut">
              <a:rPr lang="en-US" smtClean="0"/>
              <a:t>8/21/2018</a:t>
            </a:fld>
            <a:endParaRPr lang="en-US"/>
          </a:p>
        </p:txBody>
      </p:sp>
      <p:sp>
        <p:nvSpPr>
          <p:cNvPr id="5" name="Footer Placeholder 4">
            <a:extLst>
              <a:ext uri="{FF2B5EF4-FFF2-40B4-BE49-F238E27FC236}">
                <a16:creationId xmlns:a16="http://schemas.microsoft.com/office/drawing/2014/main" id="{3A828B67-5494-46AF-8CFF-59D1AA7EBE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1B3C00-A2D5-448E-A433-585B7AEDB2EC}"/>
              </a:ext>
            </a:extLst>
          </p:cNvPr>
          <p:cNvSpPr>
            <a:spLocks noGrp="1"/>
          </p:cNvSpPr>
          <p:nvPr>
            <p:ph type="sldNum" sz="quarter" idx="12"/>
          </p:nvPr>
        </p:nvSpPr>
        <p:spPr/>
        <p:txBody>
          <a:bodyPr/>
          <a:lstStyle/>
          <a:p>
            <a:fld id="{946AA8A9-4052-4C96-9CDB-4F31D17A94B2}" type="slidenum">
              <a:rPr lang="en-US" smtClean="0"/>
              <a:t>‹#›</a:t>
            </a:fld>
            <a:endParaRPr lang="en-US"/>
          </a:p>
        </p:txBody>
      </p:sp>
    </p:spTree>
    <p:extLst>
      <p:ext uri="{BB962C8B-B14F-4D97-AF65-F5344CB8AC3E}">
        <p14:creationId xmlns:p14="http://schemas.microsoft.com/office/powerpoint/2010/main" val="2687046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Option 1">
    <p:bg>
      <p:bgPr>
        <a:solidFill>
          <a:schemeClr val="tx1"/>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1689950" y="2877928"/>
            <a:ext cx="8812099" cy="507831"/>
          </a:xfrm>
        </p:spPr>
        <p:txBody>
          <a:bodyPr wrap="square" lIns="0" tIns="0" rIns="0" bIns="0">
            <a:noAutofit/>
          </a:bodyPr>
          <a:lstStyle>
            <a:lvl1pPr algn="ctr">
              <a:lnSpc>
                <a:spcPct val="100000"/>
              </a:lnSpc>
              <a:defRPr sz="3300" b="0" i="0" cap="all" spc="70">
                <a:solidFill>
                  <a:schemeClr val="accent6">
                    <a:lumMod val="75000"/>
                  </a:schemeClr>
                </a:solidFill>
                <a:latin typeface="Calibri"/>
                <a:cs typeface="Calibri"/>
              </a:defRPr>
            </a:lvl1pPr>
          </a:lstStyle>
          <a:p>
            <a:r>
              <a:rPr lang="en-US" dirty="0"/>
              <a:t>TITLE OF THE PRESENTATION</a:t>
            </a:r>
          </a:p>
        </p:txBody>
      </p:sp>
      <p:sp>
        <p:nvSpPr>
          <p:cNvPr id="7" name="Text Placeholder 14"/>
          <p:cNvSpPr>
            <a:spLocks noGrp="1"/>
          </p:cNvSpPr>
          <p:nvPr>
            <p:ph type="body" sz="quarter" idx="10" hasCustomPrompt="1"/>
          </p:nvPr>
        </p:nvSpPr>
        <p:spPr>
          <a:xfrm>
            <a:off x="3352085" y="3684016"/>
            <a:ext cx="5487829" cy="215444"/>
          </a:xfrm>
        </p:spPr>
        <p:txBody>
          <a:bodyPr lIns="0" tIns="0" rIns="0" bIns="0">
            <a:noAutofit/>
          </a:bodyPr>
          <a:lstStyle>
            <a:lvl1pPr marL="0" indent="0" algn="ctr">
              <a:buNone/>
              <a:defRPr sz="1400" i="1" spc="0">
                <a:ln>
                  <a:noFill/>
                </a:ln>
                <a:solidFill>
                  <a:schemeClr val="accent6">
                    <a:lumMod val="75000"/>
                  </a:schemeClr>
                </a:solidFill>
                <a:latin typeface="Georgia"/>
                <a:cs typeface="Georgia"/>
              </a:defRPr>
            </a:lvl1pPr>
            <a:lvl2pPr marL="228600" indent="0">
              <a:buNone/>
              <a:defRPr/>
            </a:lvl2pPr>
            <a:lvl3pPr marL="457200" indent="0">
              <a:buNone/>
              <a:defRPr/>
            </a:lvl3pPr>
            <a:lvl4pPr marL="685800" indent="0">
              <a:buNone/>
              <a:defRPr/>
            </a:lvl4pPr>
            <a:lvl5pPr marL="914400" indent="0">
              <a:buNone/>
              <a:defRPr/>
            </a:lvl5pPr>
          </a:lstStyle>
          <a:p>
            <a:pPr lvl="0"/>
            <a:r>
              <a:rPr lang="en-US" dirty="0"/>
              <a:t>Month-Day-Year</a:t>
            </a:r>
          </a:p>
        </p:txBody>
      </p:sp>
      <p:pic>
        <p:nvPicPr>
          <p:cNvPr id="2" name="Picture 1" descr="logo_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31276" y="6053328"/>
            <a:ext cx="2172266" cy="347472"/>
          </a:xfrm>
          <a:prstGeom prst="rect">
            <a:avLst/>
          </a:prstGeom>
        </p:spPr>
      </p:pic>
    </p:spTree>
    <p:extLst>
      <p:ext uri="{BB962C8B-B14F-4D97-AF65-F5344CB8AC3E}">
        <p14:creationId xmlns:p14="http://schemas.microsoft.com/office/powerpoint/2010/main" val="1549702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ingle Graphic">
    <p:spTree>
      <p:nvGrpSpPr>
        <p:cNvPr id="1" name=""/>
        <p:cNvGrpSpPr/>
        <p:nvPr/>
      </p:nvGrpSpPr>
      <p:grpSpPr>
        <a:xfrm>
          <a:off x="0" y="0"/>
          <a:ext cx="0" cy="0"/>
          <a:chOff x="0" y="0"/>
          <a:chExt cx="0" cy="0"/>
        </a:xfrm>
      </p:grpSpPr>
      <p:sp>
        <p:nvSpPr>
          <p:cNvPr id="4" name="Picture Placeholder 14"/>
          <p:cNvSpPr>
            <a:spLocks noGrp="1"/>
          </p:cNvSpPr>
          <p:nvPr>
            <p:ph type="pic" sz="quarter" idx="11" hasCustomPrompt="1"/>
          </p:nvPr>
        </p:nvSpPr>
        <p:spPr>
          <a:xfrm>
            <a:off x="0" y="0"/>
            <a:ext cx="12192127" cy="6858000"/>
          </a:xfrm>
        </p:spPr>
        <p:txBody>
          <a:bodyPr bIns="914400" anchor="ctr" anchorCtr="0"/>
          <a:lstStyle>
            <a:lvl1pPr marL="0" indent="0" algn="ctr">
              <a:buFontTx/>
              <a:buNone/>
              <a:defRPr sz="1400"/>
            </a:lvl1pPr>
          </a:lstStyle>
          <a:p>
            <a:r>
              <a:rPr lang="en-US" dirty="0"/>
              <a:t>Drag and drop image </a:t>
            </a:r>
          </a:p>
        </p:txBody>
      </p:sp>
      <p:sp>
        <p:nvSpPr>
          <p:cNvPr id="7" name="Rectangle 6"/>
          <p:cNvSpPr/>
          <p:nvPr userDrawn="1"/>
        </p:nvSpPr>
        <p:spPr>
          <a:xfrm>
            <a:off x="11160618" y="6056283"/>
            <a:ext cx="347563"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8" name="Picture 7"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60618" y="6056283"/>
            <a:ext cx="347563" cy="347472"/>
          </a:xfrm>
          <a:prstGeom prst="rect">
            <a:avLst/>
          </a:prstGeom>
        </p:spPr>
      </p:pic>
      <p:sp>
        <p:nvSpPr>
          <p:cNvPr id="9" name="Text Box 14"/>
          <p:cNvSpPr txBox="1">
            <a:spLocks noChangeArrowheads="1"/>
          </p:cNvSpPr>
          <p:nvPr userDrawn="1"/>
        </p:nvSpPr>
        <p:spPr bwMode="auto">
          <a:xfrm>
            <a:off x="11508181" y="6056283"/>
            <a:ext cx="347563"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0" name="Text Box 37"/>
          <p:cNvSpPr txBox="1">
            <a:spLocks noChangeArrowheads="1"/>
          </p:cNvSpPr>
          <p:nvPr userDrawn="1"/>
        </p:nvSpPr>
        <p:spPr bwMode="auto">
          <a:xfrm>
            <a:off x="685979" y="6295137"/>
            <a:ext cx="3593448"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436515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ack Cover">
    <p:bg>
      <p:bgPr>
        <a:solidFill>
          <a:schemeClr val="bg2"/>
        </a:solidFill>
        <a:effectLst/>
      </p:bgPr>
    </p:bg>
    <p:spTree>
      <p:nvGrpSpPr>
        <p:cNvPr id="1" name=""/>
        <p:cNvGrpSpPr/>
        <p:nvPr/>
      </p:nvGrpSpPr>
      <p:grpSpPr>
        <a:xfrm>
          <a:off x="0" y="0"/>
          <a:ext cx="0" cy="0"/>
          <a:chOff x="0" y="0"/>
          <a:chExt cx="0" cy="0"/>
        </a:xfrm>
      </p:grpSpPr>
      <p:pic>
        <p:nvPicPr>
          <p:cNvPr id="3" name="Picture 2" descr="back_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0" cy="6856214"/>
          </a:xfrm>
          <a:prstGeom prst="rect">
            <a:avLst/>
          </a:prstGeom>
        </p:spPr>
      </p:pic>
      <p:sp>
        <p:nvSpPr>
          <p:cNvPr id="10" name="Text Box 37"/>
          <p:cNvSpPr txBox="1">
            <a:spLocks noChangeArrowheads="1"/>
          </p:cNvSpPr>
          <p:nvPr userDrawn="1"/>
        </p:nvSpPr>
        <p:spPr bwMode="auto">
          <a:xfrm>
            <a:off x="4299275" y="6295137"/>
            <a:ext cx="3593448"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2945778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ummary">
    <p:bg>
      <p:bgPr>
        <a:solidFill>
          <a:schemeClr val="tx1"/>
        </a:solidFill>
        <a:effectLst/>
      </p:bgPr>
    </p:bg>
    <p:spTree>
      <p:nvGrpSpPr>
        <p:cNvPr id="1" name=""/>
        <p:cNvGrpSpPr/>
        <p:nvPr/>
      </p:nvGrpSpPr>
      <p:grpSpPr>
        <a:xfrm>
          <a:off x="0" y="0"/>
          <a:ext cx="0" cy="0"/>
          <a:chOff x="0" y="0"/>
          <a:chExt cx="0" cy="0"/>
        </a:xfrm>
      </p:grpSpPr>
      <p:sp>
        <p:nvSpPr>
          <p:cNvPr id="15" name="Title 1"/>
          <p:cNvSpPr>
            <a:spLocks noGrp="1"/>
          </p:cNvSpPr>
          <p:nvPr>
            <p:ph type="ctrTitle" hasCustomPrompt="1"/>
          </p:nvPr>
        </p:nvSpPr>
        <p:spPr>
          <a:xfrm>
            <a:off x="2901944" y="1231006"/>
            <a:ext cx="7317105" cy="3657600"/>
          </a:xfrm>
          <a:noFill/>
          <a:ln w="22225">
            <a:solidFill>
              <a:schemeClr val="bg2"/>
            </a:solidFill>
          </a:ln>
        </p:spPr>
        <p:txBody>
          <a:bodyPr lIns="274320" tIns="182880" rIns="274320" bIns="0" anchor="t" anchorCtr="0">
            <a:noAutofit/>
          </a:bodyPr>
          <a:lstStyle>
            <a:lvl1pPr>
              <a:lnSpc>
                <a:spcPct val="110000"/>
              </a:lnSpc>
              <a:defRPr sz="2700" b="0" i="0" spc="70">
                <a:solidFill>
                  <a:schemeClr val="bg2"/>
                </a:solidFill>
                <a:latin typeface="Calibri"/>
                <a:cs typeface="Calibri"/>
              </a:defRPr>
            </a:lvl1pPr>
          </a:lstStyle>
          <a:p>
            <a:pPr lvl="0"/>
            <a:r>
              <a:rPr lang="en-US" dirty="0" err="1"/>
              <a:t>Delit</a:t>
            </a:r>
            <a:r>
              <a:rPr lang="en-US" dirty="0"/>
              <a:t> </a:t>
            </a:r>
            <a:r>
              <a:rPr lang="en-US" dirty="0" err="1"/>
              <a:t>quaspe</a:t>
            </a:r>
            <a:r>
              <a:rPr lang="en-US" dirty="0"/>
              <a:t> con </a:t>
            </a:r>
            <a:r>
              <a:rPr lang="en-US" dirty="0" err="1"/>
              <a:t>pra</a:t>
            </a:r>
            <a:r>
              <a:rPr lang="en-US" dirty="0"/>
              <a:t> a cone </a:t>
            </a:r>
            <a:r>
              <a:rPr lang="en-US" dirty="0" err="1"/>
              <a:t>voluptatgj</a:t>
            </a:r>
            <a:r>
              <a:rPr lang="en-US" dirty="0"/>
              <a:t> met </a:t>
            </a:r>
            <a:r>
              <a:rPr lang="en-US" dirty="0" err="1"/>
              <a:t>exero</a:t>
            </a:r>
            <a:r>
              <a:rPr lang="en-US" dirty="0"/>
              <a:t> </a:t>
            </a:r>
            <a:r>
              <a:rPr lang="en-US" dirty="0" err="1"/>
              <a:t>minctatur</a:t>
            </a:r>
            <a:r>
              <a:rPr lang="en-US" dirty="0"/>
              <a:t> </a:t>
            </a:r>
            <a:r>
              <a:rPr lang="en-US" dirty="0" err="1"/>
              <a:t>ribus</a:t>
            </a:r>
            <a:r>
              <a:rPr lang="en-US" dirty="0"/>
              <a:t> </a:t>
            </a:r>
            <a:r>
              <a:rPr lang="en-US" dirty="0" err="1"/>
              <a:t>cullese</a:t>
            </a:r>
            <a:r>
              <a:rPr lang="en-US" dirty="0"/>
              <a:t> </a:t>
            </a:r>
            <a:r>
              <a:rPr lang="en-US" dirty="0" err="1"/>
              <a:t>officiet</a:t>
            </a:r>
            <a:r>
              <a:rPr lang="en-US" dirty="0"/>
              <a:t> </a:t>
            </a:r>
            <a:r>
              <a:rPr lang="en-US" dirty="0" err="1"/>
              <a:t>tet</a:t>
            </a:r>
            <a:r>
              <a:rPr lang="en-US" dirty="0"/>
              <a:t> </a:t>
            </a:r>
            <a:r>
              <a:rPr lang="en-US" dirty="0" err="1"/>
              <a:t>auditatem</a:t>
            </a:r>
            <a:r>
              <a:rPr lang="en-US" dirty="0"/>
              <a:t> </a:t>
            </a:r>
            <a:r>
              <a:rPr lang="en-US" dirty="0" err="1"/>
              <a:t>fugiae</a:t>
            </a:r>
            <a:r>
              <a:rPr lang="en-US" dirty="0"/>
              <a:t> </a:t>
            </a:r>
            <a:r>
              <a:rPr lang="en-US" dirty="0" err="1"/>
              <a:t>comniaequos</a:t>
            </a:r>
            <a:r>
              <a:rPr lang="en-US" dirty="0"/>
              <a:t> </a:t>
            </a:r>
            <a:r>
              <a:rPr lang="en-US" dirty="0" err="1"/>
              <a:t>autempos</a:t>
            </a:r>
            <a:r>
              <a:rPr lang="en-US" dirty="0"/>
              <a:t> </a:t>
            </a:r>
            <a:r>
              <a:rPr lang="en-US" dirty="0" err="1"/>
              <a:t>sintus</a:t>
            </a:r>
            <a:r>
              <a:rPr lang="en-US" dirty="0"/>
              <a:t> </a:t>
            </a:r>
            <a:r>
              <a:rPr lang="en-US" dirty="0" err="1"/>
              <a:t>dero</a:t>
            </a:r>
            <a:r>
              <a:rPr lang="en-US" dirty="0"/>
              <a:t> et </a:t>
            </a:r>
            <a:r>
              <a:rPr lang="en-US" dirty="0" err="1"/>
              <a:t>landebitatem</a:t>
            </a:r>
            <a:r>
              <a:rPr lang="en-US" dirty="0"/>
              <a:t> </a:t>
            </a:r>
            <a:r>
              <a:rPr lang="en-US" dirty="0" err="1"/>
              <a:t>ipsum</a:t>
            </a:r>
            <a:r>
              <a:rPr lang="en-US" dirty="0"/>
              <a:t> </a:t>
            </a:r>
            <a:r>
              <a:rPr lang="en-US" dirty="0" err="1"/>
              <a:t>ovid</a:t>
            </a:r>
            <a:r>
              <a:rPr lang="en-US" dirty="0"/>
              <a:t> ma </a:t>
            </a:r>
            <a:br>
              <a:rPr lang="en-US" dirty="0"/>
            </a:br>
            <a:r>
              <a:rPr lang="en-US" dirty="0" err="1"/>
              <a:t>utem</a:t>
            </a:r>
            <a:r>
              <a:rPr lang="en-US" dirty="0"/>
              <a:t> res </a:t>
            </a:r>
            <a:r>
              <a:rPr lang="en-US" dirty="0" err="1"/>
              <a:t>ut</a:t>
            </a:r>
            <a:r>
              <a:rPr lang="en-US" dirty="0"/>
              <a:t> </a:t>
            </a:r>
            <a:r>
              <a:rPr lang="en-US" dirty="0" err="1"/>
              <a:t>reped</a:t>
            </a:r>
            <a:r>
              <a:rPr lang="en-US" dirty="0"/>
              <a:t> quam qui </a:t>
            </a:r>
            <a:r>
              <a:rPr lang="en-US" dirty="0" err="1"/>
              <a:t>descid</a:t>
            </a:r>
            <a:r>
              <a:rPr lang="en-US" dirty="0"/>
              <a:t> quam </a:t>
            </a:r>
            <a:r>
              <a:rPr lang="en-US" dirty="0" err="1"/>
              <a:t>si</a:t>
            </a:r>
            <a:r>
              <a:rPr lang="en-US" dirty="0"/>
              <a:t> </a:t>
            </a:r>
            <a:r>
              <a:rPr lang="en-US" dirty="0" err="1"/>
              <a:t>si</a:t>
            </a:r>
            <a:r>
              <a:rPr lang="en-US" dirty="0"/>
              <a:t> </a:t>
            </a:r>
            <a:r>
              <a:rPr lang="en-US" dirty="0" err="1"/>
              <a:t>conest</a:t>
            </a:r>
            <a:r>
              <a:rPr lang="en-US" dirty="0"/>
              <a:t> </a:t>
            </a:r>
            <a:r>
              <a:rPr lang="en-US" dirty="0" err="1"/>
              <a:t>officil</a:t>
            </a:r>
            <a:r>
              <a:rPr lang="en-US" dirty="0"/>
              <a:t> mint</a:t>
            </a:r>
          </a:p>
        </p:txBody>
      </p:sp>
      <p:sp>
        <p:nvSpPr>
          <p:cNvPr id="2" name="Rectangle 1"/>
          <p:cNvSpPr/>
          <p:nvPr userDrawn="1"/>
        </p:nvSpPr>
        <p:spPr>
          <a:xfrm>
            <a:off x="1987306" y="1231006"/>
            <a:ext cx="914638" cy="9144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5" name="Picture 4" descr="mark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87306" y="1231006"/>
            <a:ext cx="914638" cy="914400"/>
          </a:xfrm>
          <a:prstGeom prst="rect">
            <a:avLst/>
          </a:prstGeom>
        </p:spPr>
      </p:pic>
      <p:sp>
        <p:nvSpPr>
          <p:cNvPr id="17" name="Rectangle 16"/>
          <p:cNvSpPr/>
          <p:nvPr userDrawn="1"/>
        </p:nvSpPr>
        <p:spPr>
          <a:xfrm>
            <a:off x="9761730" y="4888606"/>
            <a:ext cx="457319" cy="4572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7" name="Rectangle 26"/>
          <p:cNvSpPr/>
          <p:nvPr userDrawn="1"/>
        </p:nvSpPr>
        <p:spPr>
          <a:xfrm>
            <a:off x="11160618" y="6056283"/>
            <a:ext cx="347563" cy="347472"/>
          </a:xfrm>
          <a:prstGeom prst="rect">
            <a:avLst/>
          </a:prstGeom>
          <a:noFill/>
          <a:ln w="12700">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6">
                  <a:lumMod val="75000"/>
                </a:schemeClr>
              </a:solidFill>
            </a:endParaRPr>
          </a:p>
        </p:txBody>
      </p:sp>
      <p:pic>
        <p:nvPicPr>
          <p:cNvPr id="31" name="Picture 30" descr="mark5.png"/>
          <p:cNvPicPr>
            <a:picLocks noChangeAspect="1"/>
          </p:cNvPicPr>
          <p:nvPr userDrawn="1"/>
        </p:nvPicPr>
        <p:blipFill>
          <a:blip r:embed="rId3">
            <a:alphaModFix amt="80000"/>
            <a:extLst>
              <a:ext uri="{28A0092B-C50C-407E-A947-70E740481C1C}">
                <a14:useLocalDpi xmlns:a14="http://schemas.microsoft.com/office/drawing/2010/main" val="0"/>
              </a:ext>
            </a:extLst>
          </a:blip>
          <a:stretch>
            <a:fillRect/>
          </a:stretch>
        </p:blipFill>
        <p:spPr>
          <a:xfrm>
            <a:off x="11160618" y="6056283"/>
            <a:ext cx="347563" cy="347472"/>
          </a:xfrm>
          <a:prstGeom prst="rect">
            <a:avLst/>
          </a:prstGeom>
        </p:spPr>
      </p:pic>
      <p:sp>
        <p:nvSpPr>
          <p:cNvPr id="35" name="Rectangle 34"/>
          <p:cNvSpPr/>
          <p:nvPr userDrawn="1"/>
        </p:nvSpPr>
        <p:spPr>
          <a:xfrm>
            <a:off x="9302633" y="4888606"/>
            <a:ext cx="457319" cy="4572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6" name="Rectangle 35"/>
          <p:cNvSpPr/>
          <p:nvPr userDrawn="1"/>
        </p:nvSpPr>
        <p:spPr>
          <a:xfrm>
            <a:off x="8843535" y="4888606"/>
            <a:ext cx="457319" cy="4572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7" name="Rectangle 36"/>
          <p:cNvSpPr/>
          <p:nvPr userDrawn="1"/>
        </p:nvSpPr>
        <p:spPr>
          <a:xfrm>
            <a:off x="8384437" y="4888606"/>
            <a:ext cx="457319" cy="4572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8" name="Rectangle 37"/>
          <p:cNvSpPr/>
          <p:nvPr userDrawn="1"/>
        </p:nvSpPr>
        <p:spPr>
          <a:xfrm>
            <a:off x="7925340" y="4888606"/>
            <a:ext cx="457319" cy="4572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0" name="Text Box 14"/>
          <p:cNvSpPr txBox="1">
            <a:spLocks noChangeArrowheads="1"/>
          </p:cNvSpPr>
          <p:nvPr userDrawn="1"/>
        </p:nvSpPr>
        <p:spPr bwMode="auto">
          <a:xfrm>
            <a:off x="11508181" y="6056283"/>
            <a:ext cx="347563" cy="347472"/>
          </a:xfrm>
          <a:prstGeom prst="rect">
            <a:avLst/>
          </a:prstGeom>
          <a:noFill/>
          <a:ln w="12700" cmpd="sng">
            <a:solidFill>
              <a:schemeClr val="accent6">
                <a:lumMod val="50000"/>
              </a:schemeClr>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chemeClr val="bg2">
                    <a:lumMod val="65000"/>
                  </a:schemeClr>
                </a:solidFill>
                <a:latin typeface="Calibri"/>
                <a:cs typeface="Calibri"/>
              </a:rPr>
              <a:pPr algn="ctr" fontAlgn="auto">
                <a:lnSpc>
                  <a:spcPct val="85000"/>
                </a:lnSpc>
                <a:spcBef>
                  <a:spcPct val="50000"/>
                </a:spcBef>
                <a:spcAft>
                  <a:spcPts val="0"/>
                </a:spcAft>
                <a:defRPr/>
              </a:pPr>
              <a:t>‹#›</a:t>
            </a:fld>
            <a:endParaRPr lang="en-US" sz="900" b="1" i="0" dirty="0">
              <a:solidFill>
                <a:schemeClr val="bg2">
                  <a:lumMod val="65000"/>
                </a:schemeClr>
              </a:solidFill>
              <a:latin typeface="Calibri"/>
              <a:cs typeface="Calibri"/>
            </a:endParaRPr>
          </a:p>
        </p:txBody>
      </p:sp>
      <p:sp>
        <p:nvSpPr>
          <p:cNvPr id="24" name="Text Box 37"/>
          <p:cNvSpPr txBox="1">
            <a:spLocks noChangeArrowheads="1"/>
          </p:cNvSpPr>
          <p:nvPr userDrawn="1"/>
        </p:nvSpPr>
        <p:spPr bwMode="auto">
          <a:xfrm>
            <a:off x="685979" y="6295137"/>
            <a:ext cx="3593448"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bg2">
                    <a:lumMod val="50000"/>
                  </a:schemeClr>
                </a:solidFill>
                <a:latin typeface="Calibri"/>
                <a:cs typeface="Calibri"/>
              </a:rPr>
              <a:t>© Copyright Publicis.Sapient | Confidential</a:t>
            </a:r>
          </a:p>
        </p:txBody>
      </p:sp>
      <p:pic>
        <p:nvPicPr>
          <p:cNvPr id="6" name="Picture 5" descr="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5340" y="4888606"/>
            <a:ext cx="457319" cy="457200"/>
          </a:xfrm>
          <a:prstGeom prst="rect">
            <a:avLst/>
          </a:prstGeom>
        </p:spPr>
      </p:pic>
      <p:pic>
        <p:nvPicPr>
          <p:cNvPr id="7" name="Picture 6" descr="2.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384437" y="4888606"/>
            <a:ext cx="457319" cy="457200"/>
          </a:xfrm>
          <a:prstGeom prst="rect">
            <a:avLst/>
          </a:prstGeom>
        </p:spPr>
      </p:pic>
      <p:pic>
        <p:nvPicPr>
          <p:cNvPr id="8" name="Picture 7" descr="3.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843535" y="4888606"/>
            <a:ext cx="457319" cy="457200"/>
          </a:xfrm>
          <a:prstGeom prst="rect">
            <a:avLst/>
          </a:prstGeom>
        </p:spPr>
      </p:pic>
      <p:pic>
        <p:nvPicPr>
          <p:cNvPr id="9" name="Picture 8" descr="4.png"/>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302633" y="4888606"/>
            <a:ext cx="457319" cy="457200"/>
          </a:xfrm>
          <a:prstGeom prst="rect">
            <a:avLst/>
          </a:prstGeom>
        </p:spPr>
      </p:pic>
      <p:pic>
        <p:nvPicPr>
          <p:cNvPr id="10" name="Picture 9" descr="5.png"/>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9761730" y="4888606"/>
            <a:ext cx="457319" cy="457200"/>
          </a:xfrm>
          <a:prstGeom prst="rect">
            <a:avLst/>
          </a:prstGeom>
        </p:spPr>
      </p:pic>
    </p:spTree>
    <p:extLst>
      <p:ext uri="{BB962C8B-B14F-4D97-AF65-F5344CB8AC3E}">
        <p14:creationId xmlns:p14="http://schemas.microsoft.com/office/powerpoint/2010/main" val="2467130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ivider — One Line Option 1">
    <p:bg>
      <p:bgPr>
        <a:solidFill>
          <a:schemeClr val="accent1"/>
        </a:solidFill>
        <a:effectLst/>
      </p:bgPr>
    </p:bg>
    <p:spTree>
      <p:nvGrpSpPr>
        <p:cNvPr id="1" name=""/>
        <p:cNvGrpSpPr/>
        <p:nvPr/>
      </p:nvGrpSpPr>
      <p:grpSpPr>
        <a:xfrm>
          <a:off x="0" y="0"/>
          <a:ext cx="0" cy="0"/>
          <a:chOff x="0" y="0"/>
          <a:chExt cx="0" cy="0"/>
        </a:xfrm>
      </p:grpSpPr>
      <p:pic>
        <p:nvPicPr>
          <p:cNvPr id="4" name="Picture 3" descr="icon_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0" cy="6856214"/>
          </a:xfrm>
          <a:prstGeom prst="rect">
            <a:avLst/>
          </a:prstGeom>
        </p:spPr>
      </p:pic>
      <p:sp>
        <p:nvSpPr>
          <p:cNvPr id="6" name="Text Placeholder 14"/>
          <p:cNvSpPr>
            <a:spLocks noGrp="1"/>
          </p:cNvSpPr>
          <p:nvPr>
            <p:ph type="body" sz="quarter" idx="10" hasCustomPrompt="1"/>
          </p:nvPr>
        </p:nvSpPr>
        <p:spPr>
          <a:xfrm>
            <a:off x="877545" y="2970907"/>
            <a:ext cx="914638" cy="914400"/>
          </a:xfrm>
          <a:ln w="22225">
            <a:solidFill>
              <a:schemeClr val="accent1">
                <a:lumMod val="40000"/>
                <a:lumOff val="60000"/>
              </a:schemeClr>
            </a:solidFill>
          </a:ln>
        </p:spPr>
        <p:txBody>
          <a:bodyPr wrap="square" lIns="0" tIns="0" rIns="0" bIns="0" anchor="ctr" anchorCtr="0">
            <a:noAutofit/>
          </a:bodyPr>
          <a:lstStyle>
            <a:lvl1pPr marL="0" indent="0" algn="ctr">
              <a:buNone/>
              <a:defRPr sz="2700" b="1" i="0" spc="20" baseline="0">
                <a:ln>
                  <a:noFill/>
                </a:ln>
                <a:solidFill>
                  <a:schemeClr val="accent1">
                    <a:lumMod val="20000"/>
                    <a:lumOff val="80000"/>
                  </a:schemeClr>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a:t>01</a:t>
            </a:r>
          </a:p>
        </p:txBody>
      </p:sp>
      <p:sp>
        <p:nvSpPr>
          <p:cNvPr id="7" name="Title 1"/>
          <p:cNvSpPr>
            <a:spLocks noGrp="1"/>
          </p:cNvSpPr>
          <p:nvPr>
            <p:ph type="ctrTitle" hasCustomPrompt="1"/>
          </p:nvPr>
        </p:nvSpPr>
        <p:spPr>
          <a:xfrm>
            <a:off x="1792183" y="2970907"/>
            <a:ext cx="7544749" cy="914400"/>
          </a:xfrm>
          <a:ln w="22225">
            <a:solidFill>
              <a:schemeClr val="accent1">
                <a:lumMod val="40000"/>
                <a:lumOff val="60000"/>
              </a:schemeClr>
            </a:solidFill>
          </a:ln>
        </p:spPr>
        <p:txBody>
          <a:bodyPr lIns="274320" tIns="0" rIns="274320" bIns="0" anchor="ctr" anchorCtr="0">
            <a:noAutofit/>
          </a:bodyPr>
          <a:lstStyle>
            <a:lvl1pPr>
              <a:defRPr sz="2700" b="1" i="0" spc="70">
                <a:solidFill>
                  <a:schemeClr val="accent1">
                    <a:lumMod val="20000"/>
                    <a:lumOff val="80000"/>
                  </a:schemeClr>
                </a:solidFill>
                <a:latin typeface="Calibri"/>
                <a:cs typeface="Calibri"/>
              </a:defRPr>
            </a:lvl1pPr>
          </a:lstStyle>
          <a:p>
            <a:pPr lvl="0"/>
            <a:r>
              <a:rPr lang="en-US" dirty="0"/>
              <a:t>Agenda Item Title</a:t>
            </a:r>
          </a:p>
        </p:txBody>
      </p:sp>
    </p:spTree>
    <p:extLst>
      <p:ext uri="{BB962C8B-B14F-4D97-AF65-F5344CB8AC3E}">
        <p14:creationId xmlns:p14="http://schemas.microsoft.com/office/powerpoint/2010/main" val="41589176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One Column">
    <p:spTree>
      <p:nvGrpSpPr>
        <p:cNvPr id="1" name=""/>
        <p:cNvGrpSpPr/>
        <p:nvPr/>
      </p:nvGrpSpPr>
      <p:grpSpPr>
        <a:xfrm>
          <a:off x="0" y="0"/>
          <a:ext cx="0" cy="0"/>
          <a:chOff x="0" y="0"/>
          <a:chExt cx="0" cy="0"/>
        </a:xfrm>
      </p:grpSpPr>
      <p:sp>
        <p:nvSpPr>
          <p:cNvPr id="6" name="Picture Placeholder 14"/>
          <p:cNvSpPr>
            <a:spLocks noGrp="1"/>
          </p:cNvSpPr>
          <p:nvPr>
            <p:ph type="pic" sz="quarter" idx="11" hasCustomPrompt="1"/>
          </p:nvPr>
        </p:nvSpPr>
        <p:spPr>
          <a:xfrm>
            <a:off x="-6225" y="0"/>
            <a:ext cx="8689063" cy="6858000"/>
          </a:xfrm>
        </p:spPr>
        <p:txBody>
          <a:bodyPr bIns="914400" anchor="ctr" anchorCtr="0"/>
          <a:lstStyle>
            <a:lvl1pPr marL="0" indent="0" algn="ctr">
              <a:buFontTx/>
              <a:buNone/>
              <a:defRPr sz="1400"/>
            </a:lvl1pPr>
          </a:lstStyle>
          <a:p>
            <a:r>
              <a:rPr lang="en-US" dirty="0"/>
              <a:t>Drag and drop image </a:t>
            </a:r>
          </a:p>
        </p:txBody>
      </p:sp>
      <p:sp>
        <p:nvSpPr>
          <p:cNvPr id="7" name="Title 1"/>
          <p:cNvSpPr>
            <a:spLocks noGrp="1"/>
          </p:cNvSpPr>
          <p:nvPr>
            <p:ph type="title" hasCustomPrompt="1"/>
          </p:nvPr>
        </p:nvSpPr>
        <p:spPr>
          <a:xfrm>
            <a:off x="9257536" y="685801"/>
            <a:ext cx="2359767"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8" name="Text Placeholder 2"/>
          <p:cNvSpPr>
            <a:spLocks noGrp="1"/>
          </p:cNvSpPr>
          <p:nvPr>
            <p:ph type="body" sz="quarter" idx="10" hasCustomPrompt="1"/>
          </p:nvPr>
        </p:nvSpPr>
        <p:spPr>
          <a:xfrm>
            <a:off x="9257536" y="1892300"/>
            <a:ext cx="2359767" cy="374718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sz="1300">
                <a:solidFill>
                  <a:schemeClr val="accent6">
                    <a:lumMod val="50000"/>
                  </a:schemeClr>
                </a:solidFill>
              </a:defRPr>
            </a:lvl1pPr>
            <a:lvl2pPr>
              <a:defRPr sz="1300">
                <a:solidFill>
                  <a:schemeClr val="accent6">
                    <a:lumMod val="50000"/>
                  </a:schemeClr>
                </a:solidFill>
              </a:defRPr>
            </a:lvl2pPr>
            <a:lvl3pPr>
              <a:defRPr sz="1300">
                <a:solidFill>
                  <a:schemeClr val="accent6">
                    <a:lumMod val="50000"/>
                  </a:schemeClr>
                </a:solidFill>
              </a:defRPr>
            </a:lvl3pPr>
            <a:lvl4pPr>
              <a:defRPr sz="1300">
                <a:solidFill>
                  <a:schemeClr val="accent6">
                    <a:lumMod val="50000"/>
                  </a:schemeClr>
                </a:solidFill>
              </a:defRPr>
            </a:lvl4pPr>
            <a:lvl5pPr>
              <a:spcAft>
                <a:spcPts val="1000"/>
              </a:spcAft>
              <a:defRPr sz="13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Drag and drop your image in the container on the left. You can </a:t>
            </a:r>
            <a:br>
              <a:rPr lang="en-US" dirty="0"/>
            </a:br>
            <a:r>
              <a:rPr lang="en-US" dirty="0"/>
              <a:t>then adjust the image size, placement, masking, etc. If you want to change the image again, delete the image and a new container will appear.</a:t>
            </a:r>
          </a:p>
        </p:txBody>
      </p:sp>
      <p:sp>
        <p:nvSpPr>
          <p:cNvPr id="11" name="Rectangle 10"/>
          <p:cNvSpPr/>
          <p:nvPr userDrawn="1"/>
        </p:nvSpPr>
        <p:spPr>
          <a:xfrm>
            <a:off x="11160618" y="6056283"/>
            <a:ext cx="347563"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2" name="Picture 1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60618" y="6056283"/>
            <a:ext cx="347563" cy="347472"/>
          </a:xfrm>
          <a:prstGeom prst="rect">
            <a:avLst/>
          </a:prstGeom>
        </p:spPr>
      </p:pic>
      <p:sp>
        <p:nvSpPr>
          <p:cNvPr id="9" name="Text Box 14"/>
          <p:cNvSpPr txBox="1">
            <a:spLocks noChangeArrowheads="1"/>
          </p:cNvSpPr>
          <p:nvPr userDrawn="1"/>
        </p:nvSpPr>
        <p:spPr bwMode="auto">
          <a:xfrm>
            <a:off x="11508181" y="6056283"/>
            <a:ext cx="347563"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3" name="Text Box 37"/>
          <p:cNvSpPr txBox="1">
            <a:spLocks noChangeArrowheads="1"/>
          </p:cNvSpPr>
          <p:nvPr userDrawn="1"/>
        </p:nvSpPr>
        <p:spPr bwMode="auto">
          <a:xfrm>
            <a:off x="685979" y="6295137"/>
            <a:ext cx="3593448"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22860258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ver Option 1">
    <p:bg>
      <p:bgPr>
        <a:solidFill>
          <a:schemeClr val="tx1"/>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1689950" y="2877928"/>
            <a:ext cx="8812099" cy="507831"/>
          </a:xfrm>
        </p:spPr>
        <p:txBody>
          <a:bodyPr wrap="square" lIns="0" tIns="0" rIns="0" bIns="0">
            <a:noAutofit/>
          </a:bodyPr>
          <a:lstStyle>
            <a:lvl1pPr algn="ctr">
              <a:lnSpc>
                <a:spcPct val="100000"/>
              </a:lnSpc>
              <a:defRPr sz="3300" b="0" i="0" cap="all" spc="70">
                <a:solidFill>
                  <a:schemeClr val="accent6">
                    <a:lumMod val="75000"/>
                  </a:schemeClr>
                </a:solidFill>
                <a:latin typeface="Calibri"/>
                <a:cs typeface="Calibri"/>
              </a:defRPr>
            </a:lvl1pPr>
          </a:lstStyle>
          <a:p>
            <a:r>
              <a:rPr lang="en-US" dirty="0"/>
              <a:t>TITLE OF THE PRESENTATION</a:t>
            </a:r>
          </a:p>
        </p:txBody>
      </p:sp>
      <p:sp>
        <p:nvSpPr>
          <p:cNvPr id="7" name="Text Placeholder 14"/>
          <p:cNvSpPr>
            <a:spLocks noGrp="1"/>
          </p:cNvSpPr>
          <p:nvPr>
            <p:ph type="body" sz="quarter" idx="10" hasCustomPrompt="1"/>
          </p:nvPr>
        </p:nvSpPr>
        <p:spPr>
          <a:xfrm>
            <a:off x="3352085" y="3684016"/>
            <a:ext cx="5487829" cy="215444"/>
          </a:xfrm>
        </p:spPr>
        <p:txBody>
          <a:bodyPr lIns="0" tIns="0" rIns="0" bIns="0">
            <a:noAutofit/>
          </a:bodyPr>
          <a:lstStyle>
            <a:lvl1pPr marL="0" indent="0" algn="ctr">
              <a:buNone/>
              <a:defRPr sz="1400" i="1" spc="0">
                <a:ln>
                  <a:noFill/>
                </a:ln>
                <a:solidFill>
                  <a:schemeClr val="accent6">
                    <a:lumMod val="75000"/>
                  </a:schemeClr>
                </a:solidFill>
                <a:latin typeface="Georgia"/>
                <a:cs typeface="Georgia"/>
              </a:defRPr>
            </a:lvl1pPr>
            <a:lvl2pPr marL="228600" indent="0">
              <a:buNone/>
              <a:defRPr/>
            </a:lvl2pPr>
            <a:lvl3pPr marL="457200" indent="0">
              <a:buNone/>
              <a:defRPr/>
            </a:lvl3pPr>
            <a:lvl4pPr marL="685800" indent="0">
              <a:buNone/>
              <a:defRPr/>
            </a:lvl4pPr>
            <a:lvl5pPr marL="914400" indent="0">
              <a:buNone/>
              <a:defRPr/>
            </a:lvl5pPr>
          </a:lstStyle>
          <a:p>
            <a:pPr lvl="0"/>
            <a:r>
              <a:rPr lang="en-US" dirty="0"/>
              <a:t>Month-Day-Year</a:t>
            </a:r>
          </a:p>
        </p:txBody>
      </p:sp>
      <p:pic>
        <p:nvPicPr>
          <p:cNvPr id="2" name="Picture 1" descr="logo_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31276" y="6053328"/>
            <a:ext cx="2172266" cy="347472"/>
          </a:xfrm>
          <a:prstGeom prst="rect">
            <a:avLst/>
          </a:prstGeom>
        </p:spPr>
      </p:pic>
    </p:spTree>
    <p:extLst>
      <p:ext uri="{BB962C8B-B14F-4D97-AF65-F5344CB8AC3E}">
        <p14:creationId xmlns:p14="http://schemas.microsoft.com/office/powerpoint/2010/main" val="40897161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ver Option 2">
    <p:bg>
      <p:bgPr>
        <a:solidFill>
          <a:schemeClr val="tx1"/>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689950" y="2560428"/>
            <a:ext cx="8812099" cy="1108765"/>
          </a:xfrm>
        </p:spPr>
        <p:txBody>
          <a:bodyPr wrap="square" lIns="0" tIns="0" rIns="0" bIns="0">
            <a:noAutofit/>
          </a:bodyPr>
          <a:lstStyle>
            <a:lvl1pPr algn="ctr">
              <a:lnSpc>
                <a:spcPct val="110000"/>
              </a:lnSpc>
              <a:defRPr sz="3300" b="0" i="0" cap="all" spc="70">
                <a:solidFill>
                  <a:schemeClr val="accent6">
                    <a:lumMod val="75000"/>
                  </a:schemeClr>
                </a:solidFill>
                <a:latin typeface="Calibri"/>
                <a:cs typeface="Calibri"/>
              </a:defRPr>
            </a:lvl1pPr>
          </a:lstStyle>
          <a:p>
            <a:r>
              <a:rPr lang="en-US" dirty="0"/>
              <a:t>TITLE OF THE PRESENTATION</a:t>
            </a:r>
            <a:br>
              <a:rPr lang="en-US" dirty="0"/>
            </a:br>
            <a:r>
              <a:rPr lang="en-US" dirty="0"/>
              <a:t>TWO LINES MAX AND NO SUBTITLE</a:t>
            </a:r>
          </a:p>
        </p:txBody>
      </p:sp>
      <p:sp>
        <p:nvSpPr>
          <p:cNvPr id="8" name="Text Placeholder 14"/>
          <p:cNvSpPr>
            <a:spLocks noGrp="1"/>
          </p:cNvSpPr>
          <p:nvPr>
            <p:ph type="body" sz="quarter" idx="10" hasCustomPrompt="1"/>
          </p:nvPr>
        </p:nvSpPr>
        <p:spPr>
          <a:xfrm>
            <a:off x="3352085" y="3950716"/>
            <a:ext cx="5487829" cy="215444"/>
          </a:xfrm>
        </p:spPr>
        <p:txBody>
          <a:bodyPr lIns="0" tIns="0" rIns="0" bIns="0">
            <a:noAutofit/>
          </a:bodyPr>
          <a:lstStyle>
            <a:lvl1pPr marL="0" indent="0" algn="ctr">
              <a:buNone/>
              <a:defRPr sz="1400" i="1" spc="0">
                <a:ln>
                  <a:noFill/>
                </a:ln>
                <a:solidFill>
                  <a:schemeClr val="accent6">
                    <a:lumMod val="75000"/>
                  </a:schemeClr>
                </a:solidFill>
                <a:latin typeface="Georgia"/>
                <a:cs typeface="Georgia"/>
              </a:defRPr>
            </a:lvl1pPr>
            <a:lvl2pPr marL="228600" indent="0">
              <a:buNone/>
              <a:defRPr/>
            </a:lvl2pPr>
            <a:lvl3pPr marL="457200" indent="0">
              <a:buNone/>
              <a:defRPr/>
            </a:lvl3pPr>
            <a:lvl4pPr marL="685800" indent="0">
              <a:buNone/>
              <a:defRPr/>
            </a:lvl4pPr>
            <a:lvl5pPr marL="914400" indent="0">
              <a:buNone/>
              <a:defRPr/>
            </a:lvl5pPr>
          </a:lstStyle>
          <a:p>
            <a:pPr lvl="0"/>
            <a:r>
              <a:rPr lang="en-US" dirty="0"/>
              <a:t>Month-Day-Year</a:t>
            </a:r>
          </a:p>
        </p:txBody>
      </p:sp>
      <p:pic>
        <p:nvPicPr>
          <p:cNvPr id="5" name="Picture 4" descr="logo_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31276" y="6053328"/>
            <a:ext cx="2172266" cy="347472"/>
          </a:xfrm>
          <a:prstGeom prst="rect">
            <a:avLst/>
          </a:prstGeom>
        </p:spPr>
      </p:pic>
    </p:spTree>
    <p:extLst>
      <p:ext uri="{BB962C8B-B14F-4D97-AF65-F5344CB8AC3E}">
        <p14:creationId xmlns:p14="http://schemas.microsoft.com/office/powerpoint/2010/main" val="2413820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64070-795F-42B0-A287-715F180F1A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06B318-854D-4E4B-9248-98A7999F995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93B3B0-42FD-402D-8612-D6FDD5B95691}"/>
              </a:ext>
            </a:extLst>
          </p:cNvPr>
          <p:cNvSpPr>
            <a:spLocks noGrp="1"/>
          </p:cNvSpPr>
          <p:nvPr>
            <p:ph type="dt" sz="half" idx="10"/>
          </p:nvPr>
        </p:nvSpPr>
        <p:spPr/>
        <p:txBody>
          <a:bodyPr/>
          <a:lstStyle/>
          <a:p>
            <a:fld id="{91D82122-4087-448D-85A6-542DCD762001}" type="datetimeFigureOut">
              <a:rPr lang="en-US" smtClean="0"/>
              <a:t>8/21/2018</a:t>
            </a:fld>
            <a:endParaRPr lang="en-US"/>
          </a:p>
        </p:txBody>
      </p:sp>
      <p:sp>
        <p:nvSpPr>
          <p:cNvPr id="5" name="Footer Placeholder 4">
            <a:extLst>
              <a:ext uri="{FF2B5EF4-FFF2-40B4-BE49-F238E27FC236}">
                <a16:creationId xmlns:a16="http://schemas.microsoft.com/office/drawing/2014/main" id="{58D8C5EB-8327-4C36-9CB4-CBC29DC036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F92B69-33BA-4BB8-9D40-E7665B1E6E0C}"/>
              </a:ext>
            </a:extLst>
          </p:cNvPr>
          <p:cNvSpPr>
            <a:spLocks noGrp="1"/>
          </p:cNvSpPr>
          <p:nvPr>
            <p:ph type="sldNum" sz="quarter" idx="12"/>
          </p:nvPr>
        </p:nvSpPr>
        <p:spPr/>
        <p:txBody>
          <a:bodyPr/>
          <a:lstStyle/>
          <a:p>
            <a:fld id="{946AA8A9-4052-4C96-9CDB-4F31D17A94B2}" type="slidenum">
              <a:rPr lang="en-US" smtClean="0"/>
              <a:t>‹#›</a:t>
            </a:fld>
            <a:endParaRPr lang="en-US"/>
          </a:p>
        </p:txBody>
      </p:sp>
    </p:spTree>
    <p:extLst>
      <p:ext uri="{BB962C8B-B14F-4D97-AF65-F5344CB8AC3E}">
        <p14:creationId xmlns:p14="http://schemas.microsoft.com/office/powerpoint/2010/main" val="2910180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ver Option 3">
    <p:bg>
      <p:bgPr>
        <a:solidFill>
          <a:schemeClr val="tx1"/>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2434906" y="2958207"/>
            <a:ext cx="7317105" cy="960120"/>
          </a:xfrm>
          <a:ln w="22225">
            <a:solidFill>
              <a:srgbClr val="F1ECE7"/>
            </a:solidFill>
          </a:ln>
        </p:spPr>
        <p:txBody>
          <a:bodyPr wrap="square" lIns="182880" tIns="0" rIns="182880" bIns="0" anchor="ctr" anchorCtr="0">
            <a:noAutofit/>
          </a:bodyPr>
          <a:lstStyle>
            <a:lvl1pPr algn="l">
              <a:lnSpc>
                <a:spcPct val="110000"/>
              </a:lnSpc>
              <a:defRPr sz="2900" b="0" i="0" spc="70">
                <a:solidFill>
                  <a:schemeClr val="bg2"/>
                </a:solidFill>
                <a:latin typeface="Calibri"/>
                <a:cs typeface="Calibri"/>
              </a:defRPr>
            </a:lvl1pPr>
          </a:lstStyle>
          <a:p>
            <a:r>
              <a:rPr lang="en-US" dirty="0"/>
              <a:t>Title of the Presentation</a:t>
            </a:r>
          </a:p>
        </p:txBody>
      </p:sp>
      <p:sp>
        <p:nvSpPr>
          <p:cNvPr id="7" name="Text Placeholder 14"/>
          <p:cNvSpPr>
            <a:spLocks noGrp="1"/>
          </p:cNvSpPr>
          <p:nvPr>
            <p:ph type="body" sz="quarter" idx="10" hasCustomPrompt="1"/>
          </p:nvPr>
        </p:nvSpPr>
        <p:spPr>
          <a:xfrm>
            <a:off x="7739808" y="3918327"/>
            <a:ext cx="2012204" cy="457200"/>
          </a:xfrm>
          <a:ln w="22225">
            <a:solidFill>
              <a:srgbClr val="F1ECE7"/>
            </a:solidFill>
          </a:ln>
        </p:spPr>
        <p:txBody>
          <a:bodyPr lIns="182880" tIns="0" rIns="0" bIns="0" anchor="ctr" anchorCtr="0">
            <a:noAutofit/>
          </a:bodyPr>
          <a:lstStyle>
            <a:lvl1pPr marL="0" indent="0" algn="l">
              <a:buNone/>
              <a:defRPr sz="1400" i="1" spc="0">
                <a:ln>
                  <a:noFill/>
                </a:ln>
                <a:solidFill>
                  <a:schemeClr val="bg2"/>
                </a:solidFill>
                <a:latin typeface="Georgia"/>
                <a:cs typeface="Georgia"/>
              </a:defRPr>
            </a:lvl1pPr>
            <a:lvl2pPr marL="228600" indent="0">
              <a:buNone/>
              <a:defRPr/>
            </a:lvl2pPr>
            <a:lvl3pPr marL="457200" indent="0">
              <a:buNone/>
              <a:defRPr/>
            </a:lvl3pPr>
            <a:lvl4pPr marL="685800" indent="0">
              <a:buNone/>
              <a:defRPr/>
            </a:lvl4pPr>
            <a:lvl5pPr marL="914400" indent="0">
              <a:buNone/>
              <a:defRPr/>
            </a:lvl5pPr>
          </a:lstStyle>
          <a:p>
            <a:pPr lvl="0"/>
            <a:r>
              <a:rPr lang="en-US" dirty="0"/>
              <a:t>Month-Day-Year</a:t>
            </a:r>
          </a:p>
        </p:txBody>
      </p:sp>
      <p:pic>
        <p:nvPicPr>
          <p:cNvPr id="8" name="Picture 7" descr="logo_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22203" y="2501007"/>
            <a:ext cx="2858244" cy="457200"/>
          </a:xfrm>
          <a:prstGeom prst="rect">
            <a:avLst/>
          </a:prstGeom>
        </p:spPr>
      </p:pic>
    </p:spTree>
    <p:extLst>
      <p:ext uri="{BB962C8B-B14F-4D97-AF65-F5344CB8AC3E}">
        <p14:creationId xmlns:p14="http://schemas.microsoft.com/office/powerpoint/2010/main" val="24970080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ver Option 4">
    <p:bg>
      <p:bgPr>
        <a:solidFill>
          <a:schemeClr val="tx1"/>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2434906" y="2742307"/>
            <a:ext cx="7317105" cy="1371600"/>
          </a:xfrm>
          <a:ln w="22225">
            <a:solidFill>
              <a:srgbClr val="F1ECE7"/>
            </a:solidFill>
          </a:ln>
        </p:spPr>
        <p:txBody>
          <a:bodyPr wrap="square" lIns="182880" tIns="0" rIns="182880" bIns="0" anchor="ctr" anchorCtr="0">
            <a:noAutofit/>
          </a:bodyPr>
          <a:lstStyle>
            <a:lvl1pPr algn="l">
              <a:lnSpc>
                <a:spcPct val="110000"/>
              </a:lnSpc>
              <a:defRPr sz="2900" b="0" i="0" spc="70">
                <a:solidFill>
                  <a:schemeClr val="bg2"/>
                </a:solidFill>
                <a:latin typeface="Calibri"/>
                <a:cs typeface="Calibri"/>
              </a:defRPr>
            </a:lvl1pPr>
          </a:lstStyle>
          <a:p>
            <a:r>
              <a:rPr lang="en-US" dirty="0"/>
              <a:t>Title of the Presentation</a:t>
            </a:r>
            <a:br>
              <a:rPr lang="en-US" dirty="0"/>
            </a:br>
            <a:r>
              <a:rPr lang="en-US" dirty="0"/>
              <a:t>Two Lines Max and No Subtitle</a:t>
            </a:r>
          </a:p>
        </p:txBody>
      </p:sp>
      <p:sp>
        <p:nvSpPr>
          <p:cNvPr id="7" name="Text Placeholder 14"/>
          <p:cNvSpPr>
            <a:spLocks noGrp="1"/>
          </p:cNvSpPr>
          <p:nvPr>
            <p:ph type="body" sz="quarter" idx="10" hasCustomPrompt="1"/>
          </p:nvPr>
        </p:nvSpPr>
        <p:spPr>
          <a:xfrm>
            <a:off x="7739808" y="4113907"/>
            <a:ext cx="2012204" cy="457200"/>
          </a:xfrm>
          <a:ln w="22225">
            <a:solidFill>
              <a:srgbClr val="F1ECE7"/>
            </a:solidFill>
          </a:ln>
        </p:spPr>
        <p:txBody>
          <a:bodyPr lIns="182880" tIns="0" rIns="0" bIns="0" anchor="ctr" anchorCtr="0">
            <a:noAutofit/>
          </a:bodyPr>
          <a:lstStyle>
            <a:lvl1pPr marL="0" indent="0" algn="l">
              <a:buNone/>
              <a:defRPr sz="1400" i="1" spc="0">
                <a:ln>
                  <a:noFill/>
                </a:ln>
                <a:solidFill>
                  <a:schemeClr val="bg2"/>
                </a:solidFill>
                <a:latin typeface="Georgia"/>
                <a:cs typeface="Georgia"/>
              </a:defRPr>
            </a:lvl1pPr>
            <a:lvl2pPr marL="228600" indent="0">
              <a:buNone/>
              <a:defRPr/>
            </a:lvl2pPr>
            <a:lvl3pPr marL="457200" indent="0">
              <a:buNone/>
              <a:defRPr/>
            </a:lvl3pPr>
            <a:lvl4pPr marL="685800" indent="0">
              <a:buNone/>
              <a:defRPr/>
            </a:lvl4pPr>
            <a:lvl5pPr marL="914400" indent="0">
              <a:buNone/>
              <a:defRPr/>
            </a:lvl5pPr>
          </a:lstStyle>
          <a:p>
            <a:pPr lvl="0"/>
            <a:r>
              <a:rPr lang="en-US" dirty="0"/>
              <a:t>Month-Day-Year</a:t>
            </a:r>
          </a:p>
        </p:txBody>
      </p:sp>
      <p:pic>
        <p:nvPicPr>
          <p:cNvPr id="13" name="Picture 12" descr="logo_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22203" y="2285107"/>
            <a:ext cx="2858244" cy="457200"/>
          </a:xfrm>
          <a:prstGeom prst="rect">
            <a:avLst/>
          </a:prstGeom>
        </p:spPr>
      </p:pic>
    </p:spTree>
    <p:extLst>
      <p:ext uri="{BB962C8B-B14F-4D97-AF65-F5344CB8AC3E}">
        <p14:creationId xmlns:p14="http://schemas.microsoft.com/office/powerpoint/2010/main" val="21229087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Agenda with Bullet Option 1">
    <p:spTree>
      <p:nvGrpSpPr>
        <p:cNvPr id="1" name=""/>
        <p:cNvGrpSpPr/>
        <p:nvPr/>
      </p:nvGrpSpPr>
      <p:grpSpPr>
        <a:xfrm>
          <a:off x="0" y="0"/>
          <a:ext cx="0" cy="0"/>
          <a:chOff x="0" y="0"/>
          <a:chExt cx="0" cy="0"/>
        </a:xfrm>
      </p:grpSpPr>
      <p:sp>
        <p:nvSpPr>
          <p:cNvPr id="12" name="Rectangle 11"/>
          <p:cNvSpPr/>
          <p:nvPr userDrawn="1"/>
        </p:nvSpPr>
        <p:spPr>
          <a:xfrm>
            <a:off x="0" y="0"/>
            <a:ext cx="610063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a:xfrm>
            <a:off x="685979" y="3210352"/>
            <a:ext cx="4023360" cy="437299"/>
          </a:xfrm>
        </p:spPr>
        <p:txBody>
          <a:bodyPr lIns="0" tIns="0" rIns="0" bIns="0" anchor="t" anchorCtr="0">
            <a:noAutofit/>
          </a:bodyPr>
          <a:lstStyle>
            <a:lvl1pPr>
              <a:lnSpc>
                <a:spcPct val="90000"/>
              </a:lnSpc>
              <a:defRPr sz="3100" b="0" i="0" spc="70">
                <a:solidFill>
                  <a:schemeClr val="accent6">
                    <a:lumMod val="50000"/>
                  </a:schemeClr>
                </a:solidFill>
                <a:latin typeface="Calibri"/>
                <a:cs typeface="Calibri"/>
              </a:defRPr>
            </a:lvl1pPr>
          </a:lstStyle>
          <a:p>
            <a:r>
              <a:rPr lang="en-US" dirty="0"/>
              <a:t>Agenda</a:t>
            </a:r>
          </a:p>
        </p:txBody>
      </p:sp>
      <p:sp>
        <p:nvSpPr>
          <p:cNvPr id="16" name="Text Placeholder 12"/>
          <p:cNvSpPr>
            <a:spLocks noGrp="1"/>
          </p:cNvSpPr>
          <p:nvPr>
            <p:ph type="body" sz="quarter" idx="10" hasCustomPrompt="1"/>
          </p:nvPr>
        </p:nvSpPr>
        <p:spPr>
          <a:xfrm>
            <a:off x="6770864" y="0"/>
            <a:ext cx="4597961" cy="6858000"/>
          </a:xfrm>
        </p:spPr>
        <p:txBody>
          <a:bodyPr anchor="ctr">
            <a:noAutofit/>
          </a:bodyPr>
          <a:lstStyle>
            <a:lvl1pPr marL="457200" marR="0" indent="-457200" algn="l" defTabSz="457200" rtl="0" eaLnBrk="1" fontAlgn="auto" latinLnBrk="0" hangingPunct="1">
              <a:lnSpc>
                <a:spcPct val="100000"/>
              </a:lnSpc>
              <a:spcBef>
                <a:spcPts val="0"/>
              </a:spcBef>
              <a:spcAft>
                <a:spcPts val="2200"/>
              </a:spcAft>
              <a:buClr>
                <a:schemeClr val="accent6">
                  <a:lumMod val="50000"/>
                </a:schemeClr>
              </a:buClr>
              <a:buSzTx/>
              <a:buFont typeface="+mj-lt"/>
              <a:buAutoNum type="arabicPeriod"/>
              <a:tabLst/>
              <a:defRPr sz="2000" i="0">
                <a:solidFill>
                  <a:schemeClr val="accent6">
                    <a:lumMod val="50000"/>
                  </a:schemeClr>
                </a:solidFill>
                <a:latin typeface="Calibri"/>
                <a:cs typeface="Calibri"/>
              </a:defRPr>
            </a:lvl1pPr>
            <a:lvl2pPr marL="685800" marR="0" indent="-228600" algn="l" defTabSz="457200" rtl="0" eaLnBrk="1" fontAlgn="auto" latinLnBrk="0" hangingPunct="1">
              <a:lnSpc>
                <a:spcPct val="100000"/>
              </a:lnSpc>
              <a:spcBef>
                <a:spcPts val="0"/>
              </a:spcBef>
              <a:spcAft>
                <a:spcPts val="1000"/>
              </a:spcAft>
              <a:buClr>
                <a:schemeClr val="tx1"/>
              </a:buClr>
              <a:buSzTx/>
              <a:buFont typeface="Wingdings" charset="2"/>
              <a:buChar char="§"/>
              <a:tabLst/>
              <a:defRPr i="1"/>
            </a:lvl2pPr>
          </a:lstStyle>
          <a:p>
            <a:pPr lvl="0"/>
            <a:r>
              <a:rPr lang="en-US" dirty="0"/>
              <a:t>Agenda Item 1</a:t>
            </a:r>
          </a:p>
          <a:p>
            <a:pPr lvl="0"/>
            <a:r>
              <a:rPr lang="en-US" dirty="0"/>
              <a:t>Agenda Item 2</a:t>
            </a:r>
          </a:p>
          <a:p>
            <a:pPr lvl="0"/>
            <a:r>
              <a:rPr lang="en-US" dirty="0"/>
              <a:t>Agenda Item 3</a:t>
            </a:r>
          </a:p>
          <a:p>
            <a:pPr lvl="0"/>
            <a:r>
              <a:rPr lang="en-US" dirty="0"/>
              <a:t>Agenda Item 4</a:t>
            </a:r>
          </a:p>
          <a:p>
            <a:pPr lvl="0"/>
            <a:r>
              <a:rPr lang="en-US" dirty="0"/>
              <a:t>Agenda Item 5</a:t>
            </a:r>
          </a:p>
          <a:p>
            <a:pPr lvl="0"/>
            <a:r>
              <a:rPr lang="en-US" dirty="0"/>
              <a:t>Agenda Item 6</a:t>
            </a:r>
          </a:p>
          <a:p>
            <a:pPr lvl="0"/>
            <a:r>
              <a:rPr lang="en-US" dirty="0"/>
              <a:t>Agenda Item 7</a:t>
            </a:r>
          </a:p>
          <a:p>
            <a:pPr lvl="0"/>
            <a:r>
              <a:rPr lang="en-US" dirty="0"/>
              <a:t>Agenda Item 8</a:t>
            </a:r>
          </a:p>
        </p:txBody>
      </p:sp>
      <p:sp>
        <p:nvSpPr>
          <p:cNvPr id="15" name="Rectangle 14"/>
          <p:cNvSpPr/>
          <p:nvPr userDrawn="1"/>
        </p:nvSpPr>
        <p:spPr>
          <a:xfrm>
            <a:off x="11160618" y="6056283"/>
            <a:ext cx="347563"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7" name="Picture 16"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60618" y="6056283"/>
            <a:ext cx="347563" cy="347472"/>
          </a:xfrm>
          <a:prstGeom prst="rect">
            <a:avLst/>
          </a:prstGeom>
        </p:spPr>
      </p:pic>
      <p:sp>
        <p:nvSpPr>
          <p:cNvPr id="11" name="Text Box 14"/>
          <p:cNvSpPr txBox="1">
            <a:spLocks noChangeArrowheads="1"/>
          </p:cNvSpPr>
          <p:nvPr userDrawn="1"/>
        </p:nvSpPr>
        <p:spPr bwMode="auto">
          <a:xfrm>
            <a:off x="11508181" y="6056283"/>
            <a:ext cx="347563"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3" name="Text Box 37"/>
          <p:cNvSpPr txBox="1">
            <a:spLocks noChangeArrowheads="1"/>
          </p:cNvSpPr>
          <p:nvPr userDrawn="1"/>
        </p:nvSpPr>
        <p:spPr bwMode="auto">
          <a:xfrm>
            <a:off x="685979" y="6295137"/>
            <a:ext cx="3593448"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tx1">
                    <a:lumMod val="50000"/>
                    <a:lumOff val="50000"/>
                  </a:schemeClr>
                </a:solidFill>
                <a:latin typeface="Calibri"/>
                <a:cs typeface="Calibri"/>
              </a:rPr>
              <a:t>© Copyright Publicis.Sapient | Confidential</a:t>
            </a:r>
          </a:p>
        </p:txBody>
      </p:sp>
      <p:pic>
        <p:nvPicPr>
          <p:cNvPr id="3" name="Picture 2" descr="2.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78264" y="5992275"/>
            <a:ext cx="261919" cy="411480"/>
          </a:xfrm>
          <a:prstGeom prst="rect">
            <a:avLst/>
          </a:prstGeom>
        </p:spPr>
      </p:pic>
    </p:spTree>
    <p:extLst>
      <p:ext uri="{BB962C8B-B14F-4D97-AF65-F5344CB8AC3E}">
        <p14:creationId xmlns:p14="http://schemas.microsoft.com/office/powerpoint/2010/main" val="4792820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Divider — One Line Option 1">
    <p:bg>
      <p:bgPr>
        <a:solidFill>
          <a:schemeClr val="accent1"/>
        </a:solidFill>
        <a:effectLst/>
      </p:bgPr>
    </p:bg>
    <p:spTree>
      <p:nvGrpSpPr>
        <p:cNvPr id="1" name=""/>
        <p:cNvGrpSpPr/>
        <p:nvPr/>
      </p:nvGrpSpPr>
      <p:grpSpPr>
        <a:xfrm>
          <a:off x="0" y="0"/>
          <a:ext cx="0" cy="0"/>
          <a:chOff x="0" y="0"/>
          <a:chExt cx="0" cy="0"/>
        </a:xfrm>
      </p:grpSpPr>
      <p:pic>
        <p:nvPicPr>
          <p:cNvPr id="4" name="Picture 3" descr="icon_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0" cy="6856214"/>
          </a:xfrm>
          <a:prstGeom prst="rect">
            <a:avLst/>
          </a:prstGeom>
        </p:spPr>
      </p:pic>
      <p:sp>
        <p:nvSpPr>
          <p:cNvPr id="6" name="Text Placeholder 14"/>
          <p:cNvSpPr>
            <a:spLocks noGrp="1"/>
          </p:cNvSpPr>
          <p:nvPr>
            <p:ph type="body" sz="quarter" idx="10" hasCustomPrompt="1"/>
          </p:nvPr>
        </p:nvSpPr>
        <p:spPr>
          <a:xfrm>
            <a:off x="877545" y="2970907"/>
            <a:ext cx="914638" cy="914400"/>
          </a:xfrm>
          <a:ln w="22225">
            <a:solidFill>
              <a:schemeClr val="accent1">
                <a:lumMod val="40000"/>
                <a:lumOff val="60000"/>
              </a:schemeClr>
            </a:solidFill>
          </a:ln>
        </p:spPr>
        <p:txBody>
          <a:bodyPr wrap="square" lIns="0" tIns="0" rIns="0" bIns="0" anchor="ctr" anchorCtr="0">
            <a:noAutofit/>
          </a:bodyPr>
          <a:lstStyle>
            <a:lvl1pPr marL="0" indent="0" algn="ctr">
              <a:buNone/>
              <a:defRPr sz="2700" b="1" i="0" spc="20" baseline="0">
                <a:ln>
                  <a:noFill/>
                </a:ln>
                <a:solidFill>
                  <a:schemeClr val="accent1">
                    <a:lumMod val="20000"/>
                    <a:lumOff val="80000"/>
                  </a:schemeClr>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a:t>01</a:t>
            </a:r>
          </a:p>
        </p:txBody>
      </p:sp>
      <p:sp>
        <p:nvSpPr>
          <p:cNvPr id="7" name="Title 1"/>
          <p:cNvSpPr>
            <a:spLocks noGrp="1"/>
          </p:cNvSpPr>
          <p:nvPr>
            <p:ph type="ctrTitle" hasCustomPrompt="1"/>
          </p:nvPr>
        </p:nvSpPr>
        <p:spPr>
          <a:xfrm>
            <a:off x="1792183" y="2970907"/>
            <a:ext cx="7544749" cy="914400"/>
          </a:xfrm>
          <a:ln w="22225">
            <a:solidFill>
              <a:schemeClr val="accent1">
                <a:lumMod val="40000"/>
                <a:lumOff val="60000"/>
              </a:schemeClr>
            </a:solidFill>
          </a:ln>
        </p:spPr>
        <p:txBody>
          <a:bodyPr lIns="274320" tIns="0" rIns="274320" bIns="0" anchor="ctr" anchorCtr="0">
            <a:noAutofit/>
          </a:bodyPr>
          <a:lstStyle>
            <a:lvl1pPr>
              <a:defRPr sz="2700" b="1" i="0" spc="70">
                <a:solidFill>
                  <a:schemeClr val="accent1">
                    <a:lumMod val="20000"/>
                    <a:lumOff val="80000"/>
                  </a:schemeClr>
                </a:solidFill>
                <a:latin typeface="Calibri"/>
                <a:cs typeface="Calibri"/>
              </a:defRPr>
            </a:lvl1pPr>
          </a:lstStyle>
          <a:p>
            <a:pPr lvl="0"/>
            <a:r>
              <a:rPr lang="en-US" dirty="0"/>
              <a:t>Agenda Item Title</a:t>
            </a:r>
          </a:p>
        </p:txBody>
      </p:sp>
    </p:spTree>
    <p:extLst>
      <p:ext uri="{BB962C8B-B14F-4D97-AF65-F5344CB8AC3E}">
        <p14:creationId xmlns:p14="http://schemas.microsoft.com/office/powerpoint/2010/main" val="36227584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ummary">
    <p:bg>
      <p:bgPr>
        <a:solidFill>
          <a:schemeClr val="tx1"/>
        </a:solidFill>
        <a:effectLst/>
      </p:bgPr>
    </p:bg>
    <p:spTree>
      <p:nvGrpSpPr>
        <p:cNvPr id="1" name=""/>
        <p:cNvGrpSpPr/>
        <p:nvPr/>
      </p:nvGrpSpPr>
      <p:grpSpPr>
        <a:xfrm>
          <a:off x="0" y="0"/>
          <a:ext cx="0" cy="0"/>
          <a:chOff x="0" y="0"/>
          <a:chExt cx="0" cy="0"/>
        </a:xfrm>
      </p:grpSpPr>
      <p:sp>
        <p:nvSpPr>
          <p:cNvPr id="15" name="Title 1"/>
          <p:cNvSpPr>
            <a:spLocks noGrp="1"/>
          </p:cNvSpPr>
          <p:nvPr>
            <p:ph type="ctrTitle" hasCustomPrompt="1"/>
          </p:nvPr>
        </p:nvSpPr>
        <p:spPr>
          <a:xfrm>
            <a:off x="2901944" y="1231006"/>
            <a:ext cx="7317105" cy="3657600"/>
          </a:xfrm>
          <a:noFill/>
          <a:ln w="22225">
            <a:solidFill>
              <a:schemeClr val="bg2"/>
            </a:solidFill>
          </a:ln>
        </p:spPr>
        <p:txBody>
          <a:bodyPr lIns="274320" tIns="182880" rIns="274320" bIns="0" anchor="t" anchorCtr="0">
            <a:noAutofit/>
          </a:bodyPr>
          <a:lstStyle>
            <a:lvl1pPr>
              <a:lnSpc>
                <a:spcPct val="110000"/>
              </a:lnSpc>
              <a:defRPr sz="2700" b="0" i="0" spc="70">
                <a:solidFill>
                  <a:schemeClr val="bg2"/>
                </a:solidFill>
                <a:latin typeface="Calibri"/>
                <a:cs typeface="Calibri"/>
              </a:defRPr>
            </a:lvl1pPr>
          </a:lstStyle>
          <a:p>
            <a:pPr lvl="0"/>
            <a:r>
              <a:rPr lang="en-US" dirty="0" err="1"/>
              <a:t>Delit</a:t>
            </a:r>
            <a:r>
              <a:rPr lang="en-US" dirty="0"/>
              <a:t> </a:t>
            </a:r>
            <a:r>
              <a:rPr lang="en-US" dirty="0" err="1"/>
              <a:t>quaspe</a:t>
            </a:r>
            <a:r>
              <a:rPr lang="en-US" dirty="0"/>
              <a:t> con </a:t>
            </a:r>
            <a:r>
              <a:rPr lang="en-US" dirty="0" err="1"/>
              <a:t>pra</a:t>
            </a:r>
            <a:r>
              <a:rPr lang="en-US" dirty="0"/>
              <a:t> a cone </a:t>
            </a:r>
            <a:r>
              <a:rPr lang="en-US" dirty="0" err="1"/>
              <a:t>voluptatgj</a:t>
            </a:r>
            <a:r>
              <a:rPr lang="en-US" dirty="0"/>
              <a:t> met </a:t>
            </a:r>
            <a:r>
              <a:rPr lang="en-US" dirty="0" err="1"/>
              <a:t>exero</a:t>
            </a:r>
            <a:r>
              <a:rPr lang="en-US" dirty="0"/>
              <a:t> </a:t>
            </a:r>
            <a:r>
              <a:rPr lang="en-US" dirty="0" err="1"/>
              <a:t>minctatur</a:t>
            </a:r>
            <a:r>
              <a:rPr lang="en-US" dirty="0"/>
              <a:t> </a:t>
            </a:r>
            <a:r>
              <a:rPr lang="en-US" dirty="0" err="1"/>
              <a:t>ribus</a:t>
            </a:r>
            <a:r>
              <a:rPr lang="en-US" dirty="0"/>
              <a:t> </a:t>
            </a:r>
            <a:r>
              <a:rPr lang="en-US" dirty="0" err="1"/>
              <a:t>cullese</a:t>
            </a:r>
            <a:r>
              <a:rPr lang="en-US" dirty="0"/>
              <a:t> </a:t>
            </a:r>
            <a:r>
              <a:rPr lang="en-US" dirty="0" err="1"/>
              <a:t>officiet</a:t>
            </a:r>
            <a:r>
              <a:rPr lang="en-US" dirty="0"/>
              <a:t> </a:t>
            </a:r>
            <a:r>
              <a:rPr lang="en-US" dirty="0" err="1"/>
              <a:t>tet</a:t>
            </a:r>
            <a:r>
              <a:rPr lang="en-US" dirty="0"/>
              <a:t> </a:t>
            </a:r>
            <a:r>
              <a:rPr lang="en-US" dirty="0" err="1"/>
              <a:t>auditatem</a:t>
            </a:r>
            <a:r>
              <a:rPr lang="en-US" dirty="0"/>
              <a:t> </a:t>
            </a:r>
            <a:r>
              <a:rPr lang="en-US" dirty="0" err="1"/>
              <a:t>fugiae</a:t>
            </a:r>
            <a:r>
              <a:rPr lang="en-US" dirty="0"/>
              <a:t> </a:t>
            </a:r>
            <a:r>
              <a:rPr lang="en-US" dirty="0" err="1"/>
              <a:t>comniaequos</a:t>
            </a:r>
            <a:r>
              <a:rPr lang="en-US" dirty="0"/>
              <a:t> </a:t>
            </a:r>
            <a:r>
              <a:rPr lang="en-US" dirty="0" err="1"/>
              <a:t>autempos</a:t>
            </a:r>
            <a:r>
              <a:rPr lang="en-US" dirty="0"/>
              <a:t> </a:t>
            </a:r>
            <a:r>
              <a:rPr lang="en-US" dirty="0" err="1"/>
              <a:t>sintus</a:t>
            </a:r>
            <a:r>
              <a:rPr lang="en-US" dirty="0"/>
              <a:t> </a:t>
            </a:r>
            <a:r>
              <a:rPr lang="en-US" dirty="0" err="1"/>
              <a:t>dero</a:t>
            </a:r>
            <a:r>
              <a:rPr lang="en-US" dirty="0"/>
              <a:t> et </a:t>
            </a:r>
            <a:r>
              <a:rPr lang="en-US" dirty="0" err="1"/>
              <a:t>landebitatem</a:t>
            </a:r>
            <a:r>
              <a:rPr lang="en-US" dirty="0"/>
              <a:t> </a:t>
            </a:r>
            <a:r>
              <a:rPr lang="en-US" dirty="0" err="1"/>
              <a:t>ipsum</a:t>
            </a:r>
            <a:r>
              <a:rPr lang="en-US" dirty="0"/>
              <a:t> </a:t>
            </a:r>
            <a:r>
              <a:rPr lang="en-US" dirty="0" err="1"/>
              <a:t>ovid</a:t>
            </a:r>
            <a:r>
              <a:rPr lang="en-US" dirty="0"/>
              <a:t> ma </a:t>
            </a:r>
            <a:br>
              <a:rPr lang="en-US" dirty="0"/>
            </a:br>
            <a:r>
              <a:rPr lang="en-US" dirty="0" err="1"/>
              <a:t>utem</a:t>
            </a:r>
            <a:r>
              <a:rPr lang="en-US" dirty="0"/>
              <a:t> res </a:t>
            </a:r>
            <a:r>
              <a:rPr lang="en-US" dirty="0" err="1"/>
              <a:t>ut</a:t>
            </a:r>
            <a:r>
              <a:rPr lang="en-US" dirty="0"/>
              <a:t> </a:t>
            </a:r>
            <a:r>
              <a:rPr lang="en-US" dirty="0" err="1"/>
              <a:t>reped</a:t>
            </a:r>
            <a:r>
              <a:rPr lang="en-US" dirty="0"/>
              <a:t> quam qui </a:t>
            </a:r>
            <a:r>
              <a:rPr lang="en-US" dirty="0" err="1"/>
              <a:t>descid</a:t>
            </a:r>
            <a:r>
              <a:rPr lang="en-US" dirty="0"/>
              <a:t> quam </a:t>
            </a:r>
            <a:r>
              <a:rPr lang="en-US" dirty="0" err="1"/>
              <a:t>si</a:t>
            </a:r>
            <a:r>
              <a:rPr lang="en-US" dirty="0"/>
              <a:t> </a:t>
            </a:r>
            <a:r>
              <a:rPr lang="en-US" dirty="0" err="1"/>
              <a:t>si</a:t>
            </a:r>
            <a:r>
              <a:rPr lang="en-US" dirty="0"/>
              <a:t> </a:t>
            </a:r>
            <a:r>
              <a:rPr lang="en-US" dirty="0" err="1"/>
              <a:t>conest</a:t>
            </a:r>
            <a:r>
              <a:rPr lang="en-US" dirty="0"/>
              <a:t> </a:t>
            </a:r>
            <a:r>
              <a:rPr lang="en-US" dirty="0" err="1"/>
              <a:t>officil</a:t>
            </a:r>
            <a:r>
              <a:rPr lang="en-US" dirty="0"/>
              <a:t> mint</a:t>
            </a:r>
          </a:p>
        </p:txBody>
      </p:sp>
      <p:sp>
        <p:nvSpPr>
          <p:cNvPr id="2" name="Rectangle 1"/>
          <p:cNvSpPr/>
          <p:nvPr userDrawn="1"/>
        </p:nvSpPr>
        <p:spPr>
          <a:xfrm>
            <a:off x="1987306" y="1231006"/>
            <a:ext cx="914638" cy="9144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5" name="Picture 4" descr="mark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87306" y="1231006"/>
            <a:ext cx="914638" cy="914400"/>
          </a:xfrm>
          <a:prstGeom prst="rect">
            <a:avLst/>
          </a:prstGeom>
        </p:spPr>
      </p:pic>
      <p:sp>
        <p:nvSpPr>
          <p:cNvPr id="17" name="Rectangle 16"/>
          <p:cNvSpPr/>
          <p:nvPr userDrawn="1"/>
        </p:nvSpPr>
        <p:spPr>
          <a:xfrm>
            <a:off x="9761730" y="4888606"/>
            <a:ext cx="457319" cy="4572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7" name="Rectangle 26"/>
          <p:cNvSpPr/>
          <p:nvPr userDrawn="1"/>
        </p:nvSpPr>
        <p:spPr>
          <a:xfrm>
            <a:off x="11160618" y="6056283"/>
            <a:ext cx="347563" cy="347472"/>
          </a:xfrm>
          <a:prstGeom prst="rect">
            <a:avLst/>
          </a:prstGeom>
          <a:noFill/>
          <a:ln w="12700">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6">
                  <a:lumMod val="75000"/>
                </a:schemeClr>
              </a:solidFill>
            </a:endParaRPr>
          </a:p>
        </p:txBody>
      </p:sp>
      <p:pic>
        <p:nvPicPr>
          <p:cNvPr id="31" name="Picture 30" descr="mark5.png"/>
          <p:cNvPicPr>
            <a:picLocks noChangeAspect="1"/>
          </p:cNvPicPr>
          <p:nvPr userDrawn="1"/>
        </p:nvPicPr>
        <p:blipFill>
          <a:blip r:embed="rId3">
            <a:alphaModFix amt="80000"/>
            <a:extLst>
              <a:ext uri="{28A0092B-C50C-407E-A947-70E740481C1C}">
                <a14:useLocalDpi xmlns:a14="http://schemas.microsoft.com/office/drawing/2010/main" val="0"/>
              </a:ext>
            </a:extLst>
          </a:blip>
          <a:stretch>
            <a:fillRect/>
          </a:stretch>
        </p:blipFill>
        <p:spPr>
          <a:xfrm>
            <a:off x="11160618" y="6056283"/>
            <a:ext cx="347563" cy="347472"/>
          </a:xfrm>
          <a:prstGeom prst="rect">
            <a:avLst/>
          </a:prstGeom>
        </p:spPr>
      </p:pic>
      <p:sp>
        <p:nvSpPr>
          <p:cNvPr id="35" name="Rectangle 34"/>
          <p:cNvSpPr/>
          <p:nvPr userDrawn="1"/>
        </p:nvSpPr>
        <p:spPr>
          <a:xfrm>
            <a:off x="9302633" y="4888606"/>
            <a:ext cx="457319" cy="4572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6" name="Rectangle 35"/>
          <p:cNvSpPr/>
          <p:nvPr userDrawn="1"/>
        </p:nvSpPr>
        <p:spPr>
          <a:xfrm>
            <a:off x="8843535" y="4888606"/>
            <a:ext cx="457319" cy="4572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7" name="Rectangle 36"/>
          <p:cNvSpPr/>
          <p:nvPr userDrawn="1"/>
        </p:nvSpPr>
        <p:spPr>
          <a:xfrm>
            <a:off x="8384437" y="4888606"/>
            <a:ext cx="457319" cy="4572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8" name="Rectangle 37"/>
          <p:cNvSpPr/>
          <p:nvPr userDrawn="1"/>
        </p:nvSpPr>
        <p:spPr>
          <a:xfrm>
            <a:off x="7925340" y="4888606"/>
            <a:ext cx="457319" cy="4572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0" name="Text Box 14"/>
          <p:cNvSpPr txBox="1">
            <a:spLocks noChangeArrowheads="1"/>
          </p:cNvSpPr>
          <p:nvPr userDrawn="1"/>
        </p:nvSpPr>
        <p:spPr bwMode="auto">
          <a:xfrm>
            <a:off x="11508181" y="6056283"/>
            <a:ext cx="347563" cy="347472"/>
          </a:xfrm>
          <a:prstGeom prst="rect">
            <a:avLst/>
          </a:prstGeom>
          <a:noFill/>
          <a:ln w="12700" cmpd="sng">
            <a:solidFill>
              <a:schemeClr val="accent6">
                <a:lumMod val="50000"/>
              </a:schemeClr>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chemeClr val="bg2">
                    <a:lumMod val="65000"/>
                  </a:schemeClr>
                </a:solidFill>
                <a:latin typeface="Calibri"/>
                <a:cs typeface="Calibri"/>
              </a:rPr>
              <a:pPr algn="ctr" fontAlgn="auto">
                <a:lnSpc>
                  <a:spcPct val="85000"/>
                </a:lnSpc>
                <a:spcBef>
                  <a:spcPct val="50000"/>
                </a:spcBef>
                <a:spcAft>
                  <a:spcPts val="0"/>
                </a:spcAft>
                <a:defRPr/>
              </a:pPr>
              <a:t>‹#›</a:t>
            </a:fld>
            <a:endParaRPr lang="en-US" sz="900" b="1" i="0" dirty="0">
              <a:solidFill>
                <a:schemeClr val="bg2">
                  <a:lumMod val="65000"/>
                </a:schemeClr>
              </a:solidFill>
              <a:latin typeface="Calibri"/>
              <a:cs typeface="Calibri"/>
            </a:endParaRPr>
          </a:p>
        </p:txBody>
      </p:sp>
      <p:sp>
        <p:nvSpPr>
          <p:cNvPr id="24" name="Text Box 37"/>
          <p:cNvSpPr txBox="1">
            <a:spLocks noChangeArrowheads="1"/>
          </p:cNvSpPr>
          <p:nvPr userDrawn="1"/>
        </p:nvSpPr>
        <p:spPr bwMode="auto">
          <a:xfrm>
            <a:off x="685979" y="6295137"/>
            <a:ext cx="3593448"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bg2">
                    <a:lumMod val="50000"/>
                  </a:schemeClr>
                </a:solidFill>
                <a:latin typeface="Calibri"/>
                <a:cs typeface="Calibri"/>
              </a:rPr>
              <a:t>© Copyright Publicis.Sapient | Confidential</a:t>
            </a:r>
          </a:p>
        </p:txBody>
      </p:sp>
      <p:pic>
        <p:nvPicPr>
          <p:cNvPr id="6" name="Picture 5" descr="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5340" y="4888606"/>
            <a:ext cx="457319" cy="457200"/>
          </a:xfrm>
          <a:prstGeom prst="rect">
            <a:avLst/>
          </a:prstGeom>
        </p:spPr>
      </p:pic>
      <p:pic>
        <p:nvPicPr>
          <p:cNvPr id="7" name="Picture 6" descr="2.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384437" y="4888606"/>
            <a:ext cx="457319" cy="457200"/>
          </a:xfrm>
          <a:prstGeom prst="rect">
            <a:avLst/>
          </a:prstGeom>
        </p:spPr>
      </p:pic>
      <p:pic>
        <p:nvPicPr>
          <p:cNvPr id="8" name="Picture 7" descr="3.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843535" y="4888606"/>
            <a:ext cx="457319" cy="457200"/>
          </a:xfrm>
          <a:prstGeom prst="rect">
            <a:avLst/>
          </a:prstGeom>
        </p:spPr>
      </p:pic>
      <p:pic>
        <p:nvPicPr>
          <p:cNvPr id="9" name="Picture 8" descr="4.png"/>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302633" y="4888606"/>
            <a:ext cx="457319" cy="457200"/>
          </a:xfrm>
          <a:prstGeom prst="rect">
            <a:avLst/>
          </a:prstGeom>
        </p:spPr>
      </p:pic>
      <p:pic>
        <p:nvPicPr>
          <p:cNvPr id="10" name="Picture 9" descr="5.png"/>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9761730" y="4888606"/>
            <a:ext cx="457319" cy="457200"/>
          </a:xfrm>
          <a:prstGeom prst="rect">
            <a:avLst/>
          </a:prstGeom>
        </p:spPr>
      </p:pic>
    </p:spTree>
    <p:extLst>
      <p:ext uri="{BB962C8B-B14F-4D97-AF65-F5344CB8AC3E}">
        <p14:creationId xmlns:p14="http://schemas.microsoft.com/office/powerpoint/2010/main" val="35125493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Single Graphic">
    <p:spTree>
      <p:nvGrpSpPr>
        <p:cNvPr id="1" name=""/>
        <p:cNvGrpSpPr/>
        <p:nvPr/>
      </p:nvGrpSpPr>
      <p:grpSpPr>
        <a:xfrm>
          <a:off x="0" y="0"/>
          <a:ext cx="0" cy="0"/>
          <a:chOff x="0" y="0"/>
          <a:chExt cx="0" cy="0"/>
        </a:xfrm>
      </p:grpSpPr>
      <p:sp>
        <p:nvSpPr>
          <p:cNvPr id="4" name="Picture Placeholder 14"/>
          <p:cNvSpPr>
            <a:spLocks noGrp="1"/>
          </p:cNvSpPr>
          <p:nvPr>
            <p:ph type="pic" sz="quarter" idx="11" hasCustomPrompt="1"/>
          </p:nvPr>
        </p:nvSpPr>
        <p:spPr>
          <a:xfrm>
            <a:off x="0" y="0"/>
            <a:ext cx="12192127" cy="6858000"/>
          </a:xfrm>
        </p:spPr>
        <p:txBody>
          <a:bodyPr bIns="914400" anchor="ctr" anchorCtr="0"/>
          <a:lstStyle>
            <a:lvl1pPr marL="0" indent="0" algn="ctr">
              <a:buFontTx/>
              <a:buNone/>
              <a:defRPr sz="1400"/>
            </a:lvl1pPr>
          </a:lstStyle>
          <a:p>
            <a:r>
              <a:rPr lang="en-US" dirty="0"/>
              <a:t>Drag and drop image </a:t>
            </a:r>
          </a:p>
        </p:txBody>
      </p:sp>
      <p:sp>
        <p:nvSpPr>
          <p:cNvPr id="7" name="Rectangle 6"/>
          <p:cNvSpPr/>
          <p:nvPr userDrawn="1"/>
        </p:nvSpPr>
        <p:spPr>
          <a:xfrm>
            <a:off x="11160618" y="6056283"/>
            <a:ext cx="347563"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8" name="Picture 7"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60618" y="6056283"/>
            <a:ext cx="347563" cy="347472"/>
          </a:xfrm>
          <a:prstGeom prst="rect">
            <a:avLst/>
          </a:prstGeom>
        </p:spPr>
      </p:pic>
      <p:sp>
        <p:nvSpPr>
          <p:cNvPr id="9" name="Text Box 14"/>
          <p:cNvSpPr txBox="1">
            <a:spLocks noChangeArrowheads="1"/>
          </p:cNvSpPr>
          <p:nvPr userDrawn="1"/>
        </p:nvSpPr>
        <p:spPr bwMode="auto">
          <a:xfrm>
            <a:off x="11508181" y="6056283"/>
            <a:ext cx="347563"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0" name="Text Box 37"/>
          <p:cNvSpPr txBox="1">
            <a:spLocks noChangeArrowheads="1"/>
          </p:cNvSpPr>
          <p:nvPr userDrawn="1"/>
        </p:nvSpPr>
        <p:spPr bwMode="auto">
          <a:xfrm>
            <a:off x="685979" y="6295137"/>
            <a:ext cx="3593448"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6295621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 Column">
    <p:spTree>
      <p:nvGrpSpPr>
        <p:cNvPr id="1" name=""/>
        <p:cNvGrpSpPr/>
        <p:nvPr/>
      </p:nvGrpSpPr>
      <p:grpSpPr>
        <a:xfrm>
          <a:off x="0" y="0"/>
          <a:ext cx="0" cy="0"/>
          <a:chOff x="0" y="0"/>
          <a:chExt cx="0" cy="0"/>
        </a:xfrm>
      </p:grpSpPr>
      <p:sp>
        <p:nvSpPr>
          <p:cNvPr id="6" name="Picture Placeholder 14"/>
          <p:cNvSpPr>
            <a:spLocks noGrp="1"/>
          </p:cNvSpPr>
          <p:nvPr>
            <p:ph type="pic" sz="quarter" idx="11" hasCustomPrompt="1"/>
          </p:nvPr>
        </p:nvSpPr>
        <p:spPr>
          <a:xfrm>
            <a:off x="-6225" y="0"/>
            <a:ext cx="8689063" cy="6858000"/>
          </a:xfrm>
        </p:spPr>
        <p:txBody>
          <a:bodyPr bIns="914400" anchor="ctr" anchorCtr="0"/>
          <a:lstStyle>
            <a:lvl1pPr marL="0" indent="0" algn="ctr">
              <a:buFontTx/>
              <a:buNone/>
              <a:defRPr sz="1400"/>
            </a:lvl1pPr>
          </a:lstStyle>
          <a:p>
            <a:r>
              <a:rPr lang="en-US" dirty="0"/>
              <a:t>Drag and drop image </a:t>
            </a:r>
          </a:p>
        </p:txBody>
      </p:sp>
      <p:sp>
        <p:nvSpPr>
          <p:cNvPr id="7" name="Title 1"/>
          <p:cNvSpPr>
            <a:spLocks noGrp="1"/>
          </p:cNvSpPr>
          <p:nvPr>
            <p:ph type="title" hasCustomPrompt="1"/>
          </p:nvPr>
        </p:nvSpPr>
        <p:spPr>
          <a:xfrm>
            <a:off x="9257536" y="685801"/>
            <a:ext cx="2359767"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8" name="Text Placeholder 2"/>
          <p:cNvSpPr>
            <a:spLocks noGrp="1"/>
          </p:cNvSpPr>
          <p:nvPr>
            <p:ph type="body" sz="quarter" idx="10" hasCustomPrompt="1"/>
          </p:nvPr>
        </p:nvSpPr>
        <p:spPr>
          <a:xfrm>
            <a:off x="9257536" y="1892300"/>
            <a:ext cx="2359767" cy="374718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sz="1300">
                <a:solidFill>
                  <a:schemeClr val="accent6">
                    <a:lumMod val="50000"/>
                  </a:schemeClr>
                </a:solidFill>
              </a:defRPr>
            </a:lvl1pPr>
            <a:lvl2pPr>
              <a:defRPr sz="1300">
                <a:solidFill>
                  <a:schemeClr val="accent6">
                    <a:lumMod val="50000"/>
                  </a:schemeClr>
                </a:solidFill>
              </a:defRPr>
            </a:lvl2pPr>
            <a:lvl3pPr>
              <a:defRPr sz="1300">
                <a:solidFill>
                  <a:schemeClr val="accent6">
                    <a:lumMod val="50000"/>
                  </a:schemeClr>
                </a:solidFill>
              </a:defRPr>
            </a:lvl3pPr>
            <a:lvl4pPr>
              <a:defRPr sz="1300">
                <a:solidFill>
                  <a:schemeClr val="accent6">
                    <a:lumMod val="50000"/>
                  </a:schemeClr>
                </a:solidFill>
              </a:defRPr>
            </a:lvl4pPr>
            <a:lvl5pPr>
              <a:spcAft>
                <a:spcPts val="1000"/>
              </a:spcAft>
              <a:defRPr sz="13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Drag and drop your image in the container on the left. You can </a:t>
            </a:r>
            <a:br>
              <a:rPr lang="en-US" dirty="0"/>
            </a:br>
            <a:r>
              <a:rPr lang="en-US" dirty="0"/>
              <a:t>then adjust the image size, placement, masking, etc. If you want to change the image again, delete the image and a new container will appear.</a:t>
            </a:r>
          </a:p>
        </p:txBody>
      </p:sp>
      <p:sp>
        <p:nvSpPr>
          <p:cNvPr id="11" name="Rectangle 10"/>
          <p:cNvSpPr/>
          <p:nvPr userDrawn="1"/>
        </p:nvSpPr>
        <p:spPr>
          <a:xfrm>
            <a:off x="11160618" y="6056283"/>
            <a:ext cx="347563"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2" name="Picture 1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60618" y="6056283"/>
            <a:ext cx="347563" cy="347472"/>
          </a:xfrm>
          <a:prstGeom prst="rect">
            <a:avLst/>
          </a:prstGeom>
        </p:spPr>
      </p:pic>
      <p:sp>
        <p:nvSpPr>
          <p:cNvPr id="9" name="Text Box 14"/>
          <p:cNvSpPr txBox="1">
            <a:spLocks noChangeArrowheads="1"/>
          </p:cNvSpPr>
          <p:nvPr userDrawn="1"/>
        </p:nvSpPr>
        <p:spPr bwMode="auto">
          <a:xfrm>
            <a:off x="11508181" y="6056283"/>
            <a:ext cx="347563"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3" name="Text Box 37"/>
          <p:cNvSpPr txBox="1">
            <a:spLocks noChangeArrowheads="1"/>
          </p:cNvSpPr>
          <p:nvPr userDrawn="1"/>
        </p:nvSpPr>
        <p:spPr bwMode="auto">
          <a:xfrm>
            <a:off x="685979" y="6295137"/>
            <a:ext cx="3593448"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2454967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32DB2-92D5-4D09-B866-9D9B03BA59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605124-3247-4499-B7C5-B095AB06FD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DB68A25-A72E-481C-8800-8449669704AD}"/>
              </a:ext>
            </a:extLst>
          </p:cNvPr>
          <p:cNvSpPr>
            <a:spLocks noGrp="1"/>
          </p:cNvSpPr>
          <p:nvPr>
            <p:ph type="dt" sz="half" idx="10"/>
          </p:nvPr>
        </p:nvSpPr>
        <p:spPr/>
        <p:txBody>
          <a:bodyPr/>
          <a:lstStyle/>
          <a:p>
            <a:fld id="{91D82122-4087-448D-85A6-542DCD762001}" type="datetimeFigureOut">
              <a:rPr lang="en-US" smtClean="0"/>
              <a:t>8/21/2018</a:t>
            </a:fld>
            <a:endParaRPr lang="en-US"/>
          </a:p>
        </p:txBody>
      </p:sp>
      <p:sp>
        <p:nvSpPr>
          <p:cNvPr id="5" name="Footer Placeholder 4">
            <a:extLst>
              <a:ext uri="{FF2B5EF4-FFF2-40B4-BE49-F238E27FC236}">
                <a16:creationId xmlns:a16="http://schemas.microsoft.com/office/drawing/2014/main" id="{A9D76180-C7C0-4858-9F5B-052EDA69E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BE1F65-FC5F-411F-9C39-43DA4F885157}"/>
              </a:ext>
            </a:extLst>
          </p:cNvPr>
          <p:cNvSpPr>
            <a:spLocks noGrp="1"/>
          </p:cNvSpPr>
          <p:nvPr>
            <p:ph type="sldNum" sz="quarter" idx="12"/>
          </p:nvPr>
        </p:nvSpPr>
        <p:spPr/>
        <p:txBody>
          <a:bodyPr/>
          <a:lstStyle/>
          <a:p>
            <a:fld id="{946AA8A9-4052-4C96-9CDB-4F31D17A94B2}" type="slidenum">
              <a:rPr lang="en-US" smtClean="0"/>
              <a:t>‹#›</a:t>
            </a:fld>
            <a:endParaRPr lang="en-US"/>
          </a:p>
        </p:txBody>
      </p:sp>
    </p:spTree>
    <p:extLst>
      <p:ext uri="{BB962C8B-B14F-4D97-AF65-F5344CB8AC3E}">
        <p14:creationId xmlns:p14="http://schemas.microsoft.com/office/powerpoint/2010/main" val="974880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C9A43-457C-4A3E-84B0-DE526F1AFF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D40F66-C0E3-49C2-AF4B-B867E08CB2E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998A9C-B9B1-4959-AD46-9F592715394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6BF0AE-133B-4B1D-8A37-CFFB4649CD60}"/>
              </a:ext>
            </a:extLst>
          </p:cNvPr>
          <p:cNvSpPr>
            <a:spLocks noGrp="1"/>
          </p:cNvSpPr>
          <p:nvPr>
            <p:ph type="dt" sz="half" idx="10"/>
          </p:nvPr>
        </p:nvSpPr>
        <p:spPr/>
        <p:txBody>
          <a:bodyPr/>
          <a:lstStyle/>
          <a:p>
            <a:fld id="{91D82122-4087-448D-85A6-542DCD762001}" type="datetimeFigureOut">
              <a:rPr lang="en-US" smtClean="0"/>
              <a:t>8/21/2018</a:t>
            </a:fld>
            <a:endParaRPr lang="en-US"/>
          </a:p>
        </p:txBody>
      </p:sp>
      <p:sp>
        <p:nvSpPr>
          <p:cNvPr id="6" name="Footer Placeholder 5">
            <a:extLst>
              <a:ext uri="{FF2B5EF4-FFF2-40B4-BE49-F238E27FC236}">
                <a16:creationId xmlns:a16="http://schemas.microsoft.com/office/drawing/2014/main" id="{E84BAA34-597B-49A5-B14E-9A6D8BE15A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FE9C1F-4E6E-495F-A59E-40E6E709E0BE}"/>
              </a:ext>
            </a:extLst>
          </p:cNvPr>
          <p:cNvSpPr>
            <a:spLocks noGrp="1"/>
          </p:cNvSpPr>
          <p:nvPr>
            <p:ph type="sldNum" sz="quarter" idx="12"/>
          </p:nvPr>
        </p:nvSpPr>
        <p:spPr/>
        <p:txBody>
          <a:bodyPr/>
          <a:lstStyle/>
          <a:p>
            <a:fld id="{946AA8A9-4052-4C96-9CDB-4F31D17A94B2}" type="slidenum">
              <a:rPr lang="en-US" smtClean="0"/>
              <a:t>‹#›</a:t>
            </a:fld>
            <a:endParaRPr lang="en-US"/>
          </a:p>
        </p:txBody>
      </p:sp>
    </p:spTree>
    <p:extLst>
      <p:ext uri="{BB962C8B-B14F-4D97-AF65-F5344CB8AC3E}">
        <p14:creationId xmlns:p14="http://schemas.microsoft.com/office/powerpoint/2010/main" val="408737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35BE1-0BF6-409B-8375-9A000B8FB6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B80D7A-DDA5-434D-A1F2-2623DF6158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54348DA-A821-4E18-B647-3A4B5A2D767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48AE77-B5EC-435F-8902-4108B7178C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E91768-B7EF-4CF3-AB18-886B52DC2CE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DFB410-DDBF-4EF5-9A03-2A6039D2F962}"/>
              </a:ext>
            </a:extLst>
          </p:cNvPr>
          <p:cNvSpPr>
            <a:spLocks noGrp="1"/>
          </p:cNvSpPr>
          <p:nvPr>
            <p:ph type="dt" sz="half" idx="10"/>
          </p:nvPr>
        </p:nvSpPr>
        <p:spPr/>
        <p:txBody>
          <a:bodyPr/>
          <a:lstStyle/>
          <a:p>
            <a:fld id="{91D82122-4087-448D-85A6-542DCD762001}" type="datetimeFigureOut">
              <a:rPr lang="en-US" smtClean="0"/>
              <a:t>8/21/2018</a:t>
            </a:fld>
            <a:endParaRPr lang="en-US"/>
          </a:p>
        </p:txBody>
      </p:sp>
      <p:sp>
        <p:nvSpPr>
          <p:cNvPr id="8" name="Footer Placeholder 7">
            <a:extLst>
              <a:ext uri="{FF2B5EF4-FFF2-40B4-BE49-F238E27FC236}">
                <a16:creationId xmlns:a16="http://schemas.microsoft.com/office/drawing/2014/main" id="{A9CD6CF7-D6B3-4C66-8BCC-5D6DF76A02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920F35-155A-4482-9C10-C2B3A0C18D41}"/>
              </a:ext>
            </a:extLst>
          </p:cNvPr>
          <p:cNvSpPr>
            <a:spLocks noGrp="1"/>
          </p:cNvSpPr>
          <p:nvPr>
            <p:ph type="sldNum" sz="quarter" idx="12"/>
          </p:nvPr>
        </p:nvSpPr>
        <p:spPr/>
        <p:txBody>
          <a:bodyPr/>
          <a:lstStyle/>
          <a:p>
            <a:fld id="{946AA8A9-4052-4C96-9CDB-4F31D17A94B2}" type="slidenum">
              <a:rPr lang="en-US" smtClean="0"/>
              <a:t>‹#›</a:t>
            </a:fld>
            <a:endParaRPr lang="en-US"/>
          </a:p>
        </p:txBody>
      </p:sp>
    </p:spTree>
    <p:extLst>
      <p:ext uri="{BB962C8B-B14F-4D97-AF65-F5344CB8AC3E}">
        <p14:creationId xmlns:p14="http://schemas.microsoft.com/office/powerpoint/2010/main" val="706381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2C6E9-B094-403A-BB55-8D24D265E2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29AC1C-CE70-4161-A521-39D9164E754A}"/>
              </a:ext>
            </a:extLst>
          </p:cNvPr>
          <p:cNvSpPr>
            <a:spLocks noGrp="1"/>
          </p:cNvSpPr>
          <p:nvPr>
            <p:ph type="dt" sz="half" idx="10"/>
          </p:nvPr>
        </p:nvSpPr>
        <p:spPr/>
        <p:txBody>
          <a:bodyPr/>
          <a:lstStyle/>
          <a:p>
            <a:fld id="{91D82122-4087-448D-85A6-542DCD762001}" type="datetimeFigureOut">
              <a:rPr lang="en-US" smtClean="0"/>
              <a:t>8/21/2018</a:t>
            </a:fld>
            <a:endParaRPr lang="en-US"/>
          </a:p>
        </p:txBody>
      </p:sp>
      <p:sp>
        <p:nvSpPr>
          <p:cNvPr id="4" name="Footer Placeholder 3">
            <a:extLst>
              <a:ext uri="{FF2B5EF4-FFF2-40B4-BE49-F238E27FC236}">
                <a16:creationId xmlns:a16="http://schemas.microsoft.com/office/drawing/2014/main" id="{6B3CD336-7396-4CC8-9282-34D9F95F0F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911555-1379-4D08-A102-989DEC415F24}"/>
              </a:ext>
            </a:extLst>
          </p:cNvPr>
          <p:cNvSpPr>
            <a:spLocks noGrp="1"/>
          </p:cNvSpPr>
          <p:nvPr>
            <p:ph type="sldNum" sz="quarter" idx="12"/>
          </p:nvPr>
        </p:nvSpPr>
        <p:spPr/>
        <p:txBody>
          <a:bodyPr/>
          <a:lstStyle/>
          <a:p>
            <a:fld id="{946AA8A9-4052-4C96-9CDB-4F31D17A94B2}" type="slidenum">
              <a:rPr lang="en-US" smtClean="0"/>
              <a:t>‹#›</a:t>
            </a:fld>
            <a:endParaRPr lang="en-US"/>
          </a:p>
        </p:txBody>
      </p:sp>
    </p:spTree>
    <p:extLst>
      <p:ext uri="{BB962C8B-B14F-4D97-AF65-F5344CB8AC3E}">
        <p14:creationId xmlns:p14="http://schemas.microsoft.com/office/powerpoint/2010/main" val="2639198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E202A6-C9D4-4A41-8D9D-F38F820EAECB}"/>
              </a:ext>
            </a:extLst>
          </p:cNvPr>
          <p:cNvSpPr>
            <a:spLocks noGrp="1"/>
          </p:cNvSpPr>
          <p:nvPr>
            <p:ph type="dt" sz="half" idx="10"/>
          </p:nvPr>
        </p:nvSpPr>
        <p:spPr/>
        <p:txBody>
          <a:bodyPr/>
          <a:lstStyle/>
          <a:p>
            <a:fld id="{91D82122-4087-448D-85A6-542DCD762001}" type="datetimeFigureOut">
              <a:rPr lang="en-US" smtClean="0"/>
              <a:t>8/21/2018</a:t>
            </a:fld>
            <a:endParaRPr lang="en-US"/>
          </a:p>
        </p:txBody>
      </p:sp>
      <p:sp>
        <p:nvSpPr>
          <p:cNvPr id="3" name="Footer Placeholder 2">
            <a:extLst>
              <a:ext uri="{FF2B5EF4-FFF2-40B4-BE49-F238E27FC236}">
                <a16:creationId xmlns:a16="http://schemas.microsoft.com/office/drawing/2014/main" id="{5A410526-E663-46A6-A150-164A9BC97F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4698DC-1430-4543-9F67-A2023BEC6EFE}"/>
              </a:ext>
            </a:extLst>
          </p:cNvPr>
          <p:cNvSpPr>
            <a:spLocks noGrp="1"/>
          </p:cNvSpPr>
          <p:nvPr>
            <p:ph type="sldNum" sz="quarter" idx="12"/>
          </p:nvPr>
        </p:nvSpPr>
        <p:spPr/>
        <p:txBody>
          <a:bodyPr/>
          <a:lstStyle/>
          <a:p>
            <a:fld id="{946AA8A9-4052-4C96-9CDB-4F31D17A94B2}" type="slidenum">
              <a:rPr lang="en-US" smtClean="0"/>
              <a:t>‹#›</a:t>
            </a:fld>
            <a:endParaRPr lang="en-US"/>
          </a:p>
        </p:txBody>
      </p:sp>
    </p:spTree>
    <p:extLst>
      <p:ext uri="{BB962C8B-B14F-4D97-AF65-F5344CB8AC3E}">
        <p14:creationId xmlns:p14="http://schemas.microsoft.com/office/powerpoint/2010/main" val="2788185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BB246-2458-4F70-9B11-B3039C4346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51A4FB-5FE5-4D26-9823-DAD940797B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F2E48F-47C8-4CD2-81FA-833221A44C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0852314-48A0-44F9-BEB4-503AA8F62ACD}"/>
              </a:ext>
            </a:extLst>
          </p:cNvPr>
          <p:cNvSpPr>
            <a:spLocks noGrp="1"/>
          </p:cNvSpPr>
          <p:nvPr>
            <p:ph type="dt" sz="half" idx="10"/>
          </p:nvPr>
        </p:nvSpPr>
        <p:spPr/>
        <p:txBody>
          <a:bodyPr/>
          <a:lstStyle/>
          <a:p>
            <a:fld id="{91D82122-4087-448D-85A6-542DCD762001}" type="datetimeFigureOut">
              <a:rPr lang="en-US" smtClean="0"/>
              <a:t>8/21/2018</a:t>
            </a:fld>
            <a:endParaRPr lang="en-US"/>
          </a:p>
        </p:txBody>
      </p:sp>
      <p:sp>
        <p:nvSpPr>
          <p:cNvPr id="6" name="Footer Placeholder 5">
            <a:extLst>
              <a:ext uri="{FF2B5EF4-FFF2-40B4-BE49-F238E27FC236}">
                <a16:creationId xmlns:a16="http://schemas.microsoft.com/office/drawing/2014/main" id="{160A9363-DACD-4642-A21B-B15A48ADA8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CC3888-D182-4BDE-B0F0-A2040C406C4F}"/>
              </a:ext>
            </a:extLst>
          </p:cNvPr>
          <p:cNvSpPr>
            <a:spLocks noGrp="1"/>
          </p:cNvSpPr>
          <p:nvPr>
            <p:ph type="sldNum" sz="quarter" idx="12"/>
          </p:nvPr>
        </p:nvSpPr>
        <p:spPr/>
        <p:txBody>
          <a:bodyPr/>
          <a:lstStyle/>
          <a:p>
            <a:fld id="{946AA8A9-4052-4C96-9CDB-4F31D17A94B2}" type="slidenum">
              <a:rPr lang="en-US" smtClean="0"/>
              <a:t>‹#›</a:t>
            </a:fld>
            <a:endParaRPr lang="en-US"/>
          </a:p>
        </p:txBody>
      </p:sp>
    </p:spTree>
    <p:extLst>
      <p:ext uri="{BB962C8B-B14F-4D97-AF65-F5344CB8AC3E}">
        <p14:creationId xmlns:p14="http://schemas.microsoft.com/office/powerpoint/2010/main" val="3460040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05CE7-E884-4BC5-AC44-7D6F1599A9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9176B6-8A48-41FC-9A0A-4C0C1F4B58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4132D9-86EB-4666-90A5-6D228B80AE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F8ACED5-4D2E-49CD-9C1E-4E745B53907C}"/>
              </a:ext>
            </a:extLst>
          </p:cNvPr>
          <p:cNvSpPr>
            <a:spLocks noGrp="1"/>
          </p:cNvSpPr>
          <p:nvPr>
            <p:ph type="dt" sz="half" idx="10"/>
          </p:nvPr>
        </p:nvSpPr>
        <p:spPr/>
        <p:txBody>
          <a:bodyPr/>
          <a:lstStyle/>
          <a:p>
            <a:fld id="{91D82122-4087-448D-85A6-542DCD762001}" type="datetimeFigureOut">
              <a:rPr lang="en-US" smtClean="0"/>
              <a:t>8/21/2018</a:t>
            </a:fld>
            <a:endParaRPr lang="en-US"/>
          </a:p>
        </p:txBody>
      </p:sp>
      <p:sp>
        <p:nvSpPr>
          <p:cNvPr id="6" name="Footer Placeholder 5">
            <a:extLst>
              <a:ext uri="{FF2B5EF4-FFF2-40B4-BE49-F238E27FC236}">
                <a16:creationId xmlns:a16="http://schemas.microsoft.com/office/drawing/2014/main" id="{09538CF0-03E6-4E9C-991A-3A64F60C97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A59A8C-08BC-4408-94F4-319A40AB22CA}"/>
              </a:ext>
            </a:extLst>
          </p:cNvPr>
          <p:cNvSpPr>
            <a:spLocks noGrp="1"/>
          </p:cNvSpPr>
          <p:nvPr>
            <p:ph type="sldNum" sz="quarter" idx="12"/>
          </p:nvPr>
        </p:nvSpPr>
        <p:spPr/>
        <p:txBody>
          <a:bodyPr/>
          <a:lstStyle/>
          <a:p>
            <a:fld id="{946AA8A9-4052-4C96-9CDB-4F31D17A94B2}" type="slidenum">
              <a:rPr lang="en-US" smtClean="0"/>
              <a:t>‹#›</a:t>
            </a:fld>
            <a:endParaRPr lang="en-US"/>
          </a:p>
        </p:txBody>
      </p:sp>
    </p:spTree>
    <p:extLst>
      <p:ext uri="{BB962C8B-B14F-4D97-AF65-F5344CB8AC3E}">
        <p14:creationId xmlns:p14="http://schemas.microsoft.com/office/powerpoint/2010/main" val="1971709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75F0BE-2355-416B-B99A-DA046EF26D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79E488-93AF-4D5B-AB18-41C1F01C25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C76E66-BC53-4164-97C9-1BBF25BDE4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D82122-4087-448D-85A6-542DCD762001}" type="datetimeFigureOut">
              <a:rPr lang="en-US" smtClean="0"/>
              <a:t>8/21/2018</a:t>
            </a:fld>
            <a:endParaRPr lang="en-US"/>
          </a:p>
        </p:txBody>
      </p:sp>
      <p:sp>
        <p:nvSpPr>
          <p:cNvPr id="5" name="Footer Placeholder 4">
            <a:extLst>
              <a:ext uri="{FF2B5EF4-FFF2-40B4-BE49-F238E27FC236}">
                <a16:creationId xmlns:a16="http://schemas.microsoft.com/office/drawing/2014/main" id="{B0749404-FE7B-4134-9F18-DF69775991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E69F79-0FA0-495D-B7C5-41E4C0AE6A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6AA8A9-4052-4C96-9CDB-4F31D17A94B2}" type="slidenum">
              <a:rPr lang="en-US" smtClean="0"/>
              <a:t>‹#›</a:t>
            </a:fld>
            <a:endParaRPr lang="en-US"/>
          </a:p>
        </p:txBody>
      </p:sp>
    </p:spTree>
    <p:extLst>
      <p:ext uri="{BB962C8B-B14F-4D97-AF65-F5344CB8AC3E}">
        <p14:creationId xmlns:p14="http://schemas.microsoft.com/office/powerpoint/2010/main" val="750134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0" r:id="rId12"/>
    <p:sldLayoutId id="2147483671" r:id="rId13"/>
    <p:sldLayoutId id="2147483672" r:id="rId14"/>
    <p:sldLayoutId id="2147483673" r:id="rId15"/>
    <p:sldLayoutId id="2147483674" r:id="rId16"/>
    <p:sldLayoutId id="2147483676"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609600" y="365760"/>
            <a:ext cx="10972801"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p>
            <a:pPr lvl="0"/>
            <a:r>
              <a:rPr lang="en-US" dirty="0"/>
              <a:t>Click To Edit Master Title Style</a:t>
            </a:r>
          </a:p>
        </p:txBody>
      </p:sp>
      <p:sp>
        <p:nvSpPr>
          <p:cNvPr id="5123" name="Text Placeholder 2"/>
          <p:cNvSpPr>
            <a:spLocks noGrp="1"/>
          </p:cNvSpPr>
          <p:nvPr>
            <p:ph type="body" idx="1"/>
          </p:nvPr>
        </p:nvSpPr>
        <p:spPr bwMode="auto">
          <a:xfrm>
            <a:off x="609600" y="1316737"/>
            <a:ext cx="10972801"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2"/>
          </p:nvPr>
        </p:nvSpPr>
        <p:spPr>
          <a:xfrm>
            <a:off x="609600" y="6173789"/>
            <a:ext cx="2844800" cy="365125"/>
          </a:xfrm>
          <a:prstGeom prst="rect">
            <a:avLst/>
          </a:prstGeom>
        </p:spPr>
        <p:txBody>
          <a:bodyPr vert="horz" lIns="0" tIns="0" rIns="0" bIns="0" rtlCol="0" anchor="ctr">
            <a:noAutofit/>
          </a:bodyPr>
          <a:lstStyle>
            <a:lvl1pPr algn="l" fontAlgn="auto">
              <a:spcBef>
                <a:spcPts val="0"/>
              </a:spcBef>
              <a:spcAft>
                <a:spcPts val="0"/>
              </a:spcAft>
              <a:defRPr sz="1000" smtClean="0">
                <a:solidFill>
                  <a:srgbClr val="292929"/>
                </a:solidFill>
                <a:latin typeface="Calibri"/>
                <a:ea typeface="+mn-ea"/>
                <a:cs typeface="Calibri"/>
              </a:defRPr>
            </a:lvl1pPr>
          </a:lstStyle>
          <a:p>
            <a:pPr>
              <a:defRPr/>
            </a:pPr>
            <a:fld id="{2B05F6DD-BB08-594D-9EA6-E8748EDE0939}" type="datetimeFigureOut">
              <a:rPr lang="en-US" smtClean="0"/>
              <a:pPr>
                <a:defRPr/>
              </a:pPr>
              <a:t>8/21/2018</a:t>
            </a:fld>
            <a:endParaRPr lang="en-US" dirty="0"/>
          </a:p>
        </p:txBody>
      </p:sp>
      <p:sp>
        <p:nvSpPr>
          <p:cNvPr id="11" name="Footer Placeholder 4"/>
          <p:cNvSpPr>
            <a:spLocks noGrp="1"/>
          </p:cNvSpPr>
          <p:nvPr>
            <p:ph type="ftr" sz="quarter" idx="3"/>
          </p:nvPr>
        </p:nvSpPr>
        <p:spPr>
          <a:xfrm>
            <a:off x="4165601" y="6173789"/>
            <a:ext cx="3860800"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rgbClr val="292929"/>
                </a:solidFill>
                <a:latin typeface="Calibri"/>
                <a:ea typeface="+mn-ea"/>
                <a:cs typeface="Calibri"/>
              </a:defRPr>
            </a:lvl1pPr>
          </a:lstStyle>
          <a:p>
            <a:pPr>
              <a:defRPr/>
            </a:pPr>
            <a:endParaRPr lang="en-US"/>
          </a:p>
        </p:txBody>
      </p:sp>
      <p:sp>
        <p:nvSpPr>
          <p:cNvPr id="12" name="Slide Number Placeholder 5"/>
          <p:cNvSpPr>
            <a:spLocks noGrp="1"/>
          </p:cNvSpPr>
          <p:nvPr>
            <p:ph type="sldNum" sz="quarter" idx="4"/>
          </p:nvPr>
        </p:nvSpPr>
        <p:spPr>
          <a:xfrm>
            <a:off x="8737601" y="6173789"/>
            <a:ext cx="2844800"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rgbClr val="292929"/>
                </a:solidFill>
                <a:latin typeface="Calibri"/>
                <a:ea typeface="+mn-ea"/>
                <a:cs typeface="Calibri"/>
              </a:defRPr>
            </a:lvl1pPr>
          </a:lstStyle>
          <a:p>
            <a:pPr>
              <a:defRPr/>
            </a:pPr>
            <a:fld id="{4F8F9822-CE00-0B4F-ADB5-DBA954363B09}" type="slidenum">
              <a:rPr lang="en-US" smtClean="0"/>
              <a:pPr>
                <a:defRPr/>
              </a:pPr>
              <a:t>‹#›</a:t>
            </a:fld>
            <a:endParaRPr lang="en-US" dirty="0"/>
          </a:p>
        </p:txBody>
      </p:sp>
    </p:spTree>
    <p:extLst>
      <p:ext uri="{BB962C8B-B14F-4D97-AF65-F5344CB8AC3E}">
        <p14:creationId xmlns:p14="http://schemas.microsoft.com/office/powerpoint/2010/main" val="2680671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457200" rtl="0" fontAlgn="base">
        <a:spcBef>
          <a:spcPct val="0"/>
        </a:spcBef>
        <a:spcAft>
          <a:spcPct val="0"/>
        </a:spcAft>
        <a:defRPr sz="3600" b="0" i="0" kern="1200">
          <a:solidFill>
            <a:schemeClr val="tx1"/>
          </a:solidFill>
          <a:latin typeface="Calibri"/>
          <a:ea typeface="ＭＳ Ｐゴシック" charset="0"/>
          <a:cs typeface="Calibri"/>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chemeClr val="tx1"/>
          </a:solidFill>
          <a:latin typeface="Calibri"/>
          <a:ea typeface="ＭＳ Ｐゴシック" charset="0"/>
          <a:cs typeface="Calibri"/>
        </a:defRPr>
      </a:lvl1pPr>
      <a:lvl2pPr marL="4572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chemeClr val="tx1"/>
          </a:solidFill>
          <a:latin typeface="Calibri"/>
          <a:ea typeface="ＭＳ Ｐゴシック" charset="0"/>
          <a:cs typeface="Calibri"/>
        </a:defRPr>
      </a:lvl2pPr>
      <a:lvl3pPr marL="6858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chemeClr val="tx1"/>
          </a:solidFill>
          <a:latin typeface="Calibri"/>
          <a:ea typeface="ＭＳ Ｐゴシック" charset="0"/>
          <a:cs typeface="Calibri"/>
        </a:defRPr>
      </a:lvl3pPr>
      <a:lvl4pPr marL="9144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chemeClr val="tx1"/>
          </a:solidFill>
          <a:latin typeface="Calibri"/>
          <a:ea typeface="ＭＳ Ｐゴシック" charset="0"/>
          <a:cs typeface="Calibri"/>
        </a:defRPr>
      </a:lvl4pPr>
      <a:lvl5pPr marL="11430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chemeClr val="tx1"/>
          </a:solidFill>
          <a:latin typeface="Calibri"/>
          <a:ea typeface="ＭＳ Ｐゴシック" charset="0"/>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5.xml"/><Relationship Id="rId5" Type="http://schemas.openxmlformats.org/officeDocument/2006/relationships/image" Target="../media/image38.jpeg"/><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r>
              <a:rPr lang="en-US" dirty="0"/>
              <a:t>Reactivity in Java</a:t>
            </a:r>
          </a:p>
        </p:txBody>
      </p:sp>
      <p:sp>
        <p:nvSpPr>
          <p:cNvPr id="14" name="Text Placeholder 13"/>
          <p:cNvSpPr>
            <a:spLocks noGrp="1"/>
          </p:cNvSpPr>
          <p:nvPr>
            <p:ph type="body" sz="quarter" idx="10"/>
          </p:nvPr>
        </p:nvSpPr>
        <p:spPr/>
        <p:txBody>
          <a:bodyPr/>
          <a:lstStyle/>
          <a:p>
            <a:r>
              <a:rPr lang="en-US" dirty="0"/>
              <a:t>August 15, 2018</a:t>
            </a:r>
          </a:p>
        </p:txBody>
      </p:sp>
    </p:spTree>
    <p:extLst>
      <p:ext uri="{BB962C8B-B14F-4D97-AF65-F5344CB8AC3E}">
        <p14:creationId xmlns:p14="http://schemas.microsoft.com/office/powerpoint/2010/main" val="2426577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A62CC98-E5F0-49FD-B9A3-288FC9CBCA3A}"/>
              </a:ext>
            </a:extLst>
          </p:cNvPr>
          <p:cNvPicPr>
            <a:picLocks noChangeAspect="1"/>
          </p:cNvPicPr>
          <p:nvPr/>
        </p:nvPicPr>
        <p:blipFill>
          <a:blip r:embed="rId2"/>
          <a:stretch>
            <a:fillRect/>
          </a:stretch>
        </p:blipFill>
        <p:spPr>
          <a:xfrm>
            <a:off x="894343" y="1168355"/>
            <a:ext cx="9589060" cy="4382439"/>
          </a:xfrm>
          <a:prstGeom prst="rect">
            <a:avLst/>
          </a:prstGeom>
        </p:spPr>
      </p:pic>
    </p:spTree>
    <p:extLst>
      <p:ext uri="{BB962C8B-B14F-4D97-AF65-F5344CB8AC3E}">
        <p14:creationId xmlns:p14="http://schemas.microsoft.com/office/powerpoint/2010/main" val="733211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E6F0B9-E79F-476E-A943-74F0A4A0C1F7}"/>
              </a:ext>
            </a:extLst>
          </p:cNvPr>
          <p:cNvPicPr>
            <a:picLocks noChangeAspect="1"/>
          </p:cNvPicPr>
          <p:nvPr/>
        </p:nvPicPr>
        <p:blipFill>
          <a:blip r:embed="rId2"/>
          <a:stretch>
            <a:fillRect/>
          </a:stretch>
        </p:blipFill>
        <p:spPr>
          <a:xfrm>
            <a:off x="1135688" y="1117040"/>
            <a:ext cx="9206047" cy="4314825"/>
          </a:xfrm>
          <a:prstGeom prst="rect">
            <a:avLst/>
          </a:prstGeom>
        </p:spPr>
      </p:pic>
    </p:spTree>
    <p:extLst>
      <p:ext uri="{BB962C8B-B14F-4D97-AF65-F5344CB8AC3E}">
        <p14:creationId xmlns:p14="http://schemas.microsoft.com/office/powerpoint/2010/main" val="2903813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lstStyle/>
          <a:p>
            <a:r>
              <a:rPr lang="en-US" dirty="0"/>
              <a:t>02</a:t>
            </a:r>
          </a:p>
        </p:txBody>
      </p:sp>
      <p:sp>
        <p:nvSpPr>
          <p:cNvPr id="10" name="Title 9"/>
          <p:cNvSpPr>
            <a:spLocks noGrp="1"/>
          </p:cNvSpPr>
          <p:nvPr>
            <p:ph type="ctrTitle"/>
          </p:nvPr>
        </p:nvSpPr>
        <p:spPr/>
        <p:txBody>
          <a:bodyPr/>
          <a:lstStyle/>
          <a:p>
            <a:r>
              <a:rPr lang="en-US" dirty="0"/>
              <a:t>Reactive in Netflix</a:t>
            </a:r>
          </a:p>
        </p:txBody>
      </p:sp>
    </p:spTree>
    <p:extLst>
      <p:ext uri="{BB962C8B-B14F-4D97-AF65-F5344CB8AC3E}">
        <p14:creationId xmlns:p14="http://schemas.microsoft.com/office/powerpoint/2010/main" val="2588304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Async is Hard</a:t>
            </a:r>
          </a:p>
        </p:txBody>
      </p:sp>
      <p:sp>
        <p:nvSpPr>
          <p:cNvPr id="6" name="Text Placeholder 5"/>
          <p:cNvSpPr>
            <a:spLocks noGrp="1"/>
          </p:cNvSpPr>
          <p:nvPr>
            <p:ph type="body" sz="quarter" idx="10"/>
          </p:nvPr>
        </p:nvSpPr>
        <p:spPr/>
        <p:txBody>
          <a:bodyPr/>
          <a:lstStyle/>
          <a:p>
            <a:pPr marL="285750" indent="-285750">
              <a:buFont typeface="Arial" panose="020B0604020202020204" pitchFamily="34" charset="0"/>
              <a:buChar char="•"/>
            </a:pPr>
            <a:r>
              <a:rPr lang="en-US" sz="1600" dirty="0"/>
              <a:t>Callback Hell – Trying to solve something complex with Callback</a:t>
            </a:r>
          </a:p>
          <a:p>
            <a:pPr marL="285750" indent="-285750">
              <a:buFont typeface="Arial" panose="020B0604020202020204" pitchFamily="34" charset="0"/>
              <a:buChar char="•"/>
            </a:pPr>
            <a:r>
              <a:rPr lang="en-US" sz="1600" dirty="0"/>
              <a:t>Difficult to process something based on outputs of 2 callback- Introduce variables</a:t>
            </a:r>
          </a:p>
          <a:p>
            <a:pPr marL="285750" indent="-285750">
              <a:buFont typeface="Arial" panose="020B0604020202020204" pitchFamily="34" charset="0"/>
              <a:buChar char="•"/>
            </a:pPr>
            <a:r>
              <a:rPr lang="en-US" sz="1600" dirty="0"/>
              <a:t>Difficult to handle exception and error.</a:t>
            </a:r>
          </a:p>
          <a:p>
            <a:pPr marL="285750" indent="-285750">
              <a:buFont typeface="Arial" panose="020B0604020202020204" pitchFamily="34" charset="0"/>
              <a:buChar char="•"/>
            </a:pPr>
            <a:r>
              <a:rPr lang="en-US" sz="1600" dirty="0"/>
              <a:t>Memory Leak in case you forget to remove listener</a:t>
            </a:r>
          </a:p>
          <a:p>
            <a:pPr marL="285750" indent="-285750">
              <a:buFont typeface="Arial" panose="020B0604020202020204" pitchFamily="34" charset="0"/>
              <a:buChar char="•"/>
            </a:pPr>
            <a:endParaRPr lang="en-US" sz="1600" dirty="0"/>
          </a:p>
          <a:p>
            <a:endParaRPr lang="en-US" sz="1600" dirty="0"/>
          </a:p>
        </p:txBody>
      </p:sp>
      <p:pic>
        <p:nvPicPr>
          <p:cNvPr id="2" name="Picture 1">
            <a:extLst>
              <a:ext uri="{FF2B5EF4-FFF2-40B4-BE49-F238E27FC236}">
                <a16:creationId xmlns:a16="http://schemas.microsoft.com/office/drawing/2014/main" id="{359F5C78-50AD-4B69-AAB6-5AF6B8B1E1BE}"/>
              </a:ext>
            </a:extLst>
          </p:cNvPr>
          <p:cNvPicPr>
            <a:picLocks noChangeAspect="1"/>
          </p:cNvPicPr>
          <p:nvPr/>
        </p:nvPicPr>
        <p:blipFill>
          <a:blip r:embed="rId2"/>
          <a:stretch>
            <a:fillRect/>
          </a:stretch>
        </p:blipFill>
        <p:spPr>
          <a:xfrm>
            <a:off x="153943" y="231820"/>
            <a:ext cx="8436266" cy="6042937"/>
          </a:xfrm>
          <a:prstGeom prst="rect">
            <a:avLst/>
          </a:prstGeom>
        </p:spPr>
      </p:pic>
      <p:sp>
        <p:nvSpPr>
          <p:cNvPr id="13" name="Oval 12">
            <a:extLst>
              <a:ext uri="{FF2B5EF4-FFF2-40B4-BE49-F238E27FC236}">
                <a16:creationId xmlns:a16="http://schemas.microsoft.com/office/drawing/2014/main" id="{2065EA3E-9B22-4124-8846-72B655430062}"/>
              </a:ext>
            </a:extLst>
          </p:cNvPr>
          <p:cNvSpPr/>
          <p:nvPr/>
        </p:nvSpPr>
        <p:spPr>
          <a:xfrm>
            <a:off x="1674253" y="1516798"/>
            <a:ext cx="1223494" cy="375502"/>
          </a:xfrm>
          <a:prstGeom prst="ellipse">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76F7799-407C-4408-9E1C-9C073E9C9D09}"/>
              </a:ext>
            </a:extLst>
          </p:cNvPr>
          <p:cNvSpPr/>
          <p:nvPr/>
        </p:nvSpPr>
        <p:spPr>
          <a:xfrm>
            <a:off x="2702417" y="2647993"/>
            <a:ext cx="1223494" cy="375502"/>
          </a:xfrm>
          <a:prstGeom prst="ellipse">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DB8CB52-A73C-4BD5-8BD0-DF5C9AA71CE6}"/>
              </a:ext>
            </a:extLst>
          </p:cNvPr>
          <p:cNvSpPr/>
          <p:nvPr/>
        </p:nvSpPr>
        <p:spPr>
          <a:xfrm>
            <a:off x="1674253" y="5324793"/>
            <a:ext cx="1223494" cy="196712"/>
          </a:xfrm>
          <a:prstGeom prst="ellipse">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15299E4-160C-42A8-8EAE-642517283AC0}"/>
              </a:ext>
            </a:extLst>
          </p:cNvPr>
          <p:cNvSpPr/>
          <p:nvPr/>
        </p:nvSpPr>
        <p:spPr>
          <a:xfrm>
            <a:off x="1927538" y="4048906"/>
            <a:ext cx="1223494" cy="375502"/>
          </a:xfrm>
          <a:prstGeom prst="ellipse">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CED7966-DA56-4FA1-9970-0B883D6D631B}"/>
              </a:ext>
            </a:extLst>
          </p:cNvPr>
          <p:cNvSpPr/>
          <p:nvPr/>
        </p:nvSpPr>
        <p:spPr>
          <a:xfrm>
            <a:off x="1653218" y="5047647"/>
            <a:ext cx="1223494" cy="375502"/>
          </a:xfrm>
          <a:prstGeom prst="ellipse">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AF9ABFF-BE10-4009-BDE2-0FF58DAF5DAE}"/>
              </a:ext>
            </a:extLst>
          </p:cNvPr>
          <p:cNvSpPr/>
          <p:nvPr/>
        </p:nvSpPr>
        <p:spPr>
          <a:xfrm>
            <a:off x="2249695" y="2095731"/>
            <a:ext cx="1223494" cy="375502"/>
          </a:xfrm>
          <a:prstGeom prst="ellipse">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577C327-17A4-4B65-8574-48C131D106F3}"/>
              </a:ext>
            </a:extLst>
          </p:cNvPr>
          <p:cNvSpPr/>
          <p:nvPr/>
        </p:nvSpPr>
        <p:spPr>
          <a:xfrm>
            <a:off x="1330817" y="3429000"/>
            <a:ext cx="2515122" cy="375502"/>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645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 calcmode="lin" valueType="num">
                                      <p:cBhvr additive="base">
                                        <p:cTn id="27"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3"/>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6">
                                            <p:txEl>
                                              <p:pRg st="3" end="3"/>
                                            </p:txEl>
                                          </p:spTgt>
                                        </p:tgtEl>
                                        <p:attrNameLst>
                                          <p:attrName>style.visibility</p:attrName>
                                        </p:attrNameLst>
                                      </p:cBhvr>
                                      <p:to>
                                        <p:strVal val="visible"/>
                                      </p:to>
                                    </p:set>
                                    <p:anim calcmode="lin" valueType="num">
                                      <p:cBhvr additive="base">
                                        <p:cTn id="49"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7"/>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6"/>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lated image">
            <a:extLst>
              <a:ext uri="{FF2B5EF4-FFF2-40B4-BE49-F238E27FC236}">
                <a16:creationId xmlns:a16="http://schemas.microsoft.com/office/drawing/2014/main" id="{7BA61113-DEEF-4A2F-810D-F2B964A0E1C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835" b="3436"/>
          <a:stretch/>
        </p:blipFill>
        <p:spPr bwMode="auto">
          <a:xfrm>
            <a:off x="1563710" y="808149"/>
            <a:ext cx="8765146" cy="5241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154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D71655-3D41-462C-9E33-A77786891CCE}"/>
              </a:ext>
            </a:extLst>
          </p:cNvPr>
          <p:cNvSpPr txBox="1"/>
          <p:nvPr/>
        </p:nvSpPr>
        <p:spPr>
          <a:xfrm>
            <a:off x="1429555" y="1243786"/>
            <a:ext cx="7843234" cy="2185214"/>
          </a:xfrm>
          <a:prstGeom prst="rect">
            <a:avLst/>
          </a:prstGeom>
          <a:noFill/>
        </p:spPr>
        <p:txBody>
          <a:bodyPr wrap="square" rtlCol="0">
            <a:spAutoFit/>
          </a:bodyPr>
          <a:lstStyle/>
          <a:p>
            <a:pPr defTabSz="457200" fontAlgn="base">
              <a:spcBef>
                <a:spcPct val="0"/>
              </a:spcBef>
              <a:spcAft>
                <a:spcPct val="0"/>
              </a:spcAft>
            </a:pPr>
            <a:r>
              <a:rPr lang="en-US" sz="4000" b="1" spc="70" dirty="0">
                <a:solidFill>
                  <a:schemeClr val="accent1">
                    <a:lumMod val="20000"/>
                    <a:lumOff val="80000"/>
                  </a:schemeClr>
                </a:solidFill>
                <a:latin typeface="Calibri"/>
                <a:ea typeface="ＭＳ Ｐゴシック" charset="0"/>
              </a:rPr>
              <a:t>How </a:t>
            </a:r>
            <a:r>
              <a:rPr lang="en-US" sz="4800" b="1" spc="70" dirty="0">
                <a:solidFill>
                  <a:srgbClr val="FFFF00"/>
                </a:solidFill>
                <a:latin typeface="Calibri"/>
                <a:ea typeface="ＭＳ Ｐゴシック" charset="0"/>
              </a:rPr>
              <a:t>NETFLIX</a:t>
            </a:r>
            <a:r>
              <a:rPr lang="en-US" sz="4000" b="1" spc="70" dirty="0">
                <a:solidFill>
                  <a:schemeClr val="accent1">
                    <a:lumMod val="20000"/>
                    <a:lumOff val="80000"/>
                  </a:schemeClr>
                </a:solidFill>
                <a:latin typeface="Calibri"/>
                <a:ea typeface="ＭＳ Ｐゴシック" charset="0"/>
              </a:rPr>
              <a:t> solved </a:t>
            </a:r>
          </a:p>
          <a:p>
            <a:pPr defTabSz="457200" fontAlgn="base">
              <a:spcBef>
                <a:spcPct val="0"/>
              </a:spcBef>
              <a:spcAft>
                <a:spcPct val="0"/>
              </a:spcAft>
            </a:pPr>
            <a:r>
              <a:rPr lang="en-US" sz="8800" b="1" spc="70" dirty="0">
                <a:solidFill>
                  <a:srgbClr val="FFFF00"/>
                </a:solidFill>
                <a:latin typeface="Calibri"/>
                <a:ea typeface="ＭＳ Ｐゴシック" charset="0"/>
              </a:rPr>
              <a:t>BIG</a:t>
            </a:r>
            <a:r>
              <a:rPr lang="en-US" sz="4000" b="1" spc="70" dirty="0">
                <a:solidFill>
                  <a:schemeClr val="accent1">
                    <a:lumMod val="20000"/>
                    <a:lumOff val="80000"/>
                  </a:schemeClr>
                </a:solidFill>
                <a:latin typeface="Calibri"/>
                <a:ea typeface="ＭＳ Ｐゴシック" charset="0"/>
              </a:rPr>
              <a:t> async problems?</a:t>
            </a:r>
          </a:p>
        </p:txBody>
      </p:sp>
      <p:sp>
        <p:nvSpPr>
          <p:cNvPr id="5" name="TextBox 4">
            <a:extLst>
              <a:ext uri="{FF2B5EF4-FFF2-40B4-BE49-F238E27FC236}">
                <a16:creationId xmlns:a16="http://schemas.microsoft.com/office/drawing/2014/main" id="{CCCFED74-DDD8-47FC-9F25-C32B7E7849A4}"/>
              </a:ext>
            </a:extLst>
          </p:cNvPr>
          <p:cNvSpPr txBox="1"/>
          <p:nvPr/>
        </p:nvSpPr>
        <p:spPr>
          <a:xfrm>
            <a:off x="6096000" y="4146997"/>
            <a:ext cx="5628068" cy="1261884"/>
          </a:xfrm>
          <a:prstGeom prst="rect">
            <a:avLst/>
          </a:prstGeom>
          <a:noFill/>
        </p:spPr>
        <p:txBody>
          <a:bodyPr wrap="square" rtlCol="0">
            <a:spAutoFit/>
          </a:bodyPr>
          <a:lstStyle/>
          <a:p>
            <a:r>
              <a:rPr lang="en-US" sz="3200" b="1" spc="70" dirty="0">
                <a:solidFill>
                  <a:schemeClr val="accent1">
                    <a:lumMod val="20000"/>
                    <a:lumOff val="80000"/>
                  </a:schemeClr>
                </a:solidFill>
                <a:latin typeface="Calibri"/>
                <a:ea typeface="ＭＳ Ｐゴシック" charset="0"/>
              </a:rPr>
              <a:t>By thinking differently about </a:t>
            </a:r>
          </a:p>
          <a:p>
            <a:r>
              <a:rPr lang="en-US" sz="4400" b="1" spc="70" dirty="0">
                <a:solidFill>
                  <a:srgbClr val="FFFF00"/>
                </a:solidFill>
                <a:latin typeface="Calibri"/>
                <a:ea typeface="ＭＳ Ｐゴシック" charset="0"/>
              </a:rPr>
              <a:t>EVENTS</a:t>
            </a:r>
            <a:endParaRPr lang="en-US" sz="4000" b="1" spc="70" dirty="0">
              <a:solidFill>
                <a:srgbClr val="FFFF00"/>
              </a:solidFill>
              <a:latin typeface="Calibri"/>
              <a:ea typeface="ＭＳ Ｐゴシック" charset="0"/>
            </a:endParaRPr>
          </a:p>
        </p:txBody>
      </p:sp>
    </p:spTree>
    <p:extLst>
      <p:ext uri="{BB962C8B-B14F-4D97-AF65-F5344CB8AC3E}">
        <p14:creationId xmlns:p14="http://schemas.microsoft.com/office/powerpoint/2010/main" val="1520156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popdaniel.files.wordpress.com/2012/09/design_pattern_relation.gif">
            <a:extLst>
              <a:ext uri="{FF2B5EF4-FFF2-40B4-BE49-F238E27FC236}">
                <a16:creationId xmlns:a16="http://schemas.microsoft.com/office/drawing/2014/main" id="{5A490D53-9E01-4AE9-8009-DEC0130295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466" y="342835"/>
            <a:ext cx="6754278" cy="59420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55366DF-1D7D-43A8-B52B-BCAEE2903DC4}"/>
              </a:ext>
            </a:extLst>
          </p:cNvPr>
          <p:cNvSpPr txBox="1"/>
          <p:nvPr/>
        </p:nvSpPr>
        <p:spPr>
          <a:xfrm>
            <a:off x="7732077" y="1622143"/>
            <a:ext cx="3362179" cy="3077766"/>
          </a:xfrm>
          <a:prstGeom prst="rect">
            <a:avLst/>
          </a:prstGeom>
          <a:noFill/>
        </p:spPr>
        <p:txBody>
          <a:bodyPr wrap="square" rtlCol="0">
            <a:spAutoFit/>
          </a:bodyPr>
          <a:lstStyle/>
          <a:p>
            <a:r>
              <a:rPr lang="en-US" sz="4000" dirty="0">
                <a:latin typeface="Arial" panose="020B0604020202020204" pitchFamily="34" charset="0"/>
                <a:cs typeface="Arial" panose="020B0604020202020204" pitchFamily="34" charset="0"/>
              </a:rPr>
              <a:t>Gang of Four</a:t>
            </a:r>
            <a:r>
              <a:rPr lang="en-US" sz="5400" dirty="0">
                <a:latin typeface="Arial" panose="020B0604020202020204" pitchFamily="34" charset="0"/>
                <a:cs typeface="Arial" panose="020B0604020202020204" pitchFamily="34" charset="0"/>
              </a:rPr>
              <a:t> </a:t>
            </a:r>
            <a:r>
              <a:rPr lang="en-US" sz="5400" b="1" dirty="0">
                <a:solidFill>
                  <a:srgbClr val="FF0000"/>
                </a:solidFill>
                <a:latin typeface="Arial" panose="020B0604020202020204" pitchFamily="34" charset="0"/>
                <a:cs typeface="Arial" panose="020B0604020202020204" pitchFamily="34" charset="0"/>
              </a:rPr>
              <a:t>Design Patterns </a:t>
            </a:r>
            <a:r>
              <a:rPr lang="en-US" sz="2800" dirty="0">
                <a:latin typeface="Arial" panose="020B0604020202020204" pitchFamily="34" charset="0"/>
                <a:cs typeface="Arial" panose="020B0604020202020204" pitchFamily="34" charset="0"/>
              </a:rPr>
              <a:t>Relation Diagram</a:t>
            </a:r>
            <a:endParaRPr lang="en-US" sz="5400"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DA0A9896-7CC0-41CD-B223-BF45B04BF4FD}"/>
              </a:ext>
            </a:extLst>
          </p:cNvPr>
          <p:cNvSpPr/>
          <p:nvPr/>
        </p:nvSpPr>
        <p:spPr>
          <a:xfrm>
            <a:off x="2678805" y="1056067"/>
            <a:ext cx="734096" cy="2446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03B000B-3329-4268-BA26-BDFBC1A5CA8B}"/>
              </a:ext>
            </a:extLst>
          </p:cNvPr>
          <p:cNvSpPr/>
          <p:nvPr/>
        </p:nvSpPr>
        <p:spPr>
          <a:xfrm>
            <a:off x="5844861" y="4137183"/>
            <a:ext cx="930482" cy="2545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1462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A4137D-B9D5-439E-AAFA-AAA40E6102E6}"/>
              </a:ext>
            </a:extLst>
          </p:cNvPr>
          <p:cNvSpPr/>
          <p:nvPr/>
        </p:nvSpPr>
        <p:spPr>
          <a:xfrm>
            <a:off x="1287889" y="2591873"/>
            <a:ext cx="2112134" cy="743756"/>
          </a:xfrm>
          <a:prstGeom prst="rect">
            <a:avLst/>
          </a:prstGeom>
          <a:solidFill>
            <a:schemeClr val="accent1">
              <a:lumMod val="60000"/>
              <a:lumOff val="40000"/>
            </a:schemeClr>
          </a:solidFill>
          <a:effectLst>
            <a:outerShdw blurRad="279400" dist="63500" dir="4680000" sx="98000" sy="98000" algn="ctr"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2">
                    <a:lumMod val="50000"/>
                  </a:schemeClr>
                </a:solidFill>
              </a:rPr>
              <a:t>Iterator</a:t>
            </a:r>
            <a:endParaRPr lang="en-US" b="1" dirty="0">
              <a:solidFill>
                <a:schemeClr val="tx2">
                  <a:lumMod val="50000"/>
                </a:schemeClr>
              </a:solidFill>
            </a:endParaRPr>
          </a:p>
        </p:txBody>
      </p:sp>
      <p:sp>
        <p:nvSpPr>
          <p:cNvPr id="8" name="Rectangle 7">
            <a:extLst>
              <a:ext uri="{FF2B5EF4-FFF2-40B4-BE49-F238E27FC236}">
                <a16:creationId xmlns:a16="http://schemas.microsoft.com/office/drawing/2014/main" id="{7A0C5415-AE74-4EFB-8ACC-631D67BB5B9B}"/>
              </a:ext>
            </a:extLst>
          </p:cNvPr>
          <p:cNvSpPr/>
          <p:nvPr/>
        </p:nvSpPr>
        <p:spPr>
          <a:xfrm>
            <a:off x="9064978" y="2591873"/>
            <a:ext cx="2112134" cy="743756"/>
          </a:xfrm>
          <a:prstGeom prst="rect">
            <a:avLst/>
          </a:prstGeom>
          <a:solidFill>
            <a:schemeClr val="accent1">
              <a:lumMod val="60000"/>
              <a:lumOff val="40000"/>
            </a:schemeClr>
          </a:solidFill>
          <a:effectLst>
            <a:outerShdw blurRad="279400" dist="63500" dir="4680000" sx="98000" sy="98000" algn="ctr"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2">
                    <a:lumMod val="50000"/>
                  </a:schemeClr>
                </a:solidFill>
              </a:rPr>
              <a:t>Observer</a:t>
            </a:r>
            <a:endParaRPr lang="en-US" b="1" dirty="0">
              <a:solidFill>
                <a:schemeClr val="tx2">
                  <a:lumMod val="50000"/>
                </a:schemeClr>
              </a:solidFill>
            </a:endParaRPr>
          </a:p>
        </p:txBody>
      </p:sp>
      <p:grpSp>
        <p:nvGrpSpPr>
          <p:cNvPr id="12" name="Group 11">
            <a:extLst>
              <a:ext uri="{FF2B5EF4-FFF2-40B4-BE49-F238E27FC236}">
                <a16:creationId xmlns:a16="http://schemas.microsoft.com/office/drawing/2014/main" id="{A422C483-BDC8-4E73-86C2-AB9CCA044D7A}"/>
              </a:ext>
            </a:extLst>
          </p:cNvPr>
          <p:cNvGrpSpPr/>
          <p:nvPr/>
        </p:nvGrpSpPr>
        <p:grpSpPr>
          <a:xfrm>
            <a:off x="3400023" y="2622557"/>
            <a:ext cx="5664955" cy="369332"/>
            <a:chOff x="3400023" y="2622557"/>
            <a:chExt cx="5664955" cy="369332"/>
          </a:xfrm>
        </p:grpSpPr>
        <p:cxnSp>
          <p:nvCxnSpPr>
            <p:cNvPr id="10" name="Straight Arrow Connector 9">
              <a:extLst>
                <a:ext uri="{FF2B5EF4-FFF2-40B4-BE49-F238E27FC236}">
                  <a16:creationId xmlns:a16="http://schemas.microsoft.com/office/drawing/2014/main" id="{5D35F9F2-7785-4750-9EFB-E878390774DE}"/>
                </a:ext>
              </a:extLst>
            </p:cNvPr>
            <p:cNvCxnSpPr>
              <a:stCxn id="2" idx="3"/>
              <a:endCxn id="8" idx="1"/>
            </p:cNvCxnSpPr>
            <p:nvPr/>
          </p:nvCxnSpPr>
          <p:spPr>
            <a:xfrm>
              <a:off x="3400023" y="2963751"/>
              <a:ext cx="5664955" cy="0"/>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1" name="TextBox 10">
              <a:extLst>
                <a:ext uri="{FF2B5EF4-FFF2-40B4-BE49-F238E27FC236}">
                  <a16:creationId xmlns:a16="http://schemas.microsoft.com/office/drawing/2014/main" id="{0B338DB9-4F5B-43C3-94F8-88752AB41E3E}"/>
                </a:ext>
              </a:extLst>
            </p:cNvPr>
            <p:cNvSpPr txBox="1"/>
            <p:nvPr/>
          </p:nvSpPr>
          <p:spPr>
            <a:xfrm>
              <a:off x="3922541" y="2622557"/>
              <a:ext cx="4616548" cy="369332"/>
            </a:xfrm>
            <a:prstGeom prst="rect">
              <a:avLst/>
            </a:prstGeom>
            <a:noFill/>
          </p:spPr>
          <p:txBody>
            <a:bodyPr wrap="square" rtlCol="0">
              <a:spAutoFit/>
            </a:bodyPr>
            <a:lstStyle/>
            <a:p>
              <a:r>
                <a:rPr lang="en-US" b="1" dirty="0">
                  <a:solidFill>
                    <a:schemeClr val="accent1">
                      <a:lumMod val="60000"/>
                      <a:lumOff val="40000"/>
                    </a:schemeClr>
                  </a:solidFill>
                </a:rPr>
                <a:t>Progressively send information to consumer</a:t>
              </a:r>
            </a:p>
          </p:txBody>
        </p:sp>
      </p:grpSp>
      <p:sp>
        <p:nvSpPr>
          <p:cNvPr id="13" name="TextBox 12">
            <a:extLst>
              <a:ext uri="{FF2B5EF4-FFF2-40B4-BE49-F238E27FC236}">
                <a16:creationId xmlns:a16="http://schemas.microsoft.com/office/drawing/2014/main" id="{E5F09080-FE9B-40E2-B8B5-30F64B81590B}"/>
              </a:ext>
            </a:extLst>
          </p:cNvPr>
          <p:cNvSpPr txBox="1"/>
          <p:nvPr/>
        </p:nvSpPr>
        <p:spPr>
          <a:xfrm>
            <a:off x="9064978" y="3938954"/>
            <a:ext cx="2112134" cy="923330"/>
          </a:xfrm>
          <a:prstGeom prst="rect">
            <a:avLst/>
          </a:prstGeom>
          <a:noFill/>
        </p:spPr>
        <p:txBody>
          <a:bodyPr wrap="square" rtlCol="0">
            <a:spAutoFit/>
          </a:bodyPr>
          <a:lstStyle/>
          <a:p>
            <a:r>
              <a:rPr lang="en-US" b="1" dirty="0">
                <a:solidFill>
                  <a:schemeClr val="accent1">
                    <a:lumMod val="60000"/>
                    <a:lumOff val="40000"/>
                  </a:schemeClr>
                </a:solidFill>
              </a:rPr>
              <a:t>There is no STOP or ERROR events to consumers</a:t>
            </a:r>
          </a:p>
        </p:txBody>
      </p:sp>
    </p:spTree>
    <p:extLst>
      <p:ext uri="{BB962C8B-B14F-4D97-AF65-F5344CB8AC3E}">
        <p14:creationId xmlns:p14="http://schemas.microsoft.com/office/powerpoint/2010/main" val="142686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br>
              <a:rPr lang="en-US" dirty="0"/>
            </a:br>
            <a:r>
              <a:rPr lang="en-US" sz="2800" dirty="0"/>
              <a:t>Introducing Observable:</a:t>
            </a:r>
            <a:br>
              <a:rPr lang="en-US" dirty="0"/>
            </a:br>
            <a:br>
              <a:rPr lang="en-US" dirty="0"/>
            </a:br>
            <a:r>
              <a:rPr lang="en-US" dirty="0"/>
              <a:t>	Observable === Collection + Time </a:t>
            </a:r>
            <a:br>
              <a:rPr lang="en-US" dirty="0"/>
            </a:br>
            <a:r>
              <a:rPr lang="en-US" dirty="0"/>
              <a:t>	</a:t>
            </a:r>
            <a:br>
              <a:rPr lang="en-US" dirty="0"/>
            </a:br>
            <a:r>
              <a:rPr lang="en-US" dirty="0"/>
              <a:t>	</a:t>
            </a:r>
            <a:r>
              <a:rPr lang="en-US" b="1" dirty="0"/>
              <a:t>{1……2…………3}</a:t>
            </a:r>
            <a:br>
              <a:rPr lang="en-US" dirty="0"/>
            </a:br>
            <a:r>
              <a:rPr lang="en-US" dirty="0"/>
              <a:t>	</a:t>
            </a:r>
            <a:r>
              <a:rPr lang="en-US" sz="1800" dirty="0"/>
              <a:t>0     5     10     15    20 (Timeline)</a:t>
            </a:r>
            <a:br>
              <a:rPr lang="en-US" dirty="0"/>
            </a:br>
            <a:endParaRPr lang="en-US" dirty="0"/>
          </a:p>
        </p:txBody>
      </p:sp>
      <p:cxnSp>
        <p:nvCxnSpPr>
          <p:cNvPr id="3" name="Straight Arrow Connector 2">
            <a:extLst>
              <a:ext uri="{FF2B5EF4-FFF2-40B4-BE49-F238E27FC236}">
                <a16:creationId xmlns:a16="http://schemas.microsoft.com/office/drawing/2014/main" id="{DB328AB7-3B6F-4FF6-B990-09D2D45C17BA}"/>
              </a:ext>
            </a:extLst>
          </p:cNvPr>
          <p:cNvCxnSpPr>
            <a:cxnSpLocks/>
          </p:cNvCxnSpPr>
          <p:nvPr/>
        </p:nvCxnSpPr>
        <p:spPr>
          <a:xfrm>
            <a:off x="4086895" y="4250028"/>
            <a:ext cx="2378299" cy="0"/>
          </a:xfrm>
          <a:prstGeom prst="straightConnector1">
            <a:avLst/>
          </a:prstGeom>
          <a:ln w="38100">
            <a:solidFill>
              <a:srgbClr val="FFFFCC"/>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76850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Image result for observable pattern marble diagram">
            <a:extLst>
              <a:ext uri="{FF2B5EF4-FFF2-40B4-BE49-F238E27FC236}">
                <a16:creationId xmlns:a16="http://schemas.microsoft.com/office/drawing/2014/main" id="{E02C00B1-1920-4B2B-A61B-F72405EAA2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906" y="876492"/>
            <a:ext cx="7657522" cy="5105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442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Agenda</a:t>
            </a:r>
          </a:p>
        </p:txBody>
      </p:sp>
      <p:sp>
        <p:nvSpPr>
          <p:cNvPr id="2" name="Text Placeholder 1"/>
          <p:cNvSpPr>
            <a:spLocks noGrp="1"/>
          </p:cNvSpPr>
          <p:nvPr>
            <p:ph type="body" sz="quarter" idx="10"/>
          </p:nvPr>
        </p:nvSpPr>
        <p:spPr/>
        <p:txBody>
          <a:bodyPr/>
          <a:lstStyle/>
          <a:p>
            <a:r>
              <a:rPr lang="en-US" dirty="0">
                <a:solidFill>
                  <a:srgbClr val="747474"/>
                </a:solidFill>
              </a:rPr>
              <a:t>What is Reactive Programming</a:t>
            </a:r>
          </a:p>
          <a:p>
            <a:r>
              <a:rPr lang="en-US" dirty="0">
                <a:solidFill>
                  <a:srgbClr val="747474"/>
                </a:solidFill>
              </a:rPr>
              <a:t>Reactive in Netflix</a:t>
            </a:r>
          </a:p>
          <a:p>
            <a:r>
              <a:rPr lang="en-US" dirty="0">
                <a:solidFill>
                  <a:srgbClr val="747474"/>
                </a:solidFill>
              </a:rPr>
              <a:t>Reactive in Java</a:t>
            </a:r>
          </a:p>
          <a:p>
            <a:r>
              <a:rPr lang="en-US" dirty="0">
                <a:solidFill>
                  <a:srgbClr val="747474"/>
                </a:solidFill>
              </a:rPr>
              <a:t>Reactive in Action</a:t>
            </a:r>
          </a:p>
          <a:p>
            <a:endParaRPr lang="en-US" dirty="0">
              <a:solidFill>
                <a:srgbClr val="747474"/>
              </a:solidFill>
            </a:endParaRPr>
          </a:p>
          <a:p>
            <a:endParaRPr lang="en-US" dirty="0">
              <a:solidFill>
                <a:srgbClr val="747474"/>
              </a:solidFill>
            </a:endParaRPr>
          </a:p>
        </p:txBody>
      </p:sp>
    </p:spTree>
    <p:extLst>
      <p:ext uri="{BB962C8B-B14F-4D97-AF65-F5344CB8AC3E}">
        <p14:creationId xmlns:p14="http://schemas.microsoft.com/office/powerpoint/2010/main" val="3833740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83138"/>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DFE0E5D-D6FE-478E-9D8A-FB96ED89E7DD}"/>
              </a:ext>
            </a:extLst>
          </p:cNvPr>
          <p:cNvPicPr>
            <a:picLocks noChangeAspect="1"/>
          </p:cNvPicPr>
          <p:nvPr/>
        </p:nvPicPr>
        <p:blipFill>
          <a:blip r:embed="rId2"/>
          <a:stretch>
            <a:fillRect/>
          </a:stretch>
        </p:blipFill>
        <p:spPr>
          <a:xfrm>
            <a:off x="1675630" y="954663"/>
            <a:ext cx="8840739" cy="4948674"/>
          </a:xfrm>
          <a:prstGeom prst="rect">
            <a:avLst/>
          </a:prstGeom>
        </p:spPr>
      </p:pic>
    </p:spTree>
    <p:extLst>
      <p:ext uri="{BB962C8B-B14F-4D97-AF65-F5344CB8AC3E}">
        <p14:creationId xmlns:p14="http://schemas.microsoft.com/office/powerpoint/2010/main" val="1836515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lstStyle/>
          <a:p>
            <a:r>
              <a:rPr lang="en-US" dirty="0"/>
              <a:t>03</a:t>
            </a:r>
          </a:p>
        </p:txBody>
      </p:sp>
      <p:sp>
        <p:nvSpPr>
          <p:cNvPr id="10" name="Title 9"/>
          <p:cNvSpPr>
            <a:spLocks noGrp="1"/>
          </p:cNvSpPr>
          <p:nvPr>
            <p:ph type="ctrTitle"/>
          </p:nvPr>
        </p:nvSpPr>
        <p:spPr/>
        <p:txBody>
          <a:bodyPr/>
          <a:lstStyle/>
          <a:p>
            <a:r>
              <a:rPr lang="en-US" dirty="0"/>
              <a:t>Reactive in Java</a:t>
            </a:r>
          </a:p>
        </p:txBody>
      </p:sp>
    </p:spTree>
    <p:extLst>
      <p:ext uri="{BB962C8B-B14F-4D97-AF65-F5344CB8AC3E}">
        <p14:creationId xmlns:p14="http://schemas.microsoft.com/office/powerpoint/2010/main" val="2929459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91119" y="526695"/>
            <a:ext cx="6181658" cy="473323"/>
          </a:xfrm>
        </p:spPr>
        <p:txBody>
          <a:bodyPr/>
          <a:lstStyle/>
          <a:p>
            <a:r>
              <a:rPr lang="en-US" b="1" dirty="0">
                <a:solidFill>
                  <a:srgbClr val="283138"/>
                </a:solidFill>
              </a:rPr>
              <a:t>Reactive Programming with Java 5 Futures</a:t>
            </a:r>
          </a:p>
        </p:txBody>
      </p:sp>
      <p:pic>
        <p:nvPicPr>
          <p:cNvPr id="3" name="Picture 2">
            <a:extLst>
              <a:ext uri="{FF2B5EF4-FFF2-40B4-BE49-F238E27FC236}">
                <a16:creationId xmlns:a16="http://schemas.microsoft.com/office/drawing/2014/main" id="{B7AA0C7F-A005-4582-BA14-6C7913EE1CFC}"/>
              </a:ext>
            </a:extLst>
          </p:cNvPr>
          <p:cNvPicPr>
            <a:picLocks noChangeAspect="1"/>
          </p:cNvPicPr>
          <p:nvPr/>
        </p:nvPicPr>
        <p:blipFill>
          <a:blip r:embed="rId2"/>
          <a:stretch>
            <a:fillRect/>
          </a:stretch>
        </p:blipFill>
        <p:spPr>
          <a:xfrm>
            <a:off x="1391119" y="1499516"/>
            <a:ext cx="8705918" cy="4219575"/>
          </a:xfrm>
          <a:prstGeom prst="rect">
            <a:avLst/>
          </a:prstGeom>
        </p:spPr>
      </p:pic>
    </p:spTree>
    <p:extLst>
      <p:ext uri="{BB962C8B-B14F-4D97-AF65-F5344CB8AC3E}">
        <p14:creationId xmlns:p14="http://schemas.microsoft.com/office/powerpoint/2010/main" val="3456456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901944" y="1231006"/>
            <a:ext cx="7317105" cy="3657600"/>
          </a:xfrm>
        </p:spPr>
        <p:txBody>
          <a:bodyPr/>
          <a:lstStyle/>
          <a:p>
            <a:r>
              <a:rPr lang="en-US" sz="2800" dirty="0"/>
              <a:t>Why not Future:</a:t>
            </a:r>
            <a:br>
              <a:rPr lang="en-US" dirty="0"/>
            </a:br>
            <a:br>
              <a:rPr lang="en-US" dirty="0"/>
            </a:br>
            <a:r>
              <a:rPr lang="en-US" sz="2000" dirty="0"/>
              <a:t>• Limited feature set </a:t>
            </a:r>
            <a:br>
              <a:rPr lang="en-US" sz="2000" dirty="0"/>
            </a:br>
            <a:r>
              <a:rPr lang="en-US" sz="2000" dirty="0"/>
              <a:t>• Cannot be completed explicitly </a:t>
            </a:r>
            <a:br>
              <a:rPr lang="en-US" sz="2000" dirty="0"/>
            </a:br>
            <a:r>
              <a:rPr lang="en-US" sz="2000" dirty="0"/>
              <a:t>• Cannot be chained fluently to handle async results</a:t>
            </a:r>
            <a:br>
              <a:rPr lang="en-US" sz="2000" dirty="0"/>
            </a:br>
            <a:r>
              <a:rPr lang="en-US" sz="2000" dirty="0"/>
              <a:t>• Cannot be triggered reactively</a:t>
            </a:r>
            <a:br>
              <a:rPr lang="en-US" sz="2000" dirty="0"/>
            </a:br>
            <a:r>
              <a:rPr lang="en-US" sz="2000" dirty="0"/>
              <a:t>• Cannot be treated efficiently as a collection of futures</a:t>
            </a:r>
            <a:br>
              <a:rPr lang="en-US" dirty="0"/>
            </a:br>
            <a:endParaRPr lang="en-US" dirty="0"/>
          </a:p>
        </p:txBody>
      </p:sp>
    </p:spTree>
    <p:extLst>
      <p:ext uri="{BB962C8B-B14F-4D97-AF65-F5344CB8AC3E}">
        <p14:creationId xmlns:p14="http://schemas.microsoft.com/office/powerpoint/2010/main" val="137950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91119" y="526695"/>
            <a:ext cx="6181658" cy="473323"/>
          </a:xfrm>
        </p:spPr>
        <p:txBody>
          <a:bodyPr/>
          <a:lstStyle/>
          <a:p>
            <a:r>
              <a:rPr lang="en-US" b="1" dirty="0">
                <a:solidFill>
                  <a:srgbClr val="283138"/>
                </a:solidFill>
              </a:rPr>
              <a:t>Java 8 Completable Futures</a:t>
            </a:r>
          </a:p>
        </p:txBody>
      </p:sp>
      <p:pic>
        <p:nvPicPr>
          <p:cNvPr id="2" name="Picture 1">
            <a:extLst>
              <a:ext uri="{FF2B5EF4-FFF2-40B4-BE49-F238E27FC236}">
                <a16:creationId xmlns:a16="http://schemas.microsoft.com/office/drawing/2014/main" id="{DC0F62B2-9590-43CB-BFC1-4E85CA07695F}"/>
              </a:ext>
            </a:extLst>
          </p:cNvPr>
          <p:cNvPicPr>
            <a:picLocks noChangeAspect="1"/>
          </p:cNvPicPr>
          <p:nvPr/>
        </p:nvPicPr>
        <p:blipFill>
          <a:blip r:embed="rId2"/>
          <a:stretch>
            <a:fillRect/>
          </a:stretch>
        </p:blipFill>
        <p:spPr>
          <a:xfrm>
            <a:off x="1576387" y="1271587"/>
            <a:ext cx="9039225" cy="4314825"/>
          </a:xfrm>
          <a:prstGeom prst="rect">
            <a:avLst/>
          </a:prstGeom>
        </p:spPr>
      </p:pic>
    </p:spTree>
    <p:extLst>
      <p:ext uri="{BB962C8B-B14F-4D97-AF65-F5344CB8AC3E}">
        <p14:creationId xmlns:p14="http://schemas.microsoft.com/office/powerpoint/2010/main" val="15770646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91119" y="526695"/>
            <a:ext cx="6181658" cy="473323"/>
          </a:xfrm>
        </p:spPr>
        <p:txBody>
          <a:bodyPr/>
          <a:lstStyle/>
          <a:p>
            <a:r>
              <a:rPr lang="en-US" b="1" dirty="0">
                <a:solidFill>
                  <a:srgbClr val="283138"/>
                </a:solidFill>
              </a:rPr>
              <a:t>Java 8 Completable Futures</a:t>
            </a:r>
          </a:p>
        </p:txBody>
      </p:sp>
      <p:pic>
        <p:nvPicPr>
          <p:cNvPr id="3" name="Picture 2">
            <a:extLst>
              <a:ext uri="{FF2B5EF4-FFF2-40B4-BE49-F238E27FC236}">
                <a16:creationId xmlns:a16="http://schemas.microsoft.com/office/drawing/2014/main" id="{0AD23A18-20A6-46B4-8180-8974E12BD006}"/>
              </a:ext>
            </a:extLst>
          </p:cNvPr>
          <p:cNvPicPr>
            <a:picLocks noChangeAspect="1"/>
          </p:cNvPicPr>
          <p:nvPr/>
        </p:nvPicPr>
        <p:blipFill>
          <a:blip r:embed="rId2"/>
          <a:stretch>
            <a:fillRect/>
          </a:stretch>
        </p:blipFill>
        <p:spPr>
          <a:xfrm>
            <a:off x="1391119" y="1547812"/>
            <a:ext cx="9380886" cy="3912830"/>
          </a:xfrm>
          <a:prstGeom prst="rect">
            <a:avLst/>
          </a:prstGeom>
        </p:spPr>
      </p:pic>
    </p:spTree>
    <p:extLst>
      <p:ext uri="{BB962C8B-B14F-4D97-AF65-F5344CB8AC3E}">
        <p14:creationId xmlns:p14="http://schemas.microsoft.com/office/powerpoint/2010/main" val="2437452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91119" y="526695"/>
            <a:ext cx="6181658" cy="473323"/>
          </a:xfrm>
        </p:spPr>
        <p:txBody>
          <a:bodyPr/>
          <a:lstStyle/>
          <a:p>
            <a:r>
              <a:rPr lang="en-US" b="1" dirty="0">
                <a:solidFill>
                  <a:srgbClr val="283138"/>
                </a:solidFill>
              </a:rPr>
              <a:t>Java 8 Completable Futures</a:t>
            </a:r>
          </a:p>
        </p:txBody>
      </p:sp>
      <p:pic>
        <p:nvPicPr>
          <p:cNvPr id="3" name="Picture 2">
            <a:extLst>
              <a:ext uri="{FF2B5EF4-FFF2-40B4-BE49-F238E27FC236}">
                <a16:creationId xmlns:a16="http://schemas.microsoft.com/office/drawing/2014/main" id="{51C05854-8BCF-438C-904B-1A021EB896D4}"/>
              </a:ext>
            </a:extLst>
          </p:cNvPr>
          <p:cNvPicPr>
            <a:picLocks noChangeAspect="1"/>
          </p:cNvPicPr>
          <p:nvPr/>
        </p:nvPicPr>
        <p:blipFill>
          <a:blip r:embed="rId2"/>
          <a:stretch>
            <a:fillRect/>
          </a:stretch>
        </p:blipFill>
        <p:spPr>
          <a:xfrm>
            <a:off x="1391119" y="1556029"/>
            <a:ext cx="9185588" cy="3745942"/>
          </a:xfrm>
          <a:prstGeom prst="rect">
            <a:avLst/>
          </a:prstGeom>
        </p:spPr>
      </p:pic>
    </p:spTree>
    <p:extLst>
      <p:ext uri="{BB962C8B-B14F-4D97-AF65-F5344CB8AC3E}">
        <p14:creationId xmlns:p14="http://schemas.microsoft.com/office/powerpoint/2010/main" val="162121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91119" y="526695"/>
            <a:ext cx="6181658" cy="473323"/>
          </a:xfrm>
        </p:spPr>
        <p:txBody>
          <a:bodyPr/>
          <a:lstStyle/>
          <a:p>
            <a:r>
              <a:rPr lang="en-US" b="1" dirty="0">
                <a:solidFill>
                  <a:srgbClr val="283138"/>
                </a:solidFill>
              </a:rPr>
              <a:t>Java 8 Completable Futures</a:t>
            </a:r>
          </a:p>
        </p:txBody>
      </p:sp>
      <p:pic>
        <p:nvPicPr>
          <p:cNvPr id="3" name="Picture 2">
            <a:extLst>
              <a:ext uri="{FF2B5EF4-FFF2-40B4-BE49-F238E27FC236}">
                <a16:creationId xmlns:a16="http://schemas.microsoft.com/office/drawing/2014/main" id="{6DE55244-706C-4179-9F04-B0B3C991137B}"/>
              </a:ext>
            </a:extLst>
          </p:cNvPr>
          <p:cNvPicPr>
            <a:picLocks noChangeAspect="1"/>
          </p:cNvPicPr>
          <p:nvPr/>
        </p:nvPicPr>
        <p:blipFill>
          <a:blip r:embed="rId2"/>
          <a:stretch>
            <a:fillRect/>
          </a:stretch>
        </p:blipFill>
        <p:spPr>
          <a:xfrm>
            <a:off x="1391119" y="1300162"/>
            <a:ext cx="9015011" cy="4375364"/>
          </a:xfrm>
          <a:prstGeom prst="rect">
            <a:avLst/>
          </a:prstGeom>
        </p:spPr>
      </p:pic>
    </p:spTree>
    <p:extLst>
      <p:ext uri="{BB962C8B-B14F-4D97-AF65-F5344CB8AC3E}">
        <p14:creationId xmlns:p14="http://schemas.microsoft.com/office/powerpoint/2010/main" val="1088304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person, photo, animal&#10;&#10;Description generated with high confidence">
            <a:extLst>
              <a:ext uri="{FF2B5EF4-FFF2-40B4-BE49-F238E27FC236}">
                <a16:creationId xmlns:a16="http://schemas.microsoft.com/office/drawing/2014/main" id="{D3612B20-B5F0-4442-AA50-680AC095B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4738" y="1231542"/>
            <a:ext cx="7786084" cy="4111052"/>
          </a:xfrm>
          <a:prstGeom prst="rect">
            <a:avLst/>
          </a:prstGeom>
        </p:spPr>
      </p:pic>
    </p:spTree>
    <p:extLst>
      <p:ext uri="{BB962C8B-B14F-4D97-AF65-F5344CB8AC3E}">
        <p14:creationId xmlns:p14="http://schemas.microsoft.com/office/powerpoint/2010/main" val="617690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1" descr="JDK 9 is Reactive&#10;JDK 8 was as well. :P&#10;20&#10; ">
            <a:extLst>
              <a:ext uri="{FF2B5EF4-FFF2-40B4-BE49-F238E27FC236}">
                <a16:creationId xmlns:a16="http://schemas.microsoft.com/office/drawing/2014/main" id="{586D7735-FCCC-4AE3-94FA-EB50E9947A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61" t="7230" r="6346" b="27023"/>
          <a:stretch/>
        </p:blipFill>
        <p:spPr bwMode="auto">
          <a:xfrm>
            <a:off x="1545665" y="1579271"/>
            <a:ext cx="8641524" cy="4472189"/>
          </a:xfrm>
          <a:prstGeom prst="rect">
            <a:avLst/>
          </a:prstGeom>
          <a:noFill/>
          <a:extLst>
            <a:ext uri="{909E8E84-426E-40DD-AFC4-6F175D3DCCD1}">
              <a14:hiddenFill xmlns:a14="http://schemas.microsoft.com/office/drawing/2010/main">
                <a:solidFill>
                  <a:srgbClr val="FFFFFF"/>
                </a:solidFill>
              </a14:hiddenFill>
            </a:ext>
          </a:extLst>
        </p:spPr>
      </p:pic>
      <p:sp>
        <p:nvSpPr>
          <p:cNvPr id="22" name="Title 4">
            <a:extLst>
              <a:ext uri="{FF2B5EF4-FFF2-40B4-BE49-F238E27FC236}">
                <a16:creationId xmlns:a16="http://schemas.microsoft.com/office/drawing/2014/main" id="{18627630-274C-410B-881C-49960EDF5747}"/>
              </a:ext>
            </a:extLst>
          </p:cNvPr>
          <p:cNvSpPr txBox="1">
            <a:spLocks/>
          </p:cNvSpPr>
          <p:nvPr/>
        </p:nvSpPr>
        <p:spPr>
          <a:xfrm>
            <a:off x="1545665" y="806540"/>
            <a:ext cx="6181658" cy="47332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700" b="1" dirty="0">
                <a:solidFill>
                  <a:srgbClr val="283138"/>
                </a:solidFill>
                <a:latin typeface="Calibri"/>
              </a:rPr>
              <a:t>Java 9 Reactive Stream</a:t>
            </a:r>
          </a:p>
        </p:txBody>
      </p:sp>
    </p:spTree>
    <p:extLst>
      <p:ext uri="{BB962C8B-B14F-4D97-AF65-F5344CB8AC3E}">
        <p14:creationId xmlns:p14="http://schemas.microsoft.com/office/powerpoint/2010/main" val="3106611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lstStyle/>
          <a:p>
            <a:r>
              <a:rPr lang="en-US" dirty="0"/>
              <a:t>01</a:t>
            </a:r>
          </a:p>
        </p:txBody>
      </p:sp>
      <p:sp>
        <p:nvSpPr>
          <p:cNvPr id="10" name="Title 9"/>
          <p:cNvSpPr>
            <a:spLocks noGrp="1"/>
          </p:cNvSpPr>
          <p:nvPr>
            <p:ph type="ctrTitle"/>
          </p:nvPr>
        </p:nvSpPr>
        <p:spPr/>
        <p:txBody>
          <a:bodyPr/>
          <a:lstStyle/>
          <a:p>
            <a:r>
              <a:rPr lang="en-US" dirty="0"/>
              <a:t>What is Reactive Programming?</a:t>
            </a:r>
          </a:p>
        </p:txBody>
      </p:sp>
    </p:spTree>
    <p:extLst>
      <p:ext uri="{BB962C8B-B14F-4D97-AF65-F5344CB8AC3E}">
        <p14:creationId xmlns:p14="http://schemas.microsoft.com/office/powerpoint/2010/main" val="29319097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4">
            <a:extLst>
              <a:ext uri="{FF2B5EF4-FFF2-40B4-BE49-F238E27FC236}">
                <a16:creationId xmlns:a16="http://schemas.microsoft.com/office/drawing/2014/main" id="{18627630-274C-410B-881C-49960EDF5747}"/>
              </a:ext>
            </a:extLst>
          </p:cNvPr>
          <p:cNvSpPr txBox="1">
            <a:spLocks/>
          </p:cNvSpPr>
          <p:nvPr/>
        </p:nvSpPr>
        <p:spPr>
          <a:xfrm>
            <a:off x="1069147" y="602688"/>
            <a:ext cx="6181658" cy="47332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700" b="1" dirty="0">
                <a:solidFill>
                  <a:srgbClr val="283138"/>
                </a:solidFill>
                <a:latin typeface="Calibri"/>
              </a:rPr>
              <a:t>Java 9 Reactive Stream</a:t>
            </a:r>
          </a:p>
        </p:txBody>
      </p:sp>
      <p:pic>
        <p:nvPicPr>
          <p:cNvPr id="2" name="Picture 1">
            <a:extLst>
              <a:ext uri="{FF2B5EF4-FFF2-40B4-BE49-F238E27FC236}">
                <a16:creationId xmlns:a16="http://schemas.microsoft.com/office/drawing/2014/main" id="{166C12E2-D8F1-4557-A594-3795107AA06A}"/>
              </a:ext>
            </a:extLst>
          </p:cNvPr>
          <p:cNvPicPr>
            <a:picLocks noChangeAspect="1"/>
          </p:cNvPicPr>
          <p:nvPr/>
        </p:nvPicPr>
        <p:blipFill>
          <a:blip r:embed="rId2"/>
          <a:stretch>
            <a:fillRect/>
          </a:stretch>
        </p:blipFill>
        <p:spPr>
          <a:xfrm>
            <a:off x="741607" y="1076011"/>
            <a:ext cx="9947858" cy="5179301"/>
          </a:xfrm>
          <a:prstGeom prst="rect">
            <a:avLst/>
          </a:prstGeom>
        </p:spPr>
      </p:pic>
    </p:spTree>
    <p:extLst>
      <p:ext uri="{BB962C8B-B14F-4D97-AF65-F5344CB8AC3E}">
        <p14:creationId xmlns:p14="http://schemas.microsoft.com/office/powerpoint/2010/main" val="2540017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lstStyle/>
          <a:p>
            <a:r>
              <a:rPr lang="en-US" dirty="0"/>
              <a:t>04</a:t>
            </a:r>
          </a:p>
        </p:txBody>
      </p:sp>
      <p:sp>
        <p:nvSpPr>
          <p:cNvPr id="10" name="Title 9"/>
          <p:cNvSpPr>
            <a:spLocks noGrp="1"/>
          </p:cNvSpPr>
          <p:nvPr>
            <p:ph type="ctrTitle"/>
          </p:nvPr>
        </p:nvSpPr>
        <p:spPr/>
        <p:txBody>
          <a:bodyPr/>
          <a:lstStyle/>
          <a:p>
            <a:r>
              <a:rPr lang="en-US" dirty="0"/>
              <a:t>Reactive in Action</a:t>
            </a:r>
          </a:p>
        </p:txBody>
      </p:sp>
    </p:spTree>
    <p:extLst>
      <p:ext uri="{BB962C8B-B14F-4D97-AF65-F5344CB8AC3E}">
        <p14:creationId xmlns:p14="http://schemas.microsoft.com/office/powerpoint/2010/main" val="2431959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82026" y="639101"/>
            <a:ext cx="6181658" cy="473323"/>
          </a:xfrm>
        </p:spPr>
        <p:txBody>
          <a:bodyPr/>
          <a:lstStyle/>
          <a:p>
            <a:r>
              <a:rPr lang="en-US" b="1" dirty="0"/>
              <a:t>Magazine Publisher</a:t>
            </a:r>
            <a:endParaRPr lang="en-US" b="1" dirty="0">
              <a:solidFill>
                <a:srgbClr val="283138"/>
              </a:solidFill>
            </a:endParaRPr>
          </a:p>
        </p:txBody>
      </p:sp>
      <p:pic>
        <p:nvPicPr>
          <p:cNvPr id="2" name="Picture 1">
            <a:extLst>
              <a:ext uri="{FF2B5EF4-FFF2-40B4-BE49-F238E27FC236}">
                <a16:creationId xmlns:a16="http://schemas.microsoft.com/office/drawing/2014/main" id="{8871878D-6658-42B3-AEC1-AF1E57FA5668}"/>
              </a:ext>
            </a:extLst>
          </p:cNvPr>
          <p:cNvPicPr>
            <a:picLocks noChangeAspect="1"/>
          </p:cNvPicPr>
          <p:nvPr/>
        </p:nvPicPr>
        <p:blipFill>
          <a:blip r:embed="rId2"/>
          <a:stretch>
            <a:fillRect/>
          </a:stretch>
        </p:blipFill>
        <p:spPr>
          <a:xfrm>
            <a:off x="1009046" y="1219200"/>
            <a:ext cx="6772275" cy="2209800"/>
          </a:xfrm>
          <a:prstGeom prst="rect">
            <a:avLst/>
          </a:prstGeom>
        </p:spPr>
      </p:pic>
      <p:sp>
        <p:nvSpPr>
          <p:cNvPr id="4" name="TextBox 3">
            <a:extLst>
              <a:ext uri="{FF2B5EF4-FFF2-40B4-BE49-F238E27FC236}">
                <a16:creationId xmlns:a16="http://schemas.microsoft.com/office/drawing/2014/main" id="{72D23139-A33C-4CD8-BA3A-20B2892C3C0F}"/>
              </a:ext>
            </a:extLst>
          </p:cNvPr>
          <p:cNvSpPr txBox="1"/>
          <p:nvPr/>
        </p:nvSpPr>
        <p:spPr>
          <a:xfrm>
            <a:off x="7781321" y="1120676"/>
            <a:ext cx="3606589" cy="230832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publisher will produce a series of 20 magazines per subscriber. They know that their readers are not usually at home at the delivery time and they want to avoid the postman to return back the magazines or throw them away. </a:t>
            </a:r>
            <a:endParaRPr lang="en-US" dirty="0"/>
          </a:p>
        </p:txBody>
      </p:sp>
      <p:sp>
        <p:nvSpPr>
          <p:cNvPr id="6" name="TextBox 5">
            <a:extLst>
              <a:ext uri="{FF2B5EF4-FFF2-40B4-BE49-F238E27FC236}">
                <a16:creationId xmlns:a16="http://schemas.microsoft.com/office/drawing/2014/main" id="{3C24D74C-28AB-471B-BBB9-7A141730EB33}"/>
              </a:ext>
            </a:extLst>
          </p:cNvPr>
          <p:cNvSpPr txBox="1"/>
          <p:nvPr/>
        </p:nvSpPr>
        <p:spPr>
          <a:xfrm>
            <a:off x="1082026" y="3982998"/>
            <a:ext cx="8475873"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Instead of that, they implement a very innovative delivery system: the subscriber calls them when they’re at home and they deliver one magazine (the next for that subscriber) almost immediately. The publisher plans to keep a small box per subscriber at the office in case some of them don’t call to get the magazine as soon as it’s published. </a:t>
            </a:r>
          </a:p>
          <a:p>
            <a:endParaRPr lang="en-US" dirty="0"/>
          </a:p>
        </p:txBody>
      </p:sp>
    </p:spTree>
    <p:extLst>
      <p:ext uri="{BB962C8B-B14F-4D97-AF65-F5344CB8AC3E}">
        <p14:creationId xmlns:p14="http://schemas.microsoft.com/office/powerpoint/2010/main" val="16006754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82026" y="639101"/>
            <a:ext cx="6181658" cy="473323"/>
          </a:xfrm>
        </p:spPr>
        <p:txBody>
          <a:bodyPr/>
          <a:lstStyle/>
          <a:p>
            <a:r>
              <a:rPr lang="en-US" b="1" dirty="0"/>
              <a:t>Magazine Publisher (Different Situation)</a:t>
            </a:r>
            <a:endParaRPr lang="en-US" b="1" dirty="0">
              <a:solidFill>
                <a:srgbClr val="283138"/>
              </a:solidFill>
            </a:endParaRPr>
          </a:p>
        </p:txBody>
      </p:sp>
      <p:sp>
        <p:nvSpPr>
          <p:cNvPr id="4" name="TextBox 3">
            <a:extLst>
              <a:ext uri="{FF2B5EF4-FFF2-40B4-BE49-F238E27FC236}">
                <a16:creationId xmlns:a16="http://schemas.microsoft.com/office/drawing/2014/main" id="{72D23139-A33C-4CD8-BA3A-20B2892C3C0F}"/>
              </a:ext>
            </a:extLst>
          </p:cNvPr>
          <p:cNvSpPr txBox="1"/>
          <p:nvPr/>
        </p:nvSpPr>
        <p:spPr>
          <a:xfrm>
            <a:off x="1082026" y="1677642"/>
            <a:ext cx="9515006"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Subscribers are fast enough to request a delivery, as fast as the publisher is printing new magazines, there will be no problems of space.</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Subscribers are not calling at the same pace as magazines are printed, the boxes might become full. </a:t>
            </a:r>
          </a:p>
          <a:p>
            <a:pPr marL="800100" lvl="1" indent="-342900">
              <a:buFont typeface="+mj-lt"/>
              <a:buAutoNum type="arabicPeriod"/>
            </a:pPr>
            <a:r>
              <a:rPr lang="en-US" dirty="0">
                <a:latin typeface="Arial" panose="020B0604020202020204" pitchFamily="34" charset="0"/>
                <a:cs typeface="Arial" panose="020B0604020202020204" pitchFamily="34" charset="0"/>
              </a:rPr>
              <a:t>Increment the size of the boxes to 20 per subscriber, which would fix the problem</a:t>
            </a:r>
          </a:p>
          <a:p>
            <a:pPr marL="800100" lvl="1" indent="-342900">
              <a:buFont typeface="+mj-lt"/>
              <a:buAutoNum type="arabicPeriod"/>
            </a:pPr>
            <a:r>
              <a:rPr lang="en-US" dirty="0">
                <a:latin typeface="Arial" panose="020B0604020202020204" pitchFamily="34" charset="0"/>
                <a:cs typeface="Arial" panose="020B0604020202020204" pitchFamily="34" charset="0"/>
              </a:rPr>
              <a:t>Stop the printing until the situation gets fixed</a:t>
            </a:r>
          </a:p>
          <a:p>
            <a:pPr marL="800100" lvl="1" indent="-342900">
              <a:buFont typeface="+mj-lt"/>
              <a:buAutoNum type="arabicPeriod"/>
            </a:pPr>
            <a:r>
              <a:rPr lang="en-US" dirty="0">
                <a:latin typeface="Arial" panose="020B0604020202020204" pitchFamily="34" charset="0"/>
                <a:cs typeface="Arial" panose="020B0604020202020204" pitchFamily="34" charset="0"/>
              </a:rPr>
              <a:t>Any of the boxes are full, wait before printing the next number for a maximum amount of time. If after that time there is no space yet, then they’ll recycle (drop) the new number.</a:t>
            </a:r>
          </a:p>
        </p:txBody>
      </p:sp>
    </p:spTree>
    <p:extLst>
      <p:ext uri="{BB962C8B-B14F-4D97-AF65-F5344CB8AC3E}">
        <p14:creationId xmlns:p14="http://schemas.microsoft.com/office/powerpoint/2010/main" val="1972037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descr="Demo&#10;part I&#10;24&#10; ">
            <a:extLst>
              <a:ext uri="{FF2B5EF4-FFF2-40B4-BE49-F238E27FC236}">
                <a16:creationId xmlns:a16="http://schemas.microsoft.com/office/drawing/2014/main" id="{627095B4-6CC4-47F4-BCE7-5BA87A035C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349" t="-235" r="94" b="665"/>
          <a:stretch/>
        </p:blipFill>
        <p:spPr bwMode="auto">
          <a:xfrm>
            <a:off x="2886651" y="260125"/>
            <a:ext cx="5563674" cy="6337750"/>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9" descr="Generators, Operators&#10;and Subscribers&#10;A Flux is a publisher of a sequence of events:&#10;Flux&lt;String&gt; flux = Flux.just(&quot;a&quot;, &quot;b...">
            <a:extLst>
              <a:ext uri="{FF2B5EF4-FFF2-40B4-BE49-F238E27FC236}">
                <a16:creationId xmlns:a16="http://schemas.microsoft.com/office/drawing/2014/main" id="{DCCC1FEA-9083-449D-9F55-F40E5529B926}"/>
              </a:ext>
            </a:extLst>
          </p:cNvPr>
          <p:cNvSpPr>
            <a:spLocks noChangeAspect="1" noChangeArrowheads="1"/>
          </p:cNvSpPr>
          <p:nvPr/>
        </p:nvSpPr>
        <p:spPr bwMode="auto">
          <a:xfrm>
            <a:off x="2886651" y="303385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0" descr="Generators, Operators&#10;and Subscribers&#10;Calling .subscribe() will initiate the data&#10;flow:&#10;upper.log()&#10;.map(String::toUpperCa...">
            <a:extLst>
              <a:ext uri="{FF2B5EF4-FFF2-40B4-BE49-F238E27FC236}">
                <a16:creationId xmlns:a16="http://schemas.microsoft.com/office/drawing/2014/main" id="{2939EB07-5E61-4150-99B2-0C7F209AD2FF}"/>
              </a:ext>
            </a:extLst>
          </p:cNvPr>
          <p:cNvSpPr>
            <a:spLocks noChangeAspect="1" noChangeArrowheads="1"/>
          </p:cNvSpPr>
          <p:nvPr/>
        </p:nvSpPr>
        <p:spPr bwMode="auto">
          <a:xfrm>
            <a:off x="2886651" y="303385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1" descr="Threads, Schedulers and&#10;Background Processing&#10;Methods to control the thread boundaries:&#10;.subscribeOn(Schedulers.parallel()...">
            <a:extLst>
              <a:ext uri="{FF2B5EF4-FFF2-40B4-BE49-F238E27FC236}">
                <a16:creationId xmlns:a16="http://schemas.microsoft.com/office/drawing/2014/main" id="{E16F7A87-9104-4CF9-A3C3-BAEB83B7DD9C}"/>
              </a:ext>
            </a:extLst>
          </p:cNvPr>
          <p:cNvSpPr>
            <a:spLocks noChangeAspect="1" noChangeArrowheads="1"/>
          </p:cNvSpPr>
          <p:nvPr/>
        </p:nvSpPr>
        <p:spPr bwMode="auto">
          <a:xfrm>
            <a:off x="2886651" y="303385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2" descr="Threads, Schedulers and&#10;Background Processing&#10;Split production and consumption of the data&#10;with .publishOn():&#10;Flux.just(&quot;a...">
            <a:extLst>
              <a:ext uri="{FF2B5EF4-FFF2-40B4-BE49-F238E27FC236}">
                <a16:creationId xmlns:a16="http://schemas.microsoft.com/office/drawing/2014/main" id="{CDBEB3BB-71D1-4DD4-9719-A915FF5FE745}"/>
              </a:ext>
            </a:extLst>
          </p:cNvPr>
          <p:cNvSpPr>
            <a:spLocks noChangeAspect="1" noChangeArrowheads="1"/>
          </p:cNvSpPr>
          <p:nvPr/>
        </p:nvSpPr>
        <p:spPr bwMode="auto">
          <a:xfrm>
            <a:off x="2886651" y="303385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3" descr="Reactive Web&#10;Reactive web framework:&#10;@[Rest]Controller&#10;programming model, but&#10;on a reactive, non-&#10;blocking engine.&#10;Reactiv...">
            <a:extLst>
              <a:ext uri="{FF2B5EF4-FFF2-40B4-BE49-F238E27FC236}">
                <a16:creationId xmlns:a16="http://schemas.microsoft.com/office/drawing/2014/main" id="{078CFF74-0F70-41EF-8EF3-BBA006118389}"/>
              </a:ext>
            </a:extLst>
          </p:cNvPr>
          <p:cNvSpPr>
            <a:spLocks noChangeAspect="1" noChangeArrowheads="1"/>
          </p:cNvSpPr>
          <p:nvPr/>
        </p:nvSpPr>
        <p:spPr bwMode="auto">
          <a:xfrm>
            <a:off x="2886651" y="303385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4" descr="Demo&#10;part II&#10;32&#10; ">
            <a:extLst>
              <a:ext uri="{FF2B5EF4-FFF2-40B4-BE49-F238E27FC236}">
                <a16:creationId xmlns:a16="http://schemas.microsoft.com/office/drawing/2014/main" id="{FD402A9D-9E6B-4973-BA84-6A9884F53551}"/>
              </a:ext>
            </a:extLst>
          </p:cNvPr>
          <p:cNvSpPr>
            <a:spLocks noChangeAspect="1" noChangeArrowheads="1"/>
          </p:cNvSpPr>
          <p:nvPr/>
        </p:nvSpPr>
        <p:spPr bwMode="auto">
          <a:xfrm>
            <a:off x="2886651" y="303385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15" descr="References&#10;https://en.wikipedia.org/wiki/Lambda_calculus&#10;https://en.wikipedia.org/wiki/Turing_completeness&#10;https://en.wiki...">
            <a:extLst>
              <a:ext uri="{FF2B5EF4-FFF2-40B4-BE49-F238E27FC236}">
                <a16:creationId xmlns:a16="http://schemas.microsoft.com/office/drawing/2014/main" id="{DBB98ADF-CF9E-482D-9EE0-AF5C119CEF76}"/>
              </a:ext>
            </a:extLst>
          </p:cNvPr>
          <p:cNvSpPr>
            <a:spLocks noChangeAspect="1" noChangeArrowheads="1"/>
          </p:cNvSpPr>
          <p:nvPr/>
        </p:nvSpPr>
        <p:spPr bwMode="auto">
          <a:xfrm>
            <a:off x="2886651" y="303385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16" descr="34&#10; ">
            <a:extLst>
              <a:ext uri="{FF2B5EF4-FFF2-40B4-BE49-F238E27FC236}">
                <a16:creationId xmlns:a16="http://schemas.microsoft.com/office/drawing/2014/main" id="{B70428E2-BAEB-4AA4-B0E8-458065D642A7}"/>
              </a:ext>
            </a:extLst>
          </p:cNvPr>
          <p:cNvSpPr>
            <a:spLocks noChangeAspect="1" noChangeArrowheads="1"/>
          </p:cNvSpPr>
          <p:nvPr/>
        </p:nvSpPr>
        <p:spPr bwMode="auto">
          <a:xfrm>
            <a:off x="2886651" y="303385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8" descr="The 4th&#10;Generation&#10;Extends Reactive&#10;Streams spec with&#10;Mono and Flux API&#10;types.&#10;Reactive&#10;serialisation and&#10;deserialisation&#10;...">
            <a:extLst>
              <a:ext uri="{FF2B5EF4-FFF2-40B4-BE49-F238E27FC236}">
                <a16:creationId xmlns:a16="http://schemas.microsoft.com/office/drawing/2014/main" id="{BD2F88EA-8E02-482B-BE80-79B24C1EAC6A}"/>
              </a:ext>
            </a:extLst>
          </p:cNvPr>
          <p:cNvSpPr>
            <a:spLocks noChangeAspect="1" noChangeArrowheads="1"/>
          </p:cNvSpPr>
          <p:nvPr/>
        </p:nvSpPr>
        <p:spPr bwMode="auto">
          <a:xfrm>
            <a:off x="2921576" y="304179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7">
            <a:extLst>
              <a:ext uri="{FF2B5EF4-FFF2-40B4-BE49-F238E27FC236}">
                <a16:creationId xmlns:a16="http://schemas.microsoft.com/office/drawing/2014/main" id="{2AE1E9CB-7F2F-4A53-BA70-F1B7756996B9}"/>
              </a:ext>
            </a:extLst>
          </p:cNvPr>
          <p:cNvSpPr>
            <a:spLocks noChangeArrowheads="1"/>
          </p:cNvSpPr>
          <p:nvPr/>
        </p:nvSpPr>
        <p:spPr bwMode="auto">
          <a:xfrm>
            <a:off x="2886651" y="2710689"/>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41965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901944" y="1231006"/>
            <a:ext cx="7317105" cy="3657600"/>
          </a:xfrm>
        </p:spPr>
        <p:txBody>
          <a:bodyPr/>
          <a:lstStyle/>
          <a:p>
            <a:br>
              <a:rPr lang="en-US" dirty="0"/>
            </a:br>
            <a:br>
              <a:rPr lang="en-US" dirty="0"/>
            </a:br>
            <a:br>
              <a:rPr lang="en-US" dirty="0"/>
            </a:br>
            <a:endParaRPr lang="en-US" dirty="0"/>
          </a:p>
        </p:txBody>
      </p:sp>
      <p:pic>
        <p:nvPicPr>
          <p:cNvPr id="3" name="Picture 2" descr="Image result for RxJava logo">
            <a:extLst>
              <a:ext uri="{FF2B5EF4-FFF2-40B4-BE49-F238E27FC236}">
                <a16:creationId xmlns:a16="http://schemas.microsoft.com/office/drawing/2014/main" id="{CF6E5772-E1AE-4DB0-BBF8-75DA4B460D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6846" y="2231301"/>
            <a:ext cx="1265297" cy="126529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63CC3C0-6257-40EB-8F10-3AEF7E1F0964}"/>
              </a:ext>
            </a:extLst>
          </p:cNvPr>
          <p:cNvSpPr txBox="1"/>
          <p:nvPr/>
        </p:nvSpPr>
        <p:spPr>
          <a:xfrm>
            <a:off x="3355163" y="3623310"/>
            <a:ext cx="941740" cy="369194"/>
          </a:xfrm>
          <a:prstGeom prst="rect">
            <a:avLst/>
          </a:prstGeom>
          <a:noFill/>
        </p:spPr>
        <p:txBody>
          <a:bodyPr wrap="square" rtlCol="0">
            <a:spAutoFit/>
          </a:bodyPr>
          <a:lstStyle/>
          <a:p>
            <a:r>
              <a:rPr lang="en-US" b="1" dirty="0">
                <a:solidFill>
                  <a:schemeClr val="bg1"/>
                </a:solidFill>
              </a:rPr>
              <a:t>Rx-Java</a:t>
            </a:r>
          </a:p>
        </p:txBody>
      </p:sp>
      <p:pic>
        <p:nvPicPr>
          <p:cNvPr id="5" name="Picture 4">
            <a:extLst>
              <a:ext uri="{FF2B5EF4-FFF2-40B4-BE49-F238E27FC236}">
                <a16:creationId xmlns:a16="http://schemas.microsoft.com/office/drawing/2014/main" id="{1468884B-DBA8-4951-9852-6F9C3F34C52A}"/>
              </a:ext>
            </a:extLst>
          </p:cNvPr>
          <p:cNvPicPr>
            <a:picLocks noChangeAspect="1"/>
          </p:cNvPicPr>
          <p:nvPr/>
        </p:nvPicPr>
        <p:blipFill>
          <a:blip r:embed="rId3"/>
          <a:stretch>
            <a:fillRect/>
          </a:stretch>
        </p:blipFill>
        <p:spPr>
          <a:xfrm>
            <a:off x="5061168" y="2356614"/>
            <a:ext cx="1145438" cy="1139984"/>
          </a:xfrm>
          <a:prstGeom prst="rect">
            <a:avLst/>
          </a:prstGeom>
        </p:spPr>
      </p:pic>
      <p:sp>
        <p:nvSpPr>
          <p:cNvPr id="6" name="TextBox 5">
            <a:extLst>
              <a:ext uri="{FF2B5EF4-FFF2-40B4-BE49-F238E27FC236}">
                <a16:creationId xmlns:a16="http://schemas.microsoft.com/office/drawing/2014/main" id="{616A4E9D-7092-408D-9461-CD50AFD4328F}"/>
              </a:ext>
            </a:extLst>
          </p:cNvPr>
          <p:cNvSpPr txBox="1"/>
          <p:nvPr/>
        </p:nvSpPr>
        <p:spPr>
          <a:xfrm>
            <a:off x="5112092" y="3623310"/>
            <a:ext cx="1043589" cy="369332"/>
          </a:xfrm>
          <a:prstGeom prst="rect">
            <a:avLst/>
          </a:prstGeom>
          <a:noFill/>
        </p:spPr>
        <p:txBody>
          <a:bodyPr wrap="square" rtlCol="0">
            <a:spAutoFit/>
          </a:bodyPr>
          <a:lstStyle/>
          <a:p>
            <a:r>
              <a:rPr lang="en-US" b="1" dirty="0">
                <a:solidFill>
                  <a:schemeClr val="bg1"/>
                </a:solidFill>
              </a:rPr>
              <a:t>Spring 5</a:t>
            </a:r>
          </a:p>
        </p:txBody>
      </p:sp>
      <p:pic>
        <p:nvPicPr>
          <p:cNvPr id="7" name="Picture 2" descr="Image result for projectreactor logo">
            <a:extLst>
              <a:ext uri="{FF2B5EF4-FFF2-40B4-BE49-F238E27FC236}">
                <a16:creationId xmlns:a16="http://schemas.microsoft.com/office/drawing/2014/main" id="{81E27A2D-C310-41C9-A28C-C0BDA8ED03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5631" y="2293957"/>
            <a:ext cx="1265298" cy="126529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Akka java logo">
            <a:extLst>
              <a:ext uri="{FF2B5EF4-FFF2-40B4-BE49-F238E27FC236}">
                <a16:creationId xmlns:a16="http://schemas.microsoft.com/office/drawing/2014/main" id="{CBB426FF-805F-4D13-B59F-777E41CC9A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7914" y="2358014"/>
            <a:ext cx="1301239" cy="113858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363E30F-9E86-4486-8671-CEDCDB7CC15A}"/>
              </a:ext>
            </a:extLst>
          </p:cNvPr>
          <p:cNvSpPr txBox="1"/>
          <p:nvPr/>
        </p:nvSpPr>
        <p:spPr>
          <a:xfrm>
            <a:off x="6989438" y="3638604"/>
            <a:ext cx="1043589" cy="369332"/>
          </a:xfrm>
          <a:prstGeom prst="rect">
            <a:avLst/>
          </a:prstGeom>
          <a:noFill/>
        </p:spPr>
        <p:txBody>
          <a:bodyPr wrap="square" rtlCol="0">
            <a:spAutoFit/>
          </a:bodyPr>
          <a:lstStyle/>
          <a:p>
            <a:r>
              <a:rPr lang="en-US" b="1" dirty="0">
                <a:solidFill>
                  <a:schemeClr val="bg1"/>
                </a:solidFill>
              </a:rPr>
              <a:t>Reactor</a:t>
            </a:r>
          </a:p>
        </p:txBody>
      </p:sp>
      <p:sp>
        <p:nvSpPr>
          <p:cNvPr id="10" name="TextBox 9">
            <a:extLst>
              <a:ext uri="{FF2B5EF4-FFF2-40B4-BE49-F238E27FC236}">
                <a16:creationId xmlns:a16="http://schemas.microsoft.com/office/drawing/2014/main" id="{CEBB5754-43BE-471C-8951-4CE6A84ABC7A}"/>
              </a:ext>
            </a:extLst>
          </p:cNvPr>
          <p:cNvSpPr txBox="1"/>
          <p:nvPr/>
        </p:nvSpPr>
        <p:spPr>
          <a:xfrm>
            <a:off x="8825564" y="3638604"/>
            <a:ext cx="1043589" cy="369332"/>
          </a:xfrm>
          <a:prstGeom prst="rect">
            <a:avLst/>
          </a:prstGeom>
          <a:noFill/>
        </p:spPr>
        <p:txBody>
          <a:bodyPr wrap="square" rtlCol="0">
            <a:spAutoFit/>
          </a:bodyPr>
          <a:lstStyle/>
          <a:p>
            <a:r>
              <a:rPr lang="en-US" b="1" dirty="0" err="1">
                <a:solidFill>
                  <a:schemeClr val="bg1"/>
                </a:solidFill>
              </a:rPr>
              <a:t>Akka</a:t>
            </a:r>
            <a:endParaRPr lang="en-US" b="1" dirty="0">
              <a:solidFill>
                <a:schemeClr val="bg1"/>
              </a:solidFill>
            </a:endParaRPr>
          </a:p>
        </p:txBody>
      </p:sp>
      <p:sp>
        <p:nvSpPr>
          <p:cNvPr id="11" name="TextBox 10">
            <a:extLst>
              <a:ext uri="{FF2B5EF4-FFF2-40B4-BE49-F238E27FC236}">
                <a16:creationId xmlns:a16="http://schemas.microsoft.com/office/drawing/2014/main" id="{5ECFD228-A7E3-4DC4-BD7A-6E9BCCA36CAC}"/>
              </a:ext>
            </a:extLst>
          </p:cNvPr>
          <p:cNvSpPr txBox="1"/>
          <p:nvPr/>
        </p:nvSpPr>
        <p:spPr>
          <a:xfrm>
            <a:off x="3211356" y="1617557"/>
            <a:ext cx="3634275" cy="400110"/>
          </a:xfrm>
          <a:prstGeom prst="rect">
            <a:avLst/>
          </a:prstGeom>
          <a:noFill/>
        </p:spPr>
        <p:txBody>
          <a:bodyPr wrap="square" rtlCol="0">
            <a:spAutoFit/>
          </a:bodyPr>
          <a:lstStyle/>
          <a:p>
            <a:r>
              <a:rPr lang="en-US" sz="2000" b="1" dirty="0">
                <a:solidFill>
                  <a:schemeClr val="bg1"/>
                </a:solidFill>
              </a:rPr>
              <a:t>Other Reactive Frameworks :</a:t>
            </a:r>
            <a:endParaRPr lang="en-US" b="1" dirty="0">
              <a:solidFill>
                <a:schemeClr val="bg1"/>
              </a:solidFill>
            </a:endParaRPr>
          </a:p>
        </p:txBody>
      </p:sp>
    </p:spTree>
    <p:extLst>
      <p:ext uri="{BB962C8B-B14F-4D97-AF65-F5344CB8AC3E}">
        <p14:creationId xmlns:p14="http://schemas.microsoft.com/office/powerpoint/2010/main" val="3175156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standing in front of a window&#10;&#10;Description generated with very high confidence">
            <a:extLst>
              <a:ext uri="{FF2B5EF4-FFF2-40B4-BE49-F238E27FC236}">
                <a16:creationId xmlns:a16="http://schemas.microsoft.com/office/drawing/2014/main" id="{81203566-570E-46FD-B3FA-3D63B8EA1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8254" y="1010757"/>
            <a:ext cx="5795491" cy="4836486"/>
          </a:xfrm>
          <a:prstGeom prst="rect">
            <a:avLst/>
          </a:prstGeom>
        </p:spPr>
      </p:pic>
    </p:spTree>
    <p:extLst>
      <p:ext uri="{BB962C8B-B14F-4D97-AF65-F5344CB8AC3E}">
        <p14:creationId xmlns:p14="http://schemas.microsoft.com/office/powerpoint/2010/main" val="20612178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9995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According to Wikipedia, Reactive Programming is a declarative programming paradigm concerned with data streams and the propagation of change</a:t>
            </a:r>
          </a:p>
        </p:txBody>
      </p:sp>
    </p:spTree>
    <p:extLst>
      <p:ext uri="{BB962C8B-B14F-4D97-AF65-F5344CB8AC3E}">
        <p14:creationId xmlns:p14="http://schemas.microsoft.com/office/powerpoint/2010/main" val="1094748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erson holding a sign&#10;&#10;Description generated with high confidence">
            <a:extLst>
              <a:ext uri="{FF2B5EF4-FFF2-40B4-BE49-F238E27FC236}">
                <a16:creationId xmlns:a16="http://schemas.microsoft.com/office/drawing/2014/main" id="{67093366-313C-4B45-998C-FB9955D0C5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9604" y="596635"/>
            <a:ext cx="8005766" cy="5318646"/>
          </a:xfrm>
          <a:prstGeom prst="rect">
            <a:avLst/>
          </a:prstGeom>
        </p:spPr>
      </p:pic>
    </p:spTree>
    <p:extLst>
      <p:ext uri="{BB962C8B-B14F-4D97-AF65-F5344CB8AC3E}">
        <p14:creationId xmlns:p14="http://schemas.microsoft.com/office/powerpoint/2010/main" val="3366565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Reactive In English</a:t>
            </a:r>
          </a:p>
        </p:txBody>
      </p:sp>
      <p:sp>
        <p:nvSpPr>
          <p:cNvPr id="6" name="Text Placeholder 5"/>
          <p:cNvSpPr>
            <a:spLocks noGrp="1"/>
          </p:cNvSpPr>
          <p:nvPr>
            <p:ph type="body" sz="quarter" idx="10"/>
          </p:nvPr>
        </p:nvSpPr>
        <p:spPr/>
        <p:txBody>
          <a:bodyPr/>
          <a:lstStyle/>
          <a:p>
            <a:r>
              <a:rPr lang="en-US" sz="1600" dirty="0"/>
              <a:t>The value of column C1 is derived by column A1 and column B1. So if value in column B1 is changed, column C1 will be updated accordingly.</a:t>
            </a:r>
          </a:p>
          <a:p>
            <a:r>
              <a:rPr lang="en-US" sz="1600" dirty="0"/>
              <a:t>It’s a analogy. Excel does not use reactive programming.</a:t>
            </a:r>
          </a:p>
          <a:p>
            <a:r>
              <a:rPr lang="en-US" sz="1600" u="sng" dirty="0"/>
              <a:t>Imperative Programming:</a:t>
            </a:r>
          </a:p>
          <a:p>
            <a:r>
              <a:rPr lang="en-US" sz="1600" dirty="0"/>
              <a:t>	a = b + c</a:t>
            </a:r>
          </a:p>
          <a:p>
            <a:r>
              <a:rPr lang="en-US" sz="1600" u="sng" dirty="0"/>
              <a:t>Reactive Programming:</a:t>
            </a:r>
          </a:p>
          <a:p>
            <a:r>
              <a:rPr lang="en-US" sz="1600" dirty="0"/>
              <a:t> Value of ‘a’ changes as either ‘b’ or ‘c’ is changing.</a:t>
            </a:r>
          </a:p>
          <a:p>
            <a:endParaRPr lang="en-US" sz="1600" dirty="0"/>
          </a:p>
        </p:txBody>
      </p:sp>
      <p:pic>
        <p:nvPicPr>
          <p:cNvPr id="3" name="Picture 2">
            <a:extLst>
              <a:ext uri="{FF2B5EF4-FFF2-40B4-BE49-F238E27FC236}">
                <a16:creationId xmlns:a16="http://schemas.microsoft.com/office/drawing/2014/main" id="{1BA92E6E-0E53-40B2-B1CB-DDCB0460D15C}"/>
              </a:ext>
            </a:extLst>
          </p:cNvPr>
          <p:cNvPicPr>
            <a:picLocks noChangeAspect="1"/>
          </p:cNvPicPr>
          <p:nvPr/>
        </p:nvPicPr>
        <p:blipFill>
          <a:blip r:embed="rId2"/>
          <a:stretch>
            <a:fillRect/>
          </a:stretch>
        </p:blipFill>
        <p:spPr>
          <a:xfrm>
            <a:off x="574697" y="1800828"/>
            <a:ext cx="6907928" cy="3854424"/>
          </a:xfrm>
          <a:prstGeom prst="rect">
            <a:avLst/>
          </a:prstGeom>
        </p:spPr>
      </p:pic>
    </p:spTree>
    <p:extLst>
      <p:ext uri="{BB962C8B-B14F-4D97-AF65-F5344CB8AC3E}">
        <p14:creationId xmlns:p14="http://schemas.microsoft.com/office/powerpoint/2010/main" val="1137397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elated image">
            <a:extLst>
              <a:ext uri="{FF2B5EF4-FFF2-40B4-BE49-F238E27FC236}">
                <a16:creationId xmlns:a16="http://schemas.microsoft.com/office/drawing/2014/main" id="{A9471E92-1049-45F0-B296-5940850282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892" y="1803043"/>
            <a:ext cx="9001125" cy="361990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A8A82BC-C18D-4AEF-813D-F5CA74782431}"/>
              </a:ext>
            </a:extLst>
          </p:cNvPr>
          <p:cNvSpPr txBox="1"/>
          <p:nvPr/>
        </p:nvSpPr>
        <p:spPr>
          <a:xfrm>
            <a:off x="1504682" y="785612"/>
            <a:ext cx="8873543" cy="523220"/>
          </a:xfrm>
          <a:prstGeom prst="rect">
            <a:avLst/>
          </a:prstGeom>
          <a:noFill/>
        </p:spPr>
        <p:txBody>
          <a:bodyPr wrap="square" rtlCol="0">
            <a:spAutoFit/>
          </a:bodyPr>
          <a:lstStyle/>
          <a:p>
            <a:r>
              <a:rPr lang="en-US" sz="2800" b="1" dirty="0"/>
              <a:t>4 Key Principles of Reaction Programming</a:t>
            </a:r>
          </a:p>
        </p:txBody>
      </p:sp>
    </p:spTree>
    <p:extLst>
      <p:ext uri="{BB962C8B-B14F-4D97-AF65-F5344CB8AC3E}">
        <p14:creationId xmlns:p14="http://schemas.microsoft.com/office/powerpoint/2010/main" val="1543125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9A17BE-D02C-452A-9970-78FFBDFF2ACB}"/>
              </a:ext>
            </a:extLst>
          </p:cNvPr>
          <p:cNvPicPr>
            <a:picLocks noChangeAspect="1"/>
          </p:cNvPicPr>
          <p:nvPr/>
        </p:nvPicPr>
        <p:blipFill>
          <a:blip r:embed="rId2"/>
          <a:stretch>
            <a:fillRect/>
          </a:stretch>
        </p:blipFill>
        <p:spPr>
          <a:xfrm>
            <a:off x="1181320" y="1193107"/>
            <a:ext cx="9525517" cy="4471786"/>
          </a:xfrm>
          <a:prstGeom prst="rect">
            <a:avLst/>
          </a:prstGeom>
        </p:spPr>
      </p:pic>
    </p:spTree>
    <p:extLst>
      <p:ext uri="{BB962C8B-B14F-4D97-AF65-F5344CB8AC3E}">
        <p14:creationId xmlns:p14="http://schemas.microsoft.com/office/powerpoint/2010/main" val="444596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A7B8D4-1439-444A-9FD6-D0129F4F1953}"/>
              </a:ext>
            </a:extLst>
          </p:cNvPr>
          <p:cNvPicPr>
            <a:picLocks noChangeAspect="1"/>
          </p:cNvPicPr>
          <p:nvPr/>
        </p:nvPicPr>
        <p:blipFill>
          <a:blip r:embed="rId2"/>
          <a:stretch>
            <a:fillRect/>
          </a:stretch>
        </p:blipFill>
        <p:spPr>
          <a:xfrm>
            <a:off x="1068948" y="1162304"/>
            <a:ext cx="9472746" cy="4351261"/>
          </a:xfrm>
          <a:prstGeom prst="rect">
            <a:avLst/>
          </a:prstGeom>
        </p:spPr>
      </p:pic>
    </p:spTree>
    <p:extLst>
      <p:ext uri="{BB962C8B-B14F-4D97-AF65-F5344CB8AC3E}">
        <p14:creationId xmlns:p14="http://schemas.microsoft.com/office/powerpoint/2010/main" val="1142828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827</TotalTime>
  <Words>438</Words>
  <Application>Microsoft Office PowerPoint</Application>
  <PresentationFormat>Widescreen</PresentationFormat>
  <Paragraphs>64</Paragraphs>
  <Slides>37</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37</vt:i4>
      </vt:variant>
    </vt:vector>
  </HeadingPairs>
  <TitlesOfParts>
    <vt:vector size="46" baseType="lpstr">
      <vt:lpstr>MS PGothic</vt:lpstr>
      <vt:lpstr>Arial</vt:lpstr>
      <vt:lpstr>Calibri</vt:lpstr>
      <vt:lpstr>Calibri Light</vt:lpstr>
      <vt:lpstr>Georgia</vt:lpstr>
      <vt:lpstr>SapientCentroSlab-Light</vt:lpstr>
      <vt:lpstr>Wingdings</vt:lpstr>
      <vt:lpstr>Office Theme</vt:lpstr>
      <vt:lpstr>Cover</vt:lpstr>
      <vt:lpstr>Reactivity in Java</vt:lpstr>
      <vt:lpstr>Agenda</vt:lpstr>
      <vt:lpstr>What is Reactive Programming?</vt:lpstr>
      <vt:lpstr>According to Wikipedia, Reactive Programming is a declarative programming paradigm concerned with data streams and the propagation of change</vt:lpstr>
      <vt:lpstr>PowerPoint Presentation</vt:lpstr>
      <vt:lpstr>Reactive In English</vt:lpstr>
      <vt:lpstr>PowerPoint Presentation</vt:lpstr>
      <vt:lpstr>PowerPoint Presentation</vt:lpstr>
      <vt:lpstr>PowerPoint Presentation</vt:lpstr>
      <vt:lpstr>PowerPoint Presentation</vt:lpstr>
      <vt:lpstr>PowerPoint Presentation</vt:lpstr>
      <vt:lpstr>Reactive in Netflix</vt:lpstr>
      <vt:lpstr>Async is Hard</vt:lpstr>
      <vt:lpstr>PowerPoint Presentation</vt:lpstr>
      <vt:lpstr>PowerPoint Presentation</vt:lpstr>
      <vt:lpstr>PowerPoint Presentation</vt:lpstr>
      <vt:lpstr>PowerPoint Presentation</vt:lpstr>
      <vt:lpstr> Introducing Observable:   Observable === Collection + Time     {1……2…………3}  0     5     10     15    20 (Timeline) </vt:lpstr>
      <vt:lpstr>PowerPoint Presentation</vt:lpstr>
      <vt:lpstr>PowerPoint Presentation</vt:lpstr>
      <vt:lpstr>Reactive in Java</vt:lpstr>
      <vt:lpstr>Reactive Programming with Java 5 Futures</vt:lpstr>
      <vt:lpstr>Why not Future:  • Limited feature set  • Cannot be completed explicitly  • Cannot be chained fluently to handle async results • Cannot be triggered reactively • Cannot be treated efficiently as a collection of futures </vt:lpstr>
      <vt:lpstr>Java 8 Completable Futures</vt:lpstr>
      <vt:lpstr>Java 8 Completable Futures</vt:lpstr>
      <vt:lpstr>Java 8 Completable Futures</vt:lpstr>
      <vt:lpstr>Java 8 Completable Futures</vt:lpstr>
      <vt:lpstr>PowerPoint Presentation</vt:lpstr>
      <vt:lpstr>PowerPoint Presentation</vt:lpstr>
      <vt:lpstr>PowerPoint Presentation</vt:lpstr>
      <vt:lpstr>Reactive in Action</vt:lpstr>
      <vt:lpstr>Magazine Publisher</vt:lpstr>
      <vt:lpstr>Magazine Publisher (Different Situation)</vt:lpstr>
      <vt:lpstr>PowerPoint Presentation</vt:lpstr>
      <vt:lpstr>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Agrawal</dc:creator>
  <cp:lastModifiedBy>Shashank Agrawal</cp:lastModifiedBy>
  <cp:revision>61</cp:revision>
  <dcterms:created xsi:type="dcterms:W3CDTF">2018-08-11T15:37:43Z</dcterms:created>
  <dcterms:modified xsi:type="dcterms:W3CDTF">2018-08-22T02:13:21Z</dcterms:modified>
</cp:coreProperties>
</file>