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  <p:sldId id="258" r:id="rId4"/>
    <p:sldId id="259" r:id="rId5"/>
    <p:sldId id="275" r:id="rId6"/>
    <p:sldId id="274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chat.global.assistant.watson.cloud.ibm.com/preview.html?region=eu-gb&amp;integrationID=3f27b35a-6218-4886-8c97-022ecce13d9c&amp;serviceInstanceID=54d74100-f664-4ebb-8b06-bb7705aca4d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" y="685800"/>
            <a:ext cx="8817131" cy="586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800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Developers: 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Shashank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Bhatnagar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Avdhut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Sonpethkar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Rajesh Kumar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870857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Code Bots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472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51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Model 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algn="ctr"/>
            <a:r>
              <a:rPr lang="en-US" dirty="0" smtClean="0"/>
              <a:t>-Watson Machine Learning/Auto AI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1676400"/>
            <a:ext cx="1790700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AI Deployment on  IBM Watson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1676401"/>
            <a:ext cx="2667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 Watson Assistant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91200" y="3796145"/>
            <a:ext cx="3048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ChatBot</a:t>
            </a:r>
            <a:r>
              <a:rPr lang="en-US" dirty="0" smtClean="0"/>
              <a:t> Services</a:t>
            </a:r>
          </a:p>
          <a:p>
            <a:pPr algn="ctr"/>
            <a:r>
              <a:rPr lang="en-US" dirty="0" smtClean="0"/>
              <a:t>Intent/Dialog</a:t>
            </a:r>
          </a:p>
          <a:p>
            <a:pPr algn="ctr"/>
            <a:r>
              <a:rPr lang="en-US" dirty="0" err="1" smtClean="0"/>
              <a:t>Webhook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3796146"/>
            <a:ext cx="2819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ChatBot</a:t>
            </a:r>
            <a:r>
              <a:rPr lang="en-US" dirty="0" smtClean="0"/>
              <a:t> Deployment</a:t>
            </a:r>
          </a:p>
          <a:p>
            <a:pPr algn="ctr"/>
            <a:r>
              <a:rPr lang="en-US" dirty="0" smtClean="0"/>
              <a:t>IBM Cloud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22652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5600700" y="2247901"/>
            <a:ext cx="571500" cy="1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05700" y="2854036"/>
            <a:ext cx="0" cy="94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>
            <a:off x="5029200" y="432954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1431"/>
            <a:ext cx="7620000" cy="548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2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IBM Watson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1304925"/>
            <a:ext cx="81534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7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Watson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5" y="1600200"/>
            <a:ext cx="815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8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901081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9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0625"/>
            <a:ext cx="80772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7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630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7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"/>
            <a:ext cx="8229600" cy="1143000"/>
          </a:xfrm>
        </p:spPr>
        <p:txBody>
          <a:bodyPr/>
          <a:lstStyle/>
          <a:p>
            <a:r>
              <a:rPr lang="en-US" dirty="0" smtClean="0"/>
              <a:t>Auto AI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" y="1200150"/>
            <a:ext cx="87630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8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Hooks Auto AI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53400" cy="424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4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" y="1143000"/>
            <a:ext cx="86868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2509" y="381000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CITI HACKATHON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19600"/>
            <a:ext cx="7772400" cy="9144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Topic : </a:t>
            </a:r>
            <a:r>
              <a:rPr lang="en-US" dirty="0"/>
              <a:t>Service Now Optimization by categorization of tickets by </a:t>
            </a:r>
            <a:r>
              <a:rPr lang="en-US" dirty="0" smtClean="0"/>
              <a:t>analyzing </a:t>
            </a:r>
            <a:r>
              <a:rPr lang="en-US" dirty="0"/>
              <a:t>ticket description using NLP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752600"/>
            <a:ext cx="6477000" cy="1828800"/>
          </a:xfrm>
          <a:prstGeom prst="rect">
            <a:avLst/>
          </a:prstGeom>
        </p:spPr>
        <p:txBody>
          <a:bodyPr vert="horz" lIns="45720" rIns="45720" bIns="45720" anchor="b">
            <a:normAutofit fontScale="92500" lnSpcReduction="1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  IBM WATSON</a:t>
            </a:r>
          </a:p>
          <a:p>
            <a:pPr algn="ctr"/>
            <a:r>
              <a:rPr lang="en-US" dirty="0" smtClean="0"/>
              <a:t> MACHINE LEARNING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Tech Stack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772400" cy="1905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/>
              <a:t>Model :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Python , NLP , Text Classification , </a:t>
            </a:r>
            <a:r>
              <a:rPr lang="en-US" dirty="0" err="1" smtClean="0"/>
              <a:t>Keras</a:t>
            </a:r>
            <a:r>
              <a:rPr lang="en-US" dirty="0" smtClean="0"/>
              <a:t>, NLTK , LSTM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IBM Watson : Watson Machine Learning , </a:t>
            </a:r>
            <a:r>
              <a:rPr lang="en-US" dirty="0" err="1" smtClean="0"/>
              <a:t>Jupyter</a:t>
            </a:r>
            <a:r>
              <a:rPr lang="en-US" dirty="0" smtClean="0"/>
              <a:t> Notebook Auto AI , Chat Assistant , Chat Bot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Deployment IBM Cloud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Chat Bot Link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772400" cy="1905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https://web-chat.global.assistant.watson.cloud.ibm.com/preview.html?region=eu-gb&amp;integrationID=3f27b35a-6218-4886-8c97-022ecce13d9c&amp;serviceInstanceID=54d74100-f664-4ebb-8b06-bb7705aca4d2</a:t>
            </a:r>
            <a:endParaRPr lang="en-US" dirty="0" smtClean="0"/>
          </a:p>
          <a:p>
            <a:pPr algn="l"/>
            <a:r>
              <a:rPr lang="en-US" dirty="0" smtClean="0"/>
              <a:t>Deployment IBM Cloud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257800"/>
          </a:xfrm>
        </p:spPr>
        <p:txBody>
          <a:bodyPr>
            <a:noAutofit/>
          </a:bodyPr>
          <a:lstStyle/>
          <a:p>
            <a:r>
              <a:rPr lang="en-US" sz="1050" dirty="0" smtClean="0"/>
              <a:t>Manual to use </a:t>
            </a:r>
            <a:r>
              <a:rPr lang="en-US" sz="1050" dirty="0" err="1" smtClean="0"/>
              <a:t>CodeBot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Please open below link</a:t>
            </a:r>
          </a:p>
          <a:p>
            <a:endParaRPr lang="en-US" sz="1050" dirty="0" smtClean="0"/>
          </a:p>
          <a:p>
            <a:r>
              <a:rPr lang="en-US" sz="1050" dirty="0" smtClean="0">
                <a:hlinkClick r:id="rId2"/>
              </a:rPr>
              <a:t>https://web-chat.global.assistant.watson.cloud.ibm.com/preview.html?region=eu-gb&amp;integrationID=3f27b35a-6218-4886-8c97-022ecce13d9c&amp;serviceInstanceID=54d74100-f664-4ebb-8b06-bb7705aca4d2</a:t>
            </a:r>
            <a:endParaRPr lang="en-US" sz="1050" dirty="0"/>
          </a:p>
          <a:p>
            <a:r>
              <a:rPr lang="en-US" sz="1050" dirty="0" smtClean="0"/>
              <a:t>Deployment IBM Cloud</a:t>
            </a:r>
          </a:p>
          <a:p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This Model will classify Service request portfolio based on the context  and identify the ticket  belongs to which team </a:t>
            </a:r>
            <a:r>
              <a:rPr lang="en-US" sz="1050" dirty="0" smtClean="0"/>
              <a:t>and direct user to contact them directly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Payroll Team</a:t>
            </a:r>
          </a:p>
          <a:p>
            <a:r>
              <a:rPr lang="en-US" sz="1050" dirty="0" smtClean="0"/>
              <a:t>Help Desk Team</a:t>
            </a:r>
          </a:p>
          <a:p>
            <a:r>
              <a:rPr lang="en-US" sz="1050" dirty="0" smtClean="0"/>
              <a:t>Product Development Team</a:t>
            </a:r>
          </a:p>
          <a:p>
            <a:r>
              <a:rPr lang="en-US" sz="1050" dirty="0" smtClean="0"/>
              <a:t>Operation Team </a:t>
            </a:r>
          </a:p>
          <a:p>
            <a:r>
              <a:rPr lang="en-US" sz="1050" dirty="0" smtClean="0"/>
              <a:t>Infra Team 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1050" dirty="0" smtClean="0"/>
              <a:t>Example Question That we can ask </a:t>
            </a:r>
          </a:p>
          <a:p>
            <a:endParaRPr lang="en-US" sz="1050" dirty="0" smtClean="0"/>
          </a:p>
          <a:p>
            <a:r>
              <a:rPr lang="en-US" sz="1050" dirty="0" smtClean="0"/>
              <a:t>Water is leaking on my floor who can help </a:t>
            </a:r>
          </a:p>
          <a:p>
            <a:endParaRPr lang="en-US" sz="1050" dirty="0" smtClean="0"/>
          </a:p>
          <a:p>
            <a:r>
              <a:rPr lang="en-US" sz="1050" dirty="0" smtClean="0"/>
              <a:t>Printer is not working whom to contact </a:t>
            </a:r>
          </a:p>
          <a:p>
            <a:endParaRPr lang="en-US" sz="1050" dirty="0" smtClean="0"/>
          </a:p>
          <a:p>
            <a:r>
              <a:rPr lang="en-US" sz="1050" dirty="0" smtClean="0"/>
              <a:t>I am not able to login whom i need to contact </a:t>
            </a:r>
          </a:p>
          <a:p>
            <a:endParaRPr lang="en-US" sz="1050" dirty="0" smtClean="0"/>
          </a:p>
          <a:p>
            <a:r>
              <a:rPr lang="en-US" sz="1050" dirty="0" smtClean="0"/>
              <a:t>Can you help me with form c download or payrolls</a:t>
            </a:r>
          </a:p>
        </p:txBody>
      </p:sp>
    </p:spTree>
    <p:extLst>
      <p:ext uri="{BB962C8B-B14F-4D97-AF65-F5344CB8AC3E}">
        <p14:creationId xmlns:p14="http://schemas.microsoft.com/office/powerpoint/2010/main" val="35274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</a:t>
            </a:r>
            <a:r>
              <a:rPr lang="en-US" dirty="0" smtClean="0"/>
              <a:t>request for the Support, </a:t>
            </a:r>
            <a:r>
              <a:rPr lang="en-US" dirty="0"/>
              <a:t>it’s easy to grab the text and </a:t>
            </a:r>
            <a:r>
              <a:rPr lang="en-US" dirty="0" smtClean="0"/>
              <a:t>with the help of model we </a:t>
            </a:r>
            <a:r>
              <a:rPr lang="en-US" dirty="0"/>
              <a:t>can determine…</a:t>
            </a:r>
          </a:p>
          <a:p>
            <a:r>
              <a:rPr lang="en-US" dirty="0"/>
              <a:t>a) if the model finds the text relevant</a:t>
            </a:r>
          </a:p>
          <a:p>
            <a:r>
              <a:rPr lang="en-US" dirty="0"/>
              <a:t>b) which category best fits the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20" y="1600200"/>
            <a:ext cx="48863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6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41243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6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24000"/>
            <a:ext cx="48387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5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278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               CITI HACKATHON </vt:lpstr>
      <vt:lpstr>Tech Stack </vt:lpstr>
      <vt:lpstr>Chat Bot Link </vt:lpstr>
      <vt:lpstr>Running Manual</vt:lpstr>
      <vt:lpstr>Silent Feature</vt:lpstr>
      <vt:lpstr>Preview1</vt:lpstr>
      <vt:lpstr>Preview2</vt:lpstr>
      <vt:lpstr>Preview 3</vt:lpstr>
      <vt:lpstr>Solution Architecture</vt:lpstr>
      <vt:lpstr>IBM Services</vt:lpstr>
      <vt:lpstr>Jupyter Notebook IBM Watson</vt:lpstr>
      <vt:lpstr>IBM Watson Assistant</vt:lpstr>
      <vt:lpstr>Skills</vt:lpstr>
      <vt:lpstr>Intents</vt:lpstr>
      <vt:lpstr>Auto Ai</vt:lpstr>
      <vt:lpstr>Auto AI Deployment</vt:lpstr>
      <vt:lpstr>Web Hooks Auto AI API</vt:lpstr>
      <vt:lpstr>Dialog</vt:lpstr>
      <vt:lpstr>BOT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</cp:revision>
  <dcterms:created xsi:type="dcterms:W3CDTF">2020-09-08T08:56:32Z</dcterms:created>
  <dcterms:modified xsi:type="dcterms:W3CDTF">2020-09-08T10:46:49Z</dcterms:modified>
</cp:coreProperties>
</file>