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  <p:sldId id="256" r:id="rId3"/>
    <p:sldId id="258" r:id="rId4"/>
    <p:sldId id="259" r:id="rId5"/>
    <p:sldId id="275" r:id="rId6"/>
    <p:sldId id="274" r:id="rId7"/>
    <p:sldId id="260" r:id="rId8"/>
    <p:sldId id="261" r:id="rId9"/>
    <p:sldId id="262" r:id="rId10"/>
    <p:sldId id="273" r:id="rId11"/>
    <p:sldId id="263" r:id="rId12"/>
    <p:sldId id="264" r:id="rId13"/>
    <p:sldId id="265" r:id="rId14"/>
    <p:sldId id="266" r:id="rId15"/>
    <p:sldId id="267" r:id="rId16"/>
    <p:sldId id="271" r:id="rId17"/>
    <p:sldId id="272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9B57-94FD-4AFC-9742-545AE4862B5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028AF-7250-41ED-B917-1E348BC1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8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9B57-94FD-4AFC-9742-545AE4862B5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028AF-7250-41ED-B917-1E348BC1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9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9B57-94FD-4AFC-9742-545AE4862B5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028AF-7250-41ED-B917-1E348BC1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4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9B57-94FD-4AFC-9742-545AE4862B5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028AF-7250-41ED-B917-1E348BC1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8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9B57-94FD-4AFC-9742-545AE4862B5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028AF-7250-41ED-B917-1E348BC1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2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9B57-94FD-4AFC-9742-545AE4862B5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028AF-7250-41ED-B917-1E348BC1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6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9B57-94FD-4AFC-9742-545AE4862B5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028AF-7250-41ED-B917-1E348BC1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9B57-94FD-4AFC-9742-545AE4862B5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028AF-7250-41ED-B917-1E348BC1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2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9B57-94FD-4AFC-9742-545AE4862B5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028AF-7250-41ED-B917-1E348BC1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5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9B57-94FD-4AFC-9742-545AE4862B5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028AF-7250-41ED-B917-1E348BC1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0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9B57-94FD-4AFC-9742-545AE4862B5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028AF-7250-41ED-B917-1E348BC1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09B57-94FD-4AFC-9742-545AE4862B5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028AF-7250-41ED-B917-1E348BC1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5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eb-chat.global.assistant.watson.cloud.ibm.com/preview.html?region=eu-gb&amp;integrationID=3f27b35a-6218-4886-8c97-022ecce13d9c&amp;serviceInstanceID=54d74100-f664-4ebb-8b06-bb7705aca4d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4" y="685800"/>
            <a:ext cx="8817131" cy="5867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79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4800600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Developers: 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 err="1" smtClean="0">
                <a:solidFill>
                  <a:srgbClr val="92D050"/>
                </a:solidFill>
              </a:rPr>
              <a:t>Shashank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Bhatnagar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err="1" smtClean="0">
                <a:solidFill>
                  <a:srgbClr val="92D050"/>
                </a:solidFill>
              </a:rPr>
              <a:t>Avdhut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Sonpethkar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Rajesh Kumar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0" y="870857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FF00"/>
                </a:solidFill>
              </a:rPr>
              <a:t>Code Bots</a:t>
            </a:r>
            <a:endParaRPr lang="en-US" sz="4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24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4727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676400"/>
            <a:ext cx="2514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ML Model </a:t>
            </a:r>
          </a:p>
          <a:p>
            <a:pPr algn="ctr"/>
            <a:r>
              <a:rPr lang="en-US" dirty="0" smtClean="0"/>
              <a:t>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pPr algn="ctr"/>
            <a:r>
              <a:rPr lang="en-US" dirty="0" smtClean="0"/>
              <a:t>-Watson Machine Learning/Auto AI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0" y="1676400"/>
            <a:ext cx="1790700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AI Deployment on  IBM Watson Space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72200" y="1676401"/>
            <a:ext cx="2667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IBM Watson Assistant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91200" y="3796145"/>
            <a:ext cx="3048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ChatBot</a:t>
            </a:r>
            <a:r>
              <a:rPr lang="en-US" dirty="0" smtClean="0"/>
              <a:t> Services</a:t>
            </a:r>
          </a:p>
          <a:p>
            <a:pPr algn="ctr"/>
            <a:r>
              <a:rPr lang="en-US" dirty="0" smtClean="0"/>
              <a:t>Intent/Dialog</a:t>
            </a:r>
          </a:p>
          <a:p>
            <a:pPr algn="ctr"/>
            <a:r>
              <a:rPr lang="en-US" dirty="0" err="1" smtClean="0"/>
              <a:t>Webhook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09800" y="3796146"/>
            <a:ext cx="2819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ChatBot</a:t>
            </a:r>
            <a:r>
              <a:rPr lang="en-US" dirty="0" smtClean="0"/>
              <a:t> Deployment</a:t>
            </a:r>
          </a:p>
          <a:p>
            <a:pPr algn="ctr"/>
            <a:r>
              <a:rPr lang="en-US" dirty="0" smtClean="0"/>
              <a:t>IBM Cloud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48000" y="2265218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10" idx="1"/>
          </p:cNvCxnSpPr>
          <p:nvPr/>
        </p:nvCxnSpPr>
        <p:spPr>
          <a:xfrm flipV="1">
            <a:off x="5600700" y="2247901"/>
            <a:ext cx="571500" cy="17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505700" y="2854036"/>
            <a:ext cx="0" cy="942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1"/>
          </p:cNvCxnSpPr>
          <p:nvPr/>
        </p:nvCxnSpPr>
        <p:spPr>
          <a:xfrm flipH="1">
            <a:off x="5029200" y="4329545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5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11431"/>
            <a:ext cx="7620000" cy="548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729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 IBM Watson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2" y="1304925"/>
            <a:ext cx="8153400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577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Watson Assistant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45" y="1600200"/>
            <a:ext cx="8153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81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901081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292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90625"/>
            <a:ext cx="8077200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07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8763000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176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"/>
            <a:ext cx="8229600" cy="1143000"/>
          </a:xfrm>
        </p:spPr>
        <p:txBody>
          <a:bodyPr/>
          <a:lstStyle/>
          <a:p>
            <a:r>
              <a:rPr lang="en-US" dirty="0" smtClean="0"/>
              <a:t>Auto AI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6" y="1200150"/>
            <a:ext cx="8763000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485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Hooks Auto AI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153400" cy="424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44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0" y="1143000"/>
            <a:ext cx="8686800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43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32509" y="381000"/>
            <a:ext cx="77724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 CITI HACKATHON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419600"/>
            <a:ext cx="7772400" cy="9144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 smtClean="0"/>
              <a:t>Topic : </a:t>
            </a:r>
            <a:r>
              <a:rPr lang="en-US" dirty="0"/>
              <a:t>Service Now Optimization by categorization of tickets by </a:t>
            </a:r>
            <a:r>
              <a:rPr lang="en-US" dirty="0" smtClean="0"/>
              <a:t>analyzing </a:t>
            </a:r>
            <a:r>
              <a:rPr lang="en-US" dirty="0"/>
              <a:t>ticket description using NLP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1752600"/>
            <a:ext cx="6477000" cy="1828800"/>
          </a:xfrm>
          <a:prstGeom prst="rect">
            <a:avLst/>
          </a:prstGeom>
        </p:spPr>
        <p:txBody>
          <a:bodyPr vert="horz" lIns="45720" rIns="45720" bIns="45720" anchor="b">
            <a:normAutofit fontScale="92500" lnSpcReduction="10000"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 smtClean="0"/>
              <a:t>  IBM WATSON</a:t>
            </a:r>
          </a:p>
          <a:p>
            <a:pPr algn="ctr"/>
            <a:r>
              <a:rPr lang="en-US" dirty="0" smtClean="0"/>
              <a:t> MACHINE LEARNING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8686800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97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Tech Stack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962400"/>
            <a:ext cx="7772400" cy="190500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dirty="0" smtClean="0"/>
              <a:t>Model : 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Python , NLP , Text Classification , </a:t>
            </a:r>
            <a:r>
              <a:rPr lang="en-US" dirty="0" err="1" smtClean="0"/>
              <a:t>Keras</a:t>
            </a:r>
            <a:r>
              <a:rPr lang="en-US" dirty="0" smtClean="0"/>
              <a:t>, NLTK , LSTM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IBM Watson : Watson Machine Learning , </a:t>
            </a:r>
            <a:r>
              <a:rPr lang="en-US" dirty="0" err="1" smtClean="0"/>
              <a:t>Jupyter</a:t>
            </a:r>
            <a:r>
              <a:rPr lang="en-US" dirty="0" smtClean="0"/>
              <a:t> Notebook Auto AI , Chat Assistant , Chat Bot 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Deployment IBM Cloud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74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Chat Bot Link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962400"/>
            <a:ext cx="7772400" cy="19050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https://web-chat.global.assistant.watson.cloud.ibm.com/preview.html?region=eu-gb&amp;integrationID=3f27b35a-6218-4886-8c97-022ecce13d9c&amp;serviceInstanceID=54d74100-f664-4ebb-8b06-bb7705aca4d2</a:t>
            </a:r>
            <a:endParaRPr lang="en-US" dirty="0" smtClean="0"/>
          </a:p>
          <a:p>
            <a:pPr algn="l"/>
            <a:r>
              <a:rPr lang="en-US" dirty="0" smtClean="0"/>
              <a:t>Deployment IBM Cloud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1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Manual to use </a:t>
            </a:r>
            <a:r>
              <a:rPr lang="en-US" dirty="0" err="1" smtClean="0"/>
              <a:t>CodeBot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Please open below link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https://web-chat.global.assistant.watson.cloud.ibm.com/preview.html?region=eu-gb&amp;integrationID=3f27b35a-6218-4886-8c97-022ecce13d9c&amp;serviceInstanceID=54d74100-f664-4ebb-8b06-bb7705aca4d2</a:t>
            </a:r>
            <a:endParaRPr lang="en-US" dirty="0"/>
          </a:p>
          <a:p>
            <a:r>
              <a:rPr lang="en-US" dirty="0" smtClean="0"/>
              <a:t>Deployment IBM Cloud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Model will classify Service request portfolio based on the context  and identify the ticket  belongs to which team </a:t>
            </a:r>
            <a:r>
              <a:rPr lang="en-US" dirty="0" smtClean="0"/>
              <a:t>and direct user to contact them directly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Payroll Team</a:t>
            </a:r>
          </a:p>
          <a:p>
            <a:r>
              <a:rPr lang="en-US" dirty="0" smtClean="0"/>
              <a:t>Help Desk Team</a:t>
            </a:r>
          </a:p>
          <a:p>
            <a:r>
              <a:rPr lang="en-US" dirty="0" smtClean="0"/>
              <a:t>Product Development Team</a:t>
            </a:r>
          </a:p>
          <a:p>
            <a:r>
              <a:rPr lang="en-US" dirty="0" smtClean="0"/>
              <a:t>Operation Team </a:t>
            </a:r>
          </a:p>
          <a:p>
            <a:r>
              <a:rPr lang="en-US" dirty="0" smtClean="0"/>
              <a:t>Infra Team </a:t>
            </a:r>
          </a:p>
        </p:txBody>
      </p:sp>
    </p:spTree>
    <p:extLst>
      <p:ext uri="{BB962C8B-B14F-4D97-AF65-F5344CB8AC3E}">
        <p14:creationId xmlns:p14="http://schemas.microsoft.com/office/powerpoint/2010/main" val="352743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Silent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user </a:t>
            </a:r>
            <a:r>
              <a:rPr lang="en-US" dirty="0" smtClean="0"/>
              <a:t>request for the Support, </a:t>
            </a:r>
            <a:r>
              <a:rPr lang="en-US" dirty="0"/>
              <a:t>it’s easy to grab the text and </a:t>
            </a:r>
            <a:r>
              <a:rPr lang="en-US" dirty="0" smtClean="0"/>
              <a:t>with the help of model we </a:t>
            </a:r>
            <a:r>
              <a:rPr lang="en-US" dirty="0"/>
              <a:t>can determine…</a:t>
            </a:r>
          </a:p>
          <a:p>
            <a:r>
              <a:rPr lang="en-US" dirty="0"/>
              <a:t>a) if the model finds the text relevant</a:t>
            </a:r>
          </a:p>
          <a:p>
            <a:r>
              <a:rPr lang="en-US" dirty="0"/>
              <a:t>b) which category best fits the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2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620" y="1600200"/>
            <a:ext cx="488632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62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52600"/>
            <a:ext cx="412432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262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524000"/>
            <a:ext cx="4838700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951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235</Words>
  <Application>Microsoft Office PowerPoint</Application>
  <PresentationFormat>On-screen Show (4:3)</PresentationFormat>
  <Paragraphs>67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               CITI HACKATHON </vt:lpstr>
      <vt:lpstr>Tech Stack </vt:lpstr>
      <vt:lpstr>Chat Bot Link </vt:lpstr>
      <vt:lpstr>Running Manual</vt:lpstr>
      <vt:lpstr>Silent Feature</vt:lpstr>
      <vt:lpstr>Preview1</vt:lpstr>
      <vt:lpstr>Preview2</vt:lpstr>
      <vt:lpstr>Preview 3</vt:lpstr>
      <vt:lpstr>Solution Architecture</vt:lpstr>
      <vt:lpstr>IBM Services</vt:lpstr>
      <vt:lpstr>Jupyter Notebook IBM Watson</vt:lpstr>
      <vt:lpstr>IBM Watson Assistant</vt:lpstr>
      <vt:lpstr>Skills</vt:lpstr>
      <vt:lpstr>Intents</vt:lpstr>
      <vt:lpstr>Auto Ai</vt:lpstr>
      <vt:lpstr>Auto AI Deployment</vt:lpstr>
      <vt:lpstr>Web Hooks Auto AI API</vt:lpstr>
      <vt:lpstr>Dialog</vt:lpstr>
      <vt:lpstr>BOT Integration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21</cp:revision>
  <dcterms:created xsi:type="dcterms:W3CDTF">2020-09-08T08:56:32Z</dcterms:created>
  <dcterms:modified xsi:type="dcterms:W3CDTF">2020-09-08T10:28:33Z</dcterms:modified>
</cp:coreProperties>
</file>