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3" r:id="rId8"/>
    <p:sldId id="264" r:id="rId9"/>
    <p:sldId id="265" r:id="rId10"/>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5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8"/>
  </p:normalViewPr>
  <p:slideViewPr>
    <p:cSldViewPr>
      <p:cViewPr varScale="1">
        <p:scale>
          <a:sx n="76" d="100"/>
          <a:sy n="76" d="100"/>
        </p:scale>
        <p:origin x="424"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200" b="0" i="0">
                <a:solidFill>
                  <a:srgbClr val="FEF5D9"/>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200" b="0" i="0">
                <a:solidFill>
                  <a:srgbClr val="FEF5D9"/>
                </a:solidFill>
                <a:latin typeface="Arial Black"/>
                <a:cs typeface="Arial Black"/>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200" b="0" i="0">
                <a:solidFill>
                  <a:srgbClr val="FEF5D9"/>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EF5D9"/>
          </a:solidFill>
        </p:spPr>
        <p:txBody>
          <a:bodyPr wrap="square" lIns="0" tIns="0" rIns="0" bIns="0" rtlCol="0"/>
          <a:lstStyle/>
          <a:p>
            <a:endParaRPr/>
          </a:p>
        </p:txBody>
      </p:sp>
      <p:sp>
        <p:nvSpPr>
          <p:cNvPr id="2" name="Holder 2"/>
          <p:cNvSpPr>
            <a:spLocks noGrp="1"/>
          </p:cNvSpPr>
          <p:nvPr>
            <p:ph type="title"/>
          </p:nvPr>
        </p:nvSpPr>
        <p:spPr>
          <a:xfrm>
            <a:off x="3808617" y="3080696"/>
            <a:ext cx="10670764" cy="4055745"/>
          </a:xfrm>
          <a:prstGeom prst="rect">
            <a:avLst/>
          </a:prstGeom>
        </p:spPr>
        <p:txBody>
          <a:bodyPr wrap="square" lIns="0" tIns="0" rIns="0" bIns="0">
            <a:spAutoFit/>
          </a:bodyPr>
          <a:lstStyle>
            <a:lvl1pPr>
              <a:defRPr sz="11200" b="0" i="0">
                <a:solidFill>
                  <a:srgbClr val="FEF5D9"/>
                </a:solidFill>
                <a:latin typeface="Arial Black"/>
                <a:cs typeface="Arial Black"/>
              </a:defRPr>
            </a:lvl1pPr>
          </a:lstStyle>
          <a:p>
            <a:endParaRPr/>
          </a:p>
        </p:txBody>
      </p:sp>
      <p:sp>
        <p:nvSpPr>
          <p:cNvPr id="3" name="Holder 3"/>
          <p:cNvSpPr>
            <a:spLocks noGrp="1"/>
          </p:cNvSpPr>
          <p:nvPr>
            <p:ph type="body" idx="1"/>
          </p:nvPr>
        </p:nvSpPr>
        <p:spPr>
          <a:xfrm>
            <a:off x="906777" y="4871206"/>
            <a:ext cx="16474444" cy="49764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8319770"/>
          </a:xfrm>
          <a:custGeom>
            <a:avLst/>
            <a:gdLst/>
            <a:ahLst/>
            <a:cxnLst/>
            <a:rect l="l" t="t" r="r" b="b"/>
            <a:pathLst>
              <a:path w="18288000" h="8319770">
                <a:moveTo>
                  <a:pt x="0" y="8319576"/>
                </a:moveTo>
                <a:lnTo>
                  <a:pt x="18288000" y="8319576"/>
                </a:lnTo>
                <a:lnTo>
                  <a:pt x="18288000" y="0"/>
                </a:lnTo>
                <a:lnTo>
                  <a:pt x="0" y="0"/>
                </a:lnTo>
                <a:lnTo>
                  <a:pt x="0" y="8319576"/>
                </a:lnTo>
                <a:close/>
              </a:path>
            </a:pathLst>
          </a:custGeom>
          <a:solidFill>
            <a:srgbClr val="3A668B"/>
          </a:solidFill>
        </p:spPr>
        <p:txBody>
          <a:bodyPr wrap="square" lIns="0" tIns="0" rIns="0" bIns="0" rtlCol="0"/>
          <a:lstStyle/>
          <a:p>
            <a:endParaRPr/>
          </a:p>
        </p:txBody>
      </p:sp>
      <p:grpSp>
        <p:nvGrpSpPr>
          <p:cNvPr id="3" name="object 3"/>
          <p:cNvGrpSpPr/>
          <p:nvPr/>
        </p:nvGrpSpPr>
        <p:grpSpPr>
          <a:xfrm>
            <a:off x="0" y="4422068"/>
            <a:ext cx="18277205" cy="5865495"/>
            <a:chOff x="0" y="4422068"/>
            <a:chExt cx="18277205" cy="5865495"/>
          </a:xfrm>
        </p:grpSpPr>
        <p:sp>
          <p:nvSpPr>
            <p:cNvPr id="4" name="object 4"/>
            <p:cNvSpPr/>
            <p:nvPr/>
          </p:nvSpPr>
          <p:spPr>
            <a:xfrm>
              <a:off x="0" y="8319577"/>
              <a:ext cx="18277205" cy="1967864"/>
            </a:xfrm>
            <a:custGeom>
              <a:avLst/>
              <a:gdLst/>
              <a:ahLst/>
              <a:cxnLst/>
              <a:rect l="l" t="t" r="r" b="b"/>
              <a:pathLst>
                <a:path w="18277205" h="1967865">
                  <a:moveTo>
                    <a:pt x="0" y="0"/>
                  </a:moveTo>
                  <a:lnTo>
                    <a:pt x="18277004" y="0"/>
                  </a:lnTo>
                  <a:lnTo>
                    <a:pt x="18277004" y="1967407"/>
                  </a:lnTo>
                  <a:lnTo>
                    <a:pt x="0" y="1967407"/>
                  </a:lnTo>
                  <a:lnTo>
                    <a:pt x="0" y="0"/>
                  </a:lnTo>
                  <a:close/>
                </a:path>
              </a:pathLst>
            </a:custGeom>
            <a:solidFill>
              <a:srgbClr val="FEF5D9"/>
            </a:solidFill>
          </p:spPr>
          <p:txBody>
            <a:bodyPr wrap="square" lIns="0" tIns="0" rIns="0" bIns="0" rtlCol="0"/>
            <a:lstStyle/>
            <a:p>
              <a:endParaRPr/>
            </a:p>
          </p:txBody>
        </p:sp>
        <p:sp>
          <p:nvSpPr>
            <p:cNvPr id="5" name="object 5"/>
            <p:cNvSpPr/>
            <p:nvPr/>
          </p:nvSpPr>
          <p:spPr>
            <a:xfrm>
              <a:off x="13078302" y="6753831"/>
              <a:ext cx="3668395" cy="3514090"/>
            </a:xfrm>
            <a:custGeom>
              <a:avLst/>
              <a:gdLst/>
              <a:ahLst/>
              <a:cxnLst/>
              <a:rect l="l" t="t" r="r" b="b"/>
              <a:pathLst>
                <a:path w="3668394" h="3514090">
                  <a:moveTo>
                    <a:pt x="3567715" y="2443050"/>
                  </a:moveTo>
                  <a:lnTo>
                    <a:pt x="3603025" y="2440611"/>
                  </a:lnTo>
                  <a:lnTo>
                    <a:pt x="3634623" y="2424668"/>
                  </a:lnTo>
                  <a:lnTo>
                    <a:pt x="3656879" y="2398752"/>
                  </a:lnTo>
                  <a:lnTo>
                    <a:pt x="3667790" y="2366385"/>
                  </a:lnTo>
                  <a:lnTo>
                    <a:pt x="3665349" y="2331088"/>
                  </a:lnTo>
                  <a:lnTo>
                    <a:pt x="3041945" y="63495"/>
                  </a:lnTo>
                  <a:lnTo>
                    <a:pt x="2870056" y="110709"/>
                  </a:lnTo>
                  <a:lnTo>
                    <a:pt x="3493460" y="2378303"/>
                  </a:lnTo>
                  <a:lnTo>
                    <a:pt x="3509408" y="2409890"/>
                  </a:lnTo>
                  <a:lnTo>
                    <a:pt x="3535335" y="2432141"/>
                  </a:lnTo>
                  <a:lnTo>
                    <a:pt x="3567715" y="2443050"/>
                  </a:lnTo>
                  <a:close/>
                </a:path>
                <a:path w="3668394" h="3514090">
                  <a:moveTo>
                    <a:pt x="2716637" y="3513829"/>
                  </a:moveTo>
                  <a:lnTo>
                    <a:pt x="2750463" y="3503413"/>
                  </a:lnTo>
                  <a:lnTo>
                    <a:pt x="2776756" y="3481598"/>
                  </a:lnTo>
                  <a:lnTo>
                    <a:pt x="2792947" y="3451517"/>
                  </a:lnTo>
                  <a:lnTo>
                    <a:pt x="2796469" y="3416307"/>
                  </a:lnTo>
                  <a:lnTo>
                    <a:pt x="2493215" y="380911"/>
                  </a:lnTo>
                  <a:lnTo>
                    <a:pt x="2315836" y="398613"/>
                  </a:lnTo>
                  <a:lnTo>
                    <a:pt x="2619089" y="3434024"/>
                  </a:lnTo>
                  <a:lnTo>
                    <a:pt x="2629507" y="3467836"/>
                  </a:lnTo>
                  <a:lnTo>
                    <a:pt x="2651329" y="3494121"/>
                  </a:lnTo>
                  <a:lnTo>
                    <a:pt x="2681419" y="3510309"/>
                  </a:lnTo>
                  <a:lnTo>
                    <a:pt x="2716637" y="3513829"/>
                  </a:lnTo>
                  <a:close/>
                </a:path>
                <a:path w="3668394" h="3514090">
                  <a:moveTo>
                    <a:pt x="96660" y="3019745"/>
                  </a:moveTo>
                  <a:lnTo>
                    <a:pt x="129486" y="3010251"/>
                  </a:lnTo>
                  <a:lnTo>
                    <a:pt x="156353" y="2989144"/>
                  </a:lnTo>
                  <a:lnTo>
                    <a:pt x="173652" y="2958272"/>
                  </a:lnTo>
                  <a:lnTo>
                    <a:pt x="1109035" y="54629"/>
                  </a:lnTo>
                  <a:lnTo>
                    <a:pt x="939347" y="0"/>
                  </a:lnTo>
                  <a:lnTo>
                    <a:pt x="3964" y="2903657"/>
                  </a:lnTo>
                  <a:lnTo>
                    <a:pt x="0" y="2938813"/>
                  </a:lnTo>
                  <a:lnTo>
                    <a:pt x="9499" y="2971624"/>
                  </a:lnTo>
                  <a:lnTo>
                    <a:pt x="30611" y="2998480"/>
                  </a:lnTo>
                  <a:lnTo>
                    <a:pt x="61484" y="3015774"/>
                  </a:lnTo>
                  <a:lnTo>
                    <a:pt x="96660" y="3019745"/>
                  </a:lnTo>
                  <a:close/>
                </a:path>
                <a:path w="3668394" h="3514090">
                  <a:moveTo>
                    <a:pt x="1287915" y="1999750"/>
                  </a:moveTo>
                  <a:lnTo>
                    <a:pt x="1353826" y="1982189"/>
                  </a:lnTo>
                  <a:lnTo>
                    <a:pt x="1388019" y="1923184"/>
                  </a:lnTo>
                  <a:lnTo>
                    <a:pt x="1595322" y="365452"/>
                  </a:lnTo>
                  <a:lnTo>
                    <a:pt x="1418612" y="341947"/>
                  </a:lnTo>
                  <a:lnTo>
                    <a:pt x="1211309" y="1899679"/>
                  </a:lnTo>
                  <a:lnTo>
                    <a:pt x="1213677" y="1934982"/>
                  </a:lnTo>
                  <a:lnTo>
                    <a:pt x="1228877" y="1965574"/>
                  </a:lnTo>
                  <a:lnTo>
                    <a:pt x="1254445" y="1988235"/>
                  </a:lnTo>
                  <a:lnTo>
                    <a:pt x="1287915" y="1999750"/>
                  </a:lnTo>
                  <a:close/>
                </a:path>
              </a:pathLst>
            </a:custGeom>
            <a:solidFill>
              <a:srgbClr val="A26600"/>
            </a:solidFill>
          </p:spPr>
          <p:txBody>
            <a:bodyPr wrap="square" lIns="0" tIns="0" rIns="0" bIns="0" rtlCol="0"/>
            <a:lstStyle/>
            <a:p>
              <a:endParaRPr/>
            </a:p>
          </p:txBody>
        </p:sp>
        <p:sp>
          <p:nvSpPr>
            <p:cNvPr id="6" name="object 6"/>
            <p:cNvSpPr/>
            <p:nvPr/>
          </p:nvSpPr>
          <p:spPr>
            <a:xfrm>
              <a:off x="13041340" y="6726179"/>
              <a:ext cx="3713479" cy="3561079"/>
            </a:xfrm>
            <a:custGeom>
              <a:avLst/>
              <a:gdLst/>
              <a:ahLst/>
              <a:cxnLst/>
              <a:rect l="l" t="t" r="r" b="b"/>
              <a:pathLst>
                <a:path w="3713480" h="3561079">
                  <a:moveTo>
                    <a:pt x="3601682" y="2493453"/>
                  </a:moveTo>
                  <a:lnTo>
                    <a:pt x="3664752" y="2473859"/>
                  </a:lnTo>
                  <a:lnTo>
                    <a:pt x="3707051" y="2417808"/>
                  </a:lnTo>
                  <a:lnTo>
                    <a:pt x="3712875" y="2382391"/>
                  </a:lnTo>
                  <a:lnTo>
                    <a:pt x="3712631" y="2375046"/>
                  </a:lnTo>
                  <a:lnTo>
                    <a:pt x="3711890" y="2367666"/>
                  </a:lnTo>
                  <a:lnTo>
                    <a:pt x="3710643" y="2360278"/>
                  </a:lnTo>
                  <a:lnTo>
                    <a:pt x="3708881" y="2352908"/>
                  </a:lnTo>
                  <a:lnTo>
                    <a:pt x="3079646" y="64125"/>
                  </a:lnTo>
                  <a:lnTo>
                    <a:pt x="2882952" y="118153"/>
                  </a:lnTo>
                  <a:lnTo>
                    <a:pt x="3048897" y="118153"/>
                  </a:lnTo>
                  <a:lnTo>
                    <a:pt x="3668124" y="2370536"/>
                  </a:lnTo>
                  <a:lnTo>
                    <a:pt x="3668899" y="2376515"/>
                  </a:lnTo>
                  <a:lnTo>
                    <a:pt x="3668901" y="2382391"/>
                  </a:lnTo>
                  <a:lnTo>
                    <a:pt x="3665373" y="2403759"/>
                  </a:lnTo>
                  <a:lnTo>
                    <a:pt x="3639817" y="2437659"/>
                  </a:lnTo>
                  <a:lnTo>
                    <a:pt x="3607559" y="2449491"/>
                  </a:lnTo>
                  <a:lnTo>
                    <a:pt x="3514171" y="2449491"/>
                  </a:lnTo>
                  <a:lnTo>
                    <a:pt x="3534914" y="2471104"/>
                  </a:lnTo>
                  <a:lnTo>
                    <a:pt x="3566253" y="2487624"/>
                  </a:lnTo>
                  <a:lnTo>
                    <a:pt x="3601682" y="2493453"/>
                  </a:lnTo>
                  <a:close/>
                </a:path>
                <a:path w="3713480" h="3561079">
                  <a:moveTo>
                    <a:pt x="3514171" y="2449491"/>
                  </a:moveTo>
                  <a:lnTo>
                    <a:pt x="3601684" y="2449491"/>
                  </a:lnTo>
                  <a:lnTo>
                    <a:pt x="3580308" y="2445962"/>
                  </a:lnTo>
                  <a:lnTo>
                    <a:pt x="3561358" y="2435978"/>
                  </a:lnTo>
                  <a:lnTo>
                    <a:pt x="3546396" y="2420408"/>
                  </a:lnTo>
                  <a:lnTo>
                    <a:pt x="3536986" y="2400122"/>
                  </a:lnTo>
                  <a:lnTo>
                    <a:pt x="2919405" y="153733"/>
                  </a:lnTo>
                  <a:lnTo>
                    <a:pt x="3048897" y="118153"/>
                  </a:lnTo>
                  <a:lnTo>
                    <a:pt x="2882952" y="118153"/>
                  </a:lnTo>
                  <a:lnTo>
                    <a:pt x="2865347" y="122989"/>
                  </a:lnTo>
                  <a:lnTo>
                    <a:pt x="3494582" y="2411772"/>
                  </a:lnTo>
                  <a:lnTo>
                    <a:pt x="3510185" y="2445337"/>
                  </a:lnTo>
                  <a:lnTo>
                    <a:pt x="3514171" y="2449491"/>
                  </a:lnTo>
                  <a:close/>
                </a:path>
                <a:path w="3713480" h="3561079">
                  <a:moveTo>
                    <a:pt x="1317226" y="2050174"/>
                  </a:moveTo>
                  <a:lnTo>
                    <a:pt x="1322122" y="2050174"/>
                  </a:lnTo>
                  <a:lnTo>
                    <a:pt x="1361433" y="2042951"/>
                  </a:lnTo>
                  <a:lnTo>
                    <a:pt x="1394924" y="2022885"/>
                  </a:lnTo>
                  <a:lnTo>
                    <a:pt x="1419522" y="1992351"/>
                  </a:lnTo>
                  <a:lnTo>
                    <a:pt x="1432150" y="1953722"/>
                  </a:lnTo>
                  <a:lnTo>
                    <a:pt x="1642340" y="374215"/>
                  </a:lnTo>
                  <a:lnTo>
                    <a:pt x="1422050" y="344907"/>
                  </a:lnTo>
                  <a:lnTo>
                    <a:pt x="1317779" y="1128418"/>
                  </a:lnTo>
                  <a:lnTo>
                    <a:pt x="1497616" y="1128418"/>
                  </a:lnTo>
                  <a:lnTo>
                    <a:pt x="1388555" y="1947920"/>
                  </a:lnTo>
                  <a:lnTo>
                    <a:pt x="1380941" y="1971265"/>
                  </a:lnTo>
                  <a:lnTo>
                    <a:pt x="1366058" y="1989721"/>
                  </a:lnTo>
                  <a:lnTo>
                    <a:pt x="1345815" y="2001850"/>
                  </a:lnTo>
                  <a:lnTo>
                    <a:pt x="1322122" y="2006212"/>
                  </a:lnTo>
                  <a:lnTo>
                    <a:pt x="1234692" y="2006212"/>
                  </a:lnTo>
                  <a:lnTo>
                    <a:pt x="1238156" y="2011990"/>
                  </a:lnTo>
                  <a:lnTo>
                    <a:pt x="1268703" y="2036577"/>
                  </a:lnTo>
                  <a:lnTo>
                    <a:pt x="1307346" y="2049192"/>
                  </a:lnTo>
                  <a:lnTo>
                    <a:pt x="1312301" y="2049852"/>
                  </a:lnTo>
                  <a:lnTo>
                    <a:pt x="1317226" y="2050174"/>
                  </a:lnTo>
                  <a:close/>
                </a:path>
                <a:path w="3713480" h="3561079">
                  <a:moveTo>
                    <a:pt x="1234692" y="2006212"/>
                  </a:moveTo>
                  <a:lnTo>
                    <a:pt x="1319176" y="2006212"/>
                  </a:lnTo>
                  <a:lnTo>
                    <a:pt x="1316171" y="2006007"/>
                  </a:lnTo>
                  <a:lnTo>
                    <a:pt x="1313136" y="2005612"/>
                  </a:lnTo>
                  <a:lnTo>
                    <a:pt x="1289792" y="1998009"/>
                  </a:lnTo>
                  <a:lnTo>
                    <a:pt x="1271334" y="1983133"/>
                  </a:lnTo>
                  <a:lnTo>
                    <a:pt x="1259203" y="1962893"/>
                  </a:lnTo>
                  <a:lnTo>
                    <a:pt x="1254839" y="1939200"/>
                  </a:lnTo>
                  <a:lnTo>
                    <a:pt x="1254839" y="1936255"/>
                  </a:lnTo>
                  <a:lnTo>
                    <a:pt x="1255044" y="1933251"/>
                  </a:lnTo>
                  <a:lnTo>
                    <a:pt x="1348302" y="1232387"/>
                  </a:lnTo>
                  <a:lnTo>
                    <a:pt x="1497616" y="1128418"/>
                  </a:lnTo>
                  <a:lnTo>
                    <a:pt x="1317779" y="1128418"/>
                  </a:lnTo>
                  <a:lnTo>
                    <a:pt x="1211185" y="1929382"/>
                  </a:lnTo>
                  <a:lnTo>
                    <a:pt x="1210933" y="1933251"/>
                  </a:lnTo>
                  <a:lnTo>
                    <a:pt x="1210863" y="1939200"/>
                  </a:lnTo>
                  <a:lnTo>
                    <a:pt x="1218083" y="1978506"/>
                  </a:lnTo>
                  <a:lnTo>
                    <a:pt x="1234692" y="2006212"/>
                  </a:lnTo>
                  <a:close/>
                </a:path>
                <a:path w="3713480" h="3561079">
                  <a:moveTo>
                    <a:pt x="111156" y="3069729"/>
                  </a:moveTo>
                  <a:lnTo>
                    <a:pt x="175947" y="3048861"/>
                  </a:lnTo>
                  <a:lnTo>
                    <a:pt x="216904" y="2992680"/>
                  </a:lnTo>
                  <a:lnTo>
                    <a:pt x="1159030" y="68096"/>
                  </a:lnTo>
                  <a:lnTo>
                    <a:pt x="947476" y="0"/>
                  </a:lnTo>
                  <a:lnTo>
                    <a:pt x="929656" y="55318"/>
                  </a:lnTo>
                  <a:lnTo>
                    <a:pt x="975855" y="55318"/>
                  </a:lnTo>
                  <a:lnTo>
                    <a:pt x="1103694" y="96466"/>
                  </a:lnTo>
                  <a:lnTo>
                    <a:pt x="175038" y="2979198"/>
                  </a:lnTo>
                  <a:lnTo>
                    <a:pt x="150298" y="3013149"/>
                  </a:lnTo>
                  <a:lnTo>
                    <a:pt x="111156" y="3025768"/>
                  </a:lnTo>
                  <a:lnTo>
                    <a:pt x="23196" y="3025768"/>
                  </a:lnTo>
                  <a:lnTo>
                    <a:pt x="45166" y="3048036"/>
                  </a:lnTo>
                  <a:lnTo>
                    <a:pt x="77075" y="3064366"/>
                  </a:lnTo>
                  <a:lnTo>
                    <a:pt x="85566" y="3066731"/>
                  </a:lnTo>
                  <a:lnTo>
                    <a:pt x="94104" y="3068405"/>
                  </a:lnTo>
                  <a:lnTo>
                    <a:pt x="102648" y="3069400"/>
                  </a:lnTo>
                  <a:lnTo>
                    <a:pt x="111156" y="3069729"/>
                  </a:lnTo>
                  <a:close/>
                </a:path>
                <a:path w="3713480" h="3561079">
                  <a:moveTo>
                    <a:pt x="23196" y="3025768"/>
                  </a:moveTo>
                  <a:lnTo>
                    <a:pt x="104354" y="3025768"/>
                  </a:lnTo>
                  <a:lnTo>
                    <a:pt x="97436" y="3024728"/>
                  </a:lnTo>
                  <a:lnTo>
                    <a:pt x="90492" y="3022487"/>
                  </a:lnTo>
                  <a:lnTo>
                    <a:pt x="71268" y="3012666"/>
                  </a:lnTo>
                  <a:lnTo>
                    <a:pt x="56597" y="2997775"/>
                  </a:lnTo>
                  <a:lnTo>
                    <a:pt x="47257" y="2979285"/>
                  </a:lnTo>
                  <a:lnTo>
                    <a:pt x="43975" y="2958639"/>
                  </a:lnTo>
                  <a:lnTo>
                    <a:pt x="43975" y="2951839"/>
                  </a:lnTo>
                  <a:lnTo>
                    <a:pt x="45002" y="2944923"/>
                  </a:lnTo>
                  <a:lnTo>
                    <a:pt x="975855" y="55318"/>
                  </a:lnTo>
                  <a:lnTo>
                    <a:pt x="929656" y="55318"/>
                  </a:lnTo>
                  <a:lnTo>
                    <a:pt x="5365" y="2924569"/>
                  </a:lnTo>
                  <a:lnTo>
                    <a:pt x="26297" y="2931295"/>
                  </a:lnTo>
                  <a:lnTo>
                    <a:pt x="3483" y="2931295"/>
                  </a:lnTo>
                  <a:lnTo>
                    <a:pt x="2991" y="2933057"/>
                  </a:lnTo>
                  <a:lnTo>
                    <a:pt x="1313" y="2941593"/>
                  </a:lnTo>
                  <a:lnTo>
                    <a:pt x="320" y="2950134"/>
                  </a:lnTo>
                  <a:lnTo>
                    <a:pt x="0" y="2958639"/>
                  </a:lnTo>
                  <a:lnTo>
                    <a:pt x="5415" y="2992839"/>
                  </a:lnTo>
                  <a:lnTo>
                    <a:pt x="20875" y="3023416"/>
                  </a:lnTo>
                  <a:lnTo>
                    <a:pt x="23196" y="3025768"/>
                  </a:lnTo>
                  <a:close/>
                </a:path>
                <a:path w="3713480" h="3561079">
                  <a:moveTo>
                    <a:pt x="3483" y="2931295"/>
                  </a:moveTo>
                  <a:lnTo>
                    <a:pt x="26297" y="2931295"/>
                  </a:lnTo>
                  <a:lnTo>
                    <a:pt x="5365" y="2924569"/>
                  </a:lnTo>
                  <a:lnTo>
                    <a:pt x="3483" y="2931295"/>
                  </a:lnTo>
                  <a:close/>
                </a:path>
                <a:path w="3713480" h="3561079">
                  <a:moveTo>
                    <a:pt x="2713557" y="3560819"/>
                  </a:moveTo>
                  <a:lnTo>
                    <a:pt x="2749754" y="3560819"/>
                  </a:lnTo>
                  <a:lnTo>
                    <a:pt x="2780966" y="3551608"/>
                  </a:lnTo>
                  <a:lnTo>
                    <a:pt x="2812682" y="3527151"/>
                  </a:lnTo>
                  <a:lnTo>
                    <a:pt x="2833652" y="3493190"/>
                  </a:lnTo>
                  <a:lnTo>
                    <a:pt x="2841234" y="3452927"/>
                  </a:lnTo>
                  <a:lnTo>
                    <a:pt x="2841194" y="3448429"/>
                  </a:lnTo>
                  <a:lnTo>
                    <a:pt x="2841049" y="3445512"/>
                  </a:lnTo>
                  <a:lnTo>
                    <a:pt x="2535240" y="384502"/>
                  </a:lnTo>
                  <a:lnTo>
                    <a:pt x="2314104" y="406585"/>
                  </a:lnTo>
                  <a:lnTo>
                    <a:pt x="2316704" y="432610"/>
                  </a:lnTo>
                  <a:lnTo>
                    <a:pt x="2495851" y="432610"/>
                  </a:lnTo>
                  <a:lnTo>
                    <a:pt x="2796699" y="3443959"/>
                  </a:lnTo>
                  <a:lnTo>
                    <a:pt x="2818797" y="3443959"/>
                  </a:lnTo>
                  <a:lnTo>
                    <a:pt x="2796918" y="3446143"/>
                  </a:lnTo>
                  <a:lnTo>
                    <a:pt x="2797146" y="3448429"/>
                  </a:lnTo>
                  <a:lnTo>
                    <a:pt x="2780008" y="3497728"/>
                  </a:lnTo>
                  <a:lnTo>
                    <a:pt x="2736783" y="3519602"/>
                  </a:lnTo>
                  <a:lnTo>
                    <a:pt x="2732245" y="3519939"/>
                  </a:lnTo>
                  <a:lnTo>
                    <a:pt x="2643846" y="3519939"/>
                  </a:lnTo>
                  <a:lnTo>
                    <a:pt x="2655756" y="3535373"/>
                  </a:lnTo>
                  <a:lnTo>
                    <a:pt x="2689731" y="3556335"/>
                  </a:lnTo>
                  <a:lnTo>
                    <a:pt x="2713557" y="3560819"/>
                  </a:lnTo>
                  <a:close/>
                </a:path>
                <a:path w="3713480" h="3561079">
                  <a:moveTo>
                    <a:pt x="2643846" y="3519939"/>
                  </a:moveTo>
                  <a:lnTo>
                    <a:pt x="2730013" y="3519939"/>
                  </a:lnTo>
                  <a:lnTo>
                    <a:pt x="2705722" y="3515368"/>
                  </a:lnTo>
                  <a:lnTo>
                    <a:pt x="2685185" y="3502701"/>
                  </a:lnTo>
                  <a:lnTo>
                    <a:pt x="2670384" y="3483541"/>
                  </a:lnTo>
                  <a:lnTo>
                    <a:pt x="2663298" y="3459492"/>
                  </a:lnTo>
                  <a:lnTo>
                    <a:pt x="2362233" y="445960"/>
                  </a:lnTo>
                  <a:lnTo>
                    <a:pt x="2495851" y="432610"/>
                  </a:lnTo>
                  <a:lnTo>
                    <a:pt x="2316704" y="432610"/>
                  </a:lnTo>
                  <a:lnTo>
                    <a:pt x="2619539" y="3463859"/>
                  </a:lnTo>
                  <a:lnTo>
                    <a:pt x="2631291" y="3503669"/>
                  </a:lnTo>
                  <a:lnTo>
                    <a:pt x="2643846" y="3519939"/>
                  </a:lnTo>
                  <a:close/>
                </a:path>
                <a:path w="3713480" h="3561079">
                  <a:moveTo>
                    <a:pt x="2796918" y="3446143"/>
                  </a:moveTo>
                  <a:lnTo>
                    <a:pt x="2818797" y="3443959"/>
                  </a:lnTo>
                  <a:lnTo>
                    <a:pt x="2796699" y="3443959"/>
                  </a:lnTo>
                  <a:lnTo>
                    <a:pt x="2796918" y="3446143"/>
                  </a:lnTo>
                  <a:close/>
                </a:path>
              </a:pathLst>
            </a:custGeom>
            <a:solidFill>
              <a:srgbClr val="209749"/>
            </a:solidFill>
          </p:spPr>
          <p:txBody>
            <a:bodyPr wrap="square" lIns="0" tIns="0" rIns="0" bIns="0" rtlCol="0"/>
            <a:lstStyle/>
            <a:p>
              <a:endParaRPr/>
            </a:p>
          </p:txBody>
        </p:sp>
        <p:sp>
          <p:nvSpPr>
            <p:cNvPr id="7" name="object 7"/>
            <p:cNvSpPr/>
            <p:nvPr/>
          </p:nvSpPr>
          <p:spPr>
            <a:xfrm>
              <a:off x="13357936" y="4444059"/>
              <a:ext cx="3281679" cy="2764790"/>
            </a:xfrm>
            <a:custGeom>
              <a:avLst/>
              <a:gdLst/>
              <a:ahLst/>
              <a:cxnLst/>
              <a:rect l="l" t="t" r="r" b="b"/>
              <a:pathLst>
                <a:path w="3281680" h="2764790">
                  <a:moveTo>
                    <a:pt x="168046" y="2190737"/>
                  </a:moveTo>
                  <a:lnTo>
                    <a:pt x="167894" y="2190737"/>
                  </a:lnTo>
                  <a:lnTo>
                    <a:pt x="167906" y="2191004"/>
                  </a:lnTo>
                  <a:lnTo>
                    <a:pt x="168046" y="2190737"/>
                  </a:lnTo>
                  <a:close/>
                </a:path>
                <a:path w="3281680" h="2764790">
                  <a:moveTo>
                    <a:pt x="799820" y="1695437"/>
                  </a:moveTo>
                  <a:lnTo>
                    <a:pt x="798410" y="1695437"/>
                  </a:lnTo>
                  <a:lnTo>
                    <a:pt x="793089" y="1720837"/>
                  </a:lnTo>
                  <a:lnTo>
                    <a:pt x="796340" y="1708137"/>
                  </a:lnTo>
                  <a:lnTo>
                    <a:pt x="797267" y="1708137"/>
                  </a:lnTo>
                  <a:lnTo>
                    <a:pt x="799820" y="1695437"/>
                  </a:lnTo>
                  <a:close/>
                </a:path>
                <a:path w="3281680" h="2764790">
                  <a:moveTo>
                    <a:pt x="927354" y="1365237"/>
                  </a:moveTo>
                  <a:lnTo>
                    <a:pt x="926452" y="1352537"/>
                  </a:lnTo>
                  <a:lnTo>
                    <a:pt x="921702" y="1365237"/>
                  </a:lnTo>
                  <a:lnTo>
                    <a:pt x="927354" y="1365237"/>
                  </a:lnTo>
                  <a:close/>
                </a:path>
                <a:path w="3281680" h="2764790">
                  <a:moveTo>
                    <a:pt x="1010983" y="1136637"/>
                  </a:moveTo>
                  <a:lnTo>
                    <a:pt x="1010399" y="1136637"/>
                  </a:lnTo>
                  <a:lnTo>
                    <a:pt x="1008418" y="1149337"/>
                  </a:lnTo>
                  <a:lnTo>
                    <a:pt x="1010983" y="1136637"/>
                  </a:lnTo>
                  <a:close/>
                </a:path>
                <a:path w="3281680" h="2764790">
                  <a:moveTo>
                    <a:pt x="3281083" y="1832203"/>
                  </a:moveTo>
                  <a:lnTo>
                    <a:pt x="3279660" y="1781987"/>
                  </a:lnTo>
                  <a:lnTo>
                    <a:pt x="3275203" y="1731657"/>
                  </a:lnTo>
                  <a:lnTo>
                    <a:pt x="3121456" y="437032"/>
                  </a:lnTo>
                  <a:lnTo>
                    <a:pt x="3113151" y="388035"/>
                  </a:lnTo>
                  <a:lnTo>
                    <a:pt x="3100247" y="340893"/>
                  </a:lnTo>
                  <a:lnTo>
                    <a:pt x="3083014" y="295859"/>
                  </a:lnTo>
                  <a:lnTo>
                    <a:pt x="3061678" y="253123"/>
                  </a:lnTo>
                  <a:lnTo>
                    <a:pt x="3036506" y="212928"/>
                  </a:lnTo>
                  <a:lnTo>
                    <a:pt x="3007753" y="175501"/>
                  </a:lnTo>
                  <a:lnTo>
                    <a:pt x="2975673" y="141058"/>
                  </a:lnTo>
                  <a:lnTo>
                    <a:pt x="2954680" y="122428"/>
                  </a:lnTo>
                  <a:lnTo>
                    <a:pt x="2953562" y="120637"/>
                  </a:lnTo>
                  <a:lnTo>
                    <a:pt x="2952673" y="120637"/>
                  </a:lnTo>
                  <a:lnTo>
                    <a:pt x="2940507" y="109829"/>
                  </a:lnTo>
                  <a:lnTo>
                    <a:pt x="2902521" y="82042"/>
                  </a:lnTo>
                  <a:lnTo>
                    <a:pt x="2861945" y="57899"/>
                  </a:lnTo>
                  <a:lnTo>
                    <a:pt x="2837053" y="46164"/>
                  </a:lnTo>
                  <a:lnTo>
                    <a:pt x="2836799" y="44437"/>
                  </a:lnTo>
                  <a:lnTo>
                    <a:pt x="2833420" y="44437"/>
                  </a:lnTo>
                  <a:lnTo>
                    <a:pt x="2819057" y="37655"/>
                  </a:lnTo>
                  <a:lnTo>
                    <a:pt x="2774734" y="21755"/>
                  </a:lnTo>
                  <a:lnTo>
                    <a:pt x="2772067" y="19037"/>
                  </a:lnTo>
                  <a:lnTo>
                    <a:pt x="2766060" y="19037"/>
                  </a:lnTo>
                  <a:lnTo>
                    <a:pt x="2766174" y="19519"/>
                  </a:lnTo>
                  <a:lnTo>
                    <a:pt x="2740431" y="13030"/>
                  </a:lnTo>
                  <a:lnTo>
                    <a:pt x="2733624" y="6337"/>
                  </a:lnTo>
                  <a:lnTo>
                    <a:pt x="2733497" y="11277"/>
                  </a:lnTo>
                  <a:lnTo>
                    <a:pt x="2727325" y="9715"/>
                  </a:lnTo>
                  <a:lnTo>
                    <a:pt x="2678988" y="2463"/>
                  </a:lnTo>
                  <a:lnTo>
                    <a:pt x="2629331" y="0"/>
                  </a:lnTo>
                  <a:lnTo>
                    <a:pt x="1867636" y="0"/>
                  </a:lnTo>
                  <a:lnTo>
                    <a:pt x="1817789" y="2476"/>
                  </a:lnTo>
                  <a:lnTo>
                    <a:pt x="1768881" y="9829"/>
                  </a:lnTo>
                  <a:lnTo>
                    <a:pt x="1732546" y="19037"/>
                  </a:lnTo>
                  <a:lnTo>
                    <a:pt x="1705470" y="19037"/>
                  </a:lnTo>
                  <a:lnTo>
                    <a:pt x="1700618" y="29362"/>
                  </a:lnTo>
                  <a:lnTo>
                    <a:pt x="1694014" y="31737"/>
                  </a:lnTo>
                  <a:lnTo>
                    <a:pt x="1693887" y="31737"/>
                  </a:lnTo>
                  <a:lnTo>
                    <a:pt x="1675307" y="38493"/>
                  </a:lnTo>
                  <a:lnTo>
                    <a:pt x="1662849" y="44437"/>
                  </a:lnTo>
                  <a:lnTo>
                    <a:pt x="1651977" y="44437"/>
                  </a:lnTo>
                  <a:lnTo>
                    <a:pt x="1651647" y="49784"/>
                  </a:lnTo>
                  <a:lnTo>
                    <a:pt x="1631315" y="59486"/>
                  </a:lnTo>
                  <a:lnTo>
                    <a:pt x="1593189" y="82537"/>
                  </a:lnTo>
                  <a:lnTo>
                    <a:pt x="1581340" y="82537"/>
                  </a:lnTo>
                  <a:lnTo>
                    <a:pt x="1575155" y="95237"/>
                  </a:lnTo>
                  <a:lnTo>
                    <a:pt x="1563192" y="95237"/>
                  </a:lnTo>
                  <a:lnTo>
                    <a:pt x="1565465" y="102819"/>
                  </a:lnTo>
                  <a:lnTo>
                    <a:pt x="1550581" y="113982"/>
                  </a:lnTo>
                  <a:lnTo>
                    <a:pt x="1550060" y="114465"/>
                  </a:lnTo>
                  <a:lnTo>
                    <a:pt x="1547418" y="107937"/>
                  </a:lnTo>
                  <a:lnTo>
                    <a:pt x="1545971" y="107937"/>
                  </a:lnTo>
                  <a:lnTo>
                    <a:pt x="1541716" y="120637"/>
                  </a:lnTo>
                  <a:lnTo>
                    <a:pt x="1534756" y="120637"/>
                  </a:lnTo>
                  <a:lnTo>
                    <a:pt x="1535544" y="127825"/>
                  </a:lnTo>
                  <a:lnTo>
                    <a:pt x="1514538" y="147167"/>
                  </a:lnTo>
                  <a:lnTo>
                    <a:pt x="1493024" y="171437"/>
                  </a:lnTo>
                  <a:lnTo>
                    <a:pt x="1482547" y="171437"/>
                  </a:lnTo>
                  <a:lnTo>
                    <a:pt x="1482991" y="182765"/>
                  </a:lnTo>
                  <a:lnTo>
                    <a:pt x="1481810" y="184099"/>
                  </a:lnTo>
                  <a:lnTo>
                    <a:pt x="1454442" y="222237"/>
                  </a:lnTo>
                  <a:lnTo>
                    <a:pt x="1448574" y="222237"/>
                  </a:lnTo>
                  <a:lnTo>
                    <a:pt x="1444205" y="234937"/>
                  </a:lnTo>
                  <a:lnTo>
                    <a:pt x="1438262" y="234937"/>
                  </a:lnTo>
                  <a:lnTo>
                    <a:pt x="1441805" y="242087"/>
                  </a:lnTo>
                  <a:lnTo>
                    <a:pt x="1429880" y="261137"/>
                  </a:lnTo>
                  <a:lnTo>
                    <a:pt x="1414399" y="287007"/>
                  </a:lnTo>
                  <a:lnTo>
                    <a:pt x="1414145" y="285737"/>
                  </a:lnTo>
                  <a:lnTo>
                    <a:pt x="1408468" y="285737"/>
                  </a:lnTo>
                  <a:lnTo>
                    <a:pt x="1407566" y="289610"/>
                  </a:lnTo>
                  <a:lnTo>
                    <a:pt x="1407566" y="298437"/>
                  </a:lnTo>
                  <a:lnTo>
                    <a:pt x="1406829" y="299669"/>
                  </a:lnTo>
                  <a:lnTo>
                    <a:pt x="1405216" y="302463"/>
                  </a:lnTo>
                  <a:lnTo>
                    <a:pt x="1406461" y="298437"/>
                  </a:lnTo>
                  <a:lnTo>
                    <a:pt x="1407566" y="298437"/>
                  </a:lnTo>
                  <a:lnTo>
                    <a:pt x="1407566" y="289610"/>
                  </a:lnTo>
                  <a:lnTo>
                    <a:pt x="1405509" y="298437"/>
                  </a:lnTo>
                  <a:lnTo>
                    <a:pt x="1399590" y="298437"/>
                  </a:lnTo>
                  <a:lnTo>
                    <a:pt x="1401889" y="308279"/>
                  </a:lnTo>
                  <a:lnTo>
                    <a:pt x="1392948" y="323837"/>
                  </a:lnTo>
                  <a:lnTo>
                    <a:pt x="1385811" y="323837"/>
                  </a:lnTo>
                  <a:lnTo>
                    <a:pt x="1381772" y="336537"/>
                  </a:lnTo>
                  <a:lnTo>
                    <a:pt x="1373682" y="349237"/>
                  </a:lnTo>
                  <a:lnTo>
                    <a:pt x="1378000" y="349237"/>
                  </a:lnTo>
                  <a:lnTo>
                    <a:pt x="1378191" y="349872"/>
                  </a:lnTo>
                  <a:lnTo>
                    <a:pt x="1360309" y="382206"/>
                  </a:lnTo>
                  <a:lnTo>
                    <a:pt x="1350772" y="400037"/>
                  </a:lnTo>
                  <a:lnTo>
                    <a:pt x="1345031" y="400037"/>
                  </a:lnTo>
                  <a:lnTo>
                    <a:pt x="1338770" y="412737"/>
                  </a:lnTo>
                  <a:lnTo>
                    <a:pt x="1343977" y="412737"/>
                  </a:lnTo>
                  <a:lnTo>
                    <a:pt x="1336916" y="425958"/>
                  </a:lnTo>
                  <a:lnTo>
                    <a:pt x="1330591" y="438137"/>
                  </a:lnTo>
                  <a:lnTo>
                    <a:pt x="1322387" y="438137"/>
                  </a:lnTo>
                  <a:lnTo>
                    <a:pt x="1320419" y="450837"/>
                  </a:lnTo>
                  <a:lnTo>
                    <a:pt x="1324013" y="450837"/>
                  </a:lnTo>
                  <a:lnTo>
                    <a:pt x="1313472" y="471170"/>
                  </a:lnTo>
                  <a:lnTo>
                    <a:pt x="1290002" y="517702"/>
                  </a:lnTo>
                  <a:lnTo>
                    <a:pt x="1285417" y="527037"/>
                  </a:lnTo>
                  <a:lnTo>
                    <a:pt x="1281772" y="527037"/>
                  </a:lnTo>
                  <a:lnTo>
                    <a:pt x="1276019" y="539737"/>
                  </a:lnTo>
                  <a:lnTo>
                    <a:pt x="1279182" y="539737"/>
                  </a:lnTo>
                  <a:lnTo>
                    <a:pt x="1266571" y="565429"/>
                  </a:lnTo>
                  <a:lnTo>
                    <a:pt x="1251991" y="595820"/>
                  </a:lnTo>
                  <a:lnTo>
                    <a:pt x="1251889" y="590537"/>
                  </a:lnTo>
                  <a:lnTo>
                    <a:pt x="1246898" y="590537"/>
                  </a:lnTo>
                  <a:lnTo>
                    <a:pt x="1240967" y="603237"/>
                  </a:lnTo>
                  <a:lnTo>
                    <a:pt x="1248435" y="603237"/>
                  </a:lnTo>
                  <a:lnTo>
                    <a:pt x="1243177" y="614222"/>
                  </a:lnTo>
                  <a:lnTo>
                    <a:pt x="1232027" y="637997"/>
                  </a:lnTo>
                  <a:lnTo>
                    <a:pt x="1230249" y="628637"/>
                  </a:lnTo>
                  <a:lnTo>
                    <a:pt x="1228940" y="628637"/>
                  </a:lnTo>
                  <a:lnTo>
                    <a:pt x="1205166" y="679437"/>
                  </a:lnTo>
                  <a:lnTo>
                    <a:pt x="1212748" y="679437"/>
                  </a:lnTo>
                  <a:lnTo>
                    <a:pt x="1205014" y="696302"/>
                  </a:lnTo>
                  <a:lnTo>
                    <a:pt x="1202842" y="692137"/>
                  </a:lnTo>
                  <a:lnTo>
                    <a:pt x="1200569" y="692137"/>
                  </a:lnTo>
                  <a:lnTo>
                    <a:pt x="1191056" y="717537"/>
                  </a:lnTo>
                  <a:lnTo>
                    <a:pt x="1195285" y="717537"/>
                  </a:lnTo>
                  <a:lnTo>
                    <a:pt x="1189570" y="730237"/>
                  </a:lnTo>
                  <a:lnTo>
                    <a:pt x="1187081" y="717537"/>
                  </a:lnTo>
                  <a:lnTo>
                    <a:pt x="1175943" y="742937"/>
                  </a:lnTo>
                  <a:lnTo>
                    <a:pt x="1176591" y="742937"/>
                  </a:lnTo>
                  <a:lnTo>
                    <a:pt x="1177264" y="755637"/>
                  </a:lnTo>
                  <a:lnTo>
                    <a:pt x="1178140" y="755637"/>
                  </a:lnTo>
                  <a:lnTo>
                    <a:pt x="1173695" y="765530"/>
                  </a:lnTo>
                  <a:lnTo>
                    <a:pt x="1172387" y="768489"/>
                  </a:lnTo>
                  <a:lnTo>
                    <a:pt x="1172362" y="768337"/>
                  </a:lnTo>
                  <a:lnTo>
                    <a:pt x="1170736" y="768337"/>
                  </a:lnTo>
                  <a:lnTo>
                    <a:pt x="1171905" y="755637"/>
                  </a:lnTo>
                  <a:lnTo>
                    <a:pt x="1171587" y="755637"/>
                  </a:lnTo>
                  <a:lnTo>
                    <a:pt x="1164818" y="768337"/>
                  </a:lnTo>
                  <a:lnTo>
                    <a:pt x="1158074" y="793737"/>
                  </a:lnTo>
                  <a:lnTo>
                    <a:pt x="1144625" y="819137"/>
                  </a:lnTo>
                  <a:lnTo>
                    <a:pt x="1149908" y="819137"/>
                  </a:lnTo>
                  <a:lnTo>
                    <a:pt x="1153985" y="806437"/>
                  </a:lnTo>
                  <a:lnTo>
                    <a:pt x="1155611" y="806437"/>
                  </a:lnTo>
                  <a:lnTo>
                    <a:pt x="1150874" y="817168"/>
                  </a:lnTo>
                  <a:lnTo>
                    <a:pt x="1138110" y="846531"/>
                  </a:lnTo>
                  <a:lnTo>
                    <a:pt x="1138694" y="844537"/>
                  </a:lnTo>
                  <a:lnTo>
                    <a:pt x="1130693" y="844537"/>
                  </a:lnTo>
                  <a:lnTo>
                    <a:pt x="1132116" y="857237"/>
                  </a:lnTo>
                  <a:lnTo>
                    <a:pt x="1133462" y="857237"/>
                  </a:lnTo>
                  <a:lnTo>
                    <a:pt x="1128280" y="869175"/>
                  </a:lnTo>
                  <a:lnTo>
                    <a:pt x="1127950" y="869937"/>
                  </a:lnTo>
                  <a:lnTo>
                    <a:pt x="1123975" y="869937"/>
                  </a:lnTo>
                  <a:lnTo>
                    <a:pt x="1122705" y="882205"/>
                  </a:lnTo>
                  <a:lnTo>
                    <a:pt x="1105941" y="921423"/>
                  </a:lnTo>
                  <a:lnTo>
                    <a:pt x="1095603" y="946137"/>
                  </a:lnTo>
                  <a:lnTo>
                    <a:pt x="1093685" y="946137"/>
                  </a:lnTo>
                  <a:lnTo>
                    <a:pt x="1093914" y="950163"/>
                  </a:lnTo>
                  <a:lnTo>
                    <a:pt x="1090282" y="958837"/>
                  </a:lnTo>
                  <a:lnTo>
                    <a:pt x="1087539" y="958837"/>
                  </a:lnTo>
                  <a:lnTo>
                    <a:pt x="1083856" y="971537"/>
                  </a:lnTo>
                  <a:lnTo>
                    <a:pt x="1080236" y="971537"/>
                  </a:lnTo>
                  <a:lnTo>
                    <a:pt x="1075690" y="984237"/>
                  </a:lnTo>
                  <a:lnTo>
                    <a:pt x="1062126" y="1009637"/>
                  </a:lnTo>
                  <a:lnTo>
                    <a:pt x="1064361" y="1020826"/>
                  </a:lnTo>
                  <a:lnTo>
                    <a:pt x="1062177" y="1026071"/>
                  </a:lnTo>
                  <a:lnTo>
                    <a:pt x="1050074" y="1055789"/>
                  </a:lnTo>
                  <a:lnTo>
                    <a:pt x="1046962" y="1047737"/>
                  </a:lnTo>
                  <a:lnTo>
                    <a:pt x="1043012" y="1059065"/>
                  </a:lnTo>
                  <a:lnTo>
                    <a:pt x="1043012" y="1073137"/>
                  </a:lnTo>
                  <a:lnTo>
                    <a:pt x="1040218" y="1080033"/>
                  </a:lnTo>
                  <a:lnTo>
                    <a:pt x="1041019" y="1073137"/>
                  </a:lnTo>
                  <a:lnTo>
                    <a:pt x="1043012" y="1073137"/>
                  </a:lnTo>
                  <a:lnTo>
                    <a:pt x="1043012" y="1059065"/>
                  </a:lnTo>
                  <a:lnTo>
                    <a:pt x="1033665" y="1085837"/>
                  </a:lnTo>
                  <a:lnTo>
                    <a:pt x="1037844" y="1085837"/>
                  </a:lnTo>
                  <a:lnTo>
                    <a:pt x="1019873" y="1130020"/>
                  </a:lnTo>
                  <a:lnTo>
                    <a:pt x="997064" y="1187437"/>
                  </a:lnTo>
                  <a:lnTo>
                    <a:pt x="995997" y="1187437"/>
                  </a:lnTo>
                  <a:lnTo>
                    <a:pt x="995756" y="1190739"/>
                  </a:lnTo>
                  <a:lnTo>
                    <a:pt x="979297" y="1232192"/>
                  </a:lnTo>
                  <a:lnTo>
                    <a:pt x="976947" y="1238237"/>
                  </a:lnTo>
                  <a:lnTo>
                    <a:pt x="972642" y="1238237"/>
                  </a:lnTo>
                  <a:lnTo>
                    <a:pt x="968260" y="1250937"/>
                  </a:lnTo>
                  <a:lnTo>
                    <a:pt x="972007" y="1250937"/>
                  </a:lnTo>
                  <a:lnTo>
                    <a:pt x="967066" y="1263637"/>
                  </a:lnTo>
                  <a:lnTo>
                    <a:pt x="959650" y="1263637"/>
                  </a:lnTo>
                  <a:lnTo>
                    <a:pt x="946543" y="1301737"/>
                  </a:lnTo>
                  <a:lnTo>
                    <a:pt x="944359" y="1301737"/>
                  </a:lnTo>
                  <a:lnTo>
                    <a:pt x="935024" y="1327137"/>
                  </a:lnTo>
                  <a:lnTo>
                    <a:pt x="937679" y="1327137"/>
                  </a:lnTo>
                  <a:lnTo>
                    <a:pt x="939380" y="1334960"/>
                  </a:lnTo>
                  <a:lnTo>
                    <a:pt x="916330" y="1395501"/>
                  </a:lnTo>
                  <a:lnTo>
                    <a:pt x="914222" y="1390637"/>
                  </a:lnTo>
                  <a:lnTo>
                    <a:pt x="912304" y="1390637"/>
                  </a:lnTo>
                  <a:lnTo>
                    <a:pt x="903744" y="1416037"/>
                  </a:lnTo>
                  <a:lnTo>
                    <a:pt x="908265" y="1416037"/>
                  </a:lnTo>
                  <a:lnTo>
                    <a:pt x="908354" y="1416431"/>
                  </a:lnTo>
                  <a:lnTo>
                    <a:pt x="904430" y="1426756"/>
                  </a:lnTo>
                  <a:lnTo>
                    <a:pt x="903681" y="1428737"/>
                  </a:lnTo>
                  <a:lnTo>
                    <a:pt x="900074" y="1428737"/>
                  </a:lnTo>
                  <a:lnTo>
                    <a:pt x="897407" y="1441437"/>
                  </a:lnTo>
                  <a:lnTo>
                    <a:pt x="896962" y="1446796"/>
                  </a:lnTo>
                  <a:lnTo>
                    <a:pt x="894219" y="1454137"/>
                  </a:lnTo>
                  <a:lnTo>
                    <a:pt x="893953" y="1454137"/>
                  </a:lnTo>
                  <a:lnTo>
                    <a:pt x="892340" y="1459179"/>
                  </a:lnTo>
                  <a:lnTo>
                    <a:pt x="889495" y="1466837"/>
                  </a:lnTo>
                  <a:lnTo>
                    <a:pt x="884389" y="1466837"/>
                  </a:lnTo>
                  <a:lnTo>
                    <a:pt x="886460" y="1474965"/>
                  </a:lnTo>
                  <a:lnTo>
                    <a:pt x="880021" y="1492237"/>
                  </a:lnTo>
                  <a:lnTo>
                    <a:pt x="872007" y="1492237"/>
                  </a:lnTo>
                  <a:lnTo>
                    <a:pt x="869530" y="1504937"/>
                  </a:lnTo>
                  <a:lnTo>
                    <a:pt x="864679" y="1517637"/>
                  </a:lnTo>
                  <a:lnTo>
                    <a:pt x="866736" y="1527911"/>
                  </a:lnTo>
                  <a:lnTo>
                    <a:pt x="861098" y="1543037"/>
                  </a:lnTo>
                  <a:lnTo>
                    <a:pt x="858202" y="1530337"/>
                  </a:lnTo>
                  <a:lnTo>
                    <a:pt x="848969" y="1555737"/>
                  </a:lnTo>
                  <a:lnTo>
                    <a:pt x="849731" y="1568437"/>
                  </a:lnTo>
                  <a:lnTo>
                    <a:pt x="848347" y="1568437"/>
                  </a:lnTo>
                  <a:lnTo>
                    <a:pt x="847369" y="1580438"/>
                  </a:lnTo>
                  <a:lnTo>
                    <a:pt x="847115" y="1581137"/>
                  </a:lnTo>
                  <a:lnTo>
                    <a:pt x="842797" y="1581137"/>
                  </a:lnTo>
                  <a:lnTo>
                    <a:pt x="832802" y="1606537"/>
                  </a:lnTo>
                  <a:lnTo>
                    <a:pt x="834453" y="1606537"/>
                  </a:lnTo>
                  <a:lnTo>
                    <a:pt x="834796" y="1615135"/>
                  </a:lnTo>
                  <a:lnTo>
                    <a:pt x="824090" y="1644637"/>
                  </a:lnTo>
                  <a:lnTo>
                    <a:pt x="818426" y="1644637"/>
                  </a:lnTo>
                  <a:lnTo>
                    <a:pt x="811453" y="1657337"/>
                  </a:lnTo>
                  <a:lnTo>
                    <a:pt x="812406" y="1670037"/>
                  </a:lnTo>
                  <a:lnTo>
                    <a:pt x="814882" y="1670037"/>
                  </a:lnTo>
                  <a:lnTo>
                    <a:pt x="810285" y="1682737"/>
                  </a:lnTo>
                  <a:lnTo>
                    <a:pt x="802843" y="1682737"/>
                  </a:lnTo>
                  <a:lnTo>
                    <a:pt x="803097" y="1695437"/>
                  </a:lnTo>
                  <a:lnTo>
                    <a:pt x="805675" y="1695437"/>
                  </a:lnTo>
                  <a:lnTo>
                    <a:pt x="799249" y="1713191"/>
                  </a:lnTo>
                  <a:lnTo>
                    <a:pt x="787463" y="1746313"/>
                  </a:lnTo>
                  <a:lnTo>
                    <a:pt x="767880" y="1792376"/>
                  </a:lnTo>
                  <a:lnTo>
                    <a:pt x="765187" y="1797037"/>
                  </a:lnTo>
                  <a:lnTo>
                    <a:pt x="758482" y="1797037"/>
                  </a:lnTo>
                  <a:lnTo>
                    <a:pt x="756043" y="1809737"/>
                  </a:lnTo>
                  <a:lnTo>
                    <a:pt x="757859" y="1809737"/>
                  </a:lnTo>
                  <a:lnTo>
                    <a:pt x="743216" y="1835137"/>
                  </a:lnTo>
                  <a:lnTo>
                    <a:pt x="736155" y="1835137"/>
                  </a:lnTo>
                  <a:lnTo>
                    <a:pt x="731685" y="1847837"/>
                  </a:lnTo>
                  <a:lnTo>
                    <a:pt x="727075" y="1847837"/>
                  </a:lnTo>
                  <a:lnTo>
                    <a:pt x="722337" y="1860537"/>
                  </a:lnTo>
                  <a:lnTo>
                    <a:pt x="724217" y="1860537"/>
                  </a:lnTo>
                  <a:lnTo>
                    <a:pt x="713511" y="1874824"/>
                  </a:lnTo>
                  <a:lnTo>
                    <a:pt x="699173" y="1889836"/>
                  </a:lnTo>
                  <a:lnTo>
                    <a:pt x="699046" y="1885937"/>
                  </a:lnTo>
                  <a:lnTo>
                    <a:pt x="694461" y="1885937"/>
                  </a:lnTo>
                  <a:lnTo>
                    <a:pt x="689737" y="1898637"/>
                  </a:lnTo>
                  <a:lnTo>
                    <a:pt x="688009" y="1898637"/>
                  </a:lnTo>
                  <a:lnTo>
                    <a:pt x="688505" y="1900999"/>
                  </a:lnTo>
                  <a:lnTo>
                    <a:pt x="679475" y="1910448"/>
                  </a:lnTo>
                  <a:lnTo>
                    <a:pt x="678383" y="1911337"/>
                  </a:lnTo>
                  <a:lnTo>
                    <a:pt x="673671" y="1911337"/>
                  </a:lnTo>
                  <a:lnTo>
                    <a:pt x="672922" y="1915845"/>
                  </a:lnTo>
                  <a:lnTo>
                    <a:pt x="641362" y="1941817"/>
                  </a:lnTo>
                  <a:lnTo>
                    <a:pt x="604240" y="1965579"/>
                  </a:lnTo>
                  <a:lnTo>
                    <a:pt x="605586" y="1962137"/>
                  </a:lnTo>
                  <a:lnTo>
                    <a:pt x="599846" y="1962137"/>
                  </a:lnTo>
                  <a:lnTo>
                    <a:pt x="594995" y="1970773"/>
                  </a:lnTo>
                  <a:lnTo>
                    <a:pt x="554443" y="1990293"/>
                  </a:lnTo>
                  <a:lnTo>
                    <a:pt x="523633" y="2003475"/>
                  </a:lnTo>
                  <a:lnTo>
                    <a:pt x="523455" y="2000237"/>
                  </a:lnTo>
                  <a:lnTo>
                    <a:pt x="515023" y="2000237"/>
                  </a:lnTo>
                  <a:lnTo>
                    <a:pt x="501345" y="2012937"/>
                  </a:lnTo>
                  <a:lnTo>
                    <a:pt x="501472" y="2012937"/>
                  </a:lnTo>
                  <a:lnTo>
                    <a:pt x="493420" y="2016391"/>
                  </a:lnTo>
                  <a:lnTo>
                    <a:pt x="493052" y="2012937"/>
                  </a:lnTo>
                  <a:lnTo>
                    <a:pt x="485876" y="2012937"/>
                  </a:lnTo>
                  <a:lnTo>
                    <a:pt x="479983" y="2022132"/>
                  </a:lnTo>
                  <a:lnTo>
                    <a:pt x="471766" y="2025637"/>
                  </a:lnTo>
                  <a:lnTo>
                    <a:pt x="461594" y="2025637"/>
                  </a:lnTo>
                  <a:lnTo>
                    <a:pt x="461784" y="2030247"/>
                  </a:lnTo>
                  <a:lnTo>
                    <a:pt x="393598" y="2062175"/>
                  </a:lnTo>
                  <a:lnTo>
                    <a:pt x="390563" y="2063737"/>
                  </a:lnTo>
                  <a:lnTo>
                    <a:pt x="384568" y="2063737"/>
                  </a:lnTo>
                  <a:lnTo>
                    <a:pt x="377850" y="2070303"/>
                  </a:lnTo>
                  <a:lnTo>
                    <a:pt x="365950" y="2076437"/>
                  </a:lnTo>
                  <a:lnTo>
                    <a:pt x="364845" y="2076437"/>
                  </a:lnTo>
                  <a:lnTo>
                    <a:pt x="364515" y="2077186"/>
                  </a:lnTo>
                  <a:lnTo>
                    <a:pt x="326402" y="2096846"/>
                  </a:lnTo>
                  <a:lnTo>
                    <a:pt x="325704" y="2089137"/>
                  </a:lnTo>
                  <a:lnTo>
                    <a:pt x="324599" y="2089137"/>
                  </a:lnTo>
                  <a:lnTo>
                    <a:pt x="320116" y="2100389"/>
                  </a:lnTo>
                  <a:lnTo>
                    <a:pt x="317576" y="2101837"/>
                  </a:lnTo>
                  <a:lnTo>
                    <a:pt x="312712" y="2101837"/>
                  </a:lnTo>
                  <a:lnTo>
                    <a:pt x="312915" y="2104504"/>
                  </a:lnTo>
                  <a:lnTo>
                    <a:pt x="295363" y="2114537"/>
                  </a:lnTo>
                  <a:lnTo>
                    <a:pt x="278066" y="2114537"/>
                  </a:lnTo>
                  <a:lnTo>
                    <a:pt x="271043" y="2127237"/>
                  </a:lnTo>
                  <a:lnTo>
                    <a:pt x="273164" y="2127237"/>
                  </a:lnTo>
                  <a:lnTo>
                    <a:pt x="265176" y="2131809"/>
                  </a:lnTo>
                  <a:lnTo>
                    <a:pt x="212763" y="2165337"/>
                  </a:lnTo>
                  <a:lnTo>
                    <a:pt x="212344" y="2165337"/>
                  </a:lnTo>
                  <a:lnTo>
                    <a:pt x="211924" y="2165896"/>
                  </a:lnTo>
                  <a:lnTo>
                    <a:pt x="168160" y="2197519"/>
                  </a:lnTo>
                  <a:lnTo>
                    <a:pt x="167906" y="2191004"/>
                  </a:lnTo>
                  <a:lnTo>
                    <a:pt x="162560" y="2201938"/>
                  </a:lnTo>
                  <a:lnTo>
                    <a:pt x="160743" y="2203437"/>
                  </a:lnTo>
                  <a:lnTo>
                    <a:pt x="149860" y="2203437"/>
                  </a:lnTo>
                  <a:lnTo>
                    <a:pt x="144056" y="2216137"/>
                  </a:lnTo>
                  <a:lnTo>
                    <a:pt x="145376" y="2216137"/>
                  </a:lnTo>
                  <a:lnTo>
                    <a:pt x="138061" y="2222182"/>
                  </a:lnTo>
                  <a:lnTo>
                    <a:pt x="137718" y="2216137"/>
                  </a:lnTo>
                  <a:lnTo>
                    <a:pt x="133604" y="2216137"/>
                  </a:lnTo>
                  <a:lnTo>
                    <a:pt x="129298" y="2228837"/>
                  </a:lnTo>
                  <a:lnTo>
                    <a:pt x="130009" y="2228837"/>
                  </a:lnTo>
                  <a:lnTo>
                    <a:pt x="126834" y="2231466"/>
                  </a:lnTo>
                  <a:lnTo>
                    <a:pt x="93726" y="2263254"/>
                  </a:lnTo>
                  <a:lnTo>
                    <a:pt x="79336" y="2279637"/>
                  </a:lnTo>
                  <a:lnTo>
                    <a:pt x="70231" y="2279637"/>
                  </a:lnTo>
                  <a:lnTo>
                    <a:pt x="64706" y="2292337"/>
                  </a:lnTo>
                  <a:lnTo>
                    <a:pt x="59436" y="2292337"/>
                  </a:lnTo>
                  <a:lnTo>
                    <a:pt x="54419" y="2305037"/>
                  </a:lnTo>
                  <a:lnTo>
                    <a:pt x="55880" y="2305037"/>
                  </a:lnTo>
                  <a:lnTo>
                    <a:pt x="55892" y="2309037"/>
                  </a:lnTo>
                  <a:lnTo>
                    <a:pt x="44805" y="2324481"/>
                  </a:lnTo>
                  <a:lnTo>
                    <a:pt x="34277" y="2343137"/>
                  </a:lnTo>
                  <a:lnTo>
                    <a:pt x="25450" y="2343137"/>
                  </a:lnTo>
                  <a:lnTo>
                    <a:pt x="24574" y="2355837"/>
                  </a:lnTo>
                  <a:lnTo>
                    <a:pt x="27406" y="2355837"/>
                  </a:lnTo>
                  <a:lnTo>
                    <a:pt x="16471" y="2382316"/>
                  </a:lnTo>
                  <a:lnTo>
                    <a:pt x="9969" y="2406637"/>
                  </a:lnTo>
                  <a:lnTo>
                    <a:pt x="9563" y="2406637"/>
                  </a:lnTo>
                  <a:lnTo>
                    <a:pt x="6896" y="2419337"/>
                  </a:lnTo>
                  <a:lnTo>
                    <a:pt x="5892" y="2419337"/>
                  </a:lnTo>
                  <a:lnTo>
                    <a:pt x="7569" y="2422156"/>
                  </a:lnTo>
                  <a:lnTo>
                    <a:pt x="5778" y="2436482"/>
                  </a:lnTo>
                  <a:lnTo>
                    <a:pt x="5880" y="2444737"/>
                  </a:lnTo>
                  <a:lnTo>
                    <a:pt x="38" y="2444737"/>
                  </a:lnTo>
                  <a:lnTo>
                    <a:pt x="0" y="2457437"/>
                  </a:lnTo>
                  <a:lnTo>
                    <a:pt x="736" y="2470137"/>
                  </a:lnTo>
                  <a:lnTo>
                    <a:pt x="2184" y="2470137"/>
                  </a:lnTo>
                  <a:lnTo>
                    <a:pt x="4305" y="2482837"/>
                  </a:lnTo>
                  <a:lnTo>
                    <a:pt x="9194" y="2482837"/>
                  </a:lnTo>
                  <a:lnTo>
                    <a:pt x="9766" y="2486685"/>
                  </a:lnTo>
                  <a:lnTo>
                    <a:pt x="15786" y="2508237"/>
                  </a:lnTo>
                  <a:lnTo>
                    <a:pt x="10312" y="2508237"/>
                  </a:lnTo>
                  <a:lnTo>
                    <a:pt x="12420" y="2520937"/>
                  </a:lnTo>
                  <a:lnTo>
                    <a:pt x="20713" y="2520937"/>
                  </a:lnTo>
                  <a:lnTo>
                    <a:pt x="25488" y="2532634"/>
                  </a:lnTo>
                  <a:lnTo>
                    <a:pt x="36817" y="2553932"/>
                  </a:lnTo>
                  <a:lnTo>
                    <a:pt x="49974" y="2574061"/>
                  </a:lnTo>
                  <a:lnTo>
                    <a:pt x="64592" y="2592971"/>
                  </a:lnTo>
                  <a:lnTo>
                    <a:pt x="68630" y="2597137"/>
                  </a:lnTo>
                  <a:lnTo>
                    <a:pt x="65214" y="2597137"/>
                  </a:lnTo>
                  <a:lnTo>
                    <a:pt x="69862" y="2609837"/>
                  </a:lnTo>
                  <a:lnTo>
                    <a:pt x="80962" y="2609837"/>
                  </a:lnTo>
                  <a:lnTo>
                    <a:pt x="92532" y="2621762"/>
                  </a:lnTo>
                  <a:lnTo>
                    <a:pt x="92481" y="2622537"/>
                  </a:lnTo>
                  <a:lnTo>
                    <a:pt x="88595" y="2622537"/>
                  </a:lnTo>
                  <a:lnTo>
                    <a:pt x="94399" y="2635237"/>
                  </a:lnTo>
                  <a:lnTo>
                    <a:pt x="107873" y="2635237"/>
                  </a:lnTo>
                  <a:lnTo>
                    <a:pt x="124599" y="2647937"/>
                  </a:lnTo>
                  <a:lnTo>
                    <a:pt x="121373" y="2647937"/>
                  </a:lnTo>
                  <a:lnTo>
                    <a:pt x="131724" y="2660637"/>
                  </a:lnTo>
                  <a:lnTo>
                    <a:pt x="136296" y="2660637"/>
                  </a:lnTo>
                  <a:lnTo>
                    <a:pt x="135115" y="2655925"/>
                  </a:lnTo>
                  <a:lnTo>
                    <a:pt x="138645" y="2658592"/>
                  </a:lnTo>
                  <a:lnTo>
                    <a:pt x="142328" y="2660637"/>
                  </a:lnTo>
                  <a:lnTo>
                    <a:pt x="153162" y="2673337"/>
                  </a:lnTo>
                  <a:lnTo>
                    <a:pt x="154901" y="2667558"/>
                  </a:lnTo>
                  <a:lnTo>
                    <a:pt x="181800" y="2682379"/>
                  </a:lnTo>
                  <a:lnTo>
                    <a:pt x="203174" y="2690507"/>
                  </a:lnTo>
                  <a:lnTo>
                    <a:pt x="203606" y="2698737"/>
                  </a:lnTo>
                  <a:lnTo>
                    <a:pt x="224878" y="2698737"/>
                  </a:lnTo>
                  <a:lnTo>
                    <a:pt x="227977" y="2699905"/>
                  </a:lnTo>
                  <a:lnTo>
                    <a:pt x="276377" y="2711031"/>
                  </a:lnTo>
                  <a:lnTo>
                    <a:pt x="326212" y="2715552"/>
                  </a:lnTo>
                  <a:lnTo>
                    <a:pt x="476072" y="2719082"/>
                  </a:lnTo>
                  <a:lnTo>
                    <a:pt x="476491" y="2724137"/>
                  </a:lnTo>
                  <a:lnTo>
                    <a:pt x="506247" y="2724137"/>
                  </a:lnTo>
                  <a:lnTo>
                    <a:pt x="505688" y="2719781"/>
                  </a:lnTo>
                  <a:lnTo>
                    <a:pt x="540816" y="2720606"/>
                  </a:lnTo>
                  <a:lnTo>
                    <a:pt x="539635" y="2724137"/>
                  </a:lnTo>
                  <a:lnTo>
                    <a:pt x="574624" y="2724137"/>
                  </a:lnTo>
                  <a:lnTo>
                    <a:pt x="574217" y="2721394"/>
                  </a:lnTo>
                  <a:lnTo>
                    <a:pt x="669112" y="2723629"/>
                  </a:lnTo>
                  <a:lnTo>
                    <a:pt x="668947" y="2724137"/>
                  </a:lnTo>
                  <a:lnTo>
                    <a:pt x="691184" y="2724137"/>
                  </a:lnTo>
                  <a:lnTo>
                    <a:pt x="963790" y="2730550"/>
                  </a:lnTo>
                  <a:lnTo>
                    <a:pt x="974674" y="2736837"/>
                  </a:lnTo>
                  <a:lnTo>
                    <a:pt x="972362" y="2730754"/>
                  </a:lnTo>
                  <a:lnTo>
                    <a:pt x="1005776" y="2731541"/>
                  </a:lnTo>
                  <a:lnTo>
                    <a:pt x="1006132" y="2736837"/>
                  </a:lnTo>
                  <a:lnTo>
                    <a:pt x="1029957" y="2736837"/>
                  </a:lnTo>
                  <a:lnTo>
                    <a:pt x="1031900" y="2732163"/>
                  </a:lnTo>
                  <a:lnTo>
                    <a:pt x="1050544" y="2732595"/>
                  </a:lnTo>
                  <a:lnTo>
                    <a:pt x="1052118" y="2736837"/>
                  </a:lnTo>
                  <a:lnTo>
                    <a:pt x="1077696" y="2736837"/>
                  </a:lnTo>
                  <a:lnTo>
                    <a:pt x="1076934" y="2733217"/>
                  </a:lnTo>
                  <a:lnTo>
                    <a:pt x="1158100" y="2735122"/>
                  </a:lnTo>
                  <a:lnTo>
                    <a:pt x="1157325" y="2736837"/>
                  </a:lnTo>
                  <a:lnTo>
                    <a:pt x="1187259" y="2736837"/>
                  </a:lnTo>
                  <a:lnTo>
                    <a:pt x="1187424" y="2735821"/>
                  </a:lnTo>
                  <a:lnTo>
                    <a:pt x="1499844" y="2743162"/>
                  </a:lnTo>
                  <a:lnTo>
                    <a:pt x="1498231" y="2749537"/>
                  </a:lnTo>
                  <a:lnTo>
                    <a:pt x="1530400" y="2749537"/>
                  </a:lnTo>
                  <a:lnTo>
                    <a:pt x="1529905" y="2743873"/>
                  </a:lnTo>
                  <a:lnTo>
                    <a:pt x="1551419" y="2744381"/>
                  </a:lnTo>
                  <a:lnTo>
                    <a:pt x="1549577" y="2749537"/>
                  </a:lnTo>
                  <a:lnTo>
                    <a:pt x="1574571" y="2749537"/>
                  </a:lnTo>
                  <a:lnTo>
                    <a:pt x="1575765" y="2744952"/>
                  </a:lnTo>
                  <a:lnTo>
                    <a:pt x="1593875" y="2745371"/>
                  </a:lnTo>
                  <a:lnTo>
                    <a:pt x="1595005" y="2749537"/>
                  </a:lnTo>
                  <a:lnTo>
                    <a:pt x="1639290" y="2749537"/>
                  </a:lnTo>
                  <a:lnTo>
                    <a:pt x="1640573" y="2746476"/>
                  </a:lnTo>
                  <a:lnTo>
                    <a:pt x="1708619" y="2748076"/>
                  </a:lnTo>
                  <a:lnTo>
                    <a:pt x="1708264" y="2749537"/>
                  </a:lnTo>
                  <a:lnTo>
                    <a:pt x="1747647" y="2749537"/>
                  </a:lnTo>
                  <a:lnTo>
                    <a:pt x="1747685" y="2748991"/>
                  </a:lnTo>
                  <a:lnTo>
                    <a:pt x="1766277" y="2749435"/>
                  </a:lnTo>
                  <a:lnTo>
                    <a:pt x="1771015" y="2749537"/>
                  </a:lnTo>
                  <a:lnTo>
                    <a:pt x="2122741" y="2757817"/>
                  </a:lnTo>
                  <a:lnTo>
                    <a:pt x="2124379" y="2762237"/>
                  </a:lnTo>
                  <a:lnTo>
                    <a:pt x="2132698" y="2762237"/>
                  </a:lnTo>
                  <a:lnTo>
                    <a:pt x="2134768" y="2758097"/>
                  </a:lnTo>
                  <a:lnTo>
                    <a:pt x="2199106" y="2759608"/>
                  </a:lnTo>
                  <a:lnTo>
                    <a:pt x="2199068" y="2762237"/>
                  </a:lnTo>
                  <a:lnTo>
                    <a:pt x="2219045" y="2762237"/>
                  </a:lnTo>
                  <a:lnTo>
                    <a:pt x="2218601" y="2760065"/>
                  </a:lnTo>
                  <a:lnTo>
                    <a:pt x="2246807" y="2760738"/>
                  </a:lnTo>
                  <a:lnTo>
                    <a:pt x="2246541" y="2762237"/>
                  </a:lnTo>
                  <a:lnTo>
                    <a:pt x="2296261" y="2762237"/>
                  </a:lnTo>
                  <a:lnTo>
                    <a:pt x="2296376" y="2761907"/>
                  </a:lnTo>
                  <a:lnTo>
                    <a:pt x="2414066" y="2764663"/>
                  </a:lnTo>
                  <a:lnTo>
                    <a:pt x="2463571" y="2763951"/>
                  </a:lnTo>
                  <a:lnTo>
                    <a:pt x="2511526" y="2759646"/>
                  </a:lnTo>
                  <a:lnTo>
                    <a:pt x="2511183" y="2762237"/>
                  </a:lnTo>
                  <a:lnTo>
                    <a:pt x="2525306" y="2762237"/>
                  </a:lnTo>
                  <a:lnTo>
                    <a:pt x="2528455" y="2756916"/>
                  </a:lnTo>
                  <a:lnTo>
                    <a:pt x="2560866" y="2751518"/>
                  </a:lnTo>
                  <a:lnTo>
                    <a:pt x="2608262" y="2739936"/>
                  </a:lnTo>
                  <a:lnTo>
                    <a:pt x="2654566" y="2724886"/>
                  </a:lnTo>
                  <a:lnTo>
                    <a:pt x="2656395" y="2724137"/>
                  </a:lnTo>
                  <a:lnTo>
                    <a:pt x="2661475" y="2724137"/>
                  </a:lnTo>
                  <a:lnTo>
                    <a:pt x="2662986" y="2721445"/>
                  </a:lnTo>
                  <a:lnTo>
                    <a:pt x="2699613" y="2706459"/>
                  </a:lnTo>
                  <a:lnTo>
                    <a:pt x="2715095" y="2698737"/>
                  </a:lnTo>
                  <a:lnTo>
                    <a:pt x="2722549" y="2698724"/>
                  </a:lnTo>
                  <a:lnTo>
                    <a:pt x="2733459" y="2689568"/>
                  </a:lnTo>
                  <a:lnTo>
                    <a:pt x="2743174" y="2684716"/>
                  </a:lnTo>
                  <a:lnTo>
                    <a:pt x="2762262" y="2673337"/>
                  </a:lnTo>
                  <a:lnTo>
                    <a:pt x="2767279" y="2673337"/>
                  </a:lnTo>
                  <a:lnTo>
                    <a:pt x="2766847" y="2670606"/>
                  </a:lnTo>
                  <a:lnTo>
                    <a:pt x="2785084" y="2659735"/>
                  </a:lnTo>
                  <a:lnTo>
                    <a:pt x="2785427" y="2659494"/>
                  </a:lnTo>
                  <a:lnTo>
                    <a:pt x="2785529" y="2660637"/>
                  </a:lnTo>
                  <a:lnTo>
                    <a:pt x="2785935" y="2659138"/>
                  </a:lnTo>
                  <a:lnTo>
                    <a:pt x="2819971" y="2635237"/>
                  </a:lnTo>
                  <a:lnTo>
                    <a:pt x="2820797" y="2635237"/>
                  </a:lnTo>
                  <a:lnTo>
                    <a:pt x="2821127" y="2634437"/>
                  </a:lnTo>
                  <a:lnTo>
                    <a:pt x="2825153" y="2631605"/>
                  </a:lnTo>
                  <a:lnTo>
                    <a:pt x="2836189" y="2622537"/>
                  </a:lnTo>
                  <a:lnTo>
                    <a:pt x="2836519" y="2622537"/>
                  </a:lnTo>
                  <a:lnTo>
                    <a:pt x="2836481" y="2622308"/>
                  </a:lnTo>
                  <a:lnTo>
                    <a:pt x="2863164" y="2600401"/>
                  </a:lnTo>
                  <a:lnTo>
                    <a:pt x="2893136" y="2571737"/>
                  </a:lnTo>
                  <a:lnTo>
                    <a:pt x="2893364" y="2571737"/>
                  </a:lnTo>
                  <a:lnTo>
                    <a:pt x="2893390" y="2571496"/>
                  </a:lnTo>
                  <a:lnTo>
                    <a:pt x="2898952" y="2566187"/>
                  </a:lnTo>
                  <a:lnTo>
                    <a:pt x="3043402" y="2417280"/>
                  </a:lnTo>
                  <a:lnTo>
                    <a:pt x="3077489" y="2379967"/>
                  </a:lnTo>
                  <a:lnTo>
                    <a:pt x="3109099" y="2340914"/>
                  </a:lnTo>
                  <a:lnTo>
                    <a:pt x="3138182" y="2300249"/>
                  </a:lnTo>
                  <a:lnTo>
                    <a:pt x="3164700" y="2258098"/>
                  </a:lnTo>
                  <a:lnTo>
                    <a:pt x="3188614" y="2214575"/>
                  </a:lnTo>
                  <a:lnTo>
                    <a:pt x="3209887" y="2169820"/>
                  </a:lnTo>
                  <a:lnTo>
                    <a:pt x="3228454" y="2123935"/>
                  </a:lnTo>
                  <a:lnTo>
                    <a:pt x="3244304" y="2077072"/>
                  </a:lnTo>
                  <a:lnTo>
                    <a:pt x="3257372" y="2029333"/>
                  </a:lnTo>
                  <a:lnTo>
                    <a:pt x="3267633" y="1980857"/>
                  </a:lnTo>
                  <a:lnTo>
                    <a:pt x="3275025" y="1931758"/>
                  </a:lnTo>
                  <a:lnTo>
                    <a:pt x="3279533" y="1882165"/>
                  </a:lnTo>
                  <a:lnTo>
                    <a:pt x="3281083" y="1832203"/>
                  </a:lnTo>
                  <a:close/>
                </a:path>
              </a:pathLst>
            </a:custGeom>
            <a:solidFill>
              <a:srgbClr val="FDB92E"/>
            </a:solidFill>
          </p:spPr>
          <p:txBody>
            <a:bodyPr wrap="square" lIns="0" tIns="0" rIns="0" bIns="0" rtlCol="0"/>
            <a:lstStyle/>
            <a:p>
              <a:endParaRPr/>
            </a:p>
          </p:txBody>
        </p:sp>
        <p:sp>
          <p:nvSpPr>
            <p:cNvPr id="8" name="object 8"/>
            <p:cNvSpPr/>
            <p:nvPr/>
          </p:nvSpPr>
          <p:spPr>
            <a:xfrm>
              <a:off x="13439454" y="4483456"/>
              <a:ext cx="3199765" cy="2747645"/>
            </a:xfrm>
            <a:custGeom>
              <a:avLst/>
              <a:gdLst/>
              <a:ahLst/>
              <a:cxnLst/>
              <a:rect l="l" t="t" r="r" b="b"/>
              <a:pathLst>
                <a:path w="3199765" h="2747645">
                  <a:moveTo>
                    <a:pt x="2332551" y="2747240"/>
                  </a:moveTo>
                  <a:lnTo>
                    <a:pt x="2382059" y="2746530"/>
                  </a:lnTo>
                  <a:lnTo>
                    <a:pt x="2431056" y="2742119"/>
                  </a:lnTo>
                  <a:lnTo>
                    <a:pt x="2479349" y="2734086"/>
                  </a:lnTo>
                  <a:lnTo>
                    <a:pt x="2526747" y="2722507"/>
                  </a:lnTo>
                  <a:lnTo>
                    <a:pt x="2573060" y="2707462"/>
                  </a:lnTo>
                  <a:lnTo>
                    <a:pt x="2618096" y="2689028"/>
                  </a:lnTo>
                  <a:lnTo>
                    <a:pt x="2661665" y="2667285"/>
                  </a:lnTo>
                  <a:lnTo>
                    <a:pt x="2703575" y="2642308"/>
                  </a:lnTo>
                  <a:lnTo>
                    <a:pt x="2743636" y="2614178"/>
                  </a:lnTo>
                  <a:lnTo>
                    <a:pt x="2781656" y="2582972"/>
                  </a:lnTo>
                  <a:lnTo>
                    <a:pt x="2817444" y="2548768"/>
                  </a:lnTo>
                  <a:lnTo>
                    <a:pt x="2961893" y="2399856"/>
                  </a:lnTo>
                  <a:lnTo>
                    <a:pt x="2995979" y="2362542"/>
                  </a:lnTo>
                  <a:lnTo>
                    <a:pt x="3027585" y="2323491"/>
                  </a:lnTo>
                  <a:lnTo>
                    <a:pt x="3056668" y="2282827"/>
                  </a:lnTo>
                  <a:lnTo>
                    <a:pt x="3083189" y="2240673"/>
                  </a:lnTo>
                  <a:lnTo>
                    <a:pt x="3107103" y="2197154"/>
                  </a:lnTo>
                  <a:lnTo>
                    <a:pt x="3128370" y="2152395"/>
                  </a:lnTo>
                  <a:lnTo>
                    <a:pt x="3146947" y="2106519"/>
                  </a:lnTo>
                  <a:lnTo>
                    <a:pt x="3162792" y="2059651"/>
                  </a:lnTo>
                  <a:lnTo>
                    <a:pt x="3175864" y="2011915"/>
                  </a:lnTo>
                  <a:lnTo>
                    <a:pt x="3186120" y="1963435"/>
                  </a:lnTo>
                  <a:lnTo>
                    <a:pt x="3193518" y="1914336"/>
                  </a:lnTo>
                  <a:lnTo>
                    <a:pt x="3198016" y="1864742"/>
                  </a:lnTo>
                  <a:lnTo>
                    <a:pt x="3199572" y="1814777"/>
                  </a:lnTo>
                  <a:lnTo>
                    <a:pt x="3198145" y="1764566"/>
                  </a:lnTo>
                  <a:lnTo>
                    <a:pt x="3193692" y="1714232"/>
                  </a:lnTo>
                  <a:lnTo>
                    <a:pt x="3039941" y="419605"/>
                  </a:lnTo>
                  <a:lnTo>
                    <a:pt x="3031357" y="369349"/>
                  </a:lnTo>
                  <a:lnTo>
                    <a:pt x="3017940" y="321068"/>
                  </a:lnTo>
                  <a:lnTo>
                    <a:pt x="2999963" y="275001"/>
                  </a:lnTo>
                  <a:lnTo>
                    <a:pt x="2977698" y="231392"/>
                  </a:lnTo>
                  <a:lnTo>
                    <a:pt x="2951421" y="190482"/>
                  </a:lnTo>
                  <a:lnTo>
                    <a:pt x="2921402" y="152513"/>
                  </a:lnTo>
                  <a:lnTo>
                    <a:pt x="2887917" y="117727"/>
                  </a:lnTo>
                  <a:lnTo>
                    <a:pt x="2851237" y="86365"/>
                  </a:lnTo>
                  <a:lnTo>
                    <a:pt x="2811636" y="58670"/>
                  </a:lnTo>
                  <a:lnTo>
                    <a:pt x="2769388" y="34882"/>
                  </a:lnTo>
                  <a:lnTo>
                    <a:pt x="2724765" y="15245"/>
                  </a:lnTo>
                  <a:lnTo>
                    <a:pt x="2678040" y="0"/>
                  </a:lnTo>
                  <a:lnTo>
                    <a:pt x="2711845" y="31058"/>
                  </a:lnTo>
                  <a:lnTo>
                    <a:pt x="2742680" y="65134"/>
                  </a:lnTo>
                  <a:lnTo>
                    <a:pt x="2770309" y="102021"/>
                  </a:lnTo>
                  <a:lnTo>
                    <a:pt x="2794496" y="141512"/>
                  </a:lnTo>
                  <a:lnTo>
                    <a:pt x="2815004" y="183401"/>
                  </a:lnTo>
                  <a:lnTo>
                    <a:pt x="2831597" y="227481"/>
                  </a:lnTo>
                  <a:lnTo>
                    <a:pt x="2844037" y="273545"/>
                  </a:lnTo>
                  <a:lnTo>
                    <a:pt x="2852090" y="321387"/>
                  </a:lnTo>
                  <a:lnTo>
                    <a:pt x="3005840" y="1616022"/>
                  </a:lnTo>
                  <a:lnTo>
                    <a:pt x="3010293" y="1666355"/>
                  </a:lnTo>
                  <a:lnTo>
                    <a:pt x="3011720" y="1716566"/>
                  </a:lnTo>
                  <a:lnTo>
                    <a:pt x="3010164" y="1766531"/>
                  </a:lnTo>
                  <a:lnTo>
                    <a:pt x="3005665" y="1816124"/>
                  </a:lnTo>
                  <a:lnTo>
                    <a:pt x="2998267" y="1865221"/>
                  </a:lnTo>
                  <a:lnTo>
                    <a:pt x="2988012" y="1913699"/>
                  </a:lnTo>
                  <a:lnTo>
                    <a:pt x="2974940" y="1961434"/>
                  </a:lnTo>
                  <a:lnTo>
                    <a:pt x="2959095" y="2008301"/>
                  </a:lnTo>
                  <a:lnTo>
                    <a:pt x="2940518" y="2054175"/>
                  </a:lnTo>
                  <a:lnTo>
                    <a:pt x="2919251" y="2098933"/>
                  </a:lnTo>
                  <a:lnTo>
                    <a:pt x="2895337" y="2142451"/>
                  </a:lnTo>
                  <a:lnTo>
                    <a:pt x="2868816" y="2184603"/>
                  </a:lnTo>
                  <a:lnTo>
                    <a:pt x="2839732" y="2225267"/>
                  </a:lnTo>
                  <a:lnTo>
                    <a:pt x="2808127" y="2264318"/>
                  </a:lnTo>
                  <a:lnTo>
                    <a:pt x="2774041" y="2301631"/>
                  </a:lnTo>
                  <a:lnTo>
                    <a:pt x="2629592" y="2450543"/>
                  </a:lnTo>
                  <a:lnTo>
                    <a:pt x="2593804" y="2484751"/>
                  </a:lnTo>
                  <a:lnTo>
                    <a:pt x="2555784" y="2515960"/>
                  </a:lnTo>
                  <a:lnTo>
                    <a:pt x="2515723" y="2544093"/>
                  </a:lnTo>
                  <a:lnTo>
                    <a:pt x="2473813" y="2569071"/>
                  </a:lnTo>
                  <a:lnTo>
                    <a:pt x="2430244" y="2590816"/>
                  </a:lnTo>
                  <a:lnTo>
                    <a:pt x="2385207" y="2609251"/>
                  </a:lnTo>
                  <a:lnTo>
                    <a:pt x="2338894" y="2624296"/>
                  </a:lnTo>
                  <a:lnTo>
                    <a:pt x="2291496" y="2635875"/>
                  </a:lnTo>
                  <a:lnTo>
                    <a:pt x="2243203" y="2643909"/>
                  </a:lnTo>
                  <a:lnTo>
                    <a:pt x="2194207" y="2648320"/>
                  </a:lnTo>
                  <a:lnTo>
                    <a:pt x="2144698" y="2649030"/>
                  </a:lnTo>
                  <a:lnTo>
                    <a:pt x="56846" y="2599910"/>
                  </a:lnTo>
                  <a:lnTo>
                    <a:pt x="42507" y="2599293"/>
                  </a:lnTo>
                  <a:lnTo>
                    <a:pt x="28241" y="2598126"/>
                  </a:lnTo>
                  <a:lnTo>
                    <a:pt x="14066" y="2596415"/>
                  </a:lnTo>
                  <a:lnTo>
                    <a:pt x="0" y="2594166"/>
                  </a:lnTo>
                  <a:lnTo>
                    <a:pt x="33844" y="2624465"/>
                  </a:lnTo>
                  <a:lnTo>
                    <a:pt x="71277" y="2649757"/>
                  </a:lnTo>
                  <a:lnTo>
                    <a:pt x="111689" y="2669906"/>
                  </a:lnTo>
                  <a:lnTo>
                    <a:pt x="154470" y="2684775"/>
                  </a:lnTo>
                  <a:lnTo>
                    <a:pt x="199009" y="2694230"/>
                  </a:lnTo>
                  <a:lnTo>
                    <a:pt x="244696" y="2698135"/>
                  </a:lnTo>
                  <a:lnTo>
                    <a:pt x="2332551" y="2747240"/>
                  </a:lnTo>
                  <a:close/>
                </a:path>
              </a:pathLst>
            </a:custGeom>
            <a:solidFill>
              <a:srgbClr val="FEF5D9"/>
            </a:solidFill>
          </p:spPr>
          <p:txBody>
            <a:bodyPr wrap="square" lIns="0" tIns="0" rIns="0" bIns="0" rtlCol="0"/>
            <a:lstStyle/>
            <a:p>
              <a:endParaRPr/>
            </a:p>
          </p:txBody>
        </p:sp>
        <p:sp>
          <p:nvSpPr>
            <p:cNvPr id="9" name="object 9"/>
            <p:cNvSpPr/>
            <p:nvPr/>
          </p:nvSpPr>
          <p:spPr>
            <a:xfrm>
              <a:off x="13341439" y="4422076"/>
              <a:ext cx="3319779" cy="4546600"/>
            </a:xfrm>
            <a:custGeom>
              <a:avLst/>
              <a:gdLst/>
              <a:ahLst/>
              <a:cxnLst/>
              <a:rect l="l" t="t" r="r" b="b"/>
              <a:pathLst>
                <a:path w="3319780" h="4546600">
                  <a:moveTo>
                    <a:pt x="2226005" y="4522368"/>
                  </a:moveTo>
                  <a:lnTo>
                    <a:pt x="2223693" y="4514278"/>
                  </a:lnTo>
                  <a:lnTo>
                    <a:pt x="2218245" y="4507446"/>
                  </a:lnTo>
                  <a:lnTo>
                    <a:pt x="1691474" y="4064914"/>
                  </a:lnTo>
                  <a:lnTo>
                    <a:pt x="2143950" y="4003751"/>
                  </a:lnTo>
                  <a:lnTo>
                    <a:pt x="2152192" y="4000893"/>
                  </a:lnTo>
                  <a:lnTo>
                    <a:pt x="2158492" y="3995280"/>
                  </a:lnTo>
                  <a:lnTo>
                    <a:pt x="2162225" y="3987723"/>
                  </a:lnTo>
                  <a:lnTo>
                    <a:pt x="2162797" y="3979011"/>
                  </a:lnTo>
                  <a:lnTo>
                    <a:pt x="2159927" y="3970769"/>
                  </a:lnTo>
                  <a:lnTo>
                    <a:pt x="2154326" y="3964482"/>
                  </a:lnTo>
                  <a:lnTo>
                    <a:pt x="2146770" y="3960749"/>
                  </a:lnTo>
                  <a:lnTo>
                    <a:pt x="2138057" y="3960190"/>
                  </a:lnTo>
                  <a:lnTo>
                    <a:pt x="1645996" y="4026700"/>
                  </a:lnTo>
                  <a:lnTo>
                    <a:pt x="1137932" y="3599865"/>
                  </a:lnTo>
                  <a:lnTo>
                    <a:pt x="1130261" y="3595674"/>
                  </a:lnTo>
                  <a:lnTo>
                    <a:pt x="1121879" y="3594785"/>
                  </a:lnTo>
                  <a:lnTo>
                    <a:pt x="1113777" y="3597110"/>
                  </a:lnTo>
                  <a:lnTo>
                    <a:pt x="1106944" y="3602558"/>
                  </a:lnTo>
                  <a:lnTo>
                    <a:pt x="1102766" y="3610216"/>
                  </a:lnTo>
                  <a:lnTo>
                    <a:pt x="1101877" y="3618598"/>
                  </a:lnTo>
                  <a:lnTo>
                    <a:pt x="1104201" y="3626688"/>
                  </a:lnTo>
                  <a:lnTo>
                    <a:pt x="1109649" y="3633520"/>
                  </a:lnTo>
                  <a:lnTo>
                    <a:pt x="1577657" y="4026700"/>
                  </a:lnTo>
                  <a:lnTo>
                    <a:pt x="1587119" y="4034650"/>
                  </a:lnTo>
                  <a:lnTo>
                    <a:pt x="1304391" y="4072877"/>
                  </a:lnTo>
                  <a:lnTo>
                    <a:pt x="236220" y="4217251"/>
                  </a:lnTo>
                  <a:lnTo>
                    <a:pt x="227977" y="4220108"/>
                  </a:lnTo>
                  <a:lnTo>
                    <a:pt x="221678" y="4225709"/>
                  </a:lnTo>
                  <a:lnTo>
                    <a:pt x="217957" y="4233265"/>
                  </a:lnTo>
                  <a:lnTo>
                    <a:pt x="217385" y="4241978"/>
                  </a:lnTo>
                  <a:lnTo>
                    <a:pt x="220243" y="4250220"/>
                  </a:lnTo>
                  <a:lnTo>
                    <a:pt x="225856" y="4256519"/>
                  </a:lnTo>
                  <a:lnTo>
                    <a:pt x="233400" y="4260253"/>
                  </a:lnTo>
                  <a:lnTo>
                    <a:pt x="242112" y="4260824"/>
                  </a:lnTo>
                  <a:lnTo>
                    <a:pt x="1632610" y="4072877"/>
                  </a:lnTo>
                  <a:lnTo>
                    <a:pt x="2189962" y="4541101"/>
                  </a:lnTo>
                  <a:lnTo>
                    <a:pt x="2197620" y="4545279"/>
                  </a:lnTo>
                  <a:lnTo>
                    <a:pt x="2206002" y="4546168"/>
                  </a:lnTo>
                  <a:lnTo>
                    <a:pt x="2214105" y="4543844"/>
                  </a:lnTo>
                  <a:lnTo>
                    <a:pt x="2220938" y="4538408"/>
                  </a:lnTo>
                  <a:lnTo>
                    <a:pt x="2225116" y="4530750"/>
                  </a:lnTo>
                  <a:lnTo>
                    <a:pt x="2226005" y="4522368"/>
                  </a:lnTo>
                  <a:close/>
                </a:path>
                <a:path w="3319780" h="4546600">
                  <a:moveTo>
                    <a:pt x="2407666" y="1853374"/>
                  </a:moveTo>
                  <a:lnTo>
                    <a:pt x="2405938" y="1844814"/>
                  </a:lnTo>
                  <a:lnTo>
                    <a:pt x="2401227" y="1837829"/>
                  </a:lnTo>
                  <a:lnTo>
                    <a:pt x="2394229" y="1833118"/>
                  </a:lnTo>
                  <a:lnTo>
                    <a:pt x="2385682" y="1831390"/>
                  </a:lnTo>
                  <a:lnTo>
                    <a:pt x="2052688" y="1831390"/>
                  </a:lnTo>
                  <a:lnTo>
                    <a:pt x="2044128" y="1833118"/>
                  </a:lnTo>
                  <a:lnTo>
                    <a:pt x="2037143" y="1837829"/>
                  </a:lnTo>
                  <a:lnTo>
                    <a:pt x="2032431" y="1844814"/>
                  </a:lnTo>
                  <a:lnTo>
                    <a:pt x="2030704" y="1853374"/>
                  </a:lnTo>
                  <a:lnTo>
                    <a:pt x="2032431" y="1861921"/>
                  </a:lnTo>
                  <a:lnTo>
                    <a:pt x="2037143" y="1868906"/>
                  </a:lnTo>
                  <a:lnTo>
                    <a:pt x="2044141" y="1873631"/>
                  </a:lnTo>
                  <a:lnTo>
                    <a:pt x="2052688" y="1875358"/>
                  </a:lnTo>
                  <a:lnTo>
                    <a:pt x="2385682" y="1875358"/>
                  </a:lnTo>
                  <a:lnTo>
                    <a:pt x="2394229" y="1873631"/>
                  </a:lnTo>
                  <a:lnTo>
                    <a:pt x="2401227" y="1868906"/>
                  </a:lnTo>
                  <a:lnTo>
                    <a:pt x="2405938" y="1861921"/>
                  </a:lnTo>
                  <a:lnTo>
                    <a:pt x="2407666" y="1853374"/>
                  </a:lnTo>
                  <a:close/>
                </a:path>
                <a:path w="3319780" h="4546600">
                  <a:moveTo>
                    <a:pt x="3083776" y="3854526"/>
                  </a:moveTo>
                  <a:lnTo>
                    <a:pt x="3080918" y="3846284"/>
                  </a:lnTo>
                  <a:lnTo>
                    <a:pt x="3075305" y="3839997"/>
                  </a:lnTo>
                  <a:lnTo>
                    <a:pt x="3067748" y="3836263"/>
                  </a:lnTo>
                  <a:lnTo>
                    <a:pt x="3059036" y="3835704"/>
                  </a:lnTo>
                  <a:lnTo>
                    <a:pt x="2339530" y="3932961"/>
                  </a:lnTo>
                  <a:lnTo>
                    <a:pt x="2331275" y="3935819"/>
                  </a:lnTo>
                  <a:lnTo>
                    <a:pt x="2324976" y="3941419"/>
                  </a:lnTo>
                  <a:lnTo>
                    <a:pt x="2321242" y="3948976"/>
                  </a:lnTo>
                  <a:lnTo>
                    <a:pt x="2320683" y="3957688"/>
                  </a:lnTo>
                  <a:lnTo>
                    <a:pt x="2323541" y="3965943"/>
                  </a:lnTo>
                  <a:lnTo>
                    <a:pt x="2329154" y="3972229"/>
                  </a:lnTo>
                  <a:lnTo>
                    <a:pt x="2336711" y="3975963"/>
                  </a:lnTo>
                  <a:lnTo>
                    <a:pt x="2345423" y="3976522"/>
                  </a:lnTo>
                  <a:lnTo>
                    <a:pt x="3064929" y="3879265"/>
                  </a:lnTo>
                  <a:lnTo>
                    <a:pt x="3073184" y="3876408"/>
                  </a:lnTo>
                  <a:lnTo>
                    <a:pt x="3079470" y="3870795"/>
                  </a:lnTo>
                  <a:lnTo>
                    <a:pt x="3083204" y="3863238"/>
                  </a:lnTo>
                  <a:lnTo>
                    <a:pt x="3083776" y="3854526"/>
                  </a:lnTo>
                  <a:close/>
                </a:path>
                <a:path w="3319780" h="4546600">
                  <a:moveTo>
                    <a:pt x="3319564" y="1841500"/>
                  </a:moveTo>
                  <a:lnTo>
                    <a:pt x="3318065" y="1790700"/>
                  </a:lnTo>
                  <a:lnTo>
                    <a:pt x="3313531" y="1739900"/>
                  </a:lnTo>
                  <a:lnTo>
                    <a:pt x="3275596" y="1420279"/>
                  </a:lnTo>
                  <a:lnTo>
                    <a:pt x="3275596" y="1841500"/>
                  </a:lnTo>
                  <a:lnTo>
                    <a:pt x="3274149" y="1892300"/>
                  </a:lnTo>
                  <a:lnTo>
                    <a:pt x="3269818" y="1943100"/>
                  </a:lnTo>
                  <a:lnTo>
                    <a:pt x="3262655" y="1993900"/>
                  </a:lnTo>
                  <a:lnTo>
                    <a:pt x="3252686" y="2044700"/>
                  </a:lnTo>
                  <a:lnTo>
                    <a:pt x="3239986" y="2082800"/>
                  </a:lnTo>
                  <a:lnTo>
                    <a:pt x="3224555" y="2133600"/>
                  </a:lnTo>
                  <a:lnTo>
                    <a:pt x="3206458" y="2171700"/>
                  </a:lnTo>
                  <a:lnTo>
                    <a:pt x="3185744" y="2222500"/>
                  </a:lnTo>
                  <a:lnTo>
                    <a:pt x="3162427" y="2260600"/>
                  </a:lnTo>
                  <a:lnTo>
                    <a:pt x="3136569" y="2298700"/>
                  </a:lnTo>
                  <a:lnTo>
                    <a:pt x="3108198" y="2336800"/>
                  </a:lnTo>
                  <a:lnTo>
                    <a:pt x="3077375" y="2374900"/>
                  </a:lnTo>
                  <a:lnTo>
                    <a:pt x="3044113" y="2413000"/>
                  </a:lnTo>
                  <a:lnTo>
                    <a:pt x="2899676" y="2565400"/>
                  </a:lnTo>
                  <a:lnTo>
                    <a:pt x="2862618" y="2603500"/>
                  </a:lnTo>
                  <a:lnTo>
                    <a:pt x="2823121" y="2628900"/>
                  </a:lnTo>
                  <a:lnTo>
                    <a:pt x="2781389" y="2667000"/>
                  </a:lnTo>
                  <a:lnTo>
                    <a:pt x="2737662" y="2692400"/>
                  </a:lnTo>
                  <a:lnTo>
                    <a:pt x="2692171" y="2705100"/>
                  </a:lnTo>
                  <a:lnTo>
                    <a:pt x="2645118" y="2730500"/>
                  </a:lnTo>
                  <a:lnTo>
                    <a:pt x="2547277" y="2755900"/>
                  </a:lnTo>
                  <a:lnTo>
                    <a:pt x="2431072" y="2755900"/>
                  </a:lnTo>
                  <a:lnTo>
                    <a:pt x="343217" y="2705100"/>
                  </a:lnTo>
                  <a:lnTo>
                    <a:pt x="296113" y="2705100"/>
                  </a:lnTo>
                  <a:lnTo>
                    <a:pt x="250456" y="2692400"/>
                  </a:lnTo>
                  <a:lnTo>
                    <a:pt x="206971" y="2679700"/>
                  </a:lnTo>
                  <a:lnTo>
                    <a:pt x="166433" y="2654300"/>
                  </a:lnTo>
                  <a:lnTo>
                    <a:pt x="2247506" y="2705100"/>
                  </a:lnTo>
                  <a:lnTo>
                    <a:pt x="2307717" y="2705100"/>
                  </a:lnTo>
                  <a:lnTo>
                    <a:pt x="2356751" y="2692400"/>
                  </a:lnTo>
                  <a:lnTo>
                    <a:pt x="2405062" y="2692400"/>
                  </a:lnTo>
                  <a:lnTo>
                    <a:pt x="2452459" y="2679700"/>
                  </a:lnTo>
                  <a:lnTo>
                    <a:pt x="2498763" y="2654300"/>
                  </a:lnTo>
                  <a:lnTo>
                    <a:pt x="2543784" y="2641600"/>
                  </a:lnTo>
                  <a:lnTo>
                    <a:pt x="2587345" y="2616200"/>
                  </a:lnTo>
                  <a:lnTo>
                    <a:pt x="2629268" y="2590800"/>
                  </a:lnTo>
                  <a:lnTo>
                    <a:pt x="2669375" y="2565400"/>
                  </a:lnTo>
                  <a:lnTo>
                    <a:pt x="2707475" y="2527300"/>
                  </a:lnTo>
                  <a:lnTo>
                    <a:pt x="2743390" y="2501900"/>
                  </a:lnTo>
                  <a:lnTo>
                    <a:pt x="2887840" y="2349500"/>
                  </a:lnTo>
                  <a:lnTo>
                    <a:pt x="2922879" y="2311400"/>
                  </a:lnTo>
                  <a:lnTo>
                    <a:pt x="2955353" y="2273300"/>
                  </a:lnTo>
                  <a:lnTo>
                    <a:pt x="2985249" y="2235200"/>
                  </a:lnTo>
                  <a:lnTo>
                    <a:pt x="3012490" y="2184400"/>
                  </a:lnTo>
                  <a:lnTo>
                    <a:pt x="3037052" y="2146300"/>
                  </a:lnTo>
                  <a:lnTo>
                    <a:pt x="3058884" y="2095500"/>
                  </a:lnTo>
                  <a:lnTo>
                    <a:pt x="3077946" y="2044700"/>
                  </a:lnTo>
                  <a:lnTo>
                    <a:pt x="3094202" y="1993900"/>
                  </a:lnTo>
                  <a:lnTo>
                    <a:pt x="3107588" y="1955800"/>
                  </a:lnTo>
                  <a:lnTo>
                    <a:pt x="3118078" y="1905000"/>
                  </a:lnTo>
                  <a:lnTo>
                    <a:pt x="3125622" y="1854200"/>
                  </a:lnTo>
                  <a:lnTo>
                    <a:pt x="3130194" y="1803400"/>
                  </a:lnTo>
                  <a:lnTo>
                    <a:pt x="3131718" y="1752600"/>
                  </a:lnTo>
                  <a:lnTo>
                    <a:pt x="3131350" y="1727200"/>
                  </a:lnTo>
                  <a:lnTo>
                    <a:pt x="3130219" y="1701800"/>
                  </a:lnTo>
                  <a:lnTo>
                    <a:pt x="3128327" y="1676400"/>
                  </a:lnTo>
                  <a:lnTo>
                    <a:pt x="3125686" y="1651000"/>
                  </a:lnTo>
                  <a:lnTo>
                    <a:pt x="3087738" y="1331277"/>
                  </a:lnTo>
                  <a:lnTo>
                    <a:pt x="3087738" y="1752600"/>
                  </a:lnTo>
                  <a:lnTo>
                    <a:pt x="3086290" y="1803400"/>
                  </a:lnTo>
                  <a:lnTo>
                    <a:pt x="3081959" y="1841500"/>
                  </a:lnTo>
                  <a:lnTo>
                    <a:pt x="3074797" y="1892300"/>
                  </a:lnTo>
                  <a:lnTo>
                    <a:pt x="3064840" y="1943100"/>
                  </a:lnTo>
                  <a:lnTo>
                    <a:pt x="3052127" y="1981200"/>
                  </a:lnTo>
                  <a:lnTo>
                    <a:pt x="3036709" y="2032000"/>
                  </a:lnTo>
                  <a:lnTo>
                    <a:pt x="3018612" y="2082800"/>
                  </a:lnTo>
                  <a:lnTo>
                    <a:pt x="2997885" y="2120900"/>
                  </a:lnTo>
                  <a:lnTo>
                    <a:pt x="2974581" y="2159000"/>
                  </a:lnTo>
                  <a:lnTo>
                    <a:pt x="2948711" y="2209800"/>
                  </a:lnTo>
                  <a:lnTo>
                    <a:pt x="2920352" y="2247900"/>
                  </a:lnTo>
                  <a:lnTo>
                    <a:pt x="2889516" y="2286000"/>
                  </a:lnTo>
                  <a:lnTo>
                    <a:pt x="2856268" y="2324100"/>
                  </a:lnTo>
                  <a:lnTo>
                    <a:pt x="2711818" y="2463800"/>
                  </a:lnTo>
                  <a:lnTo>
                    <a:pt x="2674772" y="2501900"/>
                  </a:lnTo>
                  <a:lnTo>
                    <a:pt x="2635262" y="2540000"/>
                  </a:lnTo>
                  <a:lnTo>
                    <a:pt x="2593543" y="2565400"/>
                  </a:lnTo>
                  <a:lnTo>
                    <a:pt x="2549817" y="2590800"/>
                  </a:lnTo>
                  <a:lnTo>
                    <a:pt x="2504313" y="2616200"/>
                  </a:lnTo>
                  <a:lnTo>
                    <a:pt x="2359431" y="2654300"/>
                  </a:lnTo>
                  <a:lnTo>
                    <a:pt x="2248192" y="2654300"/>
                  </a:lnTo>
                  <a:lnTo>
                    <a:pt x="155371" y="2616200"/>
                  </a:lnTo>
                  <a:lnTo>
                    <a:pt x="143573" y="2616200"/>
                  </a:lnTo>
                  <a:lnTo>
                    <a:pt x="131838" y="2603500"/>
                  </a:lnTo>
                  <a:lnTo>
                    <a:pt x="101409" y="2603500"/>
                  </a:lnTo>
                  <a:lnTo>
                    <a:pt x="97993" y="2590800"/>
                  </a:lnTo>
                  <a:lnTo>
                    <a:pt x="86652" y="2578100"/>
                  </a:lnTo>
                  <a:lnTo>
                    <a:pt x="76276" y="2565400"/>
                  </a:lnTo>
                  <a:lnTo>
                    <a:pt x="67056" y="2552700"/>
                  </a:lnTo>
                  <a:lnTo>
                    <a:pt x="59143" y="2527300"/>
                  </a:lnTo>
                  <a:lnTo>
                    <a:pt x="52743" y="2514600"/>
                  </a:lnTo>
                  <a:lnTo>
                    <a:pt x="47980" y="2501900"/>
                  </a:lnTo>
                  <a:lnTo>
                    <a:pt x="45008" y="2476500"/>
                  </a:lnTo>
                  <a:lnTo>
                    <a:pt x="43980" y="2463800"/>
                  </a:lnTo>
                  <a:lnTo>
                    <a:pt x="45288" y="2438400"/>
                  </a:lnTo>
                  <a:lnTo>
                    <a:pt x="49377" y="2425700"/>
                  </a:lnTo>
                  <a:lnTo>
                    <a:pt x="56578" y="2400300"/>
                  </a:lnTo>
                  <a:lnTo>
                    <a:pt x="81648" y="2349500"/>
                  </a:lnTo>
                  <a:lnTo>
                    <a:pt x="123278" y="2298700"/>
                  </a:lnTo>
                  <a:lnTo>
                    <a:pt x="151117" y="2273300"/>
                  </a:lnTo>
                  <a:lnTo>
                    <a:pt x="177012" y="2247900"/>
                  </a:lnTo>
                  <a:lnTo>
                    <a:pt x="206311" y="2222500"/>
                  </a:lnTo>
                  <a:lnTo>
                    <a:pt x="239153" y="2197100"/>
                  </a:lnTo>
                  <a:lnTo>
                    <a:pt x="275653" y="2171700"/>
                  </a:lnTo>
                  <a:lnTo>
                    <a:pt x="315950" y="2159000"/>
                  </a:lnTo>
                  <a:lnTo>
                    <a:pt x="360197" y="2133600"/>
                  </a:lnTo>
                  <a:lnTo>
                    <a:pt x="408508" y="2108200"/>
                  </a:lnTo>
                  <a:lnTo>
                    <a:pt x="461035" y="2082800"/>
                  </a:lnTo>
                  <a:lnTo>
                    <a:pt x="517906" y="2057400"/>
                  </a:lnTo>
                  <a:lnTo>
                    <a:pt x="579272" y="2032000"/>
                  </a:lnTo>
                  <a:lnTo>
                    <a:pt x="626783" y="2006600"/>
                  </a:lnTo>
                  <a:lnTo>
                    <a:pt x="670801" y="1981200"/>
                  </a:lnTo>
                  <a:lnTo>
                    <a:pt x="710946" y="1943100"/>
                  </a:lnTo>
                  <a:lnTo>
                    <a:pt x="746798" y="1905000"/>
                  </a:lnTo>
                  <a:lnTo>
                    <a:pt x="771042" y="1875358"/>
                  </a:lnTo>
                  <a:lnTo>
                    <a:pt x="1853907" y="1875358"/>
                  </a:lnTo>
                  <a:lnTo>
                    <a:pt x="1862467" y="1873631"/>
                  </a:lnTo>
                  <a:lnTo>
                    <a:pt x="1869465" y="1868906"/>
                  </a:lnTo>
                  <a:lnTo>
                    <a:pt x="1874177" y="1861921"/>
                  </a:lnTo>
                  <a:lnTo>
                    <a:pt x="1875904" y="1853374"/>
                  </a:lnTo>
                  <a:lnTo>
                    <a:pt x="1874177" y="1844814"/>
                  </a:lnTo>
                  <a:lnTo>
                    <a:pt x="1869465" y="1837829"/>
                  </a:lnTo>
                  <a:lnTo>
                    <a:pt x="1862467" y="1833118"/>
                  </a:lnTo>
                  <a:lnTo>
                    <a:pt x="1853907" y="1831390"/>
                  </a:lnTo>
                  <a:lnTo>
                    <a:pt x="796201" y="1831390"/>
                  </a:lnTo>
                  <a:lnTo>
                    <a:pt x="804062" y="1816100"/>
                  </a:lnTo>
                  <a:lnTo>
                    <a:pt x="824687" y="1765300"/>
                  </a:lnTo>
                  <a:lnTo>
                    <a:pt x="836841" y="1739900"/>
                  </a:lnTo>
                  <a:lnTo>
                    <a:pt x="849922" y="1701800"/>
                  </a:lnTo>
                  <a:lnTo>
                    <a:pt x="863904" y="1663700"/>
                  </a:lnTo>
                  <a:lnTo>
                    <a:pt x="878738" y="1612900"/>
                  </a:lnTo>
                  <a:lnTo>
                    <a:pt x="894397" y="1574800"/>
                  </a:lnTo>
                  <a:lnTo>
                    <a:pt x="910831" y="1536700"/>
                  </a:lnTo>
                  <a:lnTo>
                    <a:pt x="928001" y="1485900"/>
                  </a:lnTo>
                  <a:lnTo>
                    <a:pt x="945883" y="1435100"/>
                  </a:lnTo>
                  <a:lnTo>
                    <a:pt x="964438" y="1384300"/>
                  </a:lnTo>
                  <a:lnTo>
                    <a:pt x="983615" y="1333500"/>
                  </a:lnTo>
                  <a:lnTo>
                    <a:pt x="1003388" y="1282700"/>
                  </a:lnTo>
                  <a:lnTo>
                    <a:pt x="1023708" y="1231900"/>
                  </a:lnTo>
                  <a:lnTo>
                    <a:pt x="1044549" y="1181100"/>
                  </a:lnTo>
                  <a:lnTo>
                    <a:pt x="1065872" y="1130300"/>
                  </a:lnTo>
                  <a:lnTo>
                    <a:pt x="1087628" y="1079500"/>
                  </a:lnTo>
                  <a:lnTo>
                    <a:pt x="1109789" y="1028700"/>
                  </a:lnTo>
                  <a:lnTo>
                    <a:pt x="1130973" y="977900"/>
                  </a:lnTo>
                  <a:lnTo>
                    <a:pt x="1152461" y="927100"/>
                  </a:lnTo>
                  <a:lnTo>
                    <a:pt x="1174203" y="876300"/>
                  </a:lnTo>
                  <a:lnTo>
                    <a:pt x="1196174" y="825500"/>
                  </a:lnTo>
                  <a:lnTo>
                    <a:pt x="1218349" y="774700"/>
                  </a:lnTo>
                  <a:lnTo>
                    <a:pt x="1240688" y="723900"/>
                  </a:lnTo>
                  <a:lnTo>
                    <a:pt x="1285722" y="622300"/>
                  </a:lnTo>
                  <a:lnTo>
                    <a:pt x="1308354" y="584200"/>
                  </a:lnTo>
                  <a:lnTo>
                    <a:pt x="1353667" y="482600"/>
                  </a:lnTo>
                  <a:lnTo>
                    <a:pt x="1421307" y="368300"/>
                  </a:lnTo>
                  <a:lnTo>
                    <a:pt x="1443634" y="330200"/>
                  </a:lnTo>
                  <a:lnTo>
                    <a:pt x="1465783" y="292100"/>
                  </a:lnTo>
                  <a:lnTo>
                    <a:pt x="1487741" y="254000"/>
                  </a:lnTo>
                  <a:lnTo>
                    <a:pt x="1515478" y="215900"/>
                  </a:lnTo>
                  <a:lnTo>
                    <a:pt x="1546720" y="177800"/>
                  </a:lnTo>
                  <a:lnTo>
                    <a:pt x="1581137" y="152400"/>
                  </a:lnTo>
                  <a:lnTo>
                    <a:pt x="1618424" y="114300"/>
                  </a:lnTo>
                  <a:lnTo>
                    <a:pt x="1658251" y="88900"/>
                  </a:lnTo>
                  <a:lnTo>
                    <a:pt x="1700301" y="76200"/>
                  </a:lnTo>
                  <a:lnTo>
                    <a:pt x="1744230" y="63500"/>
                  </a:lnTo>
                  <a:lnTo>
                    <a:pt x="1836483" y="38100"/>
                  </a:lnTo>
                  <a:lnTo>
                    <a:pt x="2706751" y="38100"/>
                  </a:lnTo>
                  <a:lnTo>
                    <a:pt x="2736405" y="50800"/>
                  </a:lnTo>
                  <a:lnTo>
                    <a:pt x="2765463" y="50800"/>
                  </a:lnTo>
                  <a:lnTo>
                    <a:pt x="2801366" y="88900"/>
                  </a:lnTo>
                  <a:lnTo>
                    <a:pt x="2833598" y="127000"/>
                  </a:lnTo>
                  <a:lnTo>
                    <a:pt x="2861830" y="165100"/>
                  </a:lnTo>
                  <a:lnTo>
                    <a:pt x="2885732" y="215900"/>
                  </a:lnTo>
                  <a:lnTo>
                    <a:pt x="2904998" y="254000"/>
                  </a:lnTo>
                  <a:lnTo>
                    <a:pt x="2919272" y="304800"/>
                  </a:lnTo>
                  <a:lnTo>
                    <a:pt x="2928264" y="355600"/>
                  </a:lnTo>
                  <a:lnTo>
                    <a:pt x="3082010" y="1651000"/>
                  </a:lnTo>
                  <a:lnTo>
                    <a:pt x="3086316" y="1701800"/>
                  </a:lnTo>
                  <a:lnTo>
                    <a:pt x="3087738" y="1752600"/>
                  </a:lnTo>
                  <a:lnTo>
                    <a:pt x="3087738" y="1331277"/>
                  </a:lnTo>
                  <a:lnTo>
                    <a:pt x="2971939" y="355600"/>
                  </a:lnTo>
                  <a:lnTo>
                    <a:pt x="2963786" y="304800"/>
                  </a:lnTo>
                  <a:lnTo>
                    <a:pt x="2951276" y="254000"/>
                  </a:lnTo>
                  <a:lnTo>
                    <a:pt x="2934614" y="215900"/>
                  </a:lnTo>
                  <a:lnTo>
                    <a:pt x="2914053" y="165100"/>
                  </a:lnTo>
                  <a:lnTo>
                    <a:pt x="2889821" y="127000"/>
                  </a:lnTo>
                  <a:lnTo>
                    <a:pt x="2862161" y="88900"/>
                  </a:lnTo>
                  <a:lnTo>
                    <a:pt x="2906090" y="114300"/>
                  </a:lnTo>
                  <a:lnTo>
                    <a:pt x="2946908" y="139700"/>
                  </a:lnTo>
                  <a:lnTo>
                    <a:pt x="2984246" y="177800"/>
                  </a:lnTo>
                  <a:lnTo>
                    <a:pt x="3017774" y="215900"/>
                  </a:lnTo>
                  <a:lnTo>
                    <a:pt x="3047149" y="254000"/>
                  </a:lnTo>
                  <a:lnTo>
                    <a:pt x="3072015" y="304800"/>
                  </a:lnTo>
                  <a:lnTo>
                    <a:pt x="3092031" y="355600"/>
                  </a:lnTo>
                  <a:lnTo>
                    <a:pt x="3106851" y="406400"/>
                  </a:lnTo>
                  <a:lnTo>
                    <a:pt x="3116110" y="457200"/>
                  </a:lnTo>
                  <a:lnTo>
                    <a:pt x="3269869" y="1752600"/>
                  </a:lnTo>
                  <a:lnTo>
                    <a:pt x="3274174" y="1803400"/>
                  </a:lnTo>
                  <a:lnTo>
                    <a:pt x="3275596" y="1841500"/>
                  </a:lnTo>
                  <a:lnTo>
                    <a:pt x="3275596" y="1420279"/>
                  </a:lnTo>
                  <a:lnTo>
                    <a:pt x="3159785" y="444500"/>
                  </a:lnTo>
                  <a:lnTo>
                    <a:pt x="3151797" y="406400"/>
                  </a:lnTo>
                  <a:lnTo>
                    <a:pt x="3139579" y="355600"/>
                  </a:lnTo>
                  <a:lnTo>
                    <a:pt x="3123349" y="317500"/>
                  </a:lnTo>
                  <a:lnTo>
                    <a:pt x="3103308" y="266700"/>
                  </a:lnTo>
                  <a:lnTo>
                    <a:pt x="3079699" y="228600"/>
                  </a:lnTo>
                  <a:lnTo>
                    <a:pt x="3052724" y="190500"/>
                  </a:lnTo>
                  <a:lnTo>
                    <a:pt x="3022612" y="152400"/>
                  </a:lnTo>
                  <a:lnTo>
                    <a:pt x="2989554" y="127000"/>
                  </a:lnTo>
                  <a:lnTo>
                    <a:pt x="2953804" y="88900"/>
                  </a:lnTo>
                  <a:lnTo>
                    <a:pt x="2915551" y="63500"/>
                  </a:lnTo>
                  <a:lnTo>
                    <a:pt x="2875026" y="50800"/>
                  </a:lnTo>
                  <a:lnTo>
                    <a:pt x="2832430" y="25400"/>
                  </a:lnTo>
                  <a:lnTo>
                    <a:pt x="2788005" y="12700"/>
                  </a:lnTo>
                  <a:lnTo>
                    <a:pt x="2741955" y="0"/>
                  </a:lnTo>
                  <a:lnTo>
                    <a:pt x="1790242" y="0"/>
                  </a:lnTo>
                  <a:lnTo>
                    <a:pt x="1700568" y="25400"/>
                  </a:lnTo>
                  <a:lnTo>
                    <a:pt x="1679270" y="38100"/>
                  </a:lnTo>
                  <a:lnTo>
                    <a:pt x="1657985" y="50800"/>
                  </a:lnTo>
                  <a:lnTo>
                    <a:pt x="1617256" y="63500"/>
                  </a:lnTo>
                  <a:lnTo>
                    <a:pt x="1578648" y="88900"/>
                  </a:lnTo>
                  <a:lnTo>
                    <a:pt x="1542415" y="127000"/>
                  </a:lnTo>
                  <a:lnTo>
                    <a:pt x="1508848" y="152400"/>
                  </a:lnTo>
                  <a:lnTo>
                    <a:pt x="1478191" y="190500"/>
                  </a:lnTo>
                  <a:lnTo>
                    <a:pt x="1450721" y="228600"/>
                  </a:lnTo>
                  <a:lnTo>
                    <a:pt x="1428305" y="266700"/>
                  </a:lnTo>
                  <a:lnTo>
                    <a:pt x="1383042" y="342900"/>
                  </a:lnTo>
                  <a:lnTo>
                    <a:pt x="1337411" y="419100"/>
                  </a:lnTo>
                  <a:lnTo>
                    <a:pt x="1314538" y="469900"/>
                  </a:lnTo>
                  <a:lnTo>
                    <a:pt x="1291653" y="508000"/>
                  </a:lnTo>
                  <a:lnTo>
                    <a:pt x="1245997" y="609600"/>
                  </a:lnTo>
                  <a:lnTo>
                    <a:pt x="1223289" y="660400"/>
                  </a:lnTo>
                  <a:lnTo>
                    <a:pt x="1200683" y="698500"/>
                  </a:lnTo>
                  <a:lnTo>
                    <a:pt x="1178229" y="749300"/>
                  </a:lnTo>
                  <a:lnTo>
                    <a:pt x="1155954" y="800100"/>
                  </a:lnTo>
                  <a:lnTo>
                    <a:pt x="1133881" y="850900"/>
                  </a:lnTo>
                  <a:lnTo>
                    <a:pt x="1112037" y="901700"/>
                  </a:lnTo>
                  <a:lnTo>
                    <a:pt x="1090460" y="952500"/>
                  </a:lnTo>
                  <a:lnTo>
                    <a:pt x="1069174" y="1003300"/>
                  </a:lnTo>
                  <a:lnTo>
                    <a:pt x="1046924" y="1066800"/>
                  </a:lnTo>
                  <a:lnTo>
                    <a:pt x="1025093" y="1117600"/>
                  </a:lnTo>
                  <a:lnTo>
                    <a:pt x="1003706" y="1168400"/>
                  </a:lnTo>
                  <a:lnTo>
                    <a:pt x="982802" y="1219200"/>
                  </a:lnTo>
                  <a:lnTo>
                    <a:pt x="962406" y="1270000"/>
                  </a:lnTo>
                  <a:lnTo>
                    <a:pt x="942581" y="1320800"/>
                  </a:lnTo>
                  <a:lnTo>
                    <a:pt x="923353" y="1371600"/>
                  </a:lnTo>
                  <a:lnTo>
                    <a:pt x="904748" y="1422400"/>
                  </a:lnTo>
                  <a:lnTo>
                    <a:pt x="886828" y="1473200"/>
                  </a:lnTo>
                  <a:lnTo>
                    <a:pt x="869607" y="1511300"/>
                  </a:lnTo>
                  <a:lnTo>
                    <a:pt x="853135" y="1562100"/>
                  </a:lnTo>
                  <a:lnTo>
                    <a:pt x="837438" y="1600200"/>
                  </a:lnTo>
                  <a:lnTo>
                    <a:pt x="822566" y="1651000"/>
                  </a:lnTo>
                  <a:lnTo>
                    <a:pt x="808545" y="1689100"/>
                  </a:lnTo>
                  <a:lnTo>
                    <a:pt x="795426" y="1714500"/>
                  </a:lnTo>
                  <a:lnTo>
                    <a:pt x="783247" y="1752600"/>
                  </a:lnTo>
                  <a:lnTo>
                    <a:pt x="764705" y="1803400"/>
                  </a:lnTo>
                  <a:lnTo>
                    <a:pt x="741248" y="1841500"/>
                  </a:lnTo>
                  <a:lnTo>
                    <a:pt x="713232" y="1879600"/>
                  </a:lnTo>
                  <a:lnTo>
                    <a:pt x="681012" y="1905000"/>
                  </a:lnTo>
                  <a:lnTo>
                    <a:pt x="644918" y="1943100"/>
                  </a:lnTo>
                  <a:lnTo>
                    <a:pt x="605332" y="1968500"/>
                  </a:lnTo>
                  <a:lnTo>
                    <a:pt x="562597" y="1981200"/>
                  </a:lnTo>
                  <a:lnTo>
                    <a:pt x="504088" y="2006600"/>
                  </a:lnTo>
                  <a:lnTo>
                    <a:pt x="449465" y="2032000"/>
                  </a:lnTo>
                  <a:lnTo>
                    <a:pt x="398602" y="2057400"/>
                  </a:lnTo>
                  <a:lnTo>
                    <a:pt x="351396" y="2082800"/>
                  </a:lnTo>
                  <a:lnTo>
                    <a:pt x="307721" y="2108200"/>
                  </a:lnTo>
                  <a:lnTo>
                    <a:pt x="267462" y="2133600"/>
                  </a:lnTo>
                  <a:lnTo>
                    <a:pt x="230505" y="2159000"/>
                  </a:lnTo>
                  <a:lnTo>
                    <a:pt x="196735" y="2171700"/>
                  </a:lnTo>
                  <a:lnTo>
                    <a:pt x="149059" y="2209800"/>
                  </a:lnTo>
                  <a:lnTo>
                    <a:pt x="108775" y="2247900"/>
                  </a:lnTo>
                  <a:lnTo>
                    <a:pt x="75463" y="2286000"/>
                  </a:lnTo>
                  <a:lnTo>
                    <a:pt x="48729" y="2324100"/>
                  </a:lnTo>
                  <a:lnTo>
                    <a:pt x="28155" y="2349500"/>
                  </a:lnTo>
                  <a:lnTo>
                    <a:pt x="15506" y="2387600"/>
                  </a:lnTo>
                  <a:lnTo>
                    <a:pt x="6731" y="2413000"/>
                  </a:lnTo>
                  <a:lnTo>
                    <a:pt x="1638" y="2438400"/>
                  </a:lnTo>
                  <a:lnTo>
                    <a:pt x="0" y="2463800"/>
                  </a:lnTo>
                  <a:lnTo>
                    <a:pt x="1295" y="2489200"/>
                  </a:lnTo>
                  <a:lnTo>
                    <a:pt x="5041" y="2501900"/>
                  </a:lnTo>
                  <a:lnTo>
                    <a:pt x="10960" y="2527300"/>
                  </a:lnTo>
                  <a:lnTo>
                    <a:pt x="18796" y="2552700"/>
                  </a:lnTo>
                  <a:lnTo>
                    <a:pt x="28282" y="2565400"/>
                  </a:lnTo>
                  <a:lnTo>
                    <a:pt x="39166" y="2590800"/>
                  </a:lnTo>
                  <a:lnTo>
                    <a:pt x="51219" y="2603500"/>
                  </a:lnTo>
                  <a:lnTo>
                    <a:pt x="64173" y="2628900"/>
                  </a:lnTo>
                  <a:lnTo>
                    <a:pt x="101257" y="2667000"/>
                  </a:lnTo>
                  <a:lnTo>
                    <a:pt x="143167" y="2692400"/>
                  </a:lnTo>
                  <a:lnTo>
                    <a:pt x="189077" y="2717800"/>
                  </a:lnTo>
                  <a:lnTo>
                    <a:pt x="238099" y="2730500"/>
                  </a:lnTo>
                  <a:lnTo>
                    <a:pt x="342176" y="2755900"/>
                  </a:lnTo>
                  <a:lnTo>
                    <a:pt x="2435352" y="2806700"/>
                  </a:lnTo>
                  <a:lnTo>
                    <a:pt x="2495562" y="2806700"/>
                  </a:lnTo>
                  <a:lnTo>
                    <a:pt x="2640317" y="2768600"/>
                  </a:lnTo>
                  <a:lnTo>
                    <a:pt x="2731643" y="2743200"/>
                  </a:lnTo>
                  <a:lnTo>
                    <a:pt x="2775204" y="2717800"/>
                  </a:lnTo>
                  <a:lnTo>
                    <a:pt x="2817126" y="2692400"/>
                  </a:lnTo>
                  <a:lnTo>
                    <a:pt x="2857220" y="2667000"/>
                  </a:lnTo>
                  <a:lnTo>
                    <a:pt x="2895320" y="2628900"/>
                  </a:lnTo>
                  <a:lnTo>
                    <a:pt x="2931236" y="2590800"/>
                  </a:lnTo>
                  <a:lnTo>
                    <a:pt x="3075686" y="2451100"/>
                  </a:lnTo>
                  <a:lnTo>
                    <a:pt x="3110725" y="2413000"/>
                  </a:lnTo>
                  <a:lnTo>
                    <a:pt x="3143212" y="2374900"/>
                  </a:lnTo>
                  <a:lnTo>
                    <a:pt x="3173095" y="2324100"/>
                  </a:lnTo>
                  <a:lnTo>
                    <a:pt x="3200336" y="2286000"/>
                  </a:lnTo>
                  <a:lnTo>
                    <a:pt x="3224898" y="2235200"/>
                  </a:lnTo>
                  <a:lnTo>
                    <a:pt x="3246729" y="2197100"/>
                  </a:lnTo>
                  <a:lnTo>
                    <a:pt x="3265792" y="2146300"/>
                  </a:lnTo>
                  <a:lnTo>
                    <a:pt x="3282048" y="2095500"/>
                  </a:lnTo>
                  <a:lnTo>
                    <a:pt x="3295434" y="2044700"/>
                  </a:lnTo>
                  <a:lnTo>
                    <a:pt x="3305937" y="1993900"/>
                  </a:lnTo>
                  <a:lnTo>
                    <a:pt x="3313480" y="1943100"/>
                  </a:lnTo>
                  <a:lnTo>
                    <a:pt x="3318040" y="1892300"/>
                  </a:lnTo>
                  <a:lnTo>
                    <a:pt x="3319564" y="1841500"/>
                  </a:lnTo>
                  <a:close/>
                </a:path>
              </a:pathLst>
            </a:custGeom>
            <a:solidFill>
              <a:srgbClr val="209749"/>
            </a:solidFill>
          </p:spPr>
          <p:txBody>
            <a:bodyPr wrap="square" lIns="0" tIns="0" rIns="0" bIns="0" rtlCol="0"/>
            <a:lstStyle/>
            <a:p>
              <a:endParaRPr/>
            </a:p>
          </p:txBody>
        </p:sp>
      </p:grpSp>
      <p:grpSp>
        <p:nvGrpSpPr>
          <p:cNvPr id="10" name="object 10"/>
          <p:cNvGrpSpPr/>
          <p:nvPr/>
        </p:nvGrpSpPr>
        <p:grpSpPr>
          <a:xfrm>
            <a:off x="0" y="0"/>
            <a:ext cx="2479040" cy="3272790"/>
            <a:chOff x="0" y="0"/>
            <a:chExt cx="2479040" cy="3272790"/>
          </a:xfrm>
        </p:grpSpPr>
        <p:sp>
          <p:nvSpPr>
            <p:cNvPr id="11" name="object 11"/>
            <p:cNvSpPr/>
            <p:nvPr/>
          </p:nvSpPr>
          <p:spPr>
            <a:xfrm>
              <a:off x="0" y="0"/>
              <a:ext cx="2479040" cy="3272790"/>
            </a:xfrm>
            <a:custGeom>
              <a:avLst/>
              <a:gdLst/>
              <a:ahLst/>
              <a:cxnLst/>
              <a:rect l="l" t="t" r="r" b="b"/>
              <a:pathLst>
                <a:path w="2479040" h="3272790">
                  <a:moveTo>
                    <a:pt x="2353110" y="3272606"/>
                  </a:moveTo>
                  <a:lnTo>
                    <a:pt x="0" y="3272606"/>
                  </a:lnTo>
                  <a:lnTo>
                    <a:pt x="0" y="0"/>
                  </a:lnTo>
                  <a:lnTo>
                    <a:pt x="2398292" y="0"/>
                  </a:lnTo>
                  <a:lnTo>
                    <a:pt x="2478632" y="3139816"/>
                  </a:lnTo>
                  <a:lnTo>
                    <a:pt x="2478632" y="3147002"/>
                  </a:lnTo>
                  <a:lnTo>
                    <a:pt x="2475933" y="3153274"/>
                  </a:lnTo>
                  <a:lnTo>
                    <a:pt x="2359366" y="3269911"/>
                  </a:lnTo>
                  <a:lnTo>
                    <a:pt x="2353110" y="3272606"/>
                  </a:lnTo>
                  <a:close/>
                </a:path>
              </a:pathLst>
            </a:custGeom>
            <a:solidFill>
              <a:srgbClr val="1D4E72"/>
            </a:solidFill>
          </p:spPr>
          <p:txBody>
            <a:bodyPr wrap="square" lIns="0" tIns="0" rIns="0" bIns="0" rtlCol="0"/>
            <a:lstStyle/>
            <a:p>
              <a:endParaRPr/>
            </a:p>
          </p:txBody>
        </p:sp>
        <p:sp>
          <p:nvSpPr>
            <p:cNvPr id="12" name="object 12"/>
            <p:cNvSpPr/>
            <p:nvPr/>
          </p:nvSpPr>
          <p:spPr>
            <a:xfrm>
              <a:off x="0" y="0"/>
              <a:ext cx="2463800" cy="3131820"/>
            </a:xfrm>
            <a:custGeom>
              <a:avLst/>
              <a:gdLst/>
              <a:ahLst/>
              <a:cxnLst/>
              <a:rect l="l" t="t" r="r" b="b"/>
              <a:pathLst>
                <a:path w="2463800" h="3131820">
                  <a:moveTo>
                    <a:pt x="0" y="3131759"/>
                  </a:moveTo>
                  <a:lnTo>
                    <a:pt x="0" y="0"/>
                  </a:lnTo>
                  <a:lnTo>
                    <a:pt x="2463398" y="0"/>
                  </a:lnTo>
                  <a:lnTo>
                    <a:pt x="2463398" y="3131759"/>
                  </a:lnTo>
                  <a:lnTo>
                    <a:pt x="0" y="3131759"/>
                  </a:lnTo>
                  <a:close/>
                </a:path>
              </a:pathLst>
            </a:custGeom>
            <a:solidFill>
              <a:srgbClr val="537EA6"/>
            </a:solidFill>
          </p:spPr>
          <p:txBody>
            <a:bodyPr wrap="square" lIns="0" tIns="0" rIns="0" bIns="0" rtlCol="0"/>
            <a:lstStyle/>
            <a:p>
              <a:endParaRPr/>
            </a:p>
          </p:txBody>
        </p:sp>
        <p:sp>
          <p:nvSpPr>
            <p:cNvPr id="13" name="object 13"/>
            <p:cNvSpPr/>
            <p:nvPr/>
          </p:nvSpPr>
          <p:spPr>
            <a:xfrm>
              <a:off x="0" y="0"/>
              <a:ext cx="2283460" cy="2953385"/>
            </a:xfrm>
            <a:custGeom>
              <a:avLst/>
              <a:gdLst/>
              <a:ahLst/>
              <a:cxnLst/>
              <a:rect l="l" t="t" r="r" b="b"/>
              <a:pathLst>
                <a:path w="2283460" h="2953385">
                  <a:moveTo>
                    <a:pt x="0" y="2953187"/>
                  </a:moveTo>
                  <a:lnTo>
                    <a:pt x="0" y="0"/>
                  </a:lnTo>
                  <a:lnTo>
                    <a:pt x="2283148" y="0"/>
                  </a:lnTo>
                  <a:lnTo>
                    <a:pt x="2283148" y="2953187"/>
                  </a:lnTo>
                  <a:lnTo>
                    <a:pt x="0" y="2953187"/>
                  </a:lnTo>
                  <a:close/>
                </a:path>
              </a:pathLst>
            </a:custGeom>
            <a:solidFill>
              <a:srgbClr val="42B161"/>
            </a:solidFill>
          </p:spPr>
          <p:txBody>
            <a:bodyPr wrap="square" lIns="0" tIns="0" rIns="0" bIns="0" rtlCol="0"/>
            <a:lstStyle/>
            <a:p>
              <a:endParaRPr/>
            </a:p>
          </p:txBody>
        </p:sp>
        <p:sp>
          <p:nvSpPr>
            <p:cNvPr id="14" name="object 14"/>
            <p:cNvSpPr/>
            <p:nvPr/>
          </p:nvSpPr>
          <p:spPr>
            <a:xfrm>
              <a:off x="0" y="0"/>
              <a:ext cx="1687195" cy="1814195"/>
            </a:xfrm>
            <a:custGeom>
              <a:avLst/>
              <a:gdLst/>
              <a:ahLst/>
              <a:cxnLst/>
              <a:rect l="l" t="t" r="r" b="b"/>
              <a:pathLst>
                <a:path w="1687195" h="1814195">
                  <a:moveTo>
                    <a:pt x="712187" y="1813731"/>
                  </a:moveTo>
                  <a:lnTo>
                    <a:pt x="663458" y="1812537"/>
                  </a:lnTo>
                  <a:lnTo>
                    <a:pt x="615342" y="1808991"/>
                  </a:lnTo>
                  <a:lnTo>
                    <a:pt x="567907" y="1803150"/>
                  </a:lnTo>
                  <a:lnTo>
                    <a:pt x="521368" y="1795106"/>
                  </a:lnTo>
                  <a:lnTo>
                    <a:pt x="475500" y="1784860"/>
                  </a:lnTo>
                  <a:lnTo>
                    <a:pt x="430478" y="1772490"/>
                  </a:lnTo>
                  <a:lnTo>
                    <a:pt x="386356" y="1758051"/>
                  </a:lnTo>
                  <a:lnTo>
                    <a:pt x="343192" y="1741599"/>
                  </a:lnTo>
                  <a:lnTo>
                    <a:pt x="301039" y="1723189"/>
                  </a:lnTo>
                  <a:lnTo>
                    <a:pt x="259955" y="1702877"/>
                  </a:lnTo>
                  <a:lnTo>
                    <a:pt x="219994" y="1680718"/>
                  </a:lnTo>
                  <a:lnTo>
                    <a:pt x="181212" y="1656768"/>
                  </a:lnTo>
                  <a:lnTo>
                    <a:pt x="143664" y="1631083"/>
                  </a:lnTo>
                  <a:lnTo>
                    <a:pt x="107407" y="1603717"/>
                  </a:lnTo>
                  <a:lnTo>
                    <a:pt x="72495" y="1574727"/>
                  </a:lnTo>
                  <a:lnTo>
                    <a:pt x="38984" y="1544168"/>
                  </a:lnTo>
                  <a:lnTo>
                    <a:pt x="6931" y="1512096"/>
                  </a:lnTo>
                  <a:lnTo>
                    <a:pt x="0" y="1504487"/>
                  </a:lnTo>
                  <a:lnTo>
                    <a:pt x="0" y="175930"/>
                  </a:lnTo>
                  <a:lnTo>
                    <a:pt x="45107" y="127425"/>
                  </a:lnTo>
                  <a:lnTo>
                    <a:pt x="80813" y="95475"/>
                  </a:lnTo>
                  <a:lnTo>
                    <a:pt x="118049" y="65293"/>
                  </a:lnTo>
                  <a:lnTo>
                    <a:pt x="156752" y="36945"/>
                  </a:lnTo>
                  <a:lnTo>
                    <a:pt x="196858" y="10495"/>
                  </a:lnTo>
                  <a:lnTo>
                    <a:pt x="214621" y="0"/>
                  </a:lnTo>
                  <a:lnTo>
                    <a:pt x="1209762" y="0"/>
                  </a:lnTo>
                  <a:lnTo>
                    <a:pt x="1242777" y="20411"/>
                  </a:lnTo>
                  <a:lnTo>
                    <a:pt x="1280331" y="46123"/>
                  </a:lnTo>
                  <a:lnTo>
                    <a:pt x="1316599" y="73515"/>
                  </a:lnTo>
                  <a:lnTo>
                    <a:pt x="1351525" y="102530"/>
                  </a:lnTo>
                  <a:lnTo>
                    <a:pt x="1385053" y="133112"/>
                  </a:lnTo>
                  <a:lnTo>
                    <a:pt x="1417127" y="165205"/>
                  </a:lnTo>
                  <a:lnTo>
                    <a:pt x="1447690" y="198753"/>
                  </a:lnTo>
                  <a:lnTo>
                    <a:pt x="1476688" y="233700"/>
                  </a:lnTo>
                  <a:lnTo>
                    <a:pt x="1504063" y="269989"/>
                  </a:lnTo>
                  <a:lnTo>
                    <a:pt x="1529761" y="307566"/>
                  </a:lnTo>
                  <a:lnTo>
                    <a:pt x="1553724" y="346374"/>
                  </a:lnTo>
                  <a:lnTo>
                    <a:pt x="1575897" y="386356"/>
                  </a:lnTo>
                  <a:lnTo>
                    <a:pt x="1596225" y="427457"/>
                  </a:lnTo>
                  <a:lnTo>
                    <a:pt x="1614650" y="469621"/>
                  </a:lnTo>
                  <a:lnTo>
                    <a:pt x="1631117" y="512792"/>
                  </a:lnTo>
                  <a:lnTo>
                    <a:pt x="1645570" y="556914"/>
                  </a:lnTo>
                  <a:lnTo>
                    <a:pt x="1657954" y="601931"/>
                  </a:lnTo>
                  <a:lnTo>
                    <a:pt x="1668211" y="647786"/>
                  </a:lnTo>
                  <a:lnTo>
                    <a:pt x="1676286" y="694424"/>
                  </a:lnTo>
                  <a:lnTo>
                    <a:pt x="1682124" y="741789"/>
                  </a:lnTo>
                  <a:lnTo>
                    <a:pt x="1685667" y="789824"/>
                  </a:lnTo>
                  <a:lnTo>
                    <a:pt x="1686861" y="838474"/>
                  </a:lnTo>
                  <a:lnTo>
                    <a:pt x="1685670" y="887124"/>
                  </a:lnTo>
                  <a:lnTo>
                    <a:pt x="1682133" y="935159"/>
                  </a:lnTo>
                  <a:lnTo>
                    <a:pt x="1676307" y="982524"/>
                  </a:lnTo>
                  <a:lnTo>
                    <a:pt x="1668246" y="1029162"/>
                  </a:lnTo>
                  <a:lnTo>
                    <a:pt x="1658007" y="1075017"/>
                  </a:lnTo>
                  <a:lnTo>
                    <a:pt x="1645645" y="1120034"/>
                  </a:lnTo>
                  <a:lnTo>
                    <a:pt x="1631214" y="1164155"/>
                  </a:lnTo>
                  <a:lnTo>
                    <a:pt x="1614772" y="1207326"/>
                  </a:lnTo>
                  <a:lnTo>
                    <a:pt x="1596373" y="1249491"/>
                  </a:lnTo>
                  <a:lnTo>
                    <a:pt x="1576073" y="1290592"/>
                  </a:lnTo>
                  <a:lnTo>
                    <a:pt x="1553927" y="1330574"/>
                  </a:lnTo>
                  <a:lnTo>
                    <a:pt x="1529992" y="1369382"/>
                  </a:lnTo>
                  <a:lnTo>
                    <a:pt x="1504321" y="1406958"/>
                  </a:lnTo>
                  <a:lnTo>
                    <a:pt x="1476972" y="1443248"/>
                  </a:lnTo>
                  <a:lnTo>
                    <a:pt x="1448000" y="1478195"/>
                  </a:lnTo>
                  <a:lnTo>
                    <a:pt x="1417459" y="1511743"/>
                  </a:lnTo>
                  <a:lnTo>
                    <a:pt x="1385406" y="1543836"/>
                  </a:lnTo>
                  <a:lnTo>
                    <a:pt x="1351896" y="1574418"/>
                  </a:lnTo>
                  <a:lnTo>
                    <a:pt x="1316985" y="1603433"/>
                  </a:lnTo>
                  <a:lnTo>
                    <a:pt x="1280728" y="1630824"/>
                  </a:lnTo>
                  <a:lnTo>
                    <a:pt x="1243181" y="1656537"/>
                  </a:lnTo>
                  <a:lnTo>
                    <a:pt x="1204399" y="1680515"/>
                  </a:lnTo>
                  <a:lnTo>
                    <a:pt x="1164438" y="1702701"/>
                  </a:lnTo>
                  <a:lnTo>
                    <a:pt x="1123353" y="1723041"/>
                  </a:lnTo>
                  <a:lnTo>
                    <a:pt x="1081200" y="1741477"/>
                  </a:lnTo>
                  <a:lnTo>
                    <a:pt x="1038035" y="1757954"/>
                  </a:lnTo>
                  <a:lnTo>
                    <a:pt x="993912" y="1772416"/>
                  </a:lnTo>
                  <a:lnTo>
                    <a:pt x="948888" y="1784807"/>
                  </a:lnTo>
                  <a:lnTo>
                    <a:pt x="903017" y="1795070"/>
                  </a:lnTo>
                  <a:lnTo>
                    <a:pt x="856357" y="1803150"/>
                  </a:lnTo>
                  <a:lnTo>
                    <a:pt x="808961" y="1808991"/>
                  </a:lnTo>
                  <a:lnTo>
                    <a:pt x="760786" y="1812540"/>
                  </a:lnTo>
                  <a:lnTo>
                    <a:pt x="712187" y="1813731"/>
                  </a:lnTo>
                  <a:close/>
                </a:path>
                <a:path w="1687195" h="1814195">
                  <a:moveTo>
                    <a:pt x="0" y="175123"/>
                  </a:moveTo>
                  <a:lnTo>
                    <a:pt x="0" y="172280"/>
                  </a:lnTo>
                  <a:lnTo>
                    <a:pt x="10997" y="160211"/>
                  </a:lnTo>
                  <a:lnTo>
                    <a:pt x="0" y="175123"/>
                  </a:lnTo>
                  <a:close/>
                </a:path>
              </a:pathLst>
            </a:custGeom>
            <a:solidFill>
              <a:srgbClr val="BD7E21"/>
            </a:solidFill>
          </p:spPr>
          <p:txBody>
            <a:bodyPr wrap="square" lIns="0" tIns="0" rIns="0" bIns="0" rtlCol="0"/>
            <a:lstStyle/>
            <a:p>
              <a:endParaRPr/>
            </a:p>
          </p:txBody>
        </p:sp>
        <p:sp>
          <p:nvSpPr>
            <p:cNvPr id="15" name="object 15"/>
            <p:cNvSpPr/>
            <p:nvPr/>
          </p:nvSpPr>
          <p:spPr>
            <a:xfrm>
              <a:off x="0" y="764608"/>
              <a:ext cx="2280920" cy="748665"/>
            </a:xfrm>
            <a:custGeom>
              <a:avLst/>
              <a:gdLst/>
              <a:ahLst/>
              <a:cxnLst/>
              <a:rect l="l" t="t" r="r" b="b"/>
              <a:pathLst>
                <a:path w="2280920" h="748665">
                  <a:moveTo>
                    <a:pt x="262980" y="748559"/>
                  </a:moveTo>
                  <a:lnTo>
                    <a:pt x="0" y="748559"/>
                  </a:lnTo>
                  <a:lnTo>
                    <a:pt x="0" y="407670"/>
                  </a:lnTo>
                  <a:lnTo>
                    <a:pt x="44070" y="456015"/>
                  </a:lnTo>
                  <a:lnTo>
                    <a:pt x="72401" y="488746"/>
                  </a:lnTo>
                  <a:lnTo>
                    <a:pt x="98994" y="520648"/>
                  </a:lnTo>
                  <a:lnTo>
                    <a:pt x="123866" y="551591"/>
                  </a:lnTo>
                  <a:lnTo>
                    <a:pt x="168520" y="610060"/>
                  </a:lnTo>
                  <a:lnTo>
                    <a:pt x="206499" y="663088"/>
                  </a:lnTo>
                  <a:lnTo>
                    <a:pt x="237940" y="709609"/>
                  </a:lnTo>
                  <a:lnTo>
                    <a:pt x="262980" y="748559"/>
                  </a:lnTo>
                  <a:close/>
                </a:path>
                <a:path w="2280920" h="748665">
                  <a:moveTo>
                    <a:pt x="2272397" y="748559"/>
                  </a:moveTo>
                  <a:lnTo>
                    <a:pt x="826970" y="748559"/>
                  </a:lnTo>
                  <a:lnTo>
                    <a:pt x="835517" y="732665"/>
                  </a:lnTo>
                  <a:lnTo>
                    <a:pt x="859286" y="690850"/>
                  </a:lnTo>
                  <a:lnTo>
                    <a:pt x="892292" y="637687"/>
                  </a:lnTo>
                  <a:lnTo>
                    <a:pt x="934943" y="575609"/>
                  </a:lnTo>
                  <a:lnTo>
                    <a:pt x="960014" y="541986"/>
                  </a:lnTo>
                  <a:lnTo>
                    <a:pt x="987649" y="507045"/>
                  </a:lnTo>
                  <a:lnTo>
                    <a:pt x="1017900" y="471091"/>
                  </a:lnTo>
                  <a:lnTo>
                    <a:pt x="1050817" y="434427"/>
                  </a:lnTo>
                  <a:lnTo>
                    <a:pt x="1086452" y="397356"/>
                  </a:lnTo>
                  <a:lnTo>
                    <a:pt x="1124856" y="360184"/>
                  </a:lnTo>
                  <a:lnTo>
                    <a:pt x="1166080" y="323213"/>
                  </a:lnTo>
                  <a:lnTo>
                    <a:pt x="1210174" y="286748"/>
                  </a:lnTo>
                  <a:lnTo>
                    <a:pt x="1257191" y="251092"/>
                  </a:lnTo>
                  <a:lnTo>
                    <a:pt x="1307180" y="216549"/>
                  </a:lnTo>
                  <a:lnTo>
                    <a:pt x="1360193" y="183423"/>
                  </a:lnTo>
                  <a:lnTo>
                    <a:pt x="1416281" y="152018"/>
                  </a:lnTo>
                  <a:lnTo>
                    <a:pt x="1475496" y="122638"/>
                  </a:lnTo>
                  <a:lnTo>
                    <a:pt x="1537887" y="95585"/>
                  </a:lnTo>
                  <a:lnTo>
                    <a:pt x="1603506" y="71166"/>
                  </a:lnTo>
                  <a:lnTo>
                    <a:pt x="1664821" y="51867"/>
                  </a:lnTo>
                  <a:lnTo>
                    <a:pt x="1724903" y="36086"/>
                  </a:lnTo>
                  <a:lnTo>
                    <a:pt x="1783561" y="23550"/>
                  </a:lnTo>
                  <a:lnTo>
                    <a:pt x="1840606" y="13986"/>
                  </a:lnTo>
                  <a:lnTo>
                    <a:pt x="1895847" y="7122"/>
                  </a:lnTo>
                  <a:lnTo>
                    <a:pt x="1949095" y="2685"/>
                  </a:lnTo>
                  <a:lnTo>
                    <a:pt x="2000158" y="402"/>
                  </a:lnTo>
                  <a:lnTo>
                    <a:pt x="2048848" y="0"/>
                  </a:lnTo>
                  <a:lnTo>
                    <a:pt x="2094974" y="1206"/>
                  </a:lnTo>
                  <a:lnTo>
                    <a:pt x="2138346" y="3748"/>
                  </a:lnTo>
                  <a:lnTo>
                    <a:pt x="2178775" y="7353"/>
                  </a:lnTo>
                  <a:lnTo>
                    <a:pt x="2250038" y="16661"/>
                  </a:lnTo>
                  <a:lnTo>
                    <a:pt x="2280494" y="21819"/>
                  </a:lnTo>
                  <a:lnTo>
                    <a:pt x="2272397" y="748559"/>
                  </a:lnTo>
                  <a:close/>
                </a:path>
              </a:pathLst>
            </a:custGeom>
            <a:solidFill>
              <a:srgbClr val="537EA6"/>
            </a:solidFill>
          </p:spPr>
          <p:txBody>
            <a:bodyPr wrap="square" lIns="0" tIns="0" rIns="0" bIns="0" rtlCol="0"/>
            <a:lstStyle/>
            <a:p>
              <a:endParaRPr/>
            </a:p>
          </p:txBody>
        </p:sp>
        <p:sp>
          <p:nvSpPr>
            <p:cNvPr id="16" name="object 16"/>
            <p:cNvSpPr/>
            <p:nvPr/>
          </p:nvSpPr>
          <p:spPr>
            <a:xfrm>
              <a:off x="0" y="1519483"/>
              <a:ext cx="2280920" cy="1431290"/>
            </a:xfrm>
            <a:custGeom>
              <a:avLst/>
              <a:gdLst/>
              <a:ahLst/>
              <a:cxnLst/>
              <a:rect l="l" t="t" r="r" b="b"/>
              <a:pathLst>
                <a:path w="2280920" h="1431289">
                  <a:moveTo>
                    <a:pt x="2280494" y="1431048"/>
                  </a:moveTo>
                  <a:lnTo>
                    <a:pt x="0" y="1431048"/>
                  </a:lnTo>
                  <a:lnTo>
                    <a:pt x="0" y="0"/>
                  </a:lnTo>
                  <a:lnTo>
                    <a:pt x="2280494" y="0"/>
                  </a:lnTo>
                  <a:lnTo>
                    <a:pt x="2280494" y="1431048"/>
                  </a:lnTo>
                  <a:close/>
                </a:path>
              </a:pathLst>
            </a:custGeom>
            <a:solidFill>
              <a:srgbClr val="FDB92E"/>
            </a:solidFill>
          </p:spPr>
          <p:txBody>
            <a:bodyPr wrap="square" lIns="0" tIns="0" rIns="0" bIns="0" rtlCol="0"/>
            <a:lstStyle/>
            <a:p>
              <a:endParaRPr/>
            </a:p>
          </p:txBody>
        </p:sp>
        <p:sp>
          <p:nvSpPr>
            <p:cNvPr id="17" name="object 17"/>
            <p:cNvSpPr/>
            <p:nvPr/>
          </p:nvSpPr>
          <p:spPr>
            <a:xfrm>
              <a:off x="0" y="0"/>
              <a:ext cx="2479040" cy="3153410"/>
            </a:xfrm>
            <a:custGeom>
              <a:avLst/>
              <a:gdLst/>
              <a:ahLst/>
              <a:cxnLst/>
              <a:rect l="l" t="t" r="r" b="b"/>
              <a:pathLst>
                <a:path w="2479040" h="3153410">
                  <a:moveTo>
                    <a:pt x="0" y="211009"/>
                  </a:moveTo>
                  <a:lnTo>
                    <a:pt x="0" y="137842"/>
                  </a:lnTo>
                  <a:lnTo>
                    <a:pt x="38926" y="100032"/>
                  </a:lnTo>
                  <a:lnTo>
                    <a:pt x="72931" y="70294"/>
                  </a:lnTo>
                  <a:lnTo>
                    <a:pt x="108260" y="42092"/>
                  </a:lnTo>
                  <a:lnTo>
                    <a:pt x="144858" y="15478"/>
                  </a:lnTo>
                  <a:lnTo>
                    <a:pt x="168297" y="0"/>
                  </a:lnTo>
                  <a:lnTo>
                    <a:pt x="266120" y="0"/>
                  </a:lnTo>
                  <a:lnTo>
                    <a:pt x="259920" y="3181"/>
                  </a:lnTo>
                  <a:lnTo>
                    <a:pt x="220156" y="26084"/>
                  </a:lnTo>
                  <a:lnTo>
                    <a:pt x="181626" y="50822"/>
                  </a:lnTo>
                  <a:lnTo>
                    <a:pt x="144389" y="77335"/>
                  </a:lnTo>
                  <a:lnTo>
                    <a:pt x="108506" y="105565"/>
                  </a:lnTo>
                  <a:lnTo>
                    <a:pt x="74038" y="135449"/>
                  </a:lnTo>
                  <a:lnTo>
                    <a:pt x="41043" y="166928"/>
                  </a:lnTo>
                  <a:lnTo>
                    <a:pt x="9582" y="199943"/>
                  </a:lnTo>
                  <a:lnTo>
                    <a:pt x="0" y="211009"/>
                  </a:lnTo>
                  <a:close/>
                </a:path>
                <a:path w="2479040" h="3153410">
                  <a:moveTo>
                    <a:pt x="2306480" y="1495222"/>
                  </a:moveTo>
                  <a:lnTo>
                    <a:pt x="265635" y="1495222"/>
                  </a:lnTo>
                  <a:lnTo>
                    <a:pt x="809036" y="1493437"/>
                  </a:lnTo>
                  <a:lnTo>
                    <a:pt x="822119" y="1469677"/>
                  </a:lnTo>
                  <a:lnTo>
                    <a:pt x="854683" y="1414964"/>
                  </a:lnTo>
                  <a:lnTo>
                    <a:pt x="896067" y="1352403"/>
                  </a:lnTo>
                  <a:lnTo>
                    <a:pt x="920175" y="1318834"/>
                  </a:lnTo>
                  <a:lnTo>
                    <a:pt x="946619" y="1284088"/>
                  </a:lnTo>
                  <a:lnTo>
                    <a:pt x="975443" y="1248426"/>
                  </a:lnTo>
                  <a:lnTo>
                    <a:pt x="1006688" y="1212111"/>
                  </a:lnTo>
                  <a:lnTo>
                    <a:pt x="1040400" y="1175403"/>
                  </a:lnTo>
                  <a:lnTo>
                    <a:pt x="1076622" y="1138564"/>
                  </a:lnTo>
                  <a:lnTo>
                    <a:pt x="1115397" y="1101856"/>
                  </a:lnTo>
                  <a:lnTo>
                    <a:pt x="1156768" y="1065540"/>
                  </a:lnTo>
                  <a:lnTo>
                    <a:pt x="1200780" y="1029879"/>
                  </a:lnTo>
                  <a:lnTo>
                    <a:pt x="1247475" y="995132"/>
                  </a:lnTo>
                  <a:lnTo>
                    <a:pt x="1296898" y="961563"/>
                  </a:lnTo>
                  <a:lnTo>
                    <a:pt x="1349091" y="929433"/>
                  </a:lnTo>
                  <a:lnTo>
                    <a:pt x="1404099" y="899003"/>
                  </a:lnTo>
                  <a:lnTo>
                    <a:pt x="1461964" y="870535"/>
                  </a:lnTo>
                  <a:lnTo>
                    <a:pt x="1522731" y="844290"/>
                  </a:lnTo>
                  <a:lnTo>
                    <a:pt x="1586443" y="820530"/>
                  </a:lnTo>
                  <a:lnTo>
                    <a:pt x="1623659" y="808193"/>
                  </a:lnTo>
                  <a:lnTo>
                    <a:pt x="1660875" y="797229"/>
                  </a:lnTo>
                  <a:lnTo>
                    <a:pt x="1657365" y="745568"/>
                  </a:lnTo>
                  <a:lnTo>
                    <a:pt x="1651096" y="694463"/>
                  </a:lnTo>
                  <a:lnTo>
                    <a:pt x="1642107" y="644005"/>
                  </a:lnTo>
                  <a:lnTo>
                    <a:pt x="1630437" y="594285"/>
                  </a:lnTo>
                  <a:lnTo>
                    <a:pt x="1616124" y="545393"/>
                  </a:lnTo>
                  <a:lnTo>
                    <a:pt x="1599208" y="497419"/>
                  </a:lnTo>
                  <a:lnTo>
                    <a:pt x="1579729" y="450453"/>
                  </a:lnTo>
                  <a:lnTo>
                    <a:pt x="1557724" y="404586"/>
                  </a:lnTo>
                  <a:lnTo>
                    <a:pt x="1533233" y="359908"/>
                  </a:lnTo>
                  <a:lnTo>
                    <a:pt x="1506296" y="316509"/>
                  </a:lnTo>
                  <a:lnTo>
                    <a:pt x="1476950" y="274479"/>
                  </a:lnTo>
                  <a:lnTo>
                    <a:pt x="1445235" y="233909"/>
                  </a:lnTo>
                  <a:lnTo>
                    <a:pt x="1411190" y="194890"/>
                  </a:lnTo>
                  <a:lnTo>
                    <a:pt x="1374855" y="157510"/>
                  </a:lnTo>
                  <a:lnTo>
                    <a:pt x="1338421" y="123911"/>
                  </a:lnTo>
                  <a:lnTo>
                    <a:pt x="1300558" y="92403"/>
                  </a:lnTo>
                  <a:lnTo>
                    <a:pt x="1261338" y="63020"/>
                  </a:lnTo>
                  <a:lnTo>
                    <a:pt x="1220837" y="35795"/>
                  </a:lnTo>
                  <a:lnTo>
                    <a:pt x="1179131" y="10762"/>
                  </a:lnTo>
                  <a:lnTo>
                    <a:pt x="1158915" y="0"/>
                  </a:lnTo>
                  <a:lnTo>
                    <a:pt x="1257648" y="0"/>
                  </a:lnTo>
                  <a:lnTo>
                    <a:pt x="1297449" y="27479"/>
                  </a:lnTo>
                  <a:lnTo>
                    <a:pt x="1335894" y="56881"/>
                  </a:lnTo>
                  <a:lnTo>
                    <a:pt x="1373064" y="88270"/>
                  </a:lnTo>
                  <a:lnTo>
                    <a:pt x="1408892" y="121622"/>
                  </a:lnTo>
                  <a:lnTo>
                    <a:pt x="1444115" y="157735"/>
                  </a:lnTo>
                  <a:lnTo>
                    <a:pt x="1477297" y="195329"/>
                  </a:lnTo>
                  <a:lnTo>
                    <a:pt x="1508408" y="234327"/>
                  </a:lnTo>
                  <a:lnTo>
                    <a:pt x="1537419" y="274656"/>
                  </a:lnTo>
                  <a:lnTo>
                    <a:pt x="1564298" y="316241"/>
                  </a:lnTo>
                  <a:lnTo>
                    <a:pt x="1589017" y="359006"/>
                  </a:lnTo>
                  <a:lnTo>
                    <a:pt x="1611545" y="402876"/>
                  </a:lnTo>
                  <a:lnTo>
                    <a:pt x="1631851" y="447777"/>
                  </a:lnTo>
                  <a:lnTo>
                    <a:pt x="1649907" y="493633"/>
                  </a:lnTo>
                  <a:lnTo>
                    <a:pt x="1665681" y="540370"/>
                  </a:lnTo>
                  <a:lnTo>
                    <a:pt x="1679143" y="587913"/>
                  </a:lnTo>
                  <a:lnTo>
                    <a:pt x="1690265" y="636187"/>
                  </a:lnTo>
                  <a:lnTo>
                    <a:pt x="1699014" y="685116"/>
                  </a:lnTo>
                  <a:lnTo>
                    <a:pt x="1705362" y="734626"/>
                  </a:lnTo>
                  <a:lnTo>
                    <a:pt x="1709278" y="784641"/>
                  </a:lnTo>
                  <a:lnTo>
                    <a:pt x="2306480" y="784641"/>
                  </a:lnTo>
                  <a:lnTo>
                    <a:pt x="2306480" y="797516"/>
                  </a:lnTo>
                  <a:lnTo>
                    <a:pt x="2042744" y="797516"/>
                  </a:lnTo>
                  <a:lnTo>
                    <a:pt x="1993226" y="797812"/>
                  </a:lnTo>
                  <a:lnTo>
                    <a:pt x="1941813" y="800045"/>
                  </a:lnTo>
                  <a:lnTo>
                    <a:pt x="1888666" y="804449"/>
                  </a:lnTo>
                  <a:lnTo>
                    <a:pt x="1833948" y="811256"/>
                  </a:lnTo>
                  <a:lnTo>
                    <a:pt x="1777820" y="820700"/>
                  </a:lnTo>
                  <a:lnTo>
                    <a:pt x="1720443" y="833013"/>
                  </a:lnTo>
                  <a:lnTo>
                    <a:pt x="1661980" y="848427"/>
                  </a:lnTo>
                  <a:lnTo>
                    <a:pt x="1602592" y="867176"/>
                  </a:lnTo>
                  <a:lnTo>
                    <a:pt x="1541337" y="889999"/>
                  </a:lnTo>
                  <a:lnTo>
                    <a:pt x="1482907" y="915233"/>
                  </a:lnTo>
                  <a:lnTo>
                    <a:pt x="1427259" y="942625"/>
                  </a:lnTo>
                  <a:lnTo>
                    <a:pt x="1374351" y="971921"/>
                  </a:lnTo>
                  <a:lnTo>
                    <a:pt x="1324141" y="1002866"/>
                  </a:lnTo>
                  <a:lnTo>
                    <a:pt x="1276589" y="1035209"/>
                  </a:lnTo>
                  <a:lnTo>
                    <a:pt x="1231651" y="1068694"/>
                  </a:lnTo>
                  <a:lnTo>
                    <a:pt x="1189286" y="1103068"/>
                  </a:lnTo>
                  <a:lnTo>
                    <a:pt x="1149453" y="1138077"/>
                  </a:lnTo>
                  <a:lnTo>
                    <a:pt x="1112105" y="1173473"/>
                  </a:lnTo>
                  <a:lnTo>
                    <a:pt x="1077214" y="1208988"/>
                  </a:lnTo>
                  <a:lnTo>
                    <a:pt x="1044724" y="1244381"/>
                  </a:lnTo>
                  <a:lnTo>
                    <a:pt x="1014598" y="1279396"/>
                  </a:lnTo>
                  <a:lnTo>
                    <a:pt x="986795" y="1313777"/>
                  </a:lnTo>
                  <a:lnTo>
                    <a:pt x="961272" y="1347272"/>
                  </a:lnTo>
                  <a:lnTo>
                    <a:pt x="937988" y="1379626"/>
                  </a:lnTo>
                  <a:lnTo>
                    <a:pt x="897970" y="1439899"/>
                  </a:lnTo>
                  <a:lnTo>
                    <a:pt x="866405" y="1492566"/>
                  </a:lnTo>
                  <a:lnTo>
                    <a:pt x="2306480" y="1492566"/>
                  </a:lnTo>
                  <a:lnTo>
                    <a:pt x="2306480" y="1495222"/>
                  </a:lnTo>
                  <a:close/>
                </a:path>
                <a:path w="2479040" h="3153410">
                  <a:moveTo>
                    <a:pt x="2306480" y="766697"/>
                  </a:moveTo>
                  <a:lnTo>
                    <a:pt x="2256248" y="766697"/>
                  </a:lnTo>
                  <a:lnTo>
                    <a:pt x="2256248" y="0"/>
                  </a:lnTo>
                  <a:lnTo>
                    <a:pt x="2306480" y="0"/>
                  </a:lnTo>
                  <a:lnTo>
                    <a:pt x="2306480" y="766697"/>
                  </a:lnTo>
                  <a:close/>
                </a:path>
                <a:path w="2479040" h="3153410">
                  <a:moveTo>
                    <a:pt x="2453516" y="3153274"/>
                  </a:moveTo>
                  <a:lnTo>
                    <a:pt x="0" y="3153274"/>
                  </a:lnTo>
                  <a:lnTo>
                    <a:pt x="0" y="3103057"/>
                  </a:lnTo>
                  <a:lnTo>
                    <a:pt x="2428445" y="3103057"/>
                  </a:lnTo>
                  <a:lnTo>
                    <a:pt x="2428445" y="0"/>
                  </a:lnTo>
                  <a:lnTo>
                    <a:pt x="2478632" y="0"/>
                  </a:lnTo>
                  <a:lnTo>
                    <a:pt x="2478632" y="3128143"/>
                  </a:lnTo>
                  <a:lnTo>
                    <a:pt x="2476599" y="3138133"/>
                  </a:lnTo>
                  <a:lnTo>
                    <a:pt x="2471118" y="3146098"/>
                  </a:lnTo>
                  <a:lnTo>
                    <a:pt x="2463115" y="3151368"/>
                  </a:lnTo>
                  <a:lnTo>
                    <a:pt x="2453516" y="3153274"/>
                  </a:lnTo>
                  <a:close/>
                </a:path>
                <a:path w="2479040" h="3153410">
                  <a:moveTo>
                    <a:pt x="2306480" y="784641"/>
                  </a:moveTo>
                  <a:lnTo>
                    <a:pt x="1709278" y="784641"/>
                  </a:lnTo>
                  <a:lnTo>
                    <a:pt x="1757697" y="774034"/>
                  </a:lnTo>
                  <a:lnTo>
                    <a:pt x="1806545" y="765209"/>
                  </a:lnTo>
                  <a:lnTo>
                    <a:pt x="1855767" y="758173"/>
                  </a:lnTo>
                  <a:lnTo>
                    <a:pt x="1905306" y="752927"/>
                  </a:lnTo>
                  <a:lnTo>
                    <a:pt x="1955106" y="749477"/>
                  </a:lnTo>
                  <a:lnTo>
                    <a:pt x="2005111" y="747826"/>
                  </a:lnTo>
                  <a:lnTo>
                    <a:pt x="2055265" y="747979"/>
                  </a:lnTo>
                  <a:lnTo>
                    <a:pt x="2105512" y="749938"/>
                  </a:lnTo>
                  <a:lnTo>
                    <a:pt x="2155795" y="753708"/>
                  </a:lnTo>
                  <a:lnTo>
                    <a:pt x="2206060" y="759293"/>
                  </a:lnTo>
                  <a:lnTo>
                    <a:pt x="2256248" y="766697"/>
                  </a:lnTo>
                  <a:lnTo>
                    <a:pt x="2306480" y="766697"/>
                  </a:lnTo>
                  <a:lnTo>
                    <a:pt x="2306480" y="784641"/>
                  </a:lnTo>
                  <a:close/>
                </a:path>
                <a:path w="2479040" h="3153410">
                  <a:moveTo>
                    <a:pt x="2306480" y="1492566"/>
                  </a:moveTo>
                  <a:lnTo>
                    <a:pt x="866405" y="1492566"/>
                  </a:lnTo>
                  <a:lnTo>
                    <a:pt x="2256248" y="1488080"/>
                  </a:lnTo>
                  <a:lnTo>
                    <a:pt x="2256248" y="816959"/>
                  </a:lnTo>
                  <a:lnTo>
                    <a:pt x="2178310" y="805929"/>
                  </a:lnTo>
                  <a:lnTo>
                    <a:pt x="2135447" y="801807"/>
                  </a:lnTo>
                  <a:lnTo>
                    <a:pt x="2090205" y="798926"/>
                  </a:lnTo>
                  <a:lnTo>
                    <a:pt x="2042744" y="797516"/>
                  </a:lnTo>
                  <a:lnTo>
                    <a:pt x="2306480" y="797516"/>
                  </a:lnTo>
                  <a:lnTo>
                    <a:pt x="2306480" y="1492566"/>
                  </a:lnTo>
                  <a:close/>
                </a:path>
                <a:path w="2479040" h="3153410">
                  <a:moveTo>
                    <a:pt x="0" y="1544654"/>
                  </a:moveTo>
                  <a:lnTo>
                    <a:pt x="0" y="1495926"/>
                  </a:lnTo>
                  <a:lnTo>
                    <a:pt x="208265" y="1495222"/>
                  </a:lnTo>
                  <a:lnTo>
                    <a:pt x="190375" y="1468069"/>
                  </a:lnTo>
                  <a:lnTo>
                    <a:pt x="150371" y="1410332"/>
                  </a:lnTo>
                  <a:lnTo>
                    <a:pt x="104633" y="1348726"/>
                  </a:lnTo>
                  <a:lnTo>
                    <a:pt x="79575" y="1316737"/>
                  </a:lnTo>
                  <a:lnTo>
                    <a:pt x="53028" y="1284088"/>
                  </a:lnTo>
                  <a:lnTo>
                    <a:pt x="25002" y="1250914"/>
                  </a:lnTo>
                  <a:lnTo>
                    <a:pt x="0" y="1222463"/>
                  </a:lnTo>
                  <a:lnTo>
                    <a:pt x="0" y="1151075"/>
                  </a:lnTo>
                  <a:lnTo>
                    <a:pt x="55890" y="1212936"/>
                  </a:lnTo>
                  <a:lnTo>
                    <a:pt x="88889" y="1251823"/>
                  </a:lnTo>
                  <a:lnTo>
                    <a:pt x="119869" y="1289972"/>
                  </a:lnTo>
                  <a:lnTo>
                    <a:pt x="148855" y="1327222"/>
                  </a:lnTo>
                  <a:lnTo>
                    <a:pt x="175872" y="1363412"/>
                  </a:lnTo>
                  <a:lnTo>
                    <a:pt x="200946" y="1398381"/>
                  </a:lnTo>
                  <a:lnTo>
                    <a:pt x="224102" y="1431968"/>
                  </a:lnTo>
                  <a:lnTo>
                    <a:pt x="245367" y="1464012"/>
                  </a:lnTo>
                  <a:lnTo>
                    <a:pt x="264765" y="1494352"/>
                  </a:lnTo>
                  <a:lnTo>
                    <a:pt x="265635" y="1494352"/>
                  </a:lnTo>
                  <a:lnTo>
                    <a:pt x="265635" y="1495222"/>
                  </a:lnTo>
                  <a:lnTo>
                    <a:pt x="2306480" y="1495222"/>
                  </a:lnTo>
                  <a:lnTo>
                    <a:pt x="2306480" y="1537427"/>
                  </a:lnTo>
                  <a:lnTo>
                    <a:pt x="2256248" y="1537427"/>
                  </a:lnTo>
                  <a:lnTo>
                    <a:pt x="0" y="1544654"/>
                  </a:lnTo>
                  <a:close/>
                </a:path>
                <a:path w="2479040" h="3153410">
                  <a:moveTo>
                    <a:pt x="2281364" y="2980103"/>
                  </a:moveTo>
                  <a:lnTo>
                    <a:pt x="0" y="2980103"/>
                  </a:lnTo>
                  <a:lnTo>
                    <a:pt x="0" y="2931672"/>
                  </a:lnTo>
                  <a:lnTo>
                    <a:pt x="2256248" y="2931672"/>
                  </a:lnTo>
                  <a:lnTo>
                    <a:pt x="2256248" y="2501012"/>
                  </a:lnTo>
                  <a:lnTo>
                    <a:pt x="589351" y="2501012"/>
                  </a:lnTo>
                  <a:lnTo>
                    <a:pt x="579367" y="2498977"/>
                  </a:lnTo>
                  <a:lnTo>
                    <a:pt x="571407" y="2493493"/>
                  </a:lnTo>
                  <a:lnTo>
                    <a:pt x="566140" y="2485485"/>
                  </a:lnTo>
                  <a:lnTo>
                    <a:pt x="564236" y="2475881"/>
                  </a:lnTo>
                  <a:lnTo>
                    <a:pt x="566269" y="2465909"/>
                  </a:lnTo>
                  <a:lnTo>
                    <a:pt x="571750" y="2457942"/>
                  </a:lnTo>
                  <a:lnTo>
                    <a:pt x="579753" y="2452662"/>
                  </a:lnTo>
                  <a:lnTo>
                    <a:pt x="589351" y="2450750"/>
                  </a:lnTo>
                  <a:lnTo>
                    <a:pt x="2256248" y="2450750"/>
                  </a:lnTo>
                  <a:lnTo>
                    <a:pt x="2256248" y="2165473"/>
                  </a:lnTo>
                  <a:lnTo>
                    <a:pt x="1147988" y="2165473"/>
                  </a:lnTo>
                  <a:lnTo>
                    <a:pt x="1138003" y="2163562"/>
                  </a:lnTo>
                  <a:lnTo>
                    <a:pt x="1130043" y="2158281"/>
                  </a:lnTo>
                  <a:lnTo>
                    <a:pt x="1124776" y="2150314"/>
                  </a:lnTo>
                  <a:lnTo>
                    <a:pt x="1122872" y="2140342"/>
                  </a:lnTo>
                  <a:lnTo>
                    <a:pt x="1124905" y="2130352"/>
                  </a:lnTo>
                  <a:lnTo>
                    <a:pt x="1130386" y="2122387"/>
                  </a:lnTo>
                  <a:lnTo>
                    <a:pt x="1138389" y="2117117"/>
                  </a:lnTo>
                  <a:lnTo>
                    <a:pt x="1147988" y="2115212"/>
                  </a:lnTo>
                  <a:lnTo>
                    <a:pt x="2256248" y="2115212"/>
                  </a:lnTo>
                  <a:lnTo>
                    <a:pt x="2256248" y="1811076"/>
                  </a:lnTo>
                  <a:lnTo>
                    <a:pt x="306899" y="1811076"/>
                  </a:lnTo>
                  <a:lnTo>
                    <a:pt x="296915" y="1809164"/>
                  </a:lnTo>
                  <a:lnTo>
                    <a:pt x="288955" y="1803883"/>
                  </a:lnTo>
                  <a:lnTo>
                    <a:pt x="283688" y="1795916"/>
                  </a:lnTo>
                  <a:lnTo>
                    <a:pt x="281784" y="1785945"/>
                  </a:lnTo>
                  <a:lnTo>
                    <a:pt x="283817" y="1775954"/>
                  </a:lnTo>
                  <a:lnTo>
                    <a:pt x="289298" y="1767989"/>
                  </a:lnTo>
                  <a:lnTo>
                    <a:pt x="297301" y="1762719"/>
                  </a:lnTo>
                  <a:lnTo>
                    <a:pt x="306899" y="1760814"/>
                  </a:lnTo>
                  <a:lnTo>
                    <a:pt x="2256248" y="1760814"/>
                  </a:lnTo>
                  <a:lnTo>
                    <a:pt x="2256248" y="1537427"/>
                  </a:lnTo>
                  <a:lnTo>
                    <a:pt x="2306480" y="1537427"/>
                  </a:lnTo>
                  <a:lnTo>
                    <a:pt x="2306480" y="1776973"/>
                  </a:lnTo>
                  <a:lnTo>
                    <a:pt x="2307394" y="1779673"/>
                  </a:lnTo>
                  <a:lnTo>
                    <a:pt x="2308264" y="1783244"/>
                  </a:lnTo>
                  <a:lnTo>
                    <a:pt x="2308264" y="1794002"/>
                  </a:lnTo>
                  <a:lnTo>
                    <a:pt x="2306480" y="1796702"/>
                  </a:lnTo>
                  <a:lnTo>
                    <a:pt x="2306480" y="2955017"/>
                  </a:lnTo>
                  <a:lnTo>
                    <a:pt x="2304447" y="2964982"/>
                  </a:lnTo>
                  <a:lnTo>
                    <a:pt x="2298966" y="2972934"/>
                  </a:lnTo>
                  <a:lnTo>
                    <a:pt x="2290963" y="2978199"/>
                  </a:lnTo>
                  <a:lnTo>
                    <a:pt x="2281364" y="2980103"/>
                  </a:lnTo>
                  <a:close/>
                </a:path>
                <a:path w="2479040" h="3153410">
                  <a:moveTo>
                    <a:pt x="558882" y="2164558"/>
                  </a:moveTo>
                  <a:lnTo>
                    <a:pt x="0" y="2164558"/>
                  </a:lnTo>
                  <a:lnTo>
                    <a:pt x="0" y="2114296"/>
                  </a:lnTo>
                  <a:lnTo>
                    <a:pt x="558882" y="2114296"/>
                  </a:lnTo>
                  <a:lnTo>
                    <a:pt x="568474" y="2116208"/>
                  </a:lnTo>
                  <a:lnTo>
                    <a:pt x="576462" y="2121489"/>
                  </a:lnTo>
                  <a:lnTo>
                    <a:pt x="581928" y="2129456"/>
                  </a:lnTo>
                  <a:lnTo>
                    <a:pt x="583953" y="2139427"/>
                  </a:lnTo>
                  <a:lnTo>
                    <a:pt x="581928" y="2149418"/>
                  </a:lnTo>
                  <a:lnTo>
                    <a:pt x="576462" y="2157383"/>
                  </a:lnTo>
                  <a:lnTo>
                    <a:pt x="568474" y="2162653"/>
                  </a:lnTo>
                  <a:lnTo>
                    <a:pt x="558882" y="2164558"/>
                  </a:lnTo>
                  <a:close/>
                </a:path>
                <a:path w="2479040" h="3153410">
                  <a:moveTo>
                    <a:pt x="174183" y="2499226"/>
                  </a:moveTo>
                  <a:lnTo>
                    <a:pt x="0" y="2499226"/>
                  </a:lnTo>
                  <a:lnTo>
                    <a:pt x="0" y="2448965"/>
                  </a:lnTo>
                  <a:lnTo>
                    <a:pt x="174183" y="2448965"/>
                  </a:lnTo>
                  <a:lnTo>
                    <a:pt x="184167" y="2450999"/>
                  </a:lnTo>
                  <a:lnTo>
                    <a:pt x="192128" y="2456483"/>
                  </a:lnTo>
                  <a:lnTo>
                    <a:pt x="197394" y="2464491"/>
                  </a:lnTo>
                  <a:lnTo>
                    <a:pt x="199299" y="2474095"/>
                  </a:lnTo>
                  <a:lnTo>
                    <a:pt x="197266" y="2484086"/>
                  </a:lnTo>
                  <a:lnTo>
                    <a:pt x="191785" y="2492051"/>
                  </a:lnTo>
                  <a:lnTo>
                    <a:pt x="183782" y="2497321"/>
                  </a:lnTo>
                  <a:lnTo>
                    <a:pt x="174183" y="2499226"/>
                  </a:lnTo>
                  <a:close/>
                </a:path>
              </a:pathLst>
            </a:custGeom>
            <a:solidFill>
              <a:srgbClr val="1D4E72"/>
            </a:solidFill>
          </p:spPr>
          <p:txBody>
            <a:bodyPr wrap="square" lIns="0" tIns="0" rIns="0" bIns="0" rtlCol="0"/>
            <a:lstStyle/>
            <a:p>
              <a:endParaRPr/>
            </a:p>
          </p:txBody>
        </p:sp>
      </p:grpSp>
      <p:grpSp>
        <p:nvGrpSpPr>
          <p:cNvPr id="18" name="object 18"/>
          <p:cNvGrpSpPr/>
          <p:nvPr/>
        </p:nvGrpSpPr>
        <p:grpSpPr>
          <a:xfrm>
            <a:off x="15381609" y="0"/>
            <a:ext cx="2906395" cy="10018395"/>
            <a:chOff x="15381609" y="0"/>
            <a:chExt cx="2906395" cy="10018395"/>
          </a:xfrm>
        </p:grpSpPr>
        <p:sp>
          <p:nvSpPr>
            <p:cNvPr id="19" name="object 19"/>
            <p:cNvSpPr/>
            <p:nvPr/>
          </p:nvSpPr>
          <p:spPr>
            <a:xfrm>
              <a:off x="15408879" y="0"/>
              <a:ext cx="2879725" cy="2757170"/>
            </a:xfrm>
            <a:custGeom>
              <a:avLst/>
              <a:gdLst/>
              <a:ahLst/>
              <a:cxnLst/>
              <a:rect l="l" t="t" r="r" b="b"/>
              <a:pathLst>
                <a:path w="2879725" h="2757170">
                  <a:moveTo>
                    <a:pt x="0" y="0"/>
                  </a:moveTo>
                  <a:lnTo>
                    <a:pt x="2879119" y="0"/>
                  </a:lnTo>
                  <a:lnTo>
                    <a:pt x="2879119" y="2756714"/>
                  </a:lnTo>
                  <a:lnTo>
                    <a:pt x="0" y="2756714"/>
                  </a:lnTo>
                  <a:lnTo>
                    <a:pt x="0" y="0"/>
                  </a:lnTo>
                  <a:close/>
                </a:path>
              </a:pathLst>
            </a:custGeom>
            <a:solidFill>
              <a:srgbClr val="42B161"/>
            </a:solidFill>
          </p:spPr>
          <p:txBody>
            <a:bodyPr wrap="square" lIns="0" tIns="0" rIns="0" bIns="0" rtlCol="0"/>
            <a:lstStyle/>
            <a:p>
              <a:endParaRPr/>
            </a:p>
          </p:txBody>
        </p:sp>
        <p:sp>
          <p:nvSpPr>
            <p:cNvPr id="20" name="object 20"/>
            <p:cNvSpPr/>
            <p:nvPr/>
          </p:nvSpPr>
          <p:spPr>
            <a:xfrm>
              <a:off x="15583096" y="0"/>
              <a:ext cx="2705100" cy="2590165"/>
            </a:xfrm>
            <a:custGeom>
              <a:avLst/>
              <a:gdLst/>
              <a:ahLst/>
              <a:cxnLst/>
              <a:rect l="l" t="t" r="r" b="b"/>
              <a:pathLst>
                <a:path w="2705100" h="2590165">
                  <a:moveTo>
                    <a:pt x="0" y="0"/>
                  </a:moveTo>
                  <a:lnTo>
                    <a:pt x="2704902" y="0"/>
                  </a:lnTo>
                  <a:lnTo>
                    <a:pt x="2704902" y="2589711"/>
                  </a:lnTo>
                  <a:lnTo>
                    <a:pt x="0" y="2589711"/>
                  </a:lnTo>
                  <a:lnTo>
                    <a:pt x="0" y="0"/>
                  </a:lnTo>
                  <a:close/>
                </a:path>
              </a:pathLst>
            </a:custGeom>
            <a:solidFill>
              <a:srgbClr val="FDB92E"/>
            </a:solidFill>
          </p:spPr>
          <p:txBody>
            <a:bodyPr wrap="square" lIns="0" tIns="0" rIns="0" bIns="0" rtlCol="0"/>
            <a:lstStyle/>
            <a:p>
              <a:endParaRPr/>
            </a:p>
          </p:txBody>
        </p:sp>
        <p:sp>
          <p:nvSpPr>
            <p:cNvPr id="21" name="object 21"/>
            <p:cNvSpPr/>
            <p:nvPr/>
          </p:nvSpPr>
          <p:spPr>
            <a:xfrm>
              <a:off x="16104592" y="74640"/>
              <a:ext cx="2023745" cy="957580"/>
            </a:xfrm>
            <a:custGeom>
              <a:avLst/>
              <a:gdLst/>
              <a:ahLst/>
              <a:cxnLst/>
              <a:rect l="l" t="t" r="r" b="b"/>
              <a:pathLst>
                <a:path w="2023744" h="957580">
                  <a:moveTo>
                    <a:pt x="2023154" y="957227"/>
                  </a:moveTo>
                  <a:lnTo>
                    <a:pt x="0" y="957227"/>
                  </a:lnTo>
                  <a:lnTo>
                    <a:pt x="13872" y="908103"/>
                  </a:lnTo>
                  <a:lnTo>
                    <a:pt x="29389" y="859801"/>
                  </a:lnTo>
                  <a:lnTo>
                    <a:pt x="46513" y="812359"/>
                  </a:lnTo>
                  <a:lnTo>
                    <a:pt x="65204" y="765817"/>
                  </a:lnTo>
                  <a:lnTo>
                    <a:pt x="85424" y="720213"/>
                  </a:lnTo>
                  <a:lnTo>
                    <a:pt x="107135" y="675588"/>
                  </a:lnTo>
                  <a:lnTo>
                    <a:pt x="130298" y="631979"/>
                  </a:lnTo>
                  <a:lnTo>
                    <a:pt x="154876" y="589427"/>
                  </a:lnTo>
                  <a:lnTo>
                    <a:pt x="180828" y="547971"/>
                  </a:lnTo>
                  <a:lnTo>
                    <a:pt x="208118" y="507649"/>
                  </a:lnTo>
                  <a:lnTo>
                    <a:pt x="236706" y="468502"/>
                  </a:lnTo>
                  <a:lnTo>
                    <a:pt x="266554" y="430568"/>
                  </a:lnTo>
                  <a:lnTo>
                    <a:pt x="297624" y="393887"/>
                  </a:lnTo>
                  <a:lnTo>
                    <a:pt x="329877" y="358498"/>
                  </a:lnTo>
                  <a:lnTo>
                    <a:pt x="363275" y="324440"/>
                  </a:lnTo>
                  <a:lnTo>
                    <a:pt x="397778" y="291752"/>
                  </a:lnTo>
                  <a:lnTo>
                    <a:pt x="433350" y="260474"/>
                  </a:lnTo>
                  <a:lnTo>
                    <a:pt x="469951" y="230645"/>
                  </a:lnTo>
                  <a:lnTo>
                    <a:pt x="507542" y="202305"/>
                  </a:lnTo>
                  <a:lnTo>
                    <a:pt x="546086" y="175491"/>
                  </a:lnTo>
                  <a:lnTo>
                    <a:pt x="585544" y="150244"/>
                  </a:lnTo>
                  <a:lnTo>
                    <a:pt x="625878" y="126604"/>
                  </a:lnTo>
                  <a:lnTo>
                    <a:pt x="667048" y="104608"/>
                  </a:lnTo>
                  <a:lnTo>
                    <a:pt x="709017" y="84297"/>
                  </a:lnTo>
                  <a:lnTo>
                    <a:pt x="751746" y="65709"/>
                  </a:lnTo>
                  <a:lnTo>
                    <a:pt x="795196" y="48884"/>
                  </a:lnTo>
                  <a:lnTo>
                    <a:pt x="839330" y="33862"/>
                  </a:lnTo>
                  <a:lnTo>
                    <a:pt x="884109" y="20681"/>
                  </a:lnTo>
                  <a:lnTo>
                    <a:pt x="929493" y="9380"/>
                  </a:lnTo>
                  <a:lnTo>
                    <a:pt x="975446" y="0"/>
                  </a:lnTo>
                  <a:lnTo>
                    <a:pt x="977804" y="0"/>
                  </a:lnTo>
                  <a:lnTo>
                    <a:pt x="1022414" y="8651"/>
                  </a:lnTo>
                  <a:lnTo>
                    <a:pt x="1066748" y="18996"/>
                  </a:lnTo>
                  <a:lnTo>
                    <a:pt x="1110759" y="31014"/>
                  </a:lnTo>
                  <a:lnTo>
                    <a:pt x="1154401" y="44681"/>
                  </a:lnTo>
                  <a:lnTo>
                    <a:pt x="1197627" y="59976"/>
                  </a:lnTo>
                  <a:lnTo>
                    <a:pt x="1240392" y="76878"/>
                  </a:lnTo>
                  <a:lnTo>
                    <a:pt x="1282647" y="95364"/>
                  </a:lnTo>
                  <a:lnTo>
                    <a:pt x="1324347" y="115412"/>
                  </a:lnTo>
                  <a:lnTo>
                    <a:pt x="1365445" y="137001"/>
                  </a:lnTo>
                  <a:lnTo>
                    <a:pt x="1405895" y="160108"/>
                  </a:lnTo>
                  <a:lnTo>
                    <a:pt x="1445650" y="184711"/>
                  </a:lnTo>
                  <a:lnTo>
                    <a:pt x="1484664" y="210789"/>
                  </a:lnTo>
                  <a:lnTo>
                    <a:pt x="1522889" y="238319"/>
                  </a:lnTo>
                  <a:lnTo>
                    <a:pt x="1560280" y="267280"/>
                  </a:lnTo>
                  <a:lnTo>
                    <a:pt x="1596790" y="297650"/>
                  </a:lnTo>
                  <a:lnTo>
                    <a:pt x="1632373" y="329406"/>
                  </a:lnTo>
                  <a:lnTo>
                    <a:pt x="1666981" y="362527"/>
                  </a:lnTo>
                  <a:lnTo>
                    <a:pt x="1700569" y="396990"/>
                  </a:lnTo>
                  <a:lnTo>
                    <a:pt x="1733089" y="432775"/>
                  </a:lnTo>
                  <a:lnTo>
                    <a:pt x="1764496" y="469859"/>
                  </a:lnTo>
                  <a:lnTo>
                    <a:pt x="1794742" y="508219"/>
                  </a:lnTo>
                  <a:lnTo>
                    <a:pt x="1823782" y="547834"/>
                  </a:lnTo>
                  <a:lnTo>
                    <a:pt x="1851568" y="588683"/>
                  </a:lnTo>
                  <a:lnTo>
                    <a:pt x="1878055" y="630742"/>
                  </a:lnTo>
                  <a:lnTo>
                    <a:pt x="1903195" y="673991"/>
                  </a:lnTo>
                  <a:lnTo>
                    <a:pt x="1926942" y="718407"/>
                  </a:lnTo>
                  <a:lnTo>
                    <a:pt x="1949249" y="763968"/>
                  </a:lnTo>
                  <a:lnTo>
                    <a:pt x="1970071" y="810653"/>
                  </a:lnTo>
                  <a:lnTo>
                    <a:pt x="1989360" y="858439"/>
                  </a:lnTo>
                  <a:lnTo>
                    <a:pt x="2007070" y="907304"/>
                  </a:lnTo>
                  <a:close/>
                </a:path>
              </a:pathLst>
            </a:custGeom>
            <a:solidFill>
              <a:srgbClr val="42B161"/>
            </a:solidFill>
          </p:spPr>
          <p:txBody>
            <a:bodyPr wrap="square" lIns="0" tIns="0" rIns="0" bIns="0" rtlCol="0"/>
            <a:lstStyle/>
            <a:p>
              <a:endParaRPr/>
            </a:p>
          </p:txBody>
        </p:sp>
        <p:sp>
          <p:nvSpPr>
            <p:cNvPr id="22" name="object 22"/>
            <p:cNvSpPr/>
            <p:nvPr/>
          </p:nvSpPr>
          <p:spPr>
            <a:xfrm>
              <a:off x="15381609" y="0"/>
              <a:ext cx="2906389" cy="10018281"/>
            </a:xfrm>
            <a:prstGeom prst="rect">
              <a:avLst/>
            </a:prstGeom>
            <a:blipFill>
              <a:blip r:embed="rId2" cstate="print"/>
              <a:stretch>
                <a:fillRect/>
              </a:stretch>
            </a:blipFill>
          </p:spPr>
          <p:txBody>
            <a:bodyPr wrap="square" lIns="0" tIns="0" rIns="0" bIns="0" rtlCol="0"/>
            <a:lstStyle/>
            <a:p>
              <a:endParaRPr/>
            </a:p>
          </p:txBody>
        </p:sp>
      </p:grpSp>
      <p:grpSp>
        <p:nvGrpSpPr>
          <p:cNvPr id="23" name="object 23"/>
          <p:cNvGrpSpPr/>
          <p:nvPr/>
        </p:nvGrpSpPr>
        <p:grpSpPr>
          <a:xfrm>
            <a:off x="12621097" y="0"/>
            <a:ext cx="2224405" cy="2032000"/>
            <a:chOff x="12621097" y="0"/>
            <a:chExt cx="2224405" cy="2032000"/>
          </a:xfrm>
        </p:grpSpPr>
        <p:sp>
          <p:nvSpPr>
            <p:cNvPr id="24" name="object 24"/>
            <p:cNvSpPr/>
            <p:nvPr/>
          </p:nvSpPr>
          <p:spPr>
            <a:xfrm>
              <a:off x="13473078" y="412685"/>
              <a:ext cx="520700" cy="405765"/>
            </a:xfrm>
            <a:custGeom>
              <a:avLst/>
              <a:gdLst/>
              <a:ahLst/>
              <a:cxnLst/>
              <a:rect l="l" t="t" r="r" b="b"/>
              <a:pathLst>
                <a:path w="520700" h="405765">
                  <a:moveTo>
                    <a:pt x="0" y="405756"/>
                  </a:moveTo>
                  <a:lnTo>
                    <a:pt x="0" y="47916"/>
                  </a:lnTo>
                  <a:lnTo>
                    <a:pt x="33518" y="36021"/>
                  </a:lnTo>
                  <a:lnTo>
                    <a:pt x="72752" y="24440"/>
                  </a:lnTo>
                  <a:lnTo>
                    <a:pt x="117309" y="14110"/>
                  </a:lnTo>
                  <a:lnTo>
                    <a:pt x="166794" y="5969"/>
                  </a:lnTo>
                  <a:lnTo>
                    <a:pt x="220814" y="953"/>
                  </a:lnTo>
                  <a:lnTo>
                    <a:pt x="278975" y="0"/>
                  </a:lnTo>
                  <a:lnTo>
                    <a:pt x="338003" y="3994"/>
                  </a:lnTo>
                  <a:lnTo>
                    <a:pt x="391977" y="11863"/>
                  </a:lnTo>
                  <a:lnTo>
                    <a:pt x="440582" y="22528"/>
                  </a:lnTo>
                  <a:lnTo>
                    <a:pt x="483503" y="34905"/>
                  </a:lnTo>
                  <a:lnTo>
                    <a:pt x="520425" y="47916"/>
                  </a:lnTo>
                  <a:lnTo>
                    <a:pt x="520425" y="401972"/>
                  </a:lnTo>
                  <a:lnTo>
                    <a:pt x="0" y="405756"/>
                  </a:lnTo>
                  <a:close/>
                </a:path>
              </a:pathLst>
            </a:custGeom>
            <a:solidFill>
              <a:srgbClr val="FDB92E"/>
            </a:solidFill>
          </p:spPr>
          <p:txBody>
            <a:bodyPr wrap="square" lIns="0" tIns="0" rIns="0" bIns="0" rtlCol="0"/>
            <a:lstStyle/>
            <a:p>
              <a:endParaRPr/>
            </a:p>
          </p:txBody>
        </p:sp>
        <p:sp>
          <p:nvSpPr>
            <p:cNvPr id="25" name="object 25"/>
            <p:cNvSpPr/>
            <p:nvPr/>
          </p:nvSpPr>
          <p:spPr>
            <a:xfrm>
              <a:off x="13615847" y="224852"/>
              <a:ext cx="1209040" cy="1727200"/>
            </a:xfrm>
            <a:custGeom>
              <a:avLst/>
              <a:gdLst/>
              <a:ahLst/>
              <a:cxnLst/>
              <a:rect l="l" t="t" r="r" b="b"/>
              <a:pathLst>
                <a:path w="1209040" h="1727200">
                  <a:moveTo>
                    <a:pt x="1208978" y="1727152"/>
                  </a:moveTo>
                  <a:lnTo>
                    <a:pt x="980707" y="1727152"/>
                  </a:lnTo>
                  <a:lnTo>
                    <a:pt x="978625" y="1675282"/>
                  </a:lnTo>
                  <a:lnTo>
                    <a:pt x="974505" y="1624031"/>
                  </a:lnTo>
                  <a:lnTo>
                    <a:pt x="968395" y="1573442"/>
                  </a:lnTo>
                  <a:lnTo>
                    <a:pt x="960339" y="1523559"/>
                  </a:lnTo>
                  <a:lnTo>
                    <a:pt x="950386" y="1474425"/>
                  </a:lnTo>
                  <a:lnTo>
                    <a:pt x="938581" y="1426085"/>
                  </a:lnTo>
                  <a:lnTo>
                    <a:pt x="924971" y="1378581"/>
                  </a:lnTo>
                  <a:lnTo>
                    <a:pt x="909602" y="1331958"/>
                  </a:lnTo>
                  <a:lnTo>
                    <a:pt x="892522" y="1286259"/>
                  </a:lnTo>
                  <a:lnTo>
                    <a:pt x="873776" y="1241528"/>
                  </a:lnTo>
                  <a:lnTo>
                    <a:pt x="853411" y="1197808"/>
                  </a:lnTo>
                  <a:lnTo>
                    <a:pt x="831474" y="1155144"/>
                  </a:lnTo>
                  <a:lnTo>
                    <a:pt x="808011" y="1113578"/>
                  </a:lnTo>
                  <a:lnTo>
                    <a:pt x="783069" y="1073154"/>
                  </a:lnTo>
                  <a:lnTo>
                    <a:pt x="756694" y="1033916"/>
                  </a:lnTo>
                  <a:lnTo>
                    <a:pt x="728933" y="995908"/>
                  </a:lnTo>
                  <a:lnTo>
                    <a:pt x="699833" y="959173"/>
                  </a:lnTo>
                  <a:lnTo>
                    <a:pt x="669439" y="923755"/>
                  </a:lnTo>
                  <a:lnTo>
                    <a:pt x="637799" y="889697"/>
                  </a:lnTo>
                  <a:lnTo>
                    <a:pt x="604959" y="857044"/>
                  </a:lnTo>
                  <a:lnTo>
                    <a:pt x="570965" y="825838"/>
                  </a:lnTo>
                  <a:lnTo>
                    <a:pt x="535864" y="796124"/>
                  </a:lnTo>
                  <a:lnTo>
                    <a:pt x="499703" y="767945"/>
                  </a:lnTo>
                  <a:lnTo>
                    <a:pt x="462528" y="741344"/>
                  </a:lnTo>
                  <a:lnTo>
                    <a:pt x="424386" y="716366"/>
                  </a:lnTo>
                  <a:lnTo>
                    <a:pt x="385323" y="693054"/>
                  </a:lnTo>
                  <a:lnTo>
                    <a:pt x="345386" y="671451"/>
                  </a:lnTo>
                  <a:lnTo>
                    <a:pt x="304621" y="651602"/>
                  </a:lnTo>
                  <a:lnTo>
                    <a:pt x="263075" y="633550"/>
                  </a:lnTo>
                  <a:lnTo>
                    <a:pt x="220794" y="617338"/>
                  </a:lnTo>
                  <a:lnTo>
                    <a:pt x="177825" y="603010"/>
                  </a:lnTo>
                  <a:lnTo>
                    <a:pt x="134215" y="590610"/>
                  </a:lnTo>
                  <a:lnTo>
                    <a:pt x="90009" y="580182"/>
                  </a:lnTo>
                  <a:lnTo>
                    <a:pt x="45255" y="571769"/>
                  </a:lnTo>
                  <a:lnTo>
                    <a:pt x="0" y="565414"/>
                  </a:lnTo>
                  <a:lnTo>
                    <a:pt x="19056" y="563473"/>
                  </a:lnTo>
                  <a:lnTo>
                    <a:pt x="38190" y="561887"/>
                  </a:lnTo>
                  <a:lnTo>
                    <a:pt x="57494" y="560651"/>
                  </a:lnTo>
                  <a:lnTo>
                    <a:pt x="77064" y="559761"/>
                  </a:lnTo>
                  <a:lnTo>
                    <a:pt x="122793" y="559101"/>
                  </a:lnTo>
                  <a:lnTo>
                    <a:pt x="168186" y="560560"/>
                  </a:lnTo>
                  <a:lnTo>
                    <a:pt x="213198" y="564097"/>
                  </a:lnTo>
                  <a:lnTo>
                    <a:pt x="257786" y="569669"/>
                  </a:lnTo>
                  <a:lnTo>
                    <a:pt x="301904" y="577237"/>
                  </a:lnTo>
                  <a:lnTo>
                    <a:pt x="345510" y="586758"/>
                  </a:lnTo>
                  <a:lnTo>
                    <a:pt x="388559" y="598191"/>
                  </a:lnTo>
                  <a:lnTo>
                    <a:pt x="431008" y="611496"/>
                  </a:lnTo>
                  <a:lnTo>
                    <a:pt x="472811" y="626630"/>
                  </a:lnTo>
                  <a:lnTo>
                    <a:pt x="513926" y="643554"/>
                  </a:lnTo>
                  <a:lnTo>
                    <a:pt x="554308" y="662225"/>
                  </a:lnTo>
                  <a:lnTo>
                    <a:pt x="593914" y="682602"/>
                  </a:lnTo>
                  <a:lnTo>
                    <a:pt x="632699" y="704644"/>
                  </a:lnTo>
                  <a:lnTo>
                    <a:pt x="670619" y="728310"/>
                  </a:lnTo>
                  <a:lnTo>
                    <a:pt x="707631" y="753559"/>
                  </a:lnTo>
                  <a:lnTo>
                    <a:pt x="743690" y="780350"/>
                  </a:lnTo>
                  <a:lnTo>
                    <a:pt x="778753" y="808640"/>
                  </a:lnTo>
                  <a:lnTo>
                    <a:pt x="812775" y="838389"/>
                  </a:lnTo>
                  <a:lnTo>
                    <a:pt x="845712" y="869557"/>
                  </a:lnTo>
                  <a:lnTo>
                    <a:pt x="877521" y="902100"/>
                  </a:lnTo>
                  <a:lnTo>
                    <a:pt x="908158" y="935980"/>
                  </a:lnTo>
                  <a:lnTo>
                    <a:pt x="937578" y="971153"/>
                  </a:lnTo>
                  <a:lnTo>
                    <a:pt x="965738" y="1007579"/>
                  </a:lnTo>
                  <a:lnTo>
                    <a:pt x="992593" y="1045217"/>
                  </a:lnTo>
                  <a:lnTo>
                    <a:pt x="1018099" y="1084025"/>
                  </a:lnTo>
                  <a:lnTo>
                    <a:pt x="1042214" y="1123962"/>
                  </a:lnTo>
                  <a:lnTo>
                    <a:pt x="1064891" y="1164988"/>
                  </a:lnTo>
                  <a:lnTo>
                    <a:pt x="1086089" y="1207060"/>
                  </a:lnTo>
                  <a:lnTo>
                    <a:pt x="1105762" y="1250138"/>
                  </a:lnTo>
                  <a:lnTo>
                    <a:pt x="1123867" y="1294180"/>
                  </a:lnTo>
                  <a:lnTo>
                    <a:pt x="1140359" y="1339145"/>
                  </a:lnTo>
                  <a:lnTo>
                    <a:pt x="1155196" y="1384992"/>
                  </a:lnTo>
                  <a:lnTo>
                    <a:pt x="1168332" y="1431680"/>
                  </a:lnTo>
                  <a:lnTo>
                    <a:pt x="1179723" y="1479167"/>
                  </a:lnTo>
                  <a:lnTo>
                    <a:pt x="1189327" y="1527412"/>
                  </a:lnTo>
                  <a:lnTo>
                    <a:pt x="1197098" y="1576375"/>
                  </a:lnTo>
                  <a:lnTo>
                    <a:pt x="1202993" y="1626013"/>
                  </a:lnTo>
                  <a:lnTo>
                    <a:pt x="1206967" y="1676286"/>
                  </a:lnTo>
                  <a:lnTo>
                    <a:pt x="1208978" y="1727152"/>
                  </a:lnTo>
                  <a:close/>
                </a:path>
                <a:path w="1209040" h="1727200">
                  <a:moveTo>
                    <a:pt x="175695" y="187833"/>
                  </a:moveTo>
                  <a:lnTo>
                    <a:pt x="59188" y="187833"/>
                  </a:lnTo>
                  <a:lnTo>
                    <a:pt x="59188" y="23479"/>
                  </a:lnTo>
                  <a:lnTo>
                    <a:pt x="65794" y="17701"/>
                  </a:lnTo>
                  <a:lnTo>
                    <a:pt x="78214" y="9637"/>
                  </a:lnTo>
                  <a:lnTo>
                    <a:pt x="95918" y="2623"/>
                  </a:lnTo>
                  <a:lnTo>
                    <a:pt x="118376" y="0"/>
                  </a:lnTo>
                  <a:lnTo>
                    <a:pt x="140138" y="3008"/>
                  </a:lnTo>
                  <a:lnTo>
                    <a:pt x="157244" y="9978"/>
                  </a:lnTo>
                  <a:lnTo>
                    <a:pt x="169246" y="17829"/>
                  </a:lnTo>
                  <a:lnTo>
                    <a:pt x="175695" y="23479"/>
                  </a:lnTo>
                  <a:lnTo>
                    <a:pt x="175695" y="187833"/>
                  </a:lnTo>
                  <a:close/>
                </a:path>
              </a:pathLst>
            </a:custGeom>
            <a:solidFill>
              <a:srgbClr val="537EA6"/>
            </a:solidFill>
          </p:spPr>
          <p:txBody>
            <a:bodyPr wrap="square" lIns="0" tIns="0" rIns="0" bIns="0" rtlCol="0"/>
            <a:lstStyle/>
            <a:p>
              <a:endParaRPr/>
            </a:p>
          </p:txBody>
        </p:sp>
        <p:sp>
          <p:nvSpPr>
            <p:cNvPr id="26" name="object 26"/>
            <p:cNvSpPr/>
            <p:nvPr/>
          </p:nvSpPr>
          <p:spPr>
            <a:xfrm>
              <a:off x="12639884" y="790267"/>
              <a:ext cx="1957070" cy="1162685"/>
            </a:xfrm>
            <a:custGeom>
              <a:avLst/>
              <a:gdLst/>
              <a:ahLst/>
              <a:cxnLst/>
              <a:rect l="l" t="t" r="r" b="b"/>
              <a:pathLst>
                <a:path w="1957069" h="1162685">
                  <a:moveTo>
                    <a:pt x="1956670" y="1162648"/>
                  </a:moveTo>
                  <a:lnTo>
                    <a:pt x="0" y="1162648"/>
                  </a:lnTo>
                  <a:lnTo>
                    <a:pt x="2065" y="1111085"/>
                  </a:lnTo>
                  <a:lnTo>
                    <a:pt x="6139" y="1060104"/>
                  </a:lnTo>
                  <a:lnTo>
                    <a:pt x="12176" y="1009752"/>
                  </a:lnTo>
                  <a:lnTo>
                    <a:pt x="20131" y="960073"/>
                  </a:lnTo>
                  <a:lnTo>
                    <a:pt x="29962" y="911113"/>
                  </a:lnTo>
                  <a:lnTo>
                    <a:pt x="41623" y="862916"/>
                  </a:lnTo>
                  <a:lnTo>
                    <a:pt x="55070" y="815528"/>
                  </a:lnTo>
                  <a:lnTo>
                    <a:pt x="70259" y="768994"/>
                  </a:lnTo>
                  <a:lnTo>
                    <a:pt x="87145" y="723358"/>
                  </a:lnTo>
                  <a:lnTo>
                    <a:pt x="105685" y="678666"/>
                  </a:lnTo>
                  <a:lnTo>
                    <a:pt x="125833" y="634964"/>
                  </a:lnTo>
                  <a:lnTo>
                    <a:pt x="147547" y="592295"/>
                  </a:lnTo>
                  <a:lnTo>
                    <a:pt x="170780" y="550706"/>
                  </a:lnTo>
                  <a:lnTo>
                    <a:pt x="195490" y="510240"/>
                  </a:lnTo>
                  <a:lnTo>
                    <a:pt x="221632" y="470944"/>
                  </a:lnTo>
                  <a:lnTo>
                    <a:pt x="249160" y="432862"/>
                  </a:lnTo>
                  <a:lnTo>
                    <a:pt x="278033" y="396040"/>
                  </a:lnTo>
                  <a:lnTo>
                    <a:pt x="308204" y="360523"/>
                  </a:lnTo>
                  <a:lnTo>
                    <a:pt x="339629" y="326355"/>
                  </a:lnTo>
                  <a:lnTo>
                    <a:pt x="372265" y="293581"/>
                  </a:lnTo>
                  <a:lnTo>
                    <a:pt x="406067" y="262248"/>
                  </a:lnTo>
                  <a:lnTo>
                    <a:pt x="440991" y="232399"/>
                  </a:lnTo>
                  <a:lnTo>
                    <a:pt x="476992" y="204080"/>
                  </a:lnTo>
                  <a:lnTo>
                    <a:pt x="514026" y="177336"/>
                  </a:lnTo>
                  <a:lnTo>
                    <a:pt x="552049" y="152213"/>
                  </a:lnTo>
                  <a:lnTo>
                    <a:pt x="591017" y="128754"/>
                  </a:lnTo>
                  <a:lnTo>
                    <a:pt x="630885" y="107006"/>
                  </a:lnTo>
                  <a:lnTo>
                    <a:pt x="671608" y="87013"/>
                  </a:lnTo>
                  <a:lnTo>
                    <a:pt x="713144" y="68821"/>
                  </a:lnTo>
                  <a:lnTo>
                    <a:pt x="755447" y="52474"/>
                  </a:lnTo>
                  <a:lnTo>
                    <a:pt x="798473" y="38017"/>
                  </a:lnTo>
                  <a:lnTo>
                    <a:pt x="842177" y="25497"/>
                  </a:lnTo>
                  <a:lnTo>
                    <a:pt x="886517" y="14957"/>
                  </a:lnTo>
                  <a:lnTo>
                    <a:pt x="931525" y="6431"/>
                  </a:lnTo>
                  <a:lnTo>
                    <a:pt x="976921" y="0"/>
                  </a:lnTo>
                  <a:lnTo>
                    <a:pt x="1022234" y="6443"/>
                  </a:lnTo>
                  <a:lnTo>
                    <a:pt x="1066922" y="14913"/>
                  </a:lnTo>
                  <a:lnTo>
                    <a:pt x="1111116" y="25402"/>
                  </a:lnTo>
                  <a:lnTo>
                    <a:pt x="1154712" y="37854"/>
                  </a:lnTo>
                  <a:lnTo>
                    <a:pt x="1197663" y="52227"/>
                  </a:lnTo>
                  <a:lnTo>
                    <a:pt x="1239922" y="68478"/>
                  </a:lnTo>
                  <a:lnTo>
                    <a:pt x="1281443" y="86562"/>
                  </a:lnTo>
                  <a:lnTo>
                    <a:pt x="1322180" y="106438"/>
                  </a:lnTo>
                  <a:lnTo>
                    <a:pt x="1362087" y="128062"/>
                  </a:lnTo>
                  <a:lnTo>
                    <a:pt x="1401118" y="151391"/>
                  </a:lnTo>
                  <a:lnTo>
                    <a:pt x="1439226" y="176382"/>
                  </a:lnTo>
                  <a:lnTo>
                    <a:pt x="1476364" y="202992"/>
                  </a:lnTo>
                  <a:lnTo>
                    <a:pt x="1512488" y="231177"/>
                  </a:lnTo>
                  <a:lnTo>
                    <a:pt x="1547549" y="260895"/>
                  </a:lnTo>
                  <a:lnTo>
                    <a:pt x="1581503" y="292103"/>
                  </a:lnTo>
                  <a:lnTo>
                    <a:pt x="1614303" y="324756"/>
                  </a:lnTo>
                  <a:lnTo>
                    <a:pt x="1645902" y="358813"/>
                  </a:lnTo>
                  <a:lnTo>
                    <a:pt x="1676255" y="394231"/>
                  </a:lnTo>
                  <a:lnTo>
                    <a:pt x="1705315" y="430965"/>
                  </a:lnTo>
                  <a:lnTo>
                    <a:pt x="1733035" y="468973"/>
                  </a:lnTo>
                  <a:lnTo>
                    <a:pt x="1759370" y="508212"/>
                  </a:lnTo>
                  <a:lnTo>
                    <a:pt x="1784273" y="548638"/>
                  </a:lnTo>
                  <a:lnTo>
                    <a:pt x="1807698" y="590209"/>
                  </a:lnTo>
                  <a:lnTo>
                    <a:pt x="1829599" y="632882"/>
                  </a:lnTo>
                  <a:lnTo>
                    <a:pt x="1849929" y="676613"/>
                  </a:lnTo>
                  <a:lnTo>
                    <a:pt x="1868643" y="721359"/>
                  </a:lnTo>
                  <a:lnTo>
                    <a:pt x="1885693" y="767077"/>
                  </a:lnTo>
                  <a:lnTo>
                    <a:pt x="1901034" y="813725"/>
                  </a:lnTo>
                  <a:lnTo>
                    <a:pt x="1914619" y="861258"/>
                  </a:lnTo>
                  <a:lnTo>
                    <a:pt x="1926402" y="909634"/>
                  </a:lnTo>
                  <a:lnTo>
                    <a:pt x="1936338" y="958810"/>
                  </a:lnTo>
                  <a:lnTo>
                    <a:pt x="1944378" y="1008743"/>
                  </a:lnTo>
                  <a:lnTo>
                    <a:pt x="1950478" y="1059388"/>
                  </a:lnTo>
                  <a:lnTo>
                    <a:pt x="1954591" y="1110705"/>
                  </a:lnTo>
                  <a:lnTo>
                    <a:pt x="1956670" y="1162648"/>
                  </a:lnTo>
                  <a:close/>
                </a:path>
              </a:pathLst>
            </a:custGeom>
            <a:solidFill>
              <a:srgbClr val="42B161"/>
            </a:solidFill>
          </p:spPr>
          <p:txBody>
            <a:bodyPr wrap="square" lIns="0" tIns="0" rIns="0" bIns="0" rtlCol="0"/>
            <a:lstStyle/>
            <a:p>
              <a:endParaRPr/>
            </a:p>
          </p:txBody>
        </p:sp>
        <p:sp>
          <p:nvSpPr>
            <p:cNvPr id="27" name="object 27"/>
            <p:cNvSpPr/>
            <p:nvPr/>
          </p:nvSpPr>
          <p:spPr>
            <a:xfrm>
              <a:off x="12639884" y="1921960"/>
              <a:ext cx="2185035" cy="97790"/>
            </a:xfrm>
            <a:custGeom>
              <a:avLst/>
              <a:gdLst/>
              <a:ahLst/>
              <a:cxnLst/>
              <a:rect l="l" t="t" r="r" b="b"/>
              <a:pathLst>
                <a:path w="2185034" h="97789">
                  <a:moveTo>
                    <a:pt x="1092470" y="97654"/>
                  </a:moveTo>
                  <a:lnTo>
                    <a:pt x="777060" y="95607"/>
                  </a:lnTo>
                  <a:lnTo>
                    <a:pt x="435139" y="87900"/>
                  </a:lnTo>
                  <a:lnTo>
                    <a:pt x="268065" y="80963"/>
                  </a:lnTo>
                  <a:lnTo>
                    <a:pt x="176079" y="75524"/>
                  </a:lnTo>
                  <a:lnTo>
                    <a:pt x="136540" y="72588"/>
                  </a:lnTo>
                  <a:lnTo>
                    <a:pt x="71427" y="66327"/>
                  </a:lnTo>
                  <a:lnTo>
                    <a:pt x="26349" y="59608"/>
                  </a:lnTo>
                  <a:lnTo>
                    <a:pt x="0" y="48827"/>
                  </a:lnTo>
                  <a:lnTo>
                    <a:pt x="2998" y="45146"/>
                  </a:lnTo>
                  <a:lnTo>
                    <a:pt x="46278" y="34616"/>
                  </a:lnTo>
                  <a:lnTo>
                    <a:pt x="101585" y="28114"/>
                  </a:lnTo>
                  <a:lnTo>
                    <a:pt x="176079" y="22108"/>
                  </a:lnTo>
                  <a:lnTo>
                    <a:pt x="268065" y="16672"/>
                  </a:lnTo>
                  <a:lnTo>
                    <a:pt x="435139" y="9740"/>
                  </a:lnTo>
                  <a:lnTo>
                    <a:pt x="703317" y="3155"/>
                  </a:lnTo>
                  <a:lnTo>
                    <a:pt x="1092470" y="0"/>
                  </a:lnTo>
                  <a:lnTo>
                    <a:pt x="1453161" y="2779"/>
                  </a:lnTo>
                  <a:lnTo>
                    <a:pt x="1785169" y="11298"/>
                  </a:lnTo>
                  <a:lnTo>
                    <a:pt x="1920495" y="17134"/>
                  </a:lnTo>
                  <a:lnTo>
                    <a:pt x="1979186" y="20428"/>
                  </a:lnTo>
                  <a:lnTo>
                    <a:pt x="2031358" y="23949"/>
                  </a:lnTo>
                  <a:lnTo>
                    <a:pt x="2076608" y="27679"/>
                  </a:lnTo>
                  <a:lnTo>
                    <a:pt x="2114534" y="31600"/>
                  </a:lnTo>
                  <a:lnTo>
                    <a:pt x="2166803" y="39940"/>
                  </a:lnTo>
                  <a:lnTo>
                    <a:pt x="2184941" y="48827"/>
                  </a:lnTo>
                  <a:lnTo>
                    <a:pt x="2181943" y="52502"/>
                  </a:lnTo>
                  <a:lnTo>
                    <a:pt x="2138663" y="63020"/>
                  </a:lnTo>
                  <a:lnTo>
                    <a:pt x="2083355" y="69519"/>
                  </a:lnTo>
                  <a:lnTo>
                    <a:pt x="2008861" y="75524"/>
                  </a:lnTo>
                  <a:lnTo>
                    <a:pt x="1916874" y="80963"/>
                  </a:lnTo>
                  <a:lnTo>
                    <a:pt x="1749801" y="87900"/>
                  </a:lnTo>
                  <a:lnTo>
                    <a:pt x="1407880" y="95607"/>
                  </a:lnTo>
                  <a:lnTo>
                    <a:pt x="1092470" y="97654"/>
                  </a:lnTo>
                  <a:close/>
                </a:path>
              </a:pathLst>
            </a:custGeom>
            <a:solidFill>
              <a:srgbClr val="BD7E21"/>
            </a:solidFill>
          </p:spPr>
          <p:txBody>
            <a:bodyPr wrap="square" lIns="0" tIns="0" rIns="0" bIns="0" rtlCol="0"/>
            <a:lstStyle/>
            <a:p>
              <a:endParaRPr/>
            </a:p>
          </p:txBody>
        </p:sp>
        <p:sp>
          <p:nvSpPr>
            <p:cNvPr id="28" name="object 28"/>
            <p:cNvSpPr/>
            <p:nvPr/>
          </p:nvSpPr>
          <p:spPr>
            <a:xfrm>
              <a:off x="12621097" y="0"/>
              <a:ext cx="2224405" cy="2032000"/>
            </a:xfrm>
            <a:custGeom>
              <a:avLst/>
              <a:gdLst/>
              <a:ahLst/>
              <a:cxnLst/>
              <a:rect l="l" t="t" r="r" b="b"/>
              <a:pathLst>
                <a:path w="2224405" h="2032000">
                  <a:moveTo>
                    <a:pt x="1131914" y="203200"/>
                  </a:moveTo>
                  <a:lnTo>
                    <a:pt x="1094340" y="203200"/>
                  </a:lnTo>
                  <a:lnTo>
                    <a:pt x="1094340" y="0"/>
                  </a:lnTo>
                  <a:lnTo>
                    <a:pt x="1131914" y="0"/>
                  </a:lnTo>
                  <a:lnTo>
                    <a:pt x="1131914" y="203200"/>
                  </a:lnTo>
                  <a:close/>
                </a:path>
                <a:path w="2224405" h="2032000">
                  <a:moveTo>
                    <a:pt x="1164791" y="215900"/>
                  </a:moveTo>
                  <a:lnTo>
                    <a:pt x="1060984" y="215900"/>
                  </a:lnTo>
                  <a:lnTo>
                    <a:pt x="1076076" y="203200"/>
                  </a:lnTo>
                  <a:lnTo>
                    <a:pt x="1150028" y="203200"/>
                  </a:lnTo>
                  <a:lnTo>
                    <a:pt x="1164791" y="215900"/>
                  </a:lnTo>
                  <a:close/>
                </a:path>
                <a:path w="2224405" h="2032000">
                  <a:moveTo>
                    <a:pt x="1183578" y="228600"/>
                  </a:moveTo>
                  <a:lnTo>
                    <a:pt x="1041717" y="228600"/>
                  </a:lnTo>
                  <a:lnTo>
                    <a:pt x="1049414" y="215900"/>
                  </a:lnTo>
                  <a:lnTo>
                    <a:pt x="1176031" y="215900"/>
                  </a:lnTo>
                  <a:lnTo>
                    <a:pt x="1183578" y="228600"/>
                  </a:lnTo>
                  <a:close/>
                </a:path>
                <a:path w="2224405" h="2032000">
                  <a:moveTo>
                    <a:pt x="1189233" y="393700"/>
                  </a:moveTo>
                  <a:lnTo>
                    <a:pt x="1036110" y="393700"/>
                  </a:lnTo>
                  <a:lnTo>
                    <a:pt x="1036110" y="241300"/>
                  </a:lnTo>
                  <a:lnTo>
                    <a:pt x="1037979" y="228600"/>
                  </a:lnTo>
                  <a:lnTo>
                    <a:pt x="1187316" y="228600"/>
                  </a:lnTo>
                  <a:lnTo>
                    <a:pt x="1189233" y="241300"/>
                  </a:lnTo>
                  <a:lnTo>
                    <a:pt x="1079960" y="241300"/>
                  </a:lnTo>
                  <a:lnTo>
                    <a:pt x="1072725" y="254000"/>
                  </a:lnTo>
                  <a:lnTo>
                    <a:pt x="1072725" y="381000"/>
                  </a:lnTo>
                  <a:lnTo>
                    <a:pt x="1189233" y="381000"/>
                  </a:lnTo>
                  <a:lnTo>
                    <a:pt x="1189233" y="393700"/>
                  </a:lnTo>
                  <a:close/>
                </a:path>
                <a:path w="2224405" h="2032000">
                  <a:moveTo>
                    <a:pt x="1189233" y="381000"/>
                  </a:moveTo>
                  <a:lnTo>
                    <a:pt x="1151659" y="381000"/>
                  </a:lnTo>
                  <a:lnTo>
                    <a:pt x="1151659" y="254000"/>
                  </a:lnTo>
                  <a:lnTo>
                    <a:pt x="1144971" y="241300"/>
                  </a:lnTo>
                  <a:lnTo>
                    <a:pt x="1189233" y="241300"/>
                  </a:lnTo>
                  <a:lnTo>
                    <a:pt x="1189233" y="381000"/>
                  </a:lnTo>
                  <a:close/>
                </a:path>
                <a:path w="2224405" h="2032000">
                  <a:moveTo>
                    <a:pt x="359397" y="1955800"/>
                  </a:moveTo>
                  <a:lnTo>
                    <a:pt x="2825" y="1955800"/>
                  </a:lnTo>
                  <a:lnTo>
                    <a:pt x="1871" y="1943100"/>
                  </a:lnTo>
                  <a:lnTo>
                    <a:pt x="3826" y="1892300"/>
                  </a:lnTo>
                  <a:lnTo>
                    <a:pt x="7792" y="1841500"/>
                  </a:lnTo>
                  <a:lnTo>
                    <a:pt x="13746" y="1790700"/>
                  </a:lnTo>
                  <a:lnTo>
                    <a:pt x="21661" y="1739900"/>
                  </a:lnTo>
                  <a:lnTo>
                    <a:pt x="31516" y="1689100"/>
                  </a:lnTo>
                  <a:lnTo>
                    <a:pt x="43284" y="1638300"/>
                  </a:lnTo>
                  <a:lnTo>
                    <a:pt x="56943" y="1600200"/>
                  </a:lnTo>
                  <a:lnTo>
                    <a:pt x="72467" y="1549400"/>
                  </a:lnTo>
                  <a:lnTo>
                    <a:pt x="89834" y="1498600"/>
                  </a:lnTo>
                  <a:lnTo>
                    <a:pt x="109018" y="1460500"/>
                  </a:lnTo>
                  <a:lnTo>
                    <a:pt x="129996" y="1409700"/>
                  </a:lnTo>
                  <a:lnTo>
                    <a:pt x="152743" y="1358900"/>
                  </a:lnTo>
                  <a:lnTo>
                    <a:pt x="177235" y="1320800"/>
                  </a:lnTo>
                  <a:lnTo>
                    <a:pt x="203449" y="1282700"/>
                  </a:lnTo>
                  <a:lnTo>
                    <a:pt x="231359" y="1231900"/>
                  </a:lnTo>
                  <a:lnTo>
                    <a:pt x="260942" y="1193800"/>
                  </a:lnTo>
                  <a:lnTo>
                    <a:pt x="292173" y="1155700"/>
                  </a:lnTo>
                  <a:lnTo>
                    <a:pt x="325029" y="1117600"/>
                  </a:lnTo>
                  <a:lnTo>
                    <a:pt x="361397" y="1079500"/>
                  </a:lnTo>
                  <a:lnTo>
                    <a:pt x="399073" y="1041400"/>
                  </a:lnTo>
                  <a:lnTo>
                    <a:pt x="437995" y="1016000"/>
                  </a:lnTo>
                  <a:lnTo>
                    <a:pt x="478101" y="977900"/>
                  </a:lnTo>
                  <a:lnTo>
                    <a:pt x="519329" y="952500"/>
                  </a:lnTo>
                  <a:lnTo>
                    <a:pt x="561618" y="914400"/>
                  </a:lnTo>
                  <a:lnTo>
                    <a:pt x="604905" y="889000"/>
                  </a:lnTo>
                  <a:lnTo>
                    <a:pt x="649128" y="876300"/>
                  </a:lnTo>
                  <a:lnTo>
                    <a:pt x="740137" y="825500"/>
                  </a:lnTo>
                  <a:lnTo>
                    <a:pt x="834148" y="800100"/>
                  </a:lnTo>
                  <a:lnTo>
                    <a:pt x="834148" y="444500"/>
                  </a:lnTo>
                  <a:lnTo>
                    <a:pt x="838845" y="444500"/>
                  </a:lnTo>
                  <a:lnTo>
                    <a:pt x="846367" y="431800"/>
                  </a:lnTo>
                  <a:lnTo>
                    <a:pt x="987822" y="393700"/>
                  </a:lnTo>
                  <a:lnTo>
                    <a:pt x="1237494" y="393700"/>
                  </a:lnTo>
                  <a:lnTo>
                    <a:pt x="1332274" y="419100"/>
                  </a:lnTo>
                  <a:lnTo>
                    <a:pt x="1130956" y="419100"/>
                  </a:lnTo>
                  <a:lnTo>
                    <a:pt x="1078112" y="431800"/>
                  </a:lnTo>
                  <a:lnTo>
                    <a:pt x="1025580" y="431800"/>
                  </a:lnTo>
                  <a:lnTo>
                    <a:pt x="870767" y="469900"/>
                  </a:lnTo>
                  <a:lnTo>
                    <a:pt x="871722" y="787400"/>
                  </a:lnTo>
                  <a:lnTo>
                    <a:pt x="1391192" y="787400"/>
                  </a:lnTo>
                  <a:lnTo>
                    <a:pt x="1391192" y="800100"/>
                  </a:lnTo>
                  <a:lnTo>
                    <a:pt x="977906" y="800100"/>
                  </a:lnTo>
                  <a:lnTo>
                    <a:pt x="749055" y="863600"/>
                  </a:lnTo>
                  <a:lnTo>
                    <a:pt x="705157" y="889000"/>
                  </a:lnTo>
                  <a:lnTo>
                    <a:pt x="662019" y="901700"/>
                  </a:lnTo>
                  <a:lnTo>
                    <a:pt x="619701" y="927100"/>
                  </a:lnTo>
                  <a:lnTo>
                    <a:pt x="578259" y="952500"/>
                  </a:lnTo>
                  <a:lnTo>
                    <a:pt x="537753" y="977900"/>
                  </a:lnTo>
                  <a:lnTo>
                    <a:pt x="498241" y="1003300"/>
                  </a:lnTo>
                  <a:lnTo>
                    <a:pt x="459782" y="1041400"/>
                  </a:lnTo>
                  <a:lnTo>
                    <a:pt x="422433" y="1079500"/>
                  </a:lnTo>
                  <a:lnTo>
                    <a:pt x="386253" y="1104900"/>
                  </a:lnTo>
                  <a:lnTo>
                    <a:pt x="351301" y="1143000"/>
                  </a:lnTo>
                  <a:lnTo>
                    <a:pt x="317859" y="1181100"/>
                  </a:lnTo>
                  <a:lnTo>
                    <a:pt x="286175" y="1219200"/>
                  </a:lnTo>
                  <a:lnTo>
                    <a:pt x="256270" y="1270000"/>
                  </a:lnTo>
                  <a:lnTo>
                    <a:pt x="228166" y="1308100"/>
                  </a:lnTo>
                  <a:lnTo>
                    <a:pt x="201885" y="1346200"/>
                  </a:lnTo>
                  <a:lnTo>
                    <a:pt x="177448" y="1397000"/>
                  </a:lnTo>
                  <a:lnTo>
                    <a:pt x="154877" y="1435100"/>
                  </a:lnTo>
                  <a:lnTo>
                    <a:pt x="134195" y="1485900"/>
                  </a:lnTo>
                  <a:lnTo>
                    <a:pt x="115422" y="1536700"/>
                  </a:lnTo>
                  <a:lnTo>
                    <a:pt x="98582" y="1587500"/>
                  </a:lnTo>
                  <a:lnTo>
                    <a:pt x="83694" y="1625600"/>
                  </a:lnTo>
                  <a:lnTo>
                    <a:pt x="70783" y="1676400"/>
                  </a:lnTo>
                  <a:lnTo>
                    <a:pt x="59868" y="1727200"/>
                  </a:lnTo>
                  <a:lnTo>
                    <a:pt x="50973" y="1778000"/>
                  </a:lnTo>
                  <a:lnTo>
                    <a:pt x="44118" y="1828800"/>
                  </a:lnTo>
                  <a:lnTo>
                    <a:pt x="39327" y="1879600"/>
                  </a:lnTo>
                  <a:lnTo>
                    <a:pt x="36619" y="1943100"/>
                  </a:lnTo>
                  <a:lnTo>
                    <a:pt x="407466" y="1943100"/>
                  </a:lnTo>
                  <a:lnTo>
                    <a:pt x="359397" y="1955800"/>
                  </a:lnTo>
                  <a:close/>
                </a:path>
                <a:path w="2224405" h="2032000">
                  <a:moveTo>
                    <a:pt x="1391192" y="787400"/>
                  </a:moveTo>
                  <a:lnTo>
                    <a:pt x="1353619" y="787400"/>
                  </a:lnTo>
                  <a:lnTo>
                    <a:pt x="1353619" y="469900"/>
                  </a:lnTo>
                  <a:lnTo>
                    <a:pt x="1221369" y="431800"/>
                  </a:lnTo>
                  <a:lnTo>
                    <a:pt x="1176390" y="431800"/>
                  </a:lnTo>
                  <a:lnTo>
                    <a:pt x="1130956" y="419100"/>
                  </a:lnTo>
                  <a:lnTo>
                    <a:pt x="1332274" y="419100"/>
                  </a:lnTo>
                  <a:lnTo>
                    <a:pt x="1378972" y="431800"/>
                  </a:lnTo>
                  <a:lnTo>
                    <a:pt x="1386496" y="444500"/>
                  </a:lnTo>
                  <a:lnTo>
                    <a:pt x="1391192" y="444500"/>
                  </a:lnTo>
                  <a:lnTo>
                    <a:pt x="1391192" y="787400"/>
                  </a:lnTo>
                  <a:close/>
                </a:path>
                <a:path w="2224405" h="2032000">
                  <a:moveTo>
                    <a:pt x="1260964" y="774700"/>
                  </a:moveTo>
                  <a:lnTo>
                    <a:pt x="971163" y="774700"/>
                  </a:lnTo>
                  <a:lnTo>
                    <a:pt x="1021632" y="762000"/>
                  </a:lnTo>
                  <a:lnTo>
                    <a:pt x="1214232" y="762000"/>
                  </a:lnTo>
                  <a:lnTo>
                    <a:pt x="1260964" y="774700"/>
                  </a:lnTo>
                  <a:close/>
                </a:path>
                <a:path w="2224405" h="2032000">
                  <a:moveTo>
                    <a:pt x="1353619" y="787400"/>
                  </a:moveTo>
                  <a:lnTo>
                    <a:pt x="871722" y="787400"/>
                  </a:lnTo>
                  <a:lnTo>
                    <a:pt x="921224" y="774700"/>
                  </a:lnTo>
                  <a:lnTo>
                    <a:pt x="1307434" y="774700"/>
                  </a:lnTo>
                  <a:lnTo>
                    <a:pt x="1353619" y="787400"/>
                  </a:lnTo>
                  <a:close/>
                </a:path>
                <a:path w="2224405" h="2032000">
                  <a:moveTo>
                    <a:pt x="2222515" y="1955800"/>
                  </a:moveTo>
                  <a:lnTo>
                    <a:pt x="1908280" y="1955800"/>
                  </a:lnTo>
                  <a:lnTo>
                    <a:pt x="1862681" y="1943100"/>
                  </a:lnTo>
                  <a:lnTo>
                    <a:pt x="2183983" y="1943100"/>
                  </a:lnTo>
                  <a:lnTo>
                    <a:pt x="2181595" y="1879600"/>
                  </a:lnTo>
                  <a:lnTo>
                    <a:pt x="2177112" y="1828800"/>
                  </a:lnTo>
                  <a:lnTo>
                    <a:pt x="2170565" y="1778000"/>
                  </a:lnTo>
                  <a:lnTo>
                    <a:pt x="2161983" y="1739900"/>
                  </a:lnTo>
                  <a:lnTo>
                    <a:pt x="2151395" y="1689100"/>
                  </a:lnTo>
                  <a:lnTo>
                    <a:pt x="2138833" y="1638300"/>
                  </a:lnTo>
                  <a:lnTo>
                    <a:pt x="2124324" y="1587500"/>
                  </a:lnTo>
                  <a:lnTo>
                    <a:pt x="2107899" y="1536700"/>
                  </a:lnTo>
                  <a:lnTo>
                    <a:pt x="2089586" y="1498600"/>
                  </a:lnTo>
                  <a:lnTo>
                    <a:pt x="2069417" y="1447800"/>
                  </a:lnTo>
                  <a:lnTo>
                    <a:pt x="2047420" y="1397000"/>
                  </a:lnTo>
                  <a:lnTo>
                    <a:pt x="2023625" y="1358900"/>
                  </a:lnTo>
                  <a:lnTo>
                    <a:pt x="1998062" y="1320800"/>
                  </a:lnTo>
                  <a:lnTo>
                    <a:pt x="1970760" y="1270000"/>
                  </a:lnTo>
                  <a:lnTo>
                    <a:pt x="1941748" y="1231900"/>
                  </a:lnTo>
                  <a:lnTo>
                    <a:pt x="1911057" y="1193800"/>
                  </a:lnTo>
                  <a:lnTo>
                    <a:pt x="1878716" y="1155700"/>
                  </a:lnTo>
                  <a:lnTo>
                    <a:pt x="1844755" y="1117600"/>
                  </a:lnTo>
                  <a:lnTo>
                    <a:pt x="1809202" y="1079500"/>
                  </a:lnTo>
                  <a:lnTo>
                    <a:pt x="1769817" y="1054100"/>
                  </a:lnTo>
                  <a:lnTo>
                    <a:pt x="1729204" y="1016000"/>
                  </a:lnTo>
                  <a:lnTo>
                    <a:pt x="1687438" y="990600"/>
                  </a:lnTo>
                  <a:lnTo>
                    <a:pt x="1644592" y="952500"/>
                  </a:lnTo>
                  <a:lnTo>
                    <a:pt x="1600738" y="927100"/>
                  </a:lnTo>
                  <a:lnTo>
                    <a:pt x="1555949" y="901700"/>
                  </a:lnTo>
                  <a:lnTo>
                    <a:pt x="1510299" y="889000"/>
                  </a:lnTo>
                  <a:lnTo>
                    <a:pt x="1463860" y="863600"/>
                  </a:lnTo>
                  <a:lnTo>
                    <a:pt x="1222395" y="800100"/>
                  </a:lnTo>
                  <a:lnTo>
                    <a:pt x="1391192" y="800100"/>
                  </a:lnTo>
                  <a:lnTo>
                    <a:pt x="1487352" y="825500"/>
                  </a:lnTo>
                  <a:lnTo>
                    <a:pt x="1580502" y="876300"/>
                  </a:lnTo>
                  <a:lnTo>
                    <a:pt x="1625778" y="901700"/>
                  </a:lnTo>
                  <a:lnTo>
                    <a:pt x="1670096" y="927100"/>
                  </a:lnTo>
                  <a:lnTo>
                    <a:pt x="1713388" y="952500"/>
                  </a:lnTo>
                  <a:lnTo>
                    <a:pt x="1755586" y="990600"/>
                  </a:lnTo>
                  <a:lnTo>
                    <a:pt x="1796621" y="1016000"/>
                  </a:lnTo>
                  <a:lnTo>
                    <a:pt x="1836425" y="1054100"/>
                  </a:lnTo>
                  <a:lnTo>
                    <a:pt x="1871610" y="1092200"/>
                  </a:lnTo>
                  <a:lnTo>
                    <a:pt x="1905290" y="1130300"/>
                  </a:lnTo>
                  <a:lnTo>
                    <a:pt x="1937437" y="1168400"/>
                  </a:lnTo>
                  <a:lnTo>
                    <a:pt x="1968023" y="1206500"/>
                  </a:lnTo>
                  <a:lnTo>
                    <a:pt x="1997024" y="1244600"/>
                  </a:lnTo>
                  <a:lnTo>
                    <a:pt x="2024410" y="1282700"/>
                  </a:lnTo>
                  <a:lnTo>
                    <a:pt x="2050157" y="1320800"/>
                  </a:lnTo>
                  <a:lnTo>
                    <a:pt x="2074237" y="1371600"/>
                  </a:lnTo>
                  <a:lnTo>
                    <a:pt x="2096623" y="1409700"/>
                  </a:lnTo>
                  <a:lnTo>
                    <a:pt x="2117288" y="1460500"/>
                  </a:lnTo>
                  <a:lnTo>
                    <a:pt x="2136207" y="1498600"/>
                  </a:lnTo>
                  <a:lnTo>
                    <a:pt x="2153351" y="1549400"/>
                  </a:lnTo>
                  <a:lnTo>
                    <a:pt x="2168694" y="1600200"/>
                  </a:lnTo>
                  <a:lnTo>
                    <a:pt x="2182210" y="1651000"/>
                  </a:lnTo>
                  <a:lnTo>
                    <a:pt x="2193872" y="1689100"/>
                  </a:lnTo>
                  <a:lnTo>
                    <a:pt x="2203652" y="1739900"/>
                  </a:lnTo>
                  <a:lnTo>
                    <a:pt x="2211525" y="1790700"/>
                  </a:lnTo>
                  <a:lnTo>
                    <a:pt x="2217462" y="1841500"/>
                  </a:lnTo>
                  <a:lnTo>
                    <a:pt x="2221439" y="1892300"/>
                  </a:lnTo>
                  <a:lnTo>
                    <a:pt x="2223427" y="1943100"/>
                  </a:lnTo>
                  <a:lnTo>
                    <a:pt x="2222515" y="1955800"/>
                  </a:lnTo>
                  <a:close/>
                </a:path>
                <a:path w="2224405" h="2032000">
                  <a:moveTo>
                    <a:pt x="1411202" y="1905000"/>
                  </a:moveTo>
                  <a:lnTo>
                    <a:pt x="809677" y="1905000"/>
                  </a:lnTo>
                  <a:lnTo>
                    <a:pt x="860501" y="1892300"/>
                  </a:lnTo>
                  <a:lnTo>
                    <a:pt x="1360314" y="1892300"/>
                  </a:lnTo>
                  <a:lnTo>
                    <a:pt x="1411202" y="1905000"/>
                  </a:lnTo>
                  <a:close/>
                </a:path>
                <a:path w="2224405" h="2032000">
                  <a:moveTo>
                    <a:pt x="1846776" y="1917700"/>
                  </a:moveTo>
                  <a:lnTo>
                    <a:pt x="373867" y="1917700"/>
                  </a:lnTo>
                  <a:lnTo>
                    <a:pt x="418527" y="1905000"/>
                  </a:lnTo>
                  <a:lnTo>
                    <a:pt x="1802276" y="1905000"/>
                  </a:lnTo>
                  <a:lnTo>
                    <a:pt x="1846776" y="1917700"/>
                  </a:lnTo>
                  <a:close/>
                </a:path>
                <a:path w="2224405" h="2032000">
                  <a:moveTo>
                    <a:pt x="2095720" y="1930400"/>
                  </a:moveTo>
                  <a:lnTo>
                    <a:pt x="124901" y="1930400"/>
                  </a:lnTo>
                  <a:lnTo>
                    <a:pt x="171040" y="1917700"/>
                  </a:lnTo>
                  <a:lnTo>
                    <a:pt x="2049581" y="1917700"/>
                  </a:lnTo>
                  <a:lnTo>
                    <a:pt x="2095720" y="1930400"/>
                  </a:lnTo>
                  <a:close/>
                </a:path>
                <a:path w="2224405" h="2032000">
                  <a:moveTo>
                    <a:pt x="737789" y="1943100"/>
                  </a:moveTo>
                  <a:lnTo>
                    <a:pt x="36619" y="1943100"/>
                  </a:lnTo>
                  <a:lnTo>
                    <a:pt x="58711" y="1930400"/>
                  </a:lnTo>
                  <a:lnTo>
                    <a:pt x="798111" y="1930400"/>
                  </a:lnTo>
                  <a:lnTo>
                    <a:pt x="737789" y="1943100"/>
                  </a:lnTo>
                  <a:close/>
                </a:path>
                <a:path w="2224405" h="2032000">
                  <a:moveTo>
                    <a:pt x="2183983" y="1943100"/>
                  </a:moveTo>
                  <a:lnTo>
                    <a:pt x="1484509" y="1943100"/>
                  </a:lnTo>
                  <a:lnTo>
                    <a:pt x="1424238" y="1930400"/>
                  </a:lnTo>
                  <a:lnTo>
                    <a:pt x="2161904" y="1930400"/>
                  </a:lnTo>
                  <a:lnTo>
                    <a:pt x="2183983" y="1943100"/>
                  </a:lnTo>
                  <a:close/>
                </a:path>
                <a:path w="2224405" h="2032000">
                  <a:moveTo>
                    <a:pt x="129637" y="1968500"/>
                  </a:moveTo>
                  <a:lnTo>
                    <a:pt x="0" y="1968500"/>
                  </a:lnTo>
                  <a:lnTo>
                    <a:pt x="0" y="1955800"/>
                  </a:lnTo>
                  <a:lnTo>
                    <a:pt x="160028" y="1955800"/>
                  </a:lnTo>
                  <a:lnTo>
                    <a:pt x="129637" y="1968500"/>
                  </a:lnTo>
                  <a:close/>
                </a:path>
                <a:path w="2224405" h="2032000">
                  <a:moveTo>
                    <a:pt x="2224385" y="1968500"/>
                  </a:moveTo>
                  <a:lnTo>
                    <a:pt x="2092876" y="1968500"/>
                  </a:lnTo>
                  <a:lnTo>
                    <a:pt x="2062349" y="1955800"/>
                  </a:lnTo>
                  <a:lnTo>
                    <a:pt x="2224385" y="1955800"/>
                  </a:lnTo>
                  <a:lnTo>
                    <a:pt x="2224385" y="1968500"/>
                  </a:lnTo>
                  <a:close/>
                </a:path>
                <a:path w="2224405" h="2032000">
                  <a:moveTo>
                    <a:pt x="314354" y="1981200"/>
                  </a:moveTo>
                  <a:lnTo>
                    <a:pt x="5870" y="1981200"/>
                  </a:lnTo>
                  <a:lnTo>
                    <a:pt x="733" y="1968500"/>
                  </a:lnTo>
                  <a:lnTo>
                    <a:pt x="271364" y="1968500"/>
                  </a:lnTo>
                  <a:lnTo>
                    <a:pt x="314354" y="1981200"/>
                  </a:lnTo>
                  <a:close/>
                </a:path>
                <a:path w="2224405" h="2032000">
                  <a:moveTo>
                    <a:pt x="2218514" y="1981200"/>
                  </a:moveTo>
                  <a:lnTo>
                    <a:pt x="1908691" y="1981200"/>
                  </a:lnTo>
                  <a:lnTo>
                    <a:pt x="1951605" y="1968500"/>
                  </a:lnTo>
                  <a:lnTo>
                    <a:pt x="2223651" y="1968500"/>
                  </a:lnTo>
                  <a:lnTo>
                    <a:pt x="2218514" y="1981200"/>
                  </a:lnTo>
                  <a:close/>
                </a:path>
                <a:path w="2224405" h="2032000">
                  <a:moveTo>
                    <a:pt x="679323" y="1993900"/>
                  </a:moveTo>
                  <a:lnTo>
                    <a:pt x="46967" y="1993900"/>
                  </a:lnTo>
                  <a:lnTo>
                    <a:pt x="19814" y="1981200"/>
                  </a:lnTo>
                  <a:lnTo>
                    <a:pt x="621612" y="1981200"/>
                  </a:lnTo>
                  <a:lnTo>
                    <a:pt x="679323" y="1993900"/>
                  </a:lnTo>
                  <a:close/>
                </a:path>
                <a:path w="2224405" h="2032000">
                  <a:moveTo>
                    <a:pt x="2177417" y="1993900"/>
                  </a:moveTo>
                  <a:lnTo>
                    <a:pt x="1543829" y="1993900"/>
                  </a:lnTo>
                  <a:lnTo>
                    <a:pt x="1601570" y="1981200"/>
                  </a:lnTo>
                  <a:lnTo>
                    <a:pt x="2204570" y="1981200"/>
                  </a:lnTo>
                  <a:lnTo>
                    <a:pt x="2177417" y="1993900"/>
                  </a:lnTo>
                  <a:close/>
                </a:path>
                <a:path w="2224405" h="2032000">
                  <a:moveTo>
                    <a:pt x="2065870" y="2006600"/>
                  </a:moveTo>
                  <a:lnTo>
                    <a:pt x="158514" y="2006600"/>
                  </a:lnTo>
                  <a:lnTo>
                    <a:pt x="91733" y="1993900"/>
                  </a:lnTo>
                  <a:lnTo>
                    <a:pt x="2132651" y="1993900"/>
                  </a:lnTo>
                  <a:lnTo>
                    <a:pt x="2065870" y="2006600"/>
                  </a:lnTo>
                  <a:close/>
                </a:path>
                <a:path w="2224405" h="2032000">
                  <a:moveTo>
                    <a:pt x="1848645" y="2019300"/>
                  </a:moveTo>
                  <a:lnTo>
                    <a:pt x="375739" y="2019300"/>
                  </a:lnTo>
                  <a:lnTo>
                    <a:pt x="251715" y="2006600"/>
                  </a:lnTo>
                  <a:lnTo>
                    <a:pt x="1972669" y="2006600"/>
                  </a:lnTo>
                  <a:lnTo>
                    <a:pt x="1848645" y="2019300"/>
                  </a:lnTo>
                  <a:close/>
                </a:path>
                <a:path w="2224405" h="2032000">
                  <a:moveTo>
                    <a:pt x="1564237" y="2032000"/>
                  </a:moveTo>
                  <a:lnTo>
                    <a:pt x="659729" y="2032000"/>
                  </a:lnTo>
                  <a:lnTo>
                    <a:pt x="610095" y="2019300"/>
                  </a:lnTo>
                  <a:lnTo>
                    <a:pt x="1613860" y="2019300"/>
                  </a:lnTo>
                  <a:lnTo>
                    <a:pt x="1564237" y="2032000"/>
                  </a:lnTo>
                  <a:close/>
                </a:path>
              </a:pathLst>
            </a:custGeom>
            <a:solidFill>
              <a:srgbClr val="1D4E72"/>
            </a:solidFill>
          </p:spPr>
          <p:txBody>
            <a:bodyPr wrap="square" lIns="0" tIns="0" rIns="0" bIns="0" rtlCol="0"/>
            <a:lstStyle/>
            <a:p>
              <a:endParaRPr/>
            </a:p>
          </p:txBody>
        </p:sp>
      </p:grpSp>
      <p:sp>
        <p:nvSpPr>
          <p:cNvPr id="29" name="object 29"/>
          <p:cNvSpPr txBox="1">
            <a:spLocks noGrp="1"/>
          </p:cNvSpPr>
          <p:nvPr>
            <p:ph type="title"/>
          </p:nvPr>
        </p:nvSpPr>
        <p:spPr>
          <a:xfrm>
            <a:off x="4368480" y="1413421"/>
            <a:ext cx="8950960" cy="6061275"/>
          </a:xfrm>
          <a:prstGeom prst="rect">
            <a:avLst/>
          </a:prstGeom>
        </p:spPr>
        <p:txBody>
          <a:bodyPr vert="horz" wrap="square" lIns="0" tIns="109855" rIns="0" bIns="0" rtlCol="0">
            <a:spAutoFit/>
          </a:bodyPr>
          <a:lstStyle/>
          <a:p>
            <a:pPr marL="12065" marR="5080" algn="ctr">
              <a:lnSpc>
                <a:spcPts val="11620"/>
              </a:lnSpc>
              <a:spcBef>
                <a:spcPts val="865"/>
              </a:spcBef>
            </a:pPr>
            <a:r>
              <a:rPr sz="10050" spc="720" dirty="0">
                <a:latin typeface="Comic Sans MS" panose="030F0702030302020204" pitchFamily="66" charset="0"/>
              </a:rPr>
              <a:t>Food</a:t>
            </a:r>
            <a:r>
              <a:rPr sz="10050" spc="-409" dirty="0">
                <a:latin typeface="Comic Sans MS" panose="030F0702030302020204" pitchFamily="66" charset="0"/>
              </a:rPr>
              <a:t> </a:t>
            </a:r>
            <a:r>
              <a:rPr sz="10050" spc="690" dirty="0">
                <a:latin typeface="Comic Sans MS" panose="030F0702030302020204" pitchFamily="66" charset="0"/>
              </a:rPr>
              <a:t>Waste  </a:t>
            </a:r>
            <a:r>
              <a:rPr sz="10050" spc="229" dirty="0">
                <a:latin typeface="Comic Sans MS" panose="030F0702030302020204" pitchFamily="66" charset="0"/>
              </a:rPr>
              <a:t>Reduction  </a:t>
            </a:r>
            <a:r>
              <a:rPr lang="en-US" sz="10050" spc="295" dirty="0">
                <a:latin typeface="Comic Sans MS" panose="030F0702030302020204" pitchFamily="66" charset="0"/>
              </a:rPr>
              <a:t>Web Application</a:t>
            </a:r>
            <a:endParaRPr sz="10050" dirty="0">
              <a:latin typeface="Comic Sans MS" panose="030F0702030302020204" pitchFamily="66" charset="0"/>
            </a:endParaRPr>
          </a:p>
        </p:txBody>
      </p:sp>
      <p:sp>
        <p:nvSpPr>
          <p:cNvPr id="30" name="object 30"/>
          <p:cNvSpPr/>
          <p:nvPr/>
        </p:nvSpPr>
        <p:spPr>
          <a:xfrm>
            <a:off x="0" y="2350264"/>
            <a:ext cx="4602330" cy="7667743"/>
          </a:xfrm>
          <a:prstGeom prst="rect">
            <a:avLst/>
          </a:prstGeom>
          <a:blipFill>
            <a:blip r:embed="rId3" cstate="print"/>
            <a:stretch>
              <a:fillRect/>
            </a:stretch>
          </a:blipFill>
        </p:spPr>
        <p:txBody>
          <a:bodyPr wrap="square" lIns="0" tIns="0" rIns="0" bIns="0" rtlCol="0"/>
          <a:lstStyle/>
          <a:p>
            <a:endParaRPr/>
          </a:p>
        </p:txBody>
      </p:sp>
      <p:sp>
        <p:nvSpPr>
          <p:cNvPr id="31" name="object 31"/>
          <p:cNvSpPr txBox="1"/>
          <p:nvPr/>
        </p:nvSpPr>
        <p:spPr>
          <a:xfrm>
            <a:off x="4746903" y="8363832"/>
            <a:ext cx="3208119" cy="1591461"/>
          </a:xfrm>
          <a:prstGeom prst="rect">
            <a:avLst/>
          </a:prstGeom>
        </p:spPr>
        <p:txBody>
          <a:bodyPr vert="horz" wrap="square" lIns="0" tIns="82550" rIns="0" bIns="0" rtlCol="0">
            <a:spAutoFit/>
          </a:bodyPr>
          <a:lstStyle/>
          <a:p>
            <a:pPr marL="12700">
              <a:lnSpc>
                <a:spcPct val="100000"/>
              </a:lnSpc>
              <a:spcBef>
                <a:spcPts val="650"/>
              </a:spcBef>
            </a:pPr>
            <a:r>
              <a:rPr sz="3100" u="sng" spc="-75" dirty="0">
                <a:solidFill>
                  <a:srgbClr val="3A668B"/>
                </a:solidFill>
                <a:latin typeface="Comic Sans MS" panose="030F0702030302020204" pitchFamily="66" charset="0"/>
                <a:cs typeface="Trebuchet MS"/>
              </a:rPr>
              <a:t>Presented</a:t>
            </a:r>
            <a:r>
              <a:rPr sz="3100" u="sng" spc="-110" dirty="0">
                <a:solidFill>
                  <a:srgbClr val="3A668B"/>
                </a:solidFill>
                <a:latin typeface="Comic Sans MS" panose="030F0702030302020204" pitchFamily="66" charset="0"/>
                <a:cs typeface="Trebuchet MS"/>
              </a:rPr>
              <a:t> </a:t>
            </a:r>
            <a:r>
              <a:rPr sz="3100" u="sng" spc="-165" dirty="0">
                <a:solidFill>
                  <a:srgbClr val="3A668B"/>
                </a:solidFill>
                <a:latin typeface="Comic Sans MS" panose="030F0702030302020204" pitchFamily="66" charset="0"/>
                <a:cs typeface="Trebuchet MS"/>
              </a:rPr>
              <a:t>by:</a:t>
            </a:r>
            <a:endParaRPr sz="3100" u="sng" dirty="0">
              <a:latin typeface="Comic Sans MS" panose="030F0702030302020204" pitchFamily="66" charset="0"/>
              <a:cs typeface="Trebuchet MS"/>
            </a:endParaRPr>
          </a:p>
          <a:p>
            <a:pPr marL="12700" algn="ctr">
              <a:lnSpc>
                <a:spcPct val="100000"/>
              </a:lnSpc>
              <a:spcBef>
                <a:spcPts val="555"/>
              </a:spcBef>
            </a:pPr>
            <a:r>
              <a:rPr sz="3100" spc="-465" dirty="0">
                <a:solidFill>
                  <a:srgbClr val="3A668B"/>
                </a:solidFill>
                <a:latin typeface="Comic Sans MS" panose="030F0702030302020204" pitchFamily="66" charset="0"/>
                <a:cs typeface="Trebuchet MS"/>
              </a:rPr>
              <a:t>1) </a:t>
            </a:r>
            <a:r>
              <a:rPr lang="en-IN" sz="3100" spc="-465" dirty="0">
                <a:solidFill>
                  <a:srgbClr val="3A668B"/>
                </a:solidFill>
                <a:latin typeface="Comic Sans MS" panose="030F0702030302020204" pitchFamily="66" charset="0"/>
                <a:cs typeface="Trebuchet MS"/>
              </a:rPr>
              <a:t> </a:t>
            </a:r>
            <a:r>
              <a:rPr lang="en-IN" sz="3100" spc="-55" dirty="0">
                <a:solidFill>
                  <a:srgbClr val="3A668B"/>
                </a:solidFill>
                <a:latin typeface="Comic Sans MS" panose="030F0702030302020204" pitchFamily="66" charset="0"/>
                <a:cs typeface="Trebuchet MS"/>
              </a:rPr>
              <a:t>Harsh Kumawat (Leader)</a:t>
            </a:r>
            <a:endParaRPr sz="3100" dirty="0">
              <a:latin typeface="Comic Sans MS" panose="030F0702030302020204" pitchFamily="66" charset="0"/>
              <a:cs typeface="Trebuchet MS"/>
            </a:endParaRPr>
          </a:p>
        </p:txBody>
      </p:sp>
      <p:sp>
        <p:nvSpPr>
          <p:cNvPr id="32" name="object 32"/>
          <p:cNvSpPr txBox="1"/>
          <p:nvPr/>
        </p:nvSpPr>
        <p:spPr>
          <a:xfrm>
            <a:off x="8238941" y="8912252"/>
            <a:ext cx="4550209" cy="1114408"/>
          </a:xfrm>
          <a:prstGeom prst="rect">
            <a:avLst/>
          </a:prstGeom>
        </p:spPr>
        <p:txBody>
          <a:bodyPr vert="horz" wrap="square" lIns="0" tIns="82550" rIns="0" bIns="0" rtlCol="0">
            <a:spAutoFit/>
          </a:bodyPr>
          <a:lstStyle/>
          <a:p>
            <a:pPr marL="12700">
              <a:lnSpc>
                <a:spcPct val="100000"/>
              </a:lnSpc>
              <a:spcBef>
                <a:spcPts val="650"/>
              </a:spcBef>
            </a:pPr>
            <a:r>
              <a:rPr sz="3100" spc="45" dirty="0">
                <a:solidFill>
                  <a:srgbClr val="3A668B"/>
                </a:solidFill>
                <a:latin typeface="Comic Sans MS" panose="030F0702030302020204" pitchFamily="66" charset="0"/>
                <a:cs typeface="Trebuchet MS"/>
              </a:rPr>
              <a:t>2) </a:t>
            </a:r>
            <a:r>
              <a:rPr lang="en-US" sz="3100" spc="15" dirty="0">
                <a:solidFill>
                  <a:srgbClr val="3A668B"/>
                </a:solidFill>
                <a:latin typeface="Comic Sans MS" panose="030F0702030302020204" pitchFamily="66" charset="0"/>
                <a:cs typeface="Trebuchet MS"/>
              </a:rPr>
              <a:t>Anmol </a:t>
            </a:r>
            <a:r>
              <a:rPr lang="en-US" sz="3100" spc="15" dirty="0" err="1">
                <a:solidFill>
                  <a:srgbClr val="3A668B"/>
                </a:solidFill>
                <a:latin typeface="Comic Sans MS" panose="030F0702030302020204" pitchFamily="66" charset="0"/>
                <a:cs typeface="Trebuchet MS"/>
              </a:rPr>
              <a:t>Dhuwalia</a:t>
            </a:r>
            <a:endParaRPr sz="3100" dirty="0">
              <a:latin typeface="Comic Sans MS" panose="030F0702030302020204" pitchFamily="66" charset="0"/>
              <a:cs typeface="Trebuchet MS"/>
            </a:endParaRPr>
          </a:p>
          <a:p>
            <a:pPr marL="74295">
              <a:lnSpc>
                <a:spcPct val="100000"/>
              </a:lnSpc>
              <a:spcBef>
                <a:spcPts val="555"/>
              </a:spcBef>
            </a:pPr>
            <a:r>
              <a:rPr lang="en-US" sz="3100" spc="30" dirty="0">
                <a:solidFill>
                  <a:srgbClr val="3A668B"/>
                </a:solidFill>
                <a:latin typeface="Comic Sans MS" panose="030F0702030302020204" pitchFamily="66" charset="0"/>
                <a:cs typeface="Trebuchet MS"/>
              </a:rPr>
              <a:t>3</a:t>
            </a:r>
            <a:r>
              <a:rPr sz="3100" spc="30" dirty="0">
                <a:solidFill>
                  <a:srgbClr val="3A668B"/>
                </a:solidFill>
                <a:latin typeface="Comic Sans MS" panose="030F0702030302020204" pitchFamily="66" charset="0"/>
                <a:cs typeface="Trebuchet MS"/>
              </a:rPr>
              <a:t>) </a:t>
            </a:r>
            <a:r>
              <a:rPr lang="en-US" sz="3100" spc="-100" dirty="0">
                <a:solidFill>
                  <a:srgbClr val="3A668B"/>
                </a:solidFill>
                <a:latin typeface="Comic Sans MS" panose="030F0702030302020204" pitchFamily="66" charset="0"/>
                <a:cs typeface="Trebuchet MS"/>
              </a:rPr>
              <a:t>Ankita</a:t>
            </a:r>
            <a:endParaRPr sz="3100" dirty="0">
              <a:latin typeface="Comic Sans MS" panose="030F0702030302020204" pitchFamily="66" charset="0"/>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7992" cy="10286998"/>
            <a:chOff x="0" y="0"/>
            <a:chExt cx="18287992" cy="10286998"/>
          </a:xfrm>
        </p:grpSpPr>
        <p:sp>
          <p:nvSpPr>
            <p:cNvPr id="3" name="object 3"/>
            <p:cNvSpPr/>
            <p:nvPr/>
          </p:nvSpPr>
          <p:spPr>
            <a:xfrm>
              <a:off x="1982623" y="4268203"/>
              <a:ext cx="14738985" cy="0"/>
            </a:xfrm>
            <a:custGeom>
              <a:avLst/>
              <a:gdLst/>
              <a:ahLst/>
              <a:cxnLst/>
              <a:rect l="l" t="t" r="r" b="b"/>
              <a:pathLst>
                <a:path w="14738985">
                  <a:moveTo>
                    <a:pt x="0" y="0"/>
                  </a:moveTo>
                  <a:lnTo>
                    <a:pt x="14738884" y="0"/>
                  </a:lnTo>
                </a:path>
              </a:pathLst>
            </a:custGeom>
            <a:ln w="45349">
              <a:solidFill>
                <a:srgbClr val="42B161"/>
              </a:solidFill>
            </a:ln>
          </p:spPr>
          <p:txBody>
            <a:bodyPr wrap="square" lIns="0" tIns="0" rIns="0" bIns="0" rtlCol="0"/>
            <a:lstStyle/>
            <a:p>
              <a:endParaRPr>
                <a:latin typeface="Comic Sans MS" panose="030F0702030302020204" pitchFamily="66" charset="0"/>
              </a:endParaRPr>
            </a:p>
          </p:txBody>
        </p:sp>
        <p:sp>
          <p:nvSpPr>
            <p:cNvPr id="4" name="object 4"/>
            <p:cNvSpPr/>
            <p:nvPr/>
          </p:nvSpPr>
          <p:spPr>
            <a:xfrm>
              <a:off x="1846453" y="4118431"/>
              <a:ext cx="15007590" cy="299720"/>
            </a:xfrm>
            <a:custGeom>
              <a:avLst/>
              <a:gdLst/>
              <a:ahLst/>
              <a:cxnLst/>
              <a:rect l="l" t="t" r="r" b="b"/>
              <a:pathLst>
                <a:path w="15007590" h="299720">
                  <a:moveTo>
                    <a:pt x="272338" y="163372"/>
                  </a:moveTo>
                  <a:lnTo>
                    <a:pt x="265391" y="120332"/>
                  </a:lnTo>
                  <a:lnTo>
                    <a:pt x="246062" y="82956"/>
                  </a:lnTo>
                  <a:lnTo>
                    <a:pt x="216585" y="53467"/>
                  </a:lnTo>
                  <a:lnTo>
                    <a:pt x="179197" y="34137"/>
                  </a:lnTo>
                  <a:lnTo>
                    <a:pt x="136156" y="27190"/>
                  </a:lnTo>
                  <a:lnTo>
                    <a:pt x="93116" y="34137"/>
                  </a:lnTo>
                  <a:lnTo>
                    <a:pt x="55740" y="53467"/>
                  </a:lnTo>
                  <a:lnTo>
                    <a:pt x="26263" y="82956"/>
                  </a:lnTo>
                  <a:lnTo>
                    <a:pt x="6934" y="120332"/>
                  </a:lnTo>
                  <a:lnTo>
                    <a:pt x="0" y="163372"/>
                  </a:lnTo>
                  <a:lnTo>
                    <a:pt x="6934" y="206413"/>
                  </a:lnTo>
                  <a:lnTo>
                    <a:pt x="26263" y="243789"/>
                  </a:lnTo>
                  <a:lnTo>
                    <a:pt x="55740" y="273253"/>
                  </a:lnTo>
                  <a:lnTo>
                    <a:pt x="93116" y="292582"/>
                  </a:lnTo>
                  <a:lnTo>
                    <a:pt x="136156" y="299529"/>
                  </a:lnTo>
                  <a:lnTo>
                    <a:pt x="179197" y="292582"/>
                  </a:lnTo>
                  <a:lnTo>
                    <a:pt x="216585" y="273253"/>
                  </a:lnTo>
                  <a:lnTo>
                    <a:pt x="246062" y="243789"/>
                  </a:lnTo>
                  <a:lnTo>
                    <a:pt x="265391" y="206413"/>
                  </a:lnTo>
                  <a:lnTo>
                    <a:pt x="272338" y="163372"/>
                  </a:lnTo>
                  <a:close/>
                </a:path>
                <a:path w="15007590" h="299720">
                  <a:moveTo>
                    <a:pt x="15007336" y="136156"/>
                  </a:moveTo>
                  <a:lnTo>
                    <a:pt x="15000389" y="93116"/>
                  </a:lnTo>
                  <a:lnTo>
                    <a:pt x="14981060" y="55740"/>
                  </a:lnTo>
                  <a:lnTo>
                    <a:pt x="14951583" y="26276"/>
                  </a:lnTo>
                  <a:lnTo>
                    <a:pt x="14914194" y="6946"/>
                  </a:lnTo>
                  <a:lnTo>
                    <a:pt x="14871154" y="0"/>
                  </a:lnTo>
                  <a:lnTo>
                    <a:pt x="14828114" y="6946"/>
                  </a:lnTo>
                  <a:lnTo>
                    <a:pt x="14790738" y="26276"/>
                  </a:lnTo>
                  <a:lnTo>
                    <a:pt x="14761261" y="55740"/>
                  </a:lnTo>
                  <a:lnTo>
                    <a:pt x="14741932" y="93116"/>
                  </a:lnTo>
                  <a:lnTo>
                    <a:pt x="14734997" y="136156"/>
                  </a:lnTo>
                  <a:lnTo>
                    <a:pt x="14741932" y="179209"/>
                  </a:lnTo>
                  <a:lnTo>
                    <a:pt x="14761261" y="216585"/>
                  </a:lnTo>
                  <a:lnTo>
                    <a:pt x="14790738" y="246062"/>
                  </a:lnTo>
                  <a:lnTo>
                    <a:pt x="14828114" y="265391"/>
                  </a:lnTo>
                  <a:lnTo>
                    <a:pt x="14871154" y="272338"/>
                  </a:lnTo>
                  <a:lnTo>
                    <a:pt x="14914194" y="265391"/>
                  </a:lnTo>
                  <a:lnTo>
                    <a:pt x="14951583" y="246062"/>
                  </a:lnTo>
                  <a:lnTo>
                    <a:pt x="14981060" y="216585"/>
                  </a:lnTo>
                  <a:lnTo>
                    <a:pt x="15000389" y="179209"/>
                  </a:lnTo>
                  <a:lnTo>
                    <a:pt x="15007336" y="136156"/>
                  </a:lnTo>
                  <a:close/>
                </a:path>
              </a:pathLst>
            </a:custGeom>
            <a:solidFill>
              <a:srgbClr val="42B161"/>
            </a:solidFill>
          </p:spPr>
          <p:txBody>
            <a:bodyPr wrap="square" lIns="0" tIns="0" rIns="0" bIns="0" rtlCol="0"/>
            <a:lstStyle/>
            <a:p>
              <a:endParaRPr>
                <a:latin typeface="Comic Sans MS" panose="030F0702030302020204" pitchFamily="66" charset="0"/>
              </a:endParaRPr>
            </a:p>
          </p:txBody>
        </p:sp>
        <p:sp>
          <p:nvSpPr>
            <p:cNvPr id="5" name="object 5"/>
            <p:cNvSpPr/>
            <p:nvPr/>
          </p:nvSpPr>
          <p:spPr>
            <a:xfrm>
              <a:off x="2306025" y="3546499"/>
              <a:ext cx="1454150" cy="1454150"/>
            </a:xfrm>
            <a:custGeom>
              <a:avLst/>
              <a:gdLst/>
              <a:ahLst/>
              <a:cxnLst/>
              <a:rect l="l" t="t" r="r" b="b"/>
              <a:pathLst>
                <a:path w="1454150" h="1454150">
                  <a:moveTo>
                    <a:pt x="1409212" y="1453713"/>
                  </a:moveTo>
                  <a:lnTo>
                    <a:pt x="44464" y="1453713"/>
                  </a:lnTo>
                  <a:lnTo>
                    <a:pt x="27153" y="1450215"/>
                  </a:lnTo>
                  <a:lnTo>
                    <a:pt x="13020" y="1440679"/>
                  </a:lnTo>
                  <a:lnTo>
                    <a:pt x="3493" y="1426542"/>
                  </a:lnTo>
                  <a:lnTo>
                    <a:pt x="0" y="1409242"/>
                  </a:lnTo>
                  <a:lnTo>
                    <a:pt x="0" y="726826"/>
                  </a:lnTo>
                  <a:lnTo>
                    <a:pt x="1546" y="679066"/>
                  </a:lnTo>
                  <a:lnTo>
                    <a:pt x="6120" y="632102"/>
                  </a:lnTo>
                  <a:lnTo>
                    <a:pt x="13627" y="586058"/>
                  </a:lnTo>
                  <a:lnTo>
                    <a:pt x="23971" y="541031"/>
                  </a:lnTo>
                  <a:lnTo>
                    <a:pt x="37056" y="497117"/>
                  </a:lnTo>
                  <a:lnTo>
                    <a:pt x="52786" y="454411"/>
                  </a:lnTo>
                  <a:lnTo>
                    <a:pt x="71066" y="413010"/>
                  </a:lnTo>
                  <a:lnTo>
                    <a:pt x="91799" y="373008"/>
                  </a:lnTo>
                  <a:lnTo>
                    <a:pt x="114890" y="334503"/>
                  </a:lnTo>
                  <a:lnTo>
                    <a:pt x="140243" y="297588"/>
                  </a:lnTo>
                  <a:lnTo>
                    <a:pt x="167762" y="262362"/>
                  </a:lnTo>
                  <a:lnTo>
                    <a:pt x="197351" y="228918"/>
                  </a:lnTo>
                  <a:lnTo>
                    <a:pt x="228916" y="197353"/>
                  </a:lnTo>
                  <a:lnTo>
                    <a:pt x="262359" y="167763"/>
                  </a:lnTo>
                  <a:lnTo>
                    <a:pt x="297585" y="140244"/>
                  </a:lnTo>
                  <a:lnTo>
                    <a:pt x="334499" y="114890"/>
                  </a:lnTo>
                  <a:lnTo>
                    <a:pt x="373004" y="91799"/>
                  </a:lnTo>
                  <a:lnTo>
                    <a:pt x="413004" y="71066"/>
                  </a:lnTo>
                  <a:lnTo>
                    <a:pt x="454405" y="52786"/>
                  </a:lnTo>
                  <a:lnTo>
                    <a:pt x="497109" y="37056"/>
                  </a:lnTo>
                  <a:lnTo>
                    <a:pt x="541022" y="23971"/>
                  </a:lnTo>
                  <a:lnTo>
                    <a:pt x="586048" y="13627"/>
                  </a:lnTo>
                  <a:lnTo>
                    <a:pt x="632090" y="6120"/>
                  </a:lnTo>
                  <a:lnTo>
                    <a:pt x="679053" y="1546"/>
                  </a:lnTo>
                  <a:lnTo>
                    <a:pt x="726841" y="0"/>
                  </a:lnTo>
                  <a:lnTo>
                    <a:pt x="774632" y="1546"/>
                  </a:lnTo>
                  <a:lnTo>
                    <a:pt x="821598" y="6120"/>
                  </a:lnTo>
                  <a:lnTo>
                    <a:pt x="867643" y="13627"/>
                  </a:lnTo>
                  <a:lnTo>
                    <a:pt x="912670" y="23971"/>
                  </a:lnTo>
                  <a:lnTo>
                    <a:pt x="956584" y="37056"/>
                  </a:lnTo>
                  <a:lnTo>
                    <a:pt x="999290" y="52786"/>
                  </a:lnTo>
                  <a:lnTo>
                    <a:pt x="1040691" y="71065"/>
                  </a:lnTo>
                  <a:lnTo>
                    <a:pt x="1080692" y="91798"/>
                  </a:lnTo>
                  <a:lnTo>
                    <a:pt x="1119197" y="114889"/>
                  </a:lnTo>
                  <a:lnTo>
                    <a:pt x="1156110" y="140242"/>
                  </a:lnTo>
                  <a:lnTo>
                    <a:pt x="1191335" y="167761"/>
                  </a:lnTo>
                  <a:lnTo>
                    <a:pt x="1224778" y="197350"/>
                  </a:lnTo>
                  <a:lnTo>
                    <a:pt x="1256341" y="228914"/>
                  </a:lnTo>
                  <a:lnTo>
                    <a:pt x="1285930" y="262356"/>
                  </a:lnTo>
                  <a:lnTo>
                    <a:pt x="1313448" y="297582"/>
                  </a:lnTo>
                  <a:lnTo>
                    <a:pt x="1338800" y="334495"/>
                  </a:lnTo>
                  <a:lnTo>
                    <a:pt x="1361889" y="372999"/>
                  </a:lnTo>
                  <a:lnTo>
                    <a:pt x="1382621" y="412998"/>
                  </a:lnTo>
                  <a:lnTo>
                    <a:pt x="1400900" y="454398"/>
                  </a:lnTo>
                  <a:lnTo>
                    <a:pt x="1416629" y="497101"/>
                  </a:lnTo>
                  <a:lnTo>
                    <a:pt x="1429713" y="541013"/>
                  </a:lnTo>
                  <a:lnTo>
                    <a:pt x="1440056" y="586037"/>
                  </a:lnTo>
                  <a:lnTo>
                    <a:pt x="1447562" y="632078"/>
                  </a:lnTo>
                  <a:lnTo>
                    <a:pt x="1452136" y="679039"/>
                  </a:lnTo>
                  <a:lnTo>
                    <a:pt x="1453682" y="726826"/>
                  </a:lnTo>
                  <a:lnTo>
                    <a:pt x="1453676" y="1409242"/>
                  </a:lnTo>
                  <a:lnTo>
                    <a:pt x="1450188" y="1426529"/>
                  </a:lnTo>
                  <a:lnTo>
                    <a:pt x="1440660" y="1440675"/>
                  </a:lnTo>
                  <a:lnTo>
                    <a:pt x="1426524" y="1450214"/>
                  </a:lnTo>
                  <a:lnTo>
                    <a:pt x="1409212" y="1453713"/>
                  </a:lnTo>
                  <a:close/>
                </a:path>
              </a:pathLst>
            </a:custGeom>
            <a:solidFill>
              <a:srgbClr val="FDB92E"/>
            </a:solidFill>
          </p:spPr>
          <p:txBody>
            <a:bodyPr wrap="square" lIns="0" tIns="0" rIns="0" bIns="0" rtlCol="0"/>
            <a:lstStyle/>
            <a:p>
              <a:endParaRPr>
                <a:latin typeface="Comic Sans MS" panose="030F0702030302020204" pitchFamily="66" charset="0"/>
              </a:endParaRPr>
            </a:p>
          </p:txBody>
        </p:sp>
        <p:sp>
          <p:nvSpPr>
            <p:cNvPr id="6" name="object 6"/>
            <p:cNvSpPr/>
            <p:nvPr/>
          </p:nvSpPr>
          <p:spPr>
            <a:xfrm>
              <a:off x="2304129" y="3544609"/>
              <a:ext cx="1457960" cy="1457325"/>
            </a:xfrm>
            <a:custGeom>
              <a:avLst/>
              <a:gdLst/>
              <a:ahLst/>
              <a:cxnLst/>
              <a:rect l="l" t="t" r="r" b="b"/>
              <a:pathLst>
                <a:path w="1457960" h="1457325">
                  <a:moveTo>
                    <a:pt x="1415129" y="1457110"/>
                  </a:moveTo>
                  <a:lnTo>
                    <a:pt x="42350" y="1457110"/>
                  </a:lnTo>
                  <a:lnTo>
                    <a:pt x="26960" y="1453991"/>
                  </a:lnTo>
                  <a:lnTo>
                    <a:pt x="12941" y="1444531"/>
                  </a:lnTo>
                  <a:lnTo>
                    <a:pt x="3482" y="1430510"/>
                  </a:lnTo>
                  <a:lnTo>
                    <a:pt x="6" y="1413388"/>
                  </a:lnTo>
                  <a:lnTo>
                    <a:pt x="0" y="728746"/>
                  </a:lnTo>
                  <a:lnTo>
                    <a:pt x="1602" y="679810"/>
                  </a:lnTo>
                  <a:lnTo>
                    <a:pt x="6400" y="631440"/>
                  </a:lnTo>
                  <a:lnTo>
                    <a:pt x="14380" y="583711"/>
                  </a:lnTo>
                  <a:lnTo>
                    <a:pt x="25528" y="536695"/>
                  </a:lnTo>
                  <a:lnTo>
                    <a:pt x="39830" y="490466"/>
                  </a:lnTo>
                  <a:lnTo>
                    <a:pt x="57271" y="445099"/>
                  </a:lnTo>
                  <a:lnTo>
                    <a:pt x="76937" y="402457"/>
                  </a:lnTo>
                  <a:lnTo>
                    <a:pt x="99203" y="361349"/>
                  </a:lnTo>
                  <a:lnTo>
                    <a:pt x="124028" y="321834"/>
                  </a:lnTo>
                  <a:lnTo>
                    <a:pt x="151372" y="283973"/>
                  </a:lnTo>
                  <a:lnTo>
                    <a:pt x="181194" y="247825"/>
                  </a:lnTo>
                  <a:lnTo>
                    <a:pt x="213454" y="213451"/>
                  </a:lnTo>
                  <a:lnTo>
                    <a:pt x="247826" y="181202"/>
                  </a:lnTo>
                  <a:lnTo>
                    <a:pt x="283971" y="151387"/>
                  </a:lnTo>
                  <a:lnTo>
                    <a:pt x="321829" y="124045"/>
                  </a:lnTo>
                  <a:lnTo>
                    <a:pt x="361340" y="99219"/>
                  </a:lnTo>
                  <a:lnTo>
                    <a:pt x="402445" y="76947"/>
                  </a:lnTo>
                  <a:lnTo>
                    <a:pt x="445084" y="57271"/>
                  </a:lnTo>
                  <a:lnTo>
                    <a:pt x="490489" y="39832"/>
                  </a:lnTo>
                  <a:lnTo>
                    <a:pt x="536744" y="25530"/>
                  </a:lnTo>
                  <a:lnTo>
                    <a:pt x="583772" y="14382"/>
                  </a:lnTo>
                  <a:lnTo>
                    <a:pt x="631502" y="6401"/>
                  </a:lnTo>
                  <a:lnTo>
                    <a:pt x="679867" y="1602"/>
                  </a:lnTo>
                  <a:lnTo>
                    <a:pt x="728737" y="0"/>
                  </a:lnTo>
                  <a:lnTo>
                    <a:pt x="777688" y="1604"/>
                  </a:lnTo>
                  <a:lnTo>
                    <a:pt x="799603" y="3779"/>
                  </a:lnTo>
                  <a:lnTo>
                    <a:pt x="728737" y="3779"/>
                  </a:lnTo>
                  <a:lnTo>
                    <a:pt x="680062" y="5374"/>
                  </a:lnTo>
                  <a:lnTo>
                    <a:pt x="631943" y="10149"/>
                  </a:lnTo>
                  <a:lnTo>
                    <a:pt x="584457" y="18089"/>
                  </a:lnTo>
                  <a:lnTo>
                    <a:pt x="537678" y="29179"/>
                  </a:lnTo>
                  <a:lnTo>
                    <a:pt x="491682" y="43403"/>
                  </a:lnTo>
                  <a:lnTo>
                    <a:pt x="446544" y="60746"/>
                  </a:lnTo>
                  <a:lnTo>
                    <a:pt x="404121" y="80310"/>
                  </a:lnTo>
                  <a:lnTo>
                    <a:pt x="363226" y="102461"/>
                  </a:lnTo>
                  <a:lnTo>
                    <a:pt x="323918" y="127158"/>
                  </a:lnTo>
                  <a:lnTo>
                    <a:pt x="286257" y="154363"/>
                  </a:lnTo>
                  <a:lnTo>
                    <a:pt x="250301" y="184034"/>
                  </a:lnTo>
                  <a:lnTo>
                    <a:pt x="216109" y="216133"/>
                  </a:lnTo>
                  <a:lnTo>
                    <a:pt x="184017" y="250319"/>
                  </a:lnTo>
                  <a:lnTo>
                    <a:pt x="154349" y="286271"/>
                  </a:lnTo>
                  <a:lnTo>
                    <a:pt x="127146" y="323930"/>
                  </a:lnTo>
                  <a:lnTo>
                    <a:pt x="102450" y="363236"/>
                  </a:lnTo>
                  <a:lnTo>
                    <a:pt x="80302" y="404133"/>
                  </a:lnTo>
                  <a:lnTo>
                    <a:pt x="60743" y="446562"/>
                  </a:lnTo>
                  <a:lnTo>
                    <a:pt x="43395" y="491700"/>
                  </a:lnTo>
                  <a:lnTo>
                    <a:pt x="29172" y="537697"/>
                  </a:lnTo>
                  <a:lnTo>
                    <a:pt x="18086" y="584476"/>
                  </a:lnTo>
                  <a:lnTo>
                    <a:pt x="10153" y="631962"/>
                  </a:lnTo>
                  <a:lnTo>
                    <a:pt x="5384" y="680077"/>
                  </a:lnTo>
                  <a:lnTo>
                    <a:pt x="3791" y="728746"/>
                  </a:lnTo>
                  <a:lnTo>
                    <a:pt x="3791" y="1413388"/>
                  </a:lnTo>
                  <a:lnTo>
                    <a:pt x="6965" y="1429075"/>
                  </a:lnTo>
                  <a:lnTo>
                    <a:pt x="15615" y="1441894"/>
                  </a:lnTo>
                  <a:lnTo>
                    <a:pt x="28434" y="1450541"/>
                  </a:lnTo>
                  <a:lnTo>
                    <a:pt x="44113" y="1453713"/>
                  </a:lnTo>
                  <a:lnTo>
                    <a:pt x="1430948" y="1453713"/>
                  </a:lnTo>
                  <a:lnTo>
                    <a:pt x="1430512" y="1453996"/>
                  </a:lnTo>
                  <a:lnTo>
                    <a:pt x="1415129" y="1457110"/>
                  </a:lnTo>
                  <a:close/>
                </a:path>
                <a:path w="1457960" h="1457325">
                  <a:moveTo>
                    <a:pt x="1430948" y="1453713"/>
                  </a:moveTo>
                  <a:lnTo>
                    <a:pt x="1413424" y="1453713"/>
                  </a:lnTo>
                  <a:lnTo>
                    <a:pt x="1429099" y="1450541"/>
                  </a:lnTo>
                  <a:lnTo>
                    <a:pt x="1441919" y="1441894"/>
                  </a:lnTo>
                  <a:lnTo>
                    <a:pt x="1450573" y="1429075"/>
                  </a:lnTo>
                  <a:lnTo>
                    <a:pt x="1453749" y="1413388"/>
                  </a:lnTo>
                  <a:lnTo>
                    <a:pt x="1453749" y="728746"/>
                  </a:lnTo>
                  <a:lnTo>
                    <a:pt x="1452154" y="680077"/>
                  </a:lnTo>
                  <a:lnTo>
                    <a:pt x="1447378" y="631962"/>
                  </a:lnTo>
                  <a:lnTo>
                    <a:pt x="1439432" y="584465"/>
                  </a:lnTo>
                  <a:lnTo>
                    <a:pt x="1428338" y="537690"/>
                  </a:lnTo>
                  <a:lnTo>
                    <a:pt x="1414107" y="491698"/>
                  </a:lnTo>
                  <a:lnTo>
                    <a:pt x="1396752" y="446562"/>
                  </a:lnTo>
                  <a:lnTo>
                    <a:pt x="1377198" y="404133"/>
                  </a:lnTo>
                  <a:lnTo>
                    <a:pt x="1355052" y="363236"/>
                  </a:lnTo>
                  <a:lnTo>
                    <a:pt x="1330355" y="323930"/>
                  </a:lnTo>
                  <a:lnTo>
                    <a:pt x="1303151" y="286271"/>
                  </a:lnTo>
                  <a:lnTo>
                    <a:pt x="1273483" y="250319"/>
                  </a:lnTo>
                  <a:lnTo>
                    <a:pt x="1241395" y="216133"/>
                  </a:lnTo>
                  <a:lnTo>
                    <a:pt x="1207207" y="184034"/>
                  </a:lnTo>
                  <a:lnTo>
                    <a:pt x="1171250" y="154363"/>
                  </a:lnTo>
                  <a:lnTo>
                    <a:pt x="1133587" y="127158"/>
                  </a:lnTo>
                  <a:lnTo>
                    <a:pt x="1094278" y="102461"/>
                  </a:lnTo>
                  <a:lnTo>
                    <a:pt x="1053384" y="80310"/>
                  </a:lnTo>
                  <a:lnTo>
                    <a:pt x="1010966" y="60746"/>
                  </a:lnTo>
                  <a:lnTo>
                    <a:pt x="965817" y="43403"/>
                  </a:lnTo>
                  <a:lnTo>
                    <a:pt x="919816" y="29179"/>
                  </a:lnTo>
                  <a:lnTo>
                    <a:pt x="873035" y="18089"/>
                  </a:lnTo>
                  <a:lnTo>
                    <a:pt x="825546" y="10149"/>
                  </a:lnTo>
                  <a:lnTo>
                    <a:pt x="777423" y="5374"/>
                  </a:lnTo>
                  <a:lnTo>
                    <a:pt x="728737" y="3779"/>
                  </a:lnTo>
                  <a:lnTo>
                    <a:pt x="799603" y="3779"/>
                  </a:lnTo>
                  <a:lnTo>
                    <a:pt x="873811" y="14394"/>
                  </a:lnTo>
                  <a:lnTo>
                    <a:pt x="920826" y="25544"/>
                  </a:lnTo>
                  <a:lnTo>
                    <a:pt x="967046" y="39842"/>
                  </a:lnTo>
                  <a:lnTo>
                    <a:pt x="1012399" y="57271"/>
                  </a:lnTo>
                  <a:lnTo>
                    <a:pt x="1055028" y="76947"/>
                  </a:lnTo>
                  <a:lnTo>
                    <a:pt x="1096127" y="99219"/>
                  </a:lnTo>
                  <a:lnTo>
                    <a:pt x="1135637" y="124045"/>
                  </a:lnTo>
                  <a:lnTo>
                    <a:pt x="1173496" y="151387"/>
                  </a:lnTo>
                  <a:lnTo>
                    <a:pt x="1209643" y="181202"/>
                  </a:lnTo>
                  <a:lnTo>
                    <a:pt x="1244016" y="213451"/>
                  </a:lnTo>
                  <a:lnTo>
                    <a:pt x="1276278" y="247825"/>
                  </a:lnTo>
                  <a:lnTo>
                    <a:pt x="1306101" y="283973"/>
                  </a:lnTo>
                  <a:lnTo>
                    <a:pt x="1333445" y="321834"/>
                  </a:lnTo>
                  <a:lnTo>
                    <a:pt x="1358269" y="361349"/>
                  </a:lnTo>
                  <a:lnTo>
                    <a:pt x="1380533" y="402457"/>
                  </a:lnTo>
                  <a:lnTo>
                    <a:pt x="1400196" y="445099"/>
                  </a:lnTo>
                  <a:lnTo>
                    <a:pt x="1417625" y="490466"/>
                  </a:lnTo>
                  <a:lnTo>
                    <a:pt x="1431923" y="536695"/>
                  </a:lnTo>
                  <a:lnTo>
                    <a:pt x="1443074" y="583711"/>
                  </a:lnTo>
                  <a:lnTo>
                    <a:pt x="1451059" y="631440"/>
                  </a:lnTo>
                  <a:lnTo>
                    <a:pt x="1455863" y="679810"/>
                  </a:lnTo>
                  <a:lnTo>
                    <a:pt x="1457468" y="728746"/>
                  </a:lnTo>
                  <a:lnTo>
                    <a:pt x="1457468" y="1413388"/>
                  </a:lnTo>
                  <a:lnTo>
                    <a:pt x="1453985" y="1430536"/>
                  </a:lnTo>
                  <a:lnTo>
                    <a:pt x="1444528" y="1444546"/>
                  </a:lnTo>
                  <a:lnTo>
                    <a:pt x="1430948" y="1453713"/>
                  </a:lnTo>
                  <a:close/>
                </a:path>
              </a:pathLst>
            </a:custGeom>
            <a:solidFill>
              <a:srgbClr val="42B161"/>
            </a:solidFill>
          </p:spPr>
          <p:txBody>
            <a:bodyPr wrap="square" lIns="0" tIns="0" rIns="0" bIns="0" rtlCol="0"/>
            <a:lstStyle/>
            <a:p>
              <a:endParaRPr>
                <a:latin typeface="Comic Sans MS" panose="030F0702030302020204" pitchFamily="66" charset="0"/>
              </a:endParaRPr>
            </a:p>
          </p:txBody>
        </p:sp>
        <p:sp>
          <p:nvSpPr>
            <p:cNvPr id="7" name="object 7"/>
            <p:cNvSpPr/>
            <p:nvPr/>
          </p:nvSpPr>
          <p:spPr>
            <a:xfrm>
              <a:off x="4823338" y="3546499"/>
              <a:ext cx="1454150" cy="1454150"/>
            </a:xfrm>
            <a:custGeom>
              <a:avLst/>
              <a:gdLst/>
              <a:ahLst/>
              <a:cxnLst/>
              <a:rect l="l" t="t" r="r" b="b"/>
              <a:pathLst>
                <a:path w="1454150" h="1454150">
                  <a:moveTo>
                    <a:pt x="1409212" y="1453713"/>
                  </a:moveTo>
                  <a:lnTo>
                    <a:pt x="44470" y="1453713"/>
                  </a:lnTo>
                  <a:lnTo>
                    <a:pt x="27157" y="1450215"/>
                  </a:lnTo>
                  <a:lnTo>
                    <a:pt x="13022" y="1440679"/>
                  </a:lnTo>
                  <a:lnTo>
                    <a:pt x="3493" y="1426542"/>
                  </a:lnTo>
                  <a:lnTo>
                    <a:pt x="0" y="1409242"/>
                  </a:lnTo>
                  <a:lnTo>
                    <a:pt x="0" y="726826"/>
                  </a:lnTo>
                  <a:lnTo>
                    <a:pt x="1546" y="679066"/>
                  </a:lnTo>
                  <a:lnTo>
                    <a:pt x="6120" y="632102"/>
                  </a:lnTo>
                  <a:lnTo>
                    <a:pt x="13627" y="586058"/>
                  </a:lnTo>
                  <a:lnTo>
                    <a:pt x="23971" y="541031"/>
                  </a:lnTo>
                  <a:lnTo>
                    <a:pt x="37056" y="497117"/>
                  </a:lnTo>
                  <a:lnTo>
                    <a:pt x="52786" y="454411"/>
                  </a:lnTo>
                  <a:lnTo>
                    <a:pt x="71066" y="413010"/>
                  </a:lnTo>
                  <a:lnTo>
                    <a:pt x="91799" y="373008"/>
                  </a:lnTo>
                  <a:lnTo>
                    <a:pt x="114890" y="334503"/>
                  </a:lnTo>
                  <a:lnTo>
                    <a:pt x="140244" y="297588"/>
                  </a:lnTo>
                  <a:lnTo>
                    <a:pt x="167763" y="262362"/>
                  </a:lnTo>
                  <a:lnTo>
                    <a:pt x="197353" y="228918"/>
                  </a:lnTo>
                  <a:lnTo>
                    <a:pt x="228918" y="197353"/>
                  </a:lnTo>
                  <a:lnTo>
                    <a:pt x="262362" y="167763"/>
                  </a:lnTo>
                  <a:lnTo>
                    <a:pt x="297588" y="140244"/>
                  </a:lnTo>
                  <a:lnTo>
                    <a:pt x="334503" y="114890"/>
                  </a:lnTo>
                  <a:lnTo>
                    <a:pt x="373008" y="91799"/>
                  </a:lnTo>
                  <a:lnTo>
                    <a:pt x="413010" y="71066"/>
                  </a:lnTo>
                  <a:lnTo>
                    <a:pt x="454411" y="52786"/>
                  </a:lnTo>
                  <a:lnTo>
                    <a:pt x="497117" y="37056"/>
                  </a:lnTo>
                  <a:lnTo>
                    <a:pt x="541031" y="23971"/>
                  </a:lnTo>
                  <a:lnTo>
                    <a:pt x="586058" y="13627"/>
                  </a:lnTo>
                  <a:lnTo>
                    <a:pt x="632102" y="6120"/>
                  </a:lnTo>
                  <a:lnTo>
                    <a:pt x="679066" y="1546"/>
                  </a:lnTo>
                  <a:lnTo>
                    <a:pt x="726856" y="0"/>
                  </a:lnTo>
                  <a:lnTo>
                    <a:pt x="774646" y="1546"/>
                  </a:lnTo>
                  <a:lnTo>
                    <a:pt x="821610" y="6120"/>
                  </a:lnTo>
                  <a:lnTo>
                    <a:pt x="867653" y="13627"/>
                  </a:lnTo>
                  <a:lnTo>
                    <a:pt x="912679" y="23971"/>
                  </a:lnTo>
                  <a:lnTo>
                    <a:pt x="956592" y="37056"/>
                  </a:lnTo>
                  <a:lnTo>
                    <a:pt x="999296" y="52786"/>
                  </a:lnTo>
                  <a:lnTo>
                    <a:pt x="1040696" y="71065"/>
                  </a:lnTo>
                  <a:lnTo>
                    <a:pt x="1080696" y="91798"/>
                  </a:lnTo>
                  <a:lnTo>
                    <a:pt x="1119201" y="114889"/>
                  </a:lnTo>
                  <a:lnTo>
                    <a:pt x="1156113" y="140242"/>
                  </a:lnTo>
                  <a:lnTo>
                    <a:pt x="1191338" y="167761"/>
                  </a:lnTo>
                  <a:lnTo>
                    <a:pt x="1224780" y="197350"/>
                  </a:lnTo>
                  <a:lnTo>
                    <a:pt x="1256343" y="228914"/>
                  </a:lnTo>
                  <a:lnTo>
                    <a:pt x="1285931" y="262356"/>
                  </a:lnTo>
                  <a:lnTo>
                    <a:pt x="1313449" y="297582"/>
                  </a:lnTo>
                  <a:lnTo>
                    <a:pt x="1338800" y="334495"/>
                  </a:lnTo>
                  <a:lnTo>
                    <a:pt x="1361890" y="372999"/>
                  </a:lnTo>
                  <a:lnTo>
                    <a:pt x="1382622" y="412998"/>
                  </a:lnTo>
                  <a:lnTo>
                    <a:pt x="1400900" y="454398"/>
                  </a:lnTo>
                  <a:lnTo>
                    <a:pt x="1416629" y="497101"/>
                  </a:lnTo>
                  <a:lnTo>
                    <a:pt x="1429713" y="541013"/>
                  </a:lnTo>
                  <a:lnTo>
                    <a:pt x="1440056" y="586037"/>
                  </a:lnTo>
                  <a:lnTo>
                    <a:pt x="1447562" y="632078"/>
                  </a:lnTo>
                  <a:lnTo>
                    <a:pt x="1452136" y="679039"/>
                  </a:lnTo>
                  <a:lnTo>
                    <a:pt x="1453682" y="726826"/>
                  </a:lnTo>
                  <a:lnTo>
                    <a:pt x="1453676" y="1409242"/>
                  </a:lnTo>
                  <a:lnTo>
                    <a:pt x="1450188" y="1426529"/>
                  </a:lnTo>
                  <a:lnTo>
                    <a:pt x="1440660" y="1440675"/>
                  </a:lnTo>
                  <a:lnTo>
                    <a:pt x="1426524" y="1450214"/>
                  </a:lnTo>
                  <a:lnTo>
                    <a:pt x="1409212" y="1453713"/>
                  </a:lnTo>
                  <a:close/>
                </a:path>
              </a:pathLst>
            </a:custGeom>
            <a:solidFill>
              <a:srgbClr val="FDB92E"/>
            </a:solidFill>
          </p:spPr>
          <p:txBody>
            <a:bodyPr wrap="square" lIns="0" tIns="0" rIns="0" bIns="0" rtlCol="0"/>
            <a:lstStyle/>
            <a:p>
              <a:endParaRPr>
                <a:latin typeface="Comic Sans MS" panose="030F0702030302020204" pitchFamily="66" charset="0"/>
              </a:endParaRPr>
            </a:p>
          </p:txBody>
        </p:sp>
        <p:sp>
          <p:nvSpPr>
            <p:cNvPr id="8" name="object 8"/>
            <p:cNvSpPr/>
            <p:nvPr/>
          </p:nvSpPr>
          <p:spPr>
            <a:xfrm>
              <a:off x="4821448" y="3544609"/>
              <a:ext cx="1457960" cy="1457325"/>
            </a:xfrm>
            <a:custGeom>
              <a:avLst/>
              <a:gdLst/>
              <a:ahLst/>
              <a:cxnLst/>
              <a:rect l="l" t="t" r="r" b="b"/>
              <a:pathLst>
                <a:path w="1457960" h="1457325">
                  <a:moveTo>
                    <a:pt x="1415123" y="1457110"/>
                  </a:moveTo>
                  <a:lnTo>
                    <a:pt x="42339" y="1457110"/>
                  </a:lnTo>
                  <a:lnTo>
                    <a:pt x="26955" y="1453991"/>
                  </a:lnTo>
                  <a:lnTo>
                    <a:pt x="12939" y="1444531"/>
                  </a:lnTo>
                  <a:lnTo>
                    <a:pt x="3482" y="1430510"/>
                  </a:lnTo>
                  <a:lnTo>
                    <a:pt x="6" y="1413388"/>
                  </a:lnTo>
                  <a:lnTo>
                    <a:pt x="0" y="728746"/>
                  </a:lnTo>
                  <a:lnTo>
                    <a:pt x="1602" y="679810"/>
                  </a:lnTo>
                  <a:lnTo>
                    <a:pt x="6401" y="631440"/>
                  </a:lnTo>
                  <a:lnTo>
                    <a:pt x="14382" y="583711"/>
                  </a:lnTo>
                  <a:lnTo>
                    <a:pt x="25530" y="536695"/>
                  </a:lnTo>
                  <a:lnTo>
                    <a:pt x="39832" y="490466"/>
                  </a:lnTo>
                  <a:lnTo>
                    <a:pt x="57271" y="445099"/>
                  </a:lnTo>
                  <a:lnTo>
                    <a:pt x="76934" y="402457"/>
                  </a:lnTo>
                  <a:lnTo>
                    <a:pt x="99198" y="361349"/>
                  </a:lnTo>
                  <a:lnTo>
                    <a:pt x="124023" y="321834"/>
                  </a:lnTo>
                  <a:lnTo>
                    <a:pt x="151367" y="283973"/>
                  </a:lnTo>
                  <a:lnTo>
                    <a:pt x="181190" y="247825"/>
                  </a:lnTo>
                  <a:lnTo>
                    <a:pt x="213451" y="213451"/>
                  </a:lnTo>
                  <a:lnTo>
                    <a:pt x="247825" y="181202"/>
                  </a:lnTo>
                  <a:lnTo>
                    <a:pt x="283972" y="151387"/>
                  </a:lnTo>
                  <a:lnTo>
                    <a:pt x="321830" y="124045"/>
                  </a:lnTo>
                  <a:lnTo>
                    <a:pt x="361340" y="99219"/>
                  </a:lnTo>
                  <a:lnTo>
                    <a:pt x="402440" y="76947"/>
                  </a:lnTo>
                  <a:lnTo>
                    <a:pt x="445068" y="57271"/>
                  </a:lnTo>
                  <a:lnTo>
                    <a:pt x="490483" y="39832"/>
                  </a:lnTo>
                  <a:lnTo>
                    <a:pt x="536743" y="25530"/>
                  </a:lnTo>
                  <a:lnTo>
                    <a:pt x="583775" y="14382"/>
                  </a:lnTo>
                  <a:lnTo>
                    <a:pt x="631507" y="6401"/>
                  </a:lnTo>
                  <a:lnTo>
                    <a:pt x="679874" y="1602"/>
                  </a:lnTo>
                  <a:lnTo>
                    <a:pt x="728746" y="0"/>
                  </a:lnTo>
                  <a:lnTo>
                    <a:pt x="777691" y="1604"/>
                  </a:lnTo>
                  <a:lnTo>
                    <a:pt x="799604" y="3779"/>
                  </a:lnTo>
                  <a:lnTo>
                    <a:pt x="728746" y="3779"/>
                  </a:lnTo>
                  <a:lnTo>
                    <a:pt x="680064" y="5374"/>
                  </a:lnTo>
                  <a:lnTo>
                    <a:pt x="631940" y="10149"/>
                  </a:lnTo>
                  <a:lnTo>
                    <a:pt x="584450" y="18089"/>
                  </a:lnTo>
                  <a:lnTo>
                    <a:pt x="537668" y="29179"/>
                  </a:lnTo>
                  <a:lnTo>
                    <a:pt x="491670" y="43403"/>
                  </a:lnTo>
                  <a:lnTo>
                    <a:pt x="446532" y="60746"/>
                  </a:lnTo>
                  <a:lnTo>
                    <a:pt x="404114" y="80310"/>
                  </a:lnTo>
                  <a:lnTo>
                    <a:pt x="363220" y="102461"/>
                  </a:lnTo>
                  <a:lnTo>
                    <a:pt x="323910" y="127158"/>
                  </a:lnTo>
                  <a:lnTo>
                    <a:pt x="286247" y="154363"/>
                  </a:lnTo>
                  <a:lnTo>
                    <a:pt x="250291" y="184034"/>
                  </a:lnTo>
                  <a:lnTo>
                    <a:pt x="216103" y="216133"/>
                  </a:lnTo>
                  <a:lnTo>
                    <a:pt x="184014" y="250319"/>
                  </a:lnTo>
                  <a:lnTo>
                    <a:pt x="154347" y="286271"/>
                  </a:lnTo>
                  <a:lnTo>
                    <a:pt x="127143" y="323930"/>
                  </a:lnTo>
                  <a:lnTo>
                    <a:pt x="102446" y="363236"/>
                  </a:lnTo>
                  <a:lnTo>
                    <a:pt x="80299" y="404133"/>
                  </a:lnTo>
                  <a:lnTo>
                    <a:pt x="60746" y="446562"/>
                  </a:lnTo>
                  <a:lnTo>
                    <a:pt x="43392" y="491700"/>
                  </a:lnTo>
                  <a:lnTo>
                    <a:pt x="29164" y="537697"/>
                  </a:lnTo>
                  <a:lnTo>
                    <a:pt x="18076" y="584476"/>
                  </a:lnTo>
                  <a:lnTo>
                    <a:pt x="10141" y="631962"/>
                  </a:lnTo>
                  <a:lnTo>
                    <a:pt x="5372" y="680077"/>
                  </a:lnTo>
                  <a:lnTo>
                    <a:pt x="3779" y="728746"/>
                  </a:lnTo>
                  <a:lnTo>
                    <a:pt x="3779" y="1413388"/>
                  </a:lnTo>
                  <a:lnTo>
                    <a:pt x="6955" y="1429075"/>
                  </a:lnTo>
                  <a:lnTo>
                    <a:pt x="15609" y="1441894"/>
                  </a:lnTo>
                  <a:lnTo>
                    <a:pt x="28429" y="1450541"/>
                  </a:lnTo>
                  <a:lnTo>
                    <a:pt x="44104" y="1453713"/>
                  </a:lnTo>
                  <a:lnTo>
                    <a:pt x="1430942" y="1453713"/>
                  </a:lnTo>
                  <a:lnTo>
                    <a:pt x="1430506" y="1453996"/>
                  </a:lnTo>
                  <a:lnTo>
                    <a:pt x="1415123" y="1457110"/>
                  </a:lnTo>
                  <a:close/>
                </a:path>
                <a:path w="1457960" h="1457325">
                  <a:moveTo>
                    <a:pt x="1430942" y="1453713"/>
                  </a:moveTo>
                  <a:lnTo>
                    <a:pt x="1413418" y="1453713"/>
                  </a:lnTo>
                  <a:lnTo>
                    <a:pt x="1429093" y="1450541"/>
                  </a:lnTo>
                  <a:lnTo>
                    <a:pt x="1441913" y="1441894"/>
                  </a:lnTo>
                  <a:lnTo>
                    <a:pt x="1450567" y="1429075"/>
                  </a:lnTo>
                  <a:lnTo>
                    <a:pt x="1453743" y="1413388"/>
                  </a:lnTo>
                  <a:lnTo>
                    <a:pt x="1453743" y="728746"/>
                  </a:lnTo>
                  <a:lnTo>
                    <a:pt x="1452148" y="680077"/>
                  </a:lnTo>
                  <a:lnTo>
                    <a:pt x="1447372" y="631962"/>
                  </a:lnTo>
                  <a:lnTo>
                    <a:pt x="1439426" y="584465"/>
                  </a:lnTo>
                  <a:lnTo>
                    <a:pt x="1428332" y="537690"/>
                  </a:lnTo>
                  <a:lnTo>
                    <a:pt x="1414101" y="491698"/>
                  </a:lnTo>
                  <a:lnTo>
                    <a:pt x="1396746" y="446562"/>
                  </a:lnTo>
                  <a:lnTo>
                    <a:pt x="1377192" y="404133"/>
                  </a:lnTo>
                  <a:lnTo>
                    <a:pt x="1355046" y="363236"/>
                  </a:lnTo>
                  <a:lnTo>
                    <a:pt x="1330349" y="323930"/>
                  </a:lnTo>
                  <a:lnTo>
                    <a:pt x="1303145" y="286271"/>
                  </a:lnTo>
                  <a:lnTo>
                    <a:pt x="1273477" y="250319"/>
                  </a:lnTo>
                  <a:lnTo>
                    <a:pt x="1241389" y="216133"/>
                  </a:lnTo>
                  <a:lnTo>
                    <a:pt x="1207201" y="184034"/>
                  </a:lnTo>
                  <a:lnTo>
                    <a:pt x="1171244" y="154363"/>
                  </a:lnTo>
                  <a:lnTo>
                    <a:pt x="1133581" y="127158"/>
                  </a:lnTo>
                  <a:lnTo>
                    <a:pt x="1094272" y="102461"/>
                  </a:lnTo>
                  <a:lnTo>
                    <a:pt x="1053378" y="80310"/>
                  </a:lnTo>
                  <a:lnTo>
                    <a:pt x="1010960" y="60746"/>
                  </a:lnTo>
                  <a:lnTo>
                    <a:pt x="965811" y="43403"/>
                  </a:lnTo>
                  <a:lnTo>
                    <a:pt x="919810" y="29179"/>
                  </a:lnTo>
                  <a:lnTo>
                    <a:pt x="873031" y="18089"/>
                  </a:lnTo>
                  <a:lnTo>
                    <a:pt x="825545" y="10149"/>
                  </a:lnTo>
                  <a:lnTo>
                    <a:pt x="777426" y="5374"/>
                  </a:lnTo>
                  <a:lnTo>
                    <a:pt x="728746" y="3779"/>
                  </a:lnTo>
                  <a:lnTo>
                    <a:pt x="799604" y="3779"/>
                  </a:lnTo>
                  <a:lnTo>
                    <a:pt x="873806" y="14394"/>
                  </a:lnTo>
                  <a:lnTo>
                    <a:pt x="920820" y="25544"/>
                  </a:lnTo>
                  <a:lnTo>
                    <a:pt x="967040" y="39842"/>
                  </a:lnTo>
                  <a:lnTo>
                    <a:pt x="1012393" y="57271"/>
                  </a:lnTo>
                  <a:lnTo>
                    <a:pt x="1055022" y="76947"/>
                  </a:lnTo>
                  <a:lnTo>
                    <a:pt x="1096121" y="99219"/>
                  </a:lnTo>
                  <a:lnTo>
                    <a:pt x="1135631" y="124045"/>
                  </a:lnTo>
                  <a:lnTo>
                    <a:pt x="1173490" y="151387"/>
                  </a:lnTo>
                  <a:lnTo>
                    <a:pt x="1209636" y="181202"/>
                  </a:lnTo>
                  <a:lnTo>
                    <a:pt x="1244010" y="213451"/>
                  </a:lnTo>
                  <a:lnTo>
                    <a:pt x="1276272" y="247825"/>
                  </a:lnTo>
                  <a:lnTo>
                    <a:pt x="1306095" y="283973"/>
                  </a:lnTo>
                  <a:lnTo>
                    <a:pt x="1333439" y="321834"/>
                  </a:lnTo>
                  <a:lnTo>
                    <a:pt x="1358263" y="361349"/>
                  </a:lnTo>
                  <a:lnTo>
                    <a:pt x="1380527" y="402457"/>
                  </a:lnTo>
                  <a:lnTo>
                    <a:pt x="1400190" y="445099"/>
                  </a:lnTo>
                  <a:lnTo>
                    <a:pt x="1417619" y="490466"/>
                  </a:lnTo>
                  <a:lnTo>
                    <a:pt x="1431917" y="536695"/>
                  </a:lnTo>
                  <a:lnTo>
                    <a:pt x="1443068" y="583711"/>
                  </a:lnTo>
                  <a:lnTo>
                    <a:pt x="1451053" y="631440"/>
                  </a:lnTo>
                  <a:lnTo>
                    <a:pt x="1455857" y="679810"/>
                  </a:lnTo>
                  <a:lnTo>
                    <a:pt x="1457462" y="728746"/>
                  </a:lnTo>
                  <a:lnTo>
                    <a:pt x="1457462" y="1413388"/>
                  </a:lnTo>
                  <a:lnTo>
                    <a:pt x="1453979" y="1430536"/>
                  </a:lnTo>
                  <a:lnTo>
                    <a:pt x="1444522" y="1444546"/>
                  </a:lnTo>
                  <a:lnTo>
                    <a:pt x="1430942" y="1453713"/>
                  </a:lnTo>
                  <a:close/>
                </a:path>
              </a:pathLst>
            </a:custGeom>
            <a:solidFill>
              <a:srgbClr val="42B161"/>
            </a:solidFill>
          </p:spPr>
          <p:txBody>
            <a:bodyPr wrap="square" lIns="0" tIns="0" rIns="0" bIns="0" rtlCol="0"/>
            <a:lstStyle/>
            <a:p>
              <a:endParaRPr>
                <a:latin typeface="Comic Sans MS" panose="030F0702030302020204" pitchFamily="66" charset="0"/>
              </a:endParaRPr>
            </a:p>
          </p:txBody>
        </p:sp>
        <p:sp>
          <p:nvSpPr>
            <p:cNvPr id="9" name="object 9"/>
            <p:cNvSpPr/>
            <p:nvPr/>
          </p:nvSpPr>
          <p:spPr>
            <a:xfrm>
              <a:off x="7337176" y="3546499"/>
              <a:ext cx="1454150" cy="1454150"/>
            </a:xfrm>
            <a:custGeom>
              <a:avLst/>
              <a:gdLst/>
              <a:ahLst/>
              <a:cxnLst/>
              <a:rect l="l" t="t" r="r" b="b"/>
              <a:pathLst>
                <a:path w="1454150" h="1454150">
                  <a:moveTo>
                    <a:pt x="1409242" y="1453713"/>
                  </a:moveTo>
                  <a:lnTo>
                    <a:pt x="44470" y="1453713"/>
                  </a:lnTo>
                  <a:lnTo>
                    <a:pt x="27157" y="1450215"/>
                  </a:lnTo>
                  <a:lnTo>
                    <a:pt x="13022" y="1440679"/>
                  </a:lnTo>
                  <a:lnTo>
                    <a:pt x="3493" y="1426542"/>
                  </a:lnTo>
                  <a:lnTo>
                    <a:pt x="0" y="1409242"/>
                  </a:lnTo>
                  <a:lnTo>
                    <a:pt x="0" y="726826"/>
                  </a:lnTo>
                  <a:lnTo>
                    <a:pt x="1546" y="679066"/>
                  </a:lnTo>
                  <a:lnTo>
                    <a:pt x="6120" y="632102"/>
                  </a:lnTo>
                  <a:lnTo>
                    <a:pt x="13627" y="586058"/>
                  </a:lnTo>
                  <a:lnTo>
                    <a:pt x="23971" y="541031"/>
                  </a:lnTo>
                  <a:lnTo>
                    <a:pt x="37056" y="497117"/>
                  </a:lnTo>
                  <a:lnTo>
                    <a:pt x="52786" y="454411"/>
                  </a:lnTo>
                  <a:lnTo>
                    <a:pt x="71066" y="413010"/>
                  </a:lnTo>
                  <a:lnTo>
                    <a:pt x="91799" y="373008"/>
                  </a:lnTo>
                  <a:lnTo>
                    <a:pt x="114890" y="334503"/>
                  </a:lnTo>
                  <a:lnTo>
                    <a:pt x="140244" y="297588"/>
                  </a:lnTo>
                  <a:lnTo>
                    <a:pt x="167763" y="262362"/>
                  </a:lnTo>
                  <a:lnTo>
                    <a:pt x="197353" y="228918"/>
                  </a:lnTo>
                  <a:lnTo>
                    <a:pt x="228918" y="197353"/>
                  </a:lnTo>
                  <a:lnTo>
                    <a:pt x="262362" y="167763"/>
                  </a:lnTo>
                  <a:lnTo>
                    <a:pt x="297588" y="140244"/>
                  </a:lnTo>
                  <a:lnTo>
                    <a:pt x="334503" y="114890"/>
                  </a:lnTo>
                  <a:lnTo>
                    <a:pt x="373008" y="91799"/>
                  </a:lnTo>
                  <a:lnTo>
                    <a:pt x="413010" y="71066"/>
                  </a:lnTo>
                  <a:lnTo>
                    <a:pt x="454411" y="52786"/>
                  </a:lnTo>
                  <a:lnTo>
                    <a:pt x="497117" y="37056"/>
                  </a:lnTo>
                  <a:lnTo>
                    <a:pt x="541031" y="23971"/>
                  </a:lnTo>
                  <a:lnTo>
                    <a:pt x="586058" y="13627"/>
                  </a:lnTo>
                  <a:lnTo>
                    <a:pt x="632102" y="6120"/>
                  </a:lnTo>
                  <a:lnTo>
                    <a:pt x="679066" y="1546"/>
                  </a:lnTo>
                  <a:lnTo>
                    <a:pt x="726856" y="0"/>
                  </a:lnTo>
                  <a:lnTo>
                    <a:pt x="774646" y="1546"/>
                  </a:lnTo>
                  <a:lnTo>
                    <a:pt x="821610" y="6120"/>
                  </a:lnTo>
                  <a:lnTo>
                    <a:pt x="867653" y="13627"/>
                  </a:lnTo>
                  <a:lnTo>
                    <a:pt x="912679" y="23971"/>
                  </a:lnTo>
                  <a:lnTo>
                    <a:pt x="956592" y="37056"/>
                  </a:lnTo>
                  <a:lnTo>
                    <a:pt x="999296" y="52786"/>
                  </a:lnTo>
                  <a:lnTo>
                    <a:pt x="1040696" y="71065"/>
                  </a:lnTo>
                  <a:lnTo>
                    <a:pt x="1080696" y="91798"/>
                  </a:lnTo>
                  <a:lnTo>
                    <a:pt x="1119201" y="114889"/>
                  </a:lnTo>
                  <a:lnTo>
                    <a:pt x="1156113" y="140242"/>
                  </a:lnTo>
                  <a:lnTo>
                    <a:pt x="1191338" y="167761"/>
                  </a:lnTo>
                  <a:lnTo>
                    <a:pt x="1224780" y="197350"/>
                  </a:lnTo>
                  <a:lnTo>
                    <a:pt x="1256343" y="228914"/>
                  </a:lnTo>
                  <a:lnTo>
                    <a:pt x="1285931" y="262356"/>
                  </a:lnTo>
                  <a:lnTo>
                    <a:pt x="1313449" y="297582"/>
                  </a:lnTo>
                  <a:lnTo>
                    <a:pt x="1338800" y="334495"/>
                  </a:lnTo>
                  <a:lnTo>
                    <a:pt x="1361890" y="372999"/>
                  </a:lnTo>
                  <a:lnTo>
                    <a:pt x="1382622" y="412998"/>
                  </a:lnTo>
                  <a:lnTo>
                    <a:pt x="1400900" y="454398"/>
                  </a:lnTo>
                  <a:lnTo>
                    <a:pt x="1416629" y="497101"/>
                  </a:lnTo>
                  <a:lnTo>
                    <a:pt x="1429713" y="541013"/>
                  </a:lnTo>
                  <a:lnTo>
                    <a:pt x="1440056" y="586037"/>
                  </a:lnTo>
                  <a:lnTo>
                    <a:pt x="1447562" y="632078"/>
                  </a:lnTo>
                  <a:lnTo>
                    <a:pt x="1452136" y="679039"/>
                  </a:lnTo>
                  <a:lnTo>
                    <a:pt x="1453682" y="726826"/>
                  </a:lnTo>
                  <a:lnTo>
                    <a:pt x="1453676" y="1409242"/>
                  </a:lnTo>
                  <a:lnTo>
                    <a:pt x="1450193" y="1426529"/>
                  </a:lnTo>
                  <a:lnTo>
                    <a:pt x="1440675" y="1440675"/>
                  </a:lnTo>
                  <a:lnTo>
                    <a:pt x="1426550" y="1450214"/>
                  </a:lnTo>
                  <a:lnTo>
                    <a:pt x="1409242" y="1453713"/>
                  </a:lnTo>
                  <a:close/>
                </a:path>
              </a:pathLst>
            </a:custGeom>
            <a:solidFill>
              <a:srgbClr val="FDB92E"/>
            </a:solidFill>
          </p:spPr>
          <p:txBody>
            <a:bodyPr wrap="square" lIns="0" tIns="0" rIns="0" bIns="0" rtlCol="0"/>
            <a:lstStyle/>
            <a:p>
              <a:endParaRPr>
                <a:latin typeface="Comic Sans MS" panose="030F0702030302020204" pitchFamily="66" charset="0"/>
              </a:endParaRPr>
            </a:p>
          </p:txBody>
        </p:sp>
        <p:sp>
          <p:nvSpPr>
            <p:cNvPr id="10" name="object 10"/>
            <p:cNvSpPr/>
            <p:nvPr/>
          </p:nvSpPr>
          <p:spPr>
            <a:xfrm>
              <a:off x="190601" y="1616556"/>
              <a:ext cx="8602345" cy="3385185"/>
            </a:xfrm>
            <a:custGeom>
              <a:avLst/>
              <a:gdLst/>
              <a:ahLst/>
              <a:cxnLst/>
              <a:rect l="l" t="t" r="r" b="b"/>
              <a:pathLst>
                <a:path w="8602345" h="3385185">
                  <a:moveTo>
                    <a:pt x="616064" y="56857"/>
                  </a:moveTo>
                  <a:lnTo>
                    <a:pt x="580148" y="43980"/>
                  </a:lnTo>
                  <a:lnTo>
                    <a:pt x="539254" y="31470"/>
                  </a:lnTo>
                  <a:lnTo>
                    <a:pt x="493598" y="20066"/>
                  </a:lnTo>
                  <a:lnTo>
                    <a:pt x="443407" y="10528"/>
                  </a:lnTo>
                  <a:lnTo>
                    <a:pt x="388874" y="3594"/>
                  </a:lnTo>
                  <a:lnTo>
                    <a:pt x="330250" y="0"/>
                  </a:lnTo>
                  <a:lnTo>
                    <a:pt x="270941" y="647"/>
                  </a:lnTo>
                  <a:lnTo>
                    <a:pt x="215188" y="4953"/>
                  </a:lnTo>
                  <a:lnTo>
                    <a:pt x="163283" y="12217"/>
                  </a:lnTo>
                  <a:lnTo>
                    <a:pt x="115519" y="21742"/>
                  </a:lnTo>
                  <a:lnTo>
                    <a:pt x="72186" y="32829"/>
                  </a:lnTo>
                  <a:lnTo>
                    <a:pt x="33591" y="44767"/>
                  </a:lnTo>
                  <a:lnTo>
                    <a:pt x="0" y="56857"/>
                  </a:lnTo>
                  <a:lnTo>
                    <a:pt x="0" y="481482"/>
                  </a:lnTo>
                  <a:lnTo>
                    <a:pt x="616064" y="476986"/>
                  </a:lnTo>
                  <a:lnTo>
                    <a:pt x="616064" y="56857"/>
                  </a:lnTo>
                  <a:close/>
                </a:path>
                <a:path w="8602345" h="3385185">
                  <a:moveTo>
                    <a:pt x="8602154" y="2656294"/>
                  </a:moveTo>
                  <a:lnTo>
                    <a:pt x="8600567" y="2607868"/>
                  </a:lnTo>
                  <a:lnTo>
                    <a:pt x="8598408" y="2586113"/>
                  </a:lnTo>
                  <a:lnTo>
                    <a:pt x="8598408" y="2656294"/>
                  </a:lnTo>
                  <a:lnTo>
                    <a:pt x="8598408" y="3341535"/>
                  </a:lnTo>
                  <a:lnTo>
                    <a:pt x="8595246" y="3357130"/>
                  </a:lnTo>
                  <a:lnTo>
                    <a:pt x="8586610" y="3369957"/>
                  </a:lnTo>
                  <a:lnTo>
                    <a:pt x="8573783" y="3378593"/>
                  </a:lnTo>
                  <a:lnTo>
                    <a:pt x="8558098" y="3381768"/>
                  </a:lnTo>
                  <a:lnTo>
                    <a:pt x="7188809" y="3381768"/>
                  </a:lnTo>
                  <a:lnTo>
                    <a:pt x="7173125" y="3378593"/>
                  </a:lnTo>
                  <a:lnTo>
                    <a:pt x="7160311" y="3369957"/>
                  </a:lnTo>
                  <a:lnTo>
                    <a:pt x="7151662" y="3357130"/>
                  </a:lnTo>
                  <a:lnTo>
                    <a:pt x="7148500" y="3341535"/>
                  </a:lnTo>
                  <a:lnTo>
                    <a:pt x="7148500" y="2656294"/>
                  </a:lnTo>
                  <a:lnTo>
                    <a:pt x="7150074" y="2608135"/>
                  </a:lnTo>
                  <a:lnTo>
                    <a:pt x="7154850" y="2560015"/>
                  </a:lnTo>
                  <a:lnTo>
                    <a:pt x="7162787" y="2512530"/>
                  </a:lnTo>
                  <a:lnTo>
                    <a:pt x="7173862" y="2465755"/>
                  </a:lnTo>
                  <a:lnTo>
                    <a:pt x="7188086" y="2419756"/>
                  </a:lnTo>
                  <a:lnTo>
                    <a:pt x="7205421" y="2374620"/>
                  </a:lnTo>
                  <a:lnTo>
                    <a:pt x="7224992" y="2332190"/>
                  </a:lnTo>
                  <a:lnTo>
                    <a:pt x="7247141" y="2291296"/>
                  </a:lnTo>
                  <a:lnTo>
                    <a:pt x="7271829" y="2251989"/>
                  </a:lnTo>
                  <a:lnTo>
                    <a:pt x="7299033" y="2214334"/>
                  </a:lnTo>
                  <a:lnTo>
                    <a:pt x="7328700" y="2178380"/>
                  </a:lnTo>
                  <a:lnTo>
                    <a:pt x="7360780" y="2144191"/>
                  </a:lnTo>
                  <a:lnTo>
                    <a:pt x="7394981" y="2112099"/>
                  </a:lnTo>
                  <a:lnTo>
                    <a:pt x="7430935" y="2082419"/>
                  </a:lnTo>
                  <a:lnTo>
                    <a:pt x="7468603" y="2055215"/>
                  </a:lnTo>
                  <a:lnTo>
                    <a:pt x="7507910" y="2030514"/>
                  </a:lnTo>
                  <a:lnTo>
                    <a:pt x="7548816" y="2008365"/>
                  </a:lnTo>
                  <a:lnTo>
                    <a:pt x="7591247" y="1988807"/>
                  </a:lnTo>
                  <a:lnTo>
                    <a:pt x="7636383" y="1971459"/>
                  </a:lnTo>
                  <a:lnTo>
                    <a:pt x="7682370" y="1957235"/>
                  </a:lnTo>
                  <a:lnTo>
                    <a:pt x="7729144" y="1946148"/>
                  </a:lnTo>
                  <a:lnTo>
                    <a:pt x="7776629" y="1938210"/>
                  </a:lnTo>
                  <a:lnTo>
                    <a:pt x="7824749" y="1933435"/>
                  </a:lnTo>
                  <a:lnTo>
                    <a:pt x="7873428" y="1931835"/>
                  </a:lnTo>
                  <a:lnTo>
                    <a:pt x="7922107" y="1933435"/>
                  </a:lnTo>
                  <a:lnTo>
                    <a:pt x="7970228" y="1938210"/>
                  </a:lnTo>
                  <a:lnTo>
                    <a:pt x="8017713" y="1946148"/>
                  </a:lnTo>
                  <a:lnTo>
                    <a:pt x="8064487" y="1957235"/>
                  </a:lnTo>
                  <a:lnTo>
                    <a:pt x="8110487" y="1971459"/>
                  </a:lnTo>
                  <a:lnTo>
                    <a:pt x="8155635" y="1988807"/>
                  </a:lnTo>
                  <a:lnTo>
                    <a:pt x="8198066" y="2008365"/>
                  </a:lnTo>
                  <a:lnTo>
                    <a:pt x="8238960" y="2030514"/>
                  </a:lnTo>
                  <a:lnTo>
                    <a:pt x="8278266" y="2055215"/>
                  </a:lnTo>
                  <a:lnTo>
                    <a:pt x="8315934" y="2082419"/>
                  </a:lnTo>
                  <a:lnTo>
                    <a:pt x="8351875" y="2112099"/>
                  </a:lnTo>
                  <a:lnTo>
                    <a:pt x="8386064" y="2144191"/>
                  </a:lnTo>
                  <a:lnTo>
                    <a:pt x="8418169" y="2178380"/>
                  </a:lnTo>
                  <a:lnTo>
                    <a:pt x="8447837" y="2214334"/>
                  </a:lnTo>
                  <a:lnTo>
                    <a:pt x="8475040" y="2251989"/>
                  </a:lnTo>
                  <a:lnTo>
                    <a:pt x="8499742" y="2291296"/>
                  </a:lnTo>
                  <a:lnTo>
                    <a:pt x="8521890" y="2332190"/>
                  </a:lnTo>
                  <a:lnTo>
                    <a:pt x="8541461" y="2374620"/>
                  </a:lnTo>
                  <a:lnTo>
                    <a:pt x="8558797" y="2419756"/>
                  </a:lnTo>
                  <a:lnTo>
                    <a:pt x="8573021" y="2465755"/>
                  </a:lnTo>
                  <a:lnTo>
                    <a:pt x="8584108" y="2512530"/>
                  </a:lnTo>
                  <a:lnTo>
                    <a:pt x="8592058" y="2560015"/>
                  </a:lnTo>
                  <a:lnTo>
                    <a:pt x="8596833" y="2608135"/>
                  </a:lnTo>
                  <a:lnTo>
                    <a:pt x="8598408" y="2656294"/>
                  </a:lnTo>
                  <a:lnTo>
                    <a:pt x="8598408" y="2586113"/>
                  </a:lnTo>
                  <a:lnTo>
                    <a:pt x="8587778" y="2511768"/>
                  </a:lnTo>
                  <a:lnTo>
                    <a:pt x="8576627" y="2464752"/>
                  </a:lnTo>
                  <a:lnTo>
                    <a:pt x="8562327" y="2418524"/>
                  </a:lnTo>
                  <a:lnTo>
                    <a:pt x="8544903" y="2373160"/>
                  </a:lnTo>
                  <a:lnTo>
                    <a:pt x="8525218" y="2330513"/>
                  </a:lnTo>
                  <a:lnTo>
                    <a:pt x="8502955" y="2289403"/>
                  </a:lnTo>
                  <a:lnTo>
                    <a:pt x="8478126" y="2249894"/>
                  </a:lnTo>
                  <a:lnTo>
                    <a:pt x="8450783" y="2212035"/>
                  </a:lnTo>
                  <a:lnTo>
                    <a:pt x="8420963" y="2175878"/>
                  </a:lnTo>
                  <a:lnTo>
                    <a:pt x="8388718" y="2141512"/>
                  </a:lnTo>
                  <a:lnTo>
                    <a:pt x="8354339" y="2109266"/>
                  </a:lnTo>
                  <a:lnTo>
                    <a:pt x="8318195" y="2079447"/>
                  </a:lnTo>
                  <a:lnTo>
                    <a:pt x="8280336" y="2052104"/>
                  </a:lnTo>
                  <a:lnTo>
                    <a:pt x="8240827" y="2027275"/>
                  </a:lnTo>
                  <a:lnTo>
                    <a:pt x="8199717" y="2005012"/>
                  </a:lnTo>
                  <a:lnTo>
                    <a:pt x="8157070" y="1985327"/>
                  </a:lnTo>
                  <a:lnTo>
                    <a:pt x="8111731" y="1967903"/>
                  </a:lnTo>
                  <a:lnTo>
                    <a:pt x="8065516" y="1953602"/>
                  </a:lnTo>
                  <a:lnTo>
                    <a:pt x="8018513" y="1942452"/>
                  </a:lnTo>
                  <a:lnTo>
                    <a:pt x="7970774" y="1934464"/>
                  </a:lnTo>
                  <a:lnTo>
                    <a:pt x="7922387" y="1929663"/>
                  </a:lnTo>
                  <a:lnTo>
                    <a:pt x="7873428" y="1928063"/>
                  </a:lnTo>
                  <a:lnTo>
                    <a:pt x="7824559" y="1929663"/>
                  </a:lnTo>
                  <a:lnTo>
                    <a:pt x="7776184" y="1934464"/>
                  </a:lnTo>
                  <a:lnTo>
                    <a:pt x="7728458" y="1942439"/>
                  </a:lnTo>
                  <a:lnTo>
                    <a:pt x="7681430" y="1953590"/>
                  </a:lnTo>
                  <a:lnTo>
                    <a:pt x="7635176" y="1967890"/>
                  </a:lnTo>
                  <a:lnTo>
                    <a:pt x="7589774" y="1985327"/>
                  </a:lnTo>
                  <a:lnTo>
                    <a:pt x="7547140" y="2005012"/>
                  </a:lnTo>
                  <a:lnTo>
                    <a:pt x="7506030" y="2027275"/>
                  </a:lnTo>
                  <a:lnTo>
                    <a:pt x="7466508" y="2052104"/>
                  </a:lnTo>
                  <a:lnTo>
                    <a:pt x="7428649" y="2079447"/>
                  </a:lnTo>
                  <a:lnTo>
                    <a:pt x="7392505" y="2109266"/>
                  </a:lnTo>
                  <a:lnTo>
                    <a:pt x="7358126" y="2141512"/>
                  </a:lnTo>
                  <a:lnTo>
                    <a:pt x="7325868" y="2175878"/>
                  </a:lnTo>
                  <a:lnTo>
                    <a:pt x="7296048" y="2212035"/>
                  </a:lnTo>
                  <a:lnTo>
                    <a:pt x="7268705" y="2249894"/>
                  </a:lnTo>
                  <a:lnTo>
                    <a:pt x="7243877" y="2289403"/>
                  </a:lnTo>
                  <a:lnTo>
                    <a:pt x="7221614" y="2330513"/>
                  </a:lnTo>
                  <a:lnTo>
                    <a:pt x="7201954" y="2373160"/>
                  </a:lnTo>
                  <a:lnTo>
                    <a:pt x="7184504" y="2418524"/>
                  </a:lnTo>
                  <a:lnTo>
                    <a:pt x="7170204" y="2464752"/>
                  </a:lnTo>
                  <a:lnTo>
                    <a:pt x="7159066" y="2511768"/>
                  </a:lnTo>
                  <a:lnTo>
                    <a:pt x="7151078" y="2559494"/>
                  </a:lnTo>
                  <a:lnTo>
                    <a:pt x="7146277" y="2607868"/>
                  </a:lnTo>
                  <a:lnTo>
                    <a:pt x="7144690" y="2656294"/>
                  </a:lnTo>
                  <a:lnTo>
                    <a:pt x="7144702" y="3341535"/>
                  </a:lnTo>
                  <a:lnTo>
                    <a:pt x="7148157" y="3358565"/>
                  </a:lnTo>
                  <a:lnTo>
                    <a:pt x="7157618" y="3372586"/>
                  </a:lnTo>
                  <a:lnTo>
                    <a:pt x="7171652" y="3382048"/>
                  </a:lnTo>
                  <a:lnTo>
                    <a:pt x="7187044" y="3385172"/>
                  </a:lnTo>
                  <a:lnTo>
                    <a:pt x="8559800" y="3385172"/>
                  </a:lnTo>
                  <a:lnTo>
                    <a:pt x="8575205" y="3382060"/>
                  </a:lnTo>
                  <a:lnTo>
                    <a:pt x="8575637" y="3381768"/>
                  </a:lnTo>
                  <a:lnTo>
                    <a:pt x="8589226" y="3372599"/>
                  </a:lnTo>
                  <a:lnTo>
                    <a:pt x="8598687" y="3358591"/>
                  </a:lnTo>
                  <a:lnTo>
                    <a:pt x="8602154" y="3341535"/>
                  </a:lnTo>
                  <a:lnTo>
                    <a:pt x="8602154" y="2656294"/>
                  </a:lnTo>
                  <a:close/>
                </a:path>
              </a:pathLst>
            </a:custGeom>
            <a:solidFill>
              <a:srgbClr val="42B161"/>
            </a:solidFill>
          </p:spPr>
          <p:txBody>
            <a:bodyPr wrap="square" lIns="0" tIns="0" rIns="0" bIns="0" rtlCol="0"/>
            <a:lstStyle/>
            <a:p>
              <a:endParaRPr>
                <a:latin typeface="Comic Sans MS" panose="030F0702030302020204" pitchFamily="66" charset="0"/>
              </a:endParaRPr>
            </a:p>
          </p:txBody>
        </p:sp>
        <p:sp>
          <p:nvSpPr>
            <p:cNvPr id="11" name="object 11"/>
            <p:cNvSpPr/>
            <p:nvPr/>
          </p:nvSpPr>
          <p:spPr>
            <a:xfrm>
              <a:off x="359615" y="1393666"/>
              <a:ext cx="1431290" cy="2049780"/>
            </a:xfrm>
            <a:custGeom>
              <a:avLst/>
              <a:gdLst/>
              <a:ahLst/>
              <a:cxnLst/>
              <a:rect l="l" t="t" r="r" b="b"/>
              <a:pathLst>
                <a:path w="1431289" h="2049779">
                  <a:moveTo>
                    <a:pt x="1431159" y="2049460"/>
                  </a:moveTo>
                  <a:lnTo>
                    <a:pt x="1160937" y="2049460"/>
                  </a:lnTo>
                  <a:lnTo>
                    <a:pt x="1159053" y="1998120"/>
                  </a:lnTo>
                  <a:lnTo>
                    <a:pt x="1155486" y="1947283"/>
                  </a:lnTo>
                  <a:lnTo>
                    <a:pt x="1150271" y="1896979"/>
                  </a:lnTo>
                  <a:lnTo>
                    <a:pt x="1143437" y="1847240"/>
                  </a:lnTo>
                  <a:lnTo>
                    <a:pt x="1135017" y="1798094"/>
                  </a:lnTo>
                  <a:lnTo>
                    <a:pt x="1125044" y="1749572"/>
                  </a:lnTo>
                  <a:lnTo>
                    <a:pt x="1113548" y="1701703"/>
                  </a:lnTo>
                  <a:lnTo>
                    <a:pt x="1100563" y="1654518"/>
                  </a:lnTo>
                  <a:lnTo>
                    <a:pt x="1086119" y="1608046"/>
                  </a:lnTo>
                  <a:lnTo>
                    <a:pt x="1070248" y="1562318"/>
                  </a:lnTo>
                  <a:lnTo>
                    <a:pt x="1052983" y="1517364"/>
                  </a:lnTo>
                  <a:lnTo>
                    <a:pt x="1034355" y="1473213"/>
                  </a:lnTo>
                  <a:lnTo>
                    <a:pt x="1014396" y="1429895"/>
                  </a:lnTo>
                  <a:lnTo>
                    <a:pt x="993139" y="1387441"/>
                  </a:lnTo>
                  <a:lnTo>
                    <a:pt x="970614" y="1345880"/>
                  </a:lnTo>
                  <a:lnTo>
                    <a:pt x="946854" y="1305243"/>
                  </a:lnTo>
                  <a:lnTo>
                    <a:pt x="921891" y="1265559"/>
                  </a:lnTo>
                  <a:lnTo>
                    <a:pt x="895757" y="1226858"/>
                  </a:lnTo>
                  <a:lnTo>
                    <a:pt x="868483" y="1189170"/>
                  </a:lnTo>
                  <a:lnTo>
                    <a:pt x="840101" y="1152526"/>
                  </a:lnTo>
                  <a:lnTo>
                    <a:pt x="810644" y="1116954"/>
                  </a:lnTo>
                  <a:lnTo>
                    <a:pt x="780142" y="1082486"/>
                  </a:lnTo>
                  <a:lnTo>
                    <a:pt x="748629" y="1049151"/>
                  </a:lnTo>
                  <a:lnTo>
                    <a:pt x="716136" y="1016979"/>
                  </a:lnTo>
                  <a:lnTo>
                    <a:pt x="682694" y="986000"/>
                  </a:lnTo>
                  <a:lnTo>
                    <a:pt x="648336" y="956244"/>
                  </a:lnTo>
                  <a:lnTo>
                    <a:pt x="613093" y="927741"/>
                  </a:lnTo>
                  <a:lnTo>
                    <a:pt x="576998" y="900521"/>
                  </a:lnTo>
                  <a:lnTo>
                    <a:pt x="540083" y="874613"/>
                  </a:lnTo>
                  <a:lnTo>
                    <a:pt x="502378" y="850049"/>
                  </a:lnTo>
                  <a:lnTo>
                    <a:pt x="463917" y="826857"/>
                  </a:lnTo>
                  <a:lnTo>
                    <a:pt x="424730" y="805069"/>
                  </a:lnTo>
                  <a:lnTo>
                    <a:pt x="384850" y="784713"/>
                  </a:lnTo>
                  <a:lnTo>
                    <a:pt x="344309" y="765819"/>
                  </a:lnTo>
                  <a:lnTo>
                    <a:pt x="303139" y="748419"/>
                  </a:lnTo>
                  <a:lnTo>
                    <a:pt x="261371" y="732541"/>
                  </a:lnTo>
                  <a:lnTo>
                    <a:pt x="219037" y="718216"/>
                  </a:lnTo>
                  <a:lnTo>
                    <a:pt x="176169" y="705473"/>
                  </a:lnTo>
                  <a:lnTo>
                    <a:pt x="132800" y="694343"/>
                  </a:lnTo>
                  <a:lnTo>
                    <a:pt x="88961" y="684855"/>
                  </a:lnTo>
                  <a:lnTo>
                    <a:pt x="44683" y="677040"/>
                  </a:lnTo>
                  <a:lnTo>
                    <a:pt x="0" y="670928"/>
                  </a:lnTo>
                  <a:lnTo>
                    <a:pt x="22559" y="668624"/>
                  </a:lnTo>
                  <a:lnTo>
                    <a:pt x="45208" y="666742"/>
                  </a:lnTo>
                  <a:lnTo>
                    <a:pt x="68060" y="665275"/>
                  </a:lnTo>
                  <a:lnTo>
                    <a:pt x="91226" y="664219"/>
                  </a:lnTo>
                  <a:lnTo>
                    <a:pt x="136172" y="663391"/>
                  </a:lnTo>
                  <a:lnTo>
                    <a:pt x="180850" y="664299"/>
                  </a:lnTo>
                  <a:lnTo>
                    <a:pt x="225230" y="666917"/>
                  </a:lnTo>
                  <a:lnTo>
                    <a:pt x="269282" y="671215"/>
                  </a:lnTo>
                  <a:lnTo>
                    <a:pt x="312976" y="677165"/>
                  </a:lnTo>
                  <a:lnTo>
                    <a:pt x="356282" y="684741"/>
                  </a:lnTo>
                  <a:lnTo>
                    <a:pt x="399172" y="693914"/>
                  </a:lnTo>
                  <a:lnTo>
                    <a:pt x="441614" y="704655"/>
                  </a:lnTo>
                  <a:lnTo>
                    <a:pt x="483580" y="716938"/>
                  </a:lnTo>
                  <a:lnTo>
                    <a:pt x="525039" y="730733"/>
                  </a:lnTo>
                  <a:lnTo>
                    <a:pt x="565962" y="746014"/>
                  </a:lnTo>
                  <a:lnTo>
                    <a:pt x="606320" y="762752"/>
                  </a:lnTo>
                  <a:lnTo>
                    <a:pt x="646081" y="780919"/>
                  </a:lnTo>
                  <a:lnTo>
                    <a:pt x="685218" y="800488"/>
                  </a:lnTo>
                  <a:lnTo>
                    <a:pt x="723699" y="821429"/>
                  </a:lnTo>
                  <a:lnTo>
                    <a:pt x="761495" y="843717"/>
                  </a:lnTo>
                  <a:lnTo>
                    <a:pt x="798576" y="867321"/>
                  </a:lnTo>
                  <a:lnTo>
                    <a:pt x="834913" y="892215"/>
                  </a:lnTo>
                  <a:lnTo>
                    <a:pt x="870476" y="918371"/>
                  </a:lnTo>
                  <a:lnTo>
                    <a:pt x="905235" y="945760"/>
                  </a:lnTo>
                  <a:lnTo>
                    <a:pt x="939161" y="974355"/>
                  </a:lnTo>
                  <a:lnTo>
                    <a:pt x="972223" y="1004128"/>
                  </a:lnTo>
                  <a:lnTo>
                    <a:pt x="1004392" y="1035051"/>
                  </a:lnTo>
                  <a:lnTo>
                    <a:pt x="1035638" y="1067095"/>
                  </a:lnTo>
                  <a:lnTo>
                    <a:pt x="1065931" y="1100233"/>
                  </a:lnTo>
                  <a:lnTo>
                    <a:pt x="1095242" y="1134437"/>
                  </a:lnTo>
                  <a:lnTo>
                    <a:pt x="1123541" y="1169679"/>
                  </a:lnTo>
                  <a:lnTo>
                    <a:pt x="1150798" y="1205931"/>
                  </a:lnTo>
                  <a:lnTo>
                    <a:pt x="1176983" y="1243166"/>
                  </a:lnTo>
                  <a:lnTo>
                    <a:pt x="1202067" y="1281354"/>
                  </a:lnTo>
                  <a:lnTo>
                    <a:pt x="1226020" y="1320469"/>
                  </a:lnTo>
                  <a:lnTo>
                    <a:pt x="1248812" y="1360481"/>
                  </a:lnTo>
                  <a:lnTo>
                    <a:pt x="1270413" y="1401365"/>
                  </a:lnTo>
                  <a:lnTo>
                    <a:pt x="1290794" y="1443090"/>
                  </a:lnTo>
                  <a:lnTo>
                    <a:pt x="1309925" y="1485630"/>
                  </a:lnTo>
                  <a:lnTo>
                    <a:pt x="1327776" y="1528956"/>
                  </a:lnTo>
                  <a:lnTo>
                    <a:pt x="1344317" y="1573041"/>
                  </a:lnTo>
                  <a:lnTo>
                    <a:pt x="1359520" y="1617857"/>
                  </a:lnTo>
                  <a:lnTo>
                    <a:pt x="1373353" y="1663375"/>
                  </a:lnTo>
                  <a:lnTo>
                    <a:pt x="1385787" y="1709568"/>
                  </a:lnTo>
                  <a:lnTo>
                    <a:pt x="1396792" y="1756407"/>
                  </a:lnTo>
                  <a:lnTo>
                    <a:pt x="1406339" y="1803865"/>
                  </a:lnTo>
                  <a:lnTo>
                    <a:pt x="1414398" y="1851914"/>
                  </a:lnTo>
                  <a:lnTo>
                    <a:pt x="1420940" y="1900526"/>
                  </a:lnTo>
                  <a:lnTo>
                    <a:pt x="1425933" y="1949673"/>
                  </a:lnTo>
                  <a:lnTo>
                    <a:pt x="1429350" y="1999327"/>
                  </a:lnTo>
                  <a:lnTo>
                    <a:pt x="1431159" y="2049460"/>
                  </a:lnTo>
                  <a:close/>
                </a:path>
                <a:path w="1431289" h="2049779">
                  <a:moveTo>
                    <a:pt x="207984" y="222884"/>
                  </a:moveTo>
                  <a:lnTo>
                    <a:pt x="70065" y="222884"/>
                  </a:lnTo>
                  <a:lnTo>
                    <a:pt x="70065" y="27860"/>
                  </a:lnTo>
                  <a:lnTo>
                    <a:pt x="77886" y="21004"/>
                  </a:lnTo>
                  <a:lnTo>
                    <a:pt x="92588" y="11435"/>
                  </a:lnTo>
                  <a:lnTo>
                    <a:pt x="113546" y="3113"/>
                  </a:lnTo>
                  <a:lnTo>
                    <a:pt x="140131" y="0"/>
                  </a:lnTo>
                  <a:lnTo>
                    <a:pt x="165892" y="3569"/>
                  </a:lnTo>
                  <a:lnTo>
                    <a:pt x="186142" y="11840"/>
                  </a:lnTo>
                  <a:lnTo>
                    <a:pt x="200350" y="21156"/>
                  </a:lnTo>
                  <a:lnTo>
                    <a:pt x="207984" y="27860"/>
                  </a:lnTo>
                  <a:lnTo>
                    <a:pt x="207984" y="222884"/>
                  </a:lnTo>
                  <a:close/>
                </a:path>
              </a:pathLst>
            </a:custGeom>
            <a:solidFill>
              <a:srgbClr val="3A668B"/>
            </a:solidFill>
          </p:spPr>
          <p:txBody>
            <a:bodyPr wrap="square" lIns="0" tIns="0" rIns="0" bIns="0" rtlCol="0"/>
            <a:lstStyle/>
            <a:p>
              <a:endParaRPr>
                <a:latin typeface="Comic Sans MS" panose="030F0702030302020204" pitchFamily="66" charset="0"/>
              </a:endParaRPr>
            </a:p>
          </p:txBody>
        </p:sp>
        <p:sp>
          <p:nvSpPr>
            <p:cNvPr id="12" name="object 12"/>
            <p:cNvSpPr/>
            <p:nvPr/>
          </p:nvSpPr>
          <p:spPr>
            <a:xfrm>
              <a:off x="0" y="2064595"/>
              <a:ext cx="1520825" cy="1379855"/>
            </a:xfrm>
            <a:custGeom>
              <a:avLst/>
              <a:gdLst/>
              <a:ahLst/>
              <a:cxnLst/>
              <a:rect l="l" t="t" r="r" b="b"/>
              <a:pathLst>
                <a:path w="1520825" h="1379854">
                  <a:moveTo>
                    <a:pt x="1520553" y="1379613"/>
                  </a:moveTo>
                  <a:lnTo>
                    <a:pt x="0" y="1379613"/>
                  </a:lnTo>
                  <a:lnTo>
                    <a:pt x="0" y="103151"/>
                  </a:lnTo>
                  <a:lnTo>
                    <a:pt x="56781" y="78277"/>
                  </a:lnTo>
                  <a:lnTo>
                    <a:pt x="98573" y="62266"/>
                  </a:lnTo>
                  <a:lnTo>
                    <a:pt x="140960" y="47813"/>
                  </a:lnTo>
                  <a:lnTo>
                    <a:pt x="183912" y="34949"/>
                  </a:lnTo>
                  <a:lnTo>
                    <a:pt x="227396" y="23704"/>
                  </a:lnTo>
                  <a:lnTo>
                    <a:pt x="271384" y="14111"/>
                  </a:lnTo>
                  <a:lnTo>
                    <a:pt x="315913" y="6189"/>
                  </a:lnTo>
                  <a:lnTo>
                    <a:pt x="360750" y="0"/>
                  </a:lnTo>
                  <a:lnTo>
                    <a:pt x="405483" y="6199"/>
                  </a:lnTo>
                  <a:lnTo>
                    <a:pt x="449703" y="14074"/>
                  </a:lnTo>
                  <a:lnTo>
                    <a:pt x="493534" y="23625"/>
                  </a:lnTo>
                  <a:lnTo>
                    <a:pt x="536891" y="34811"/>
                  </a:lnTo>
                  <a:lnTo>
                    <a:pt x="579743" y="47604"/>
                  </a:lnTo>
                  <a:lnTo>
                    <a:pt x="622058" y="61974"/>
                  </a:lnTo>
                  <a:lnTo>
                    <a:pt x="663805" y="77890"/>
                  </a:lnTo>
                  <a:lnTo>
                    <a:pt x="704951" y="95324"/>
                  </a:lnTo>
                  <a:lnTo>
                    <a:pt x="745466" y="114246"/>
                  </a:lnTo>
                  <a:lnTo>
                    <a:pt x="785318" y="134626"/>
                  </a:lnTo>
                  <a:lnTo>
                    <a:pt x="824474" y="156435"/>
                  </a:lnTo>
                  <a:lnTo>
                    <a:pt x="862903" y="179643"/>
                  </a:lnTo>
                  <a:lnTo>
                    <a:pt x="900574" y="204220"/>
                  </a:lnTo>
                  <a:lnTo>
                    <a:pt x="937455" y="230137"/>
                  </a:lnTo>
                  <a:lnTo>
                    <a:pt x="973513" y="257365"/>
                  </a:lnTo>
                  <a:lnTo>
                    <a:pt x="1008718" y="285873"/>
                  </a:lnTo>
                  <a:lnTo>
                    <a:pt x="1043037" y="315632"/>
                  </a:lnTo>
                  <a:lnTo>
                    <a:pt x="1076439" y="346613"/>
                  </a:lnTo>
                  <a:lnTo>
                    <a:pt x="1108893" y="378785"/>
                  </a:lnTo>
                  <a:lnTo>
                    <a:pt x="1140366" y="412120"/>
                  </a:lnTo>
                  <a:lnTo>
                    <a:pt x="1170827" y="446587"/>
                  </a:lnTo>
                  <a:lnTo>
                    <a:pt x="1200244" y="482158"/>
                  </a:lnTo>
                  <a:lnTo>
                    <a:pt x="1228585" y="518801"/>
                  </a:lnTo>
                  <a:lnTo>
                    <a:pt x="1255819" y="556489"/>
                  </a:lnTo>
                  <a:lnTo>
                    <a:pt x="1281914" y="595191"/>
                  </a:lnTo>
                  <a:lnTo>
                    <a:pt x="1306839" y="634877"/>
                  </a:lnTo>
                  <a:lnTo>
                    <a:pt x="1330561" y="675519"/>
                  </a:lnTo>
                  <a:lnTo>
                    <a:pt x="1353049" y="717086"/>
                  </a:lnTo>
                  <a:lnTo>
                    <a:pt x="1374271" y="759548"/>
                  </a:lnTo>
                  <a:lnTo>
                    <a:pt x="1394196" y="802877"/>
                  </a:lnTo>
                  <a:lnTo>
                    <a:pt x="1412791" y="847043"/>
                  </a:lnTo>
                  <a:lnTo>
                    <a:pt x="1430026" y="892015"/>
                  </a:lnTo>
                  <a:lnTo>
                    <a:pt x="1445868" y="937765"/>
                  </a:lnTo>
                  <a:lnTo>
                    <a:pt x="1460286" y="984263"/>
                  </a:lnTo>
                  <a:lnTo>
                    <a:pt x="1473248" y="1031479"/>
                  </a:lnTo>
                  <a:lnTo>
                    <a:pt x="1484723" y="1079384"/>
                  </a:lnTo>
                  <a:lnTo>
                    <a:pt x="1494678" y="1127947"/>
                  </a:lnTo>
                  <a:lnTo>
                    <a:pt x="1503082" y="1177140"/>
                  </a:lnTo>
                  <a:lnTo>
                    <a:pt x="1509903" y="1226932"/>
                  </a:lnTo>
                  <a:lnTo>
                    <a:pt x="1515110" y="1277295"/>
                  </a:lnTo>
                  <a:lnTo>
                    <a:pt x="1518670" y="1328199"/>
                  </a:lnTo>
                  <a:lnTo>
                    <a:pt x="1520553" y="1379613"/>
                  </a:lnTo>
                  <a:close/>
                </a:path>
              </a:pathLst>
            </a:custGeom>
            <a:solidFill>
              <a:srgbClr val="BD7E21"/>
            </a:solidFill>
          </p:spPr>
          <p:txBody>
            <a:bodyPr wrap="square" lIns="0" tIns="0" rIns="0" bIns="0" rtlCol="0"/>
            <a:lstStyle/>
            <a:p>
              <a:endParaRPr>
                <a:latin typeface="Comic Sans MS" panose="030F0702030302020204" pitchFamily="66" charset="0"/>
              </a:endParaRPr>
            </a:p>
          </p:txBody>
        </p:sp>
        <p:sp>
          <p:nvSpPr>
            <p:cNvPr id="13" name="object 13"/>
            <p:cNvSpPr/>
            <p:nvPr/>
          </p:nvSpPr>
          <p:spPr>
            <a:xfrm>
              <a:off x="0" y="3407477"/>
              <a:ext cx="1791335" cy="116205"/>
            </a:xfrm>
            <a:custGeom>
              <a:avLst/>
              <a:gdLst/>
              <a:ahLst/>
              <a:cxnLst/>
              <a:rect l="l" t="t" r="r" b="b"/>
              <a:pathLst>
                <a:path w="1791335" h="116204">
                  <a:moveTo>
                    <a:pt x="497534" y="115877"/>
                  </a:moveTo>
                  <a:lnTo>
                    <a:pt x="0" y="111445"/>
                  </a:lnTo>
                  <a:lnTo>
                    <a:pt x="0" y="4424"/>
                  </a:lnTo>
                  <a:lnTo>
                    <a:pt x="30266" y="3856"/>
                  </a:lnTo>
                  <a:lnTo>
                    <a:pt x="497534" y="0"/>
                  </a:lnTo>
                  <a:lnTo>
                    <a:pt x="924511" y="3298"/>
                  </a:lnTo>
                  <a:lnTo>
                    <a:pt x="1282355" y="12175"/>
                  </a:lnTo>
                  <a:lnTo>
                    <a:pt x="1427361" y="17885"/>
                  </a:lnTo>
                  <a:lnTo>
                    <a:pt x="1551569" y="24511"/>
                  </a:lnTo>
                  <a:lnTo>
                    <a:pt x="1605099" y="28132"/>
                  </a:lnTo>
                  <a:lnTo>
                    <a:pt x="1652498" y="31940"/>
                  </a:lnTo>
                  <a:lnTo>
                    <a:pt x="1693456" y="35922"/>
                  </a:lnTo>
                  <a:lnTo>
                    <a:pt x="1754809" y="44349"/>
                  </a:lnTo>
                  <a:lnTo>
                    <a:pt x="1790775" y="57938"/>
                  </a:lnTo>
                  <a:lnTo>
                    <a:pt x="1788229" y="61634"/>
                  </a:lnTo>
                  <a:lnTo>
                    <a:pt x="1751257" y="72303"/>
                  </a:lnTo>
                  <a:lnTo>
                    <a:pt x="1703681" y="79001"/>
                  </a:lnTo>
                  <a:lnTo>
                    <a:pt x="1639181" y="85307"/>
                  </a:lnTo>
                  <a:lnTo>
                    <a:pt x="1558971" y="91170"/>
                  </a:lnTo>
                  <a:lnTo>
                    <a:pt x="1411859" y="99019"/>
                  </a:lnTo>
                  <a:lnTo>
                    <a:pt x="1105334" y="109147"/>
                  </a:lnTo>
                  <a:lnTo>
                    <a:pt x="579282" y="115765"/>
                  </a:lnTo>
                  <a:lnTo>
                    <a:pt x="497534" y="115877"/>
                  </a:lnTo>
                  <a:close/>
                </a:path>
              </a:pathLst>
            </a:custGeom>
            <a:solidFill>
              <a:srgbClr val="FDB92E"/>
            </a:solidFill>
          </p:spPr>
          <p:txBody>
            <a:bodyPr wrap="square" lIns="0" tIns="0" rIns="0" bIns="0" rtlCol="0"/>
            <a:lstStyle/>
            <a:p>
              <a:endParaRPr>
                <a:latin typeface="Comic Sans MS" panose="030F0702030302020204" pitchFamily="66" charset="0"/>
              </a:endParaRPr>
            </a:p>
          </p:txBody>
        </p:sp>
        <p:sp>
          <p:nvSpPr>
            <p:cNvPr id="14" name="object 14"/>
            <p:cNvSpPr/>
            <p:nvPr/>
          </p:nvSpPr>
          <p:spPr>
            <a:xfrm>
              <a:off x="0" y="0"/>
              <a:ext cx="1815464" cy="3543300"/>
            </a:xfrm>
            <a:custGeom>
              <a:avLst/>
              <a:gdLst/>
              <a:ahLst/>
              <a:cxnLst/>
              <a:rect l="l" t="t" r="r" b="b"/>
              <a:pathLst>
                <a:path w="1815464" h="3543300">
                  <a:moveTo>
                    <a:pt x="521986" y="1371599"/>
                  </a:moveTo>
                  <a:lnTo>
                    <a:pt x="477507" y="1371599"/>
                  </a:lnTo>
                  <a:lnTo>
                    <a:pt x="477507" y="0"/>
                  </a:lnTo>
                  <a:lnTo>
                    <a:pt x="521986" y="0"/>
                  </a:lnTo>
                  <a:lnTo>
                    <a:pt x="521986" y="1371599"/>
                  </a:lnTo>
                  <a:close/>
                </a:path>
                <a:path w="1815464" h="3543300">
                  <a:moveTo>
                    <a:pt x="574211" y="1396999"/>
                  </a:moveTo>
                  <a:lnTo>
                    <a:pt x="415214" y="1396999"/>
                  </a:lnTo>
                  <a:lnTo>
                    <a:pt x="424325" y="1384299"/>
                  </a:lnTo>
                  <a:lnTo>
                    <a:pt x="438021" y="1384299"/>
                  </a:lnTo>
                  <a:lnTo>
                    <a:pt x="455887" y="1371599"/>
                  </a:lnTo>
                  <a:lnTo>
                    <a:pt x="543430" y="1371599"/>
                  </a:lnTo>
                  <a:lnTo>
                    <a:pt x="560906" y="1384299"/>
                  </a:lnTo>
                  <a:lnTo>
                    <a:pt x="574211" y="1396999"/>
                  </a:lnTo>
                  <a:close/>
                </a:path>
                <a:path w="1815464" h="3543300">
                  <a:moveTo>
                    <a:pt x="680895" y="1612899"/>
                  </a:moveTo>
                  <a:lnTo>
                    <a:pt x="317481" y="1612899"/>
                  </a:lnTo>
                  <a:lnTo>
                    <a:pt x="408576" y="1587499"/>
                  </a:lnTo>
                  <a:lnTo>
                    <a:pt x="408576" y="1409699"/>
                  </a:lnTo>
                  <a:lnTo>
                    <a:pt x="410789" y="1396999"/>
                  </a:lnTo>
                  <a:lnTo>
                    <a:pt x="587571" y="1396999"/>
                  </a:lnTo>
                  <a:lnTo>
                    <a:pt x="589839" y="1409699"/>
                  </a:lnTo>
                  <a:lnTo>
                    <a:pt x="471118" y="1409699"/>
                  </a:lnTo>
                  <a:lnTo>
                    <a:pt x="460484" y="1422399"/>
                  </a:lnTo>
                  <a:lnTo>
                    <a:pt x="451921" y="1422399"/>
                  </a:lnTo>
                  <a:lnTo>
                    <a:pt x="451921" y="1587499"/>
                  </a:lnTo>
                  <a:lnTo>
                    <a:pt x="589839" y="1587499"/>
                  </a:lnTo>
                  <a:lnTo>
                    <a:pt x="680895" y="1612899"/>
                  </a:lnTo>
                  <a:close/>
                </a:path>
                <a:path w="1815464" h="3543300">
                  <a:moveTo>
                    <a:pt x="589839" y="1587499"/>
                  </a:moveTo>
                  <a:lnTo>
                    <a:pt x="545360" y="1587499"/>
                  </a:lnTo>
                  <a:lnTo>
                    <a:pt x="545360" y="1422399"/>
                  </a:lnTo>
                  <a:lnTo>
                    <a:pt x="537443" y="1422399"/>
                  </a:lnTo>
                  <a:lnTo>
                    <a:pt x="527128" y="1409699"/>
                  </a:lnTo>
                  <a:lnTo>
                    <a:pt x="589839" y="1409699"/>
                  </a:lnTo>
                  <a:lnTo>
                    <a:pt x="589839" y="1587499"/>
                  </a:lnTo>
                  <a:close/>
                </a:path>
                <a:path w="1815464" h="3543300">
                  <a:moveTo>
                    <a:pt x="0" y="2184399"/>
                  </a:moveTo>
                  <a:lnTo>
                    <a:pt x="0" y="2133599"/>
                  </a:lnTo>
                  <a:lnTo>
                    <a:pt x="27041" y="2120899"/>
                  </a:lnTo>
                  <a:lnTo>
                    <a:pt x="121406" y="2095499"/>
                  </a:lnTo>
                  <a:lnTo>
                    <a:pt x="169498" y="2070099"/>
                  </a:lnTo>
                  <a:lnTo>
                    <a:pt x="169498" y="1663699"/>
                  </a:lnTo>
                  <a:lnTo>
                    <a:pt x="170506" y="1663699"/>
                  </a:lnTo>
                  <a:lnTo>
                    <a:pt x="173391" y="1650999"/>
                  </a:lnTo>
                  <a:lnTo>
                    <a:pt x="183963" y="1650999"/>
                  </a:lnTo>
                  <a:lnTo>
                    <a:pt x="228125" y="1625599"/>
                  </a:lnTo>
                  <a:lnTo>
                    <a:pt x="272613" y="1612899"/>
                  </a:lnTo>
                  <a:lnTo>
                    <a:pt x="725762" y="1612899"/>
                  </a:lnTo>
                  <a:lnTo>
                    <a:pt x="770261" y="1625599"/>
                  </a:lnTo>
                  <a:lnTo>
                    <a:pt x="792354" y="1638299"/>
                  </a:lnTo>
                  <a:lnTo>
                    <a:pt x="365189" y="1638299"/>
                  </a:lnTo>
                  <a:lnTo>
                    <a:pt x="212848" y="1676399"/>
                  </a:lnTo>
                  <a:lnTo>
                    <a:pt x="213977" y="2057399"/>
                  </a:lnTo>
                  <a:lnTo>
                    <a:pt x="737595" y="2057399"/>
                  </a:lnTo>
                  <a:lnTo>
                    <a:pt x="784435" y="2070099"/>
                  </a:lnTo>
                  <a:lnTo>
                    <a:pt x="451921" y="2070099"/>
                  </a:lnTo>
                  <a:lnTo>
                    <a:pt x="404015" y="2082799"/>
                  </a:lnTo>
                  <a:lnTo>
                    <a:pt x="309125" y="2082799"/>
                  </a:lnTo>
                  <a:lnTo>
                    <a:pt x="79262" y="2146299"/>
                  </a:lnTo>
                  <a:lnTo>
                    <a:pt x="34891" y="2171699"/>
                  </a:lnTo>
                  <a:lnTo>
                    <a:pt x="0" y="2184399"/>
                  </a:lnTo>
                  <a:close/>
                </a:path>
                <a:path w="1815464" h="3543300">
                  <a:moveTo>
                    <a:pt x="1814093" y="3441699"/>
                  </a:moveTo>
                  <a:lnTo>
                    <a:pt x="1254569" y="3441699"/>
                  </a:lnTo>
                  <a:lnTo>
                    <a:pt x="1202923" y="3428999"/>
                  </a:lnTo>
                  <a:lnTo>
                    <a:pt x="1767401" y="3428999"/>
                  </a:lnTo>
                  <a:lnTo>
                    <a:pt x="1765244" y="3378199"/>
                  </a:lnTo>
                  <a:lnTo>
                    <a:pt x="1761392" y="3327399"/>
                  </a:lnTo>
                  <a:lnTo>
                    <a:pt x="1755863" y="3276599"/>
                  </a:lnTo>
                  <a:lnTo>
                    <a:pt x="1748678" y="3225799"/>
                  </a:lnTo>
                  <a:lnTo>
                    <a:pt x="1739856" y="3174999"/>
                  </a:lnTo>
                  <a:lnTo>
                    <a:pt x="1729418" y="3124199"/>
                  </a:lnTo>
                  <a:lnTo>
                    <a:pt x="1717383" y="3086099"/>
                  </a:lnTo>
                  <a:lnTo>
                    <a:pt x="1703770" y="3035299"/>
                  </a:lnTo>
                  <a:lnTo>
                    <a:pt x="1688600" y="2984499"/>
                  </a:lnTo>
                  <a:lnTo>
                    <a:pt x="1671893" y="2946399"/>
                  </a:lnTo>
                  <a:lnTo>
                    <a:pt x="1653667" y="2895599"/>
                  </a:lnTo>
                  <a:lnTo>
                    <a:pt x="1633943" y="2844799"/>
                  </a:lnTo>
                  <a:lnTo>
                    <a:pt x="1612741" y="2806699"/>
                  </a:lnTo>
                  <a:lnTo>
                    <a:pt x="1590079" y="2755899"/>
                  </a:lnTo>
                  <a:lnTo>
                    <a:pt x="1565979" y="2717799"/>
                  </a:lnTo>
                  <a:lnTo>
                    <a:pt x="1540460" y="2679699"/>
                  </a:lnTo>
                  <a:lnTo>
                    <a:pt x="1513541" y="2641599"/>
                  </a:lnTo>
                  <a:lnTo>
                    <a:pt x="1485242" y="2603499"/>
                  </a:lnTo>
                  <a:lnTo>
                    <a:pt x="1455584" y="2552699"/>
                  </a:lnTo>
                  <a:lnTo>
                    <a:pt x="1424585" y="2527299"/>
                  </a:lnTo>
                  <a:lnTo>
                    <a:pt x="1392265" y="2489199"/>
                  </a:lnTo>
                  <a:lnTo>
                    <a:pt x="1358645" y="2451099"/>
                  </a:lnTo>
                  <a:lnTo>
                    <a:pt x="1323744" y="2412999"/>
                  </a:lnTo>
                  <a:lnTo>
                    <a:pt x="1284581" y="2374899"/>
                  </a:lnTo>
                  <a:lnTo>
                    <a:pt x="1244378" y="2349499"/>
                  </a:lnTo>
                  <a:lnTo>
                    <a:pt x="1203187" y="2311399"/>
                  </a:lnTo>
                  <a:lnTo>
                    <a:pt x="1161061" y="2285999"/>
                  </a:lnTo>
                  <a:lnTo>
                    <a:pt x="1118050" y="2260599"/>
                  </a:lnTo>
                  <a:lnTo>
                    <a:pt x="1074205" y="2235199"/>
                  </a:lnTo>
                  <a:lnTo>
                    <a:pt x="1029580" y="2209799"/>
                  </a:lnTo>
                  <a:lnTo>
                    <a:pt x="938192" y="2158999"/>
                  </a:lnTo>
                  <a:lnTo>
                    <a:pt x="844298" y="2133599"/>
                  </a:lnTo>
                  <a:lnTo>
                    <a:pt x="796540" y="2108199"/>
                  </a:lnTo>
                  <a:lnTo>
                    <a:pt x="748310" y="2095499"/>
                  </a:lnTo>
                  <a:lnTo>
                    <a:pt x="699661" y="2095499"/>
                  </a:lnTo>
                  <a:lnTo>
                    <a:pt x="650643" y="2082799"/>
                  </a:lnTo>
                  <a:lnTo>
                    <a:pt x="601309" y="2082799"/>
                  </a:lnTo>
                  <a:lnTo>
                    <a:pt x="551709" y="2070099"/>
                  </a:lnTo>
                  <a:lnTo>
                    <a:pt x="784435" y="2070099"/>
                  </a:lnTo>
                  <a:lnTo>
                    <a:pt x="784435" y="1676399"/>
                  </a:lnTo>
                  <a:lnTo>
                    <a:pt x="627881" y="1638299"/>
                  </a:lnTo>
                  <a:lnTo>
                    <a:pt x="792354" y="1638299"/>
                  </a:lnTo>
                  <a:lnTo>
                    <a:pt x="814448" y="1650999"/>
                  </a:lnTo>
                  <a:lnTo>
                    <a:pt x="825021" y="1650999"/>
                  </a:lnTo>
                  <a:lnTo>
                    <a:pt x="827906" y="1663699"/>
                  </a:lnTo>
                  <a:lnTo>
                    <a:pt x="828914" y="1663699"/>
                  </a:lnTo>
                  <a:lnTo>
                    <a:pt x="828914" y="2070099"/>
                  </a:lnTo>
                  <a:lnTo>
                    <a:pt x="876735" y="2095499"/>
                  </a:lnTo>
                  <a:lnTo>
                    <a:pt x="970672" y="2120899"/>
                  </a:lnTo>
                  <a:lnTo>
                    <a:pt x="1062023" y="2171699"/>
                  </a:lnTo>
                  <a:lnTo>
                    <a:pt x="1106611" y="2197099"/>
                  </a:lnTo>
                  <a:lnTo>
                    <a:pt x="1150412" y="2222499"/>
                  </a:lnTo>
                  <a:lnTo>
                    <a:pt x="1193379" y="2247899"/>
                  </a:lnTo>
                  <a:lnTo>
                    <a:pt x="1235466" y="2273299"/>
                  </a:lnTo>
                  <a:lnTo>
                    <a:pt x="1276624" y="2311399"/>
                  </a:lnTo>
                  <a:lnTo>
                    <a:pt x="1316807" y="2349499"/>
                  </a:lnTo>
                  <a:lnTo>
                    <a:pt x="1355969" y="2387599"/>
                  </a:lnTo>
                  <a:lnTo>
                    <a:pt x="1390803" y="2412999"/>
                  </a:lnTo>
                  <a:lnTo>
                    <a:pt x="1424401" y="2451099"/>
                  </a:lnTo>
                  <a:lnTo>
                    <a:pt x="1456747" y="2489199"/>
                  </a:lnTo>
                  <a:lnTo>
                    <a:pt x="1487821" y="2527299"/>
                  </a:lnTo>
                  <a:lnTo>
                    <a:pt x="1517606" y="2565399"/>
                  </a:lnTo>
                  <a:lnTo>
                    <a:pt x="1546083" y="2603499"/>
                  </a:lnTo>
                  <a:lnTo>
                    <a:pt x="1573233" y="2641599"/>
                  </a:lnTo>
                  <a:lnTo>
                    <a:pt x="1599039" y="2679699"/>
                  </a:lnTo>
                  <a:lnTo>
                    <a:pt x="1623482" y="2730499"/>
                  </a:lnTo>
                  <a:lnTo>
                    <a:pt x="1646544" y="2768599"/>
                  </a:lnTo>
                  <a:lnTo>
                    <a:pt x="1668205" y="2819399"/>
                  </a:lnTo>
                  <a:lnTo>
                    <a:pt x="1688449" y="2857499"/>
                  </a:lnTo>
                  <a:lnTo>
                    <a:pt x="1707257" y="2908299"/>
                  </a:lnTo>
                  <a:lnTo>
                    <a:pt x="1724610" y="2946399"/>
                  </a:lnTo>
                  <a:lnTo>
                    <a:pt x="1740489" y="2997199"/>
                  </a:lnTo>
                  <a:lnTo>
                    <a:pt x="1754878" y="3047999"/>
                  </a:lnTo>
                  <a:lnTo>
                    <a:pt x="1767756" y="3086099"/>
                  </a:lnTo>
                  <a:lnTo>
                    <a:pt x="1779107" y="3136899"/>
                  </a:lnTo>
                  <a:lnTo>
                    <a:pt x="1788911" y="3187699"/>
                  </a:lnTo>
                  <a:lnTo>
                    <a:pt x="1797150" y="3238499"/>
                  </a:lnTo>
                  <a:lnTo>
                    <a:pt x="1803807" y="3289299"/>
                  </a:lnTo>
                  <a:lnTo>
                    <a:pt x="1808861" y="3340099"/>
                  </a:lnTo>
                  <a:lnTo>
                    <a:pt x="1812296" y="3390899"/>
                  </a:lnTo>
                  <a:lnTo>
                    <a:pt x="1814093" y="3441699"/>
                  </a:lnTo>
                  <a:close/>
                </a:path>
                <a:path w="1815464" h="3543300">
                  <a:moveTo>
                    <a:pt x="737595" y="2057399"/>
                  </a:moveTo>
                  <a:lnTo>
                    <a:pt x="260820" y="2057399"/>
                  </a:lnTo>
                  <a:lnTo>
                    <a:pt x="355510" y="2031999"/>
                  </a:lnTo>
                  <a:lnTo>
                    <a:pt x="643177" y="2031999"/>
                  </a:lnTo>
                  <a:lnTo>
                    <a:pt x="737595" y="2057399"/>
                  </a:lnTo>
                  <a:close/>
                </a:path>
                <a:path w="1815464" h="3543300">
                  <a:moveTo>
                    <a:pt x="373398" y="3428999"/>
                  </a:moveTo>
                  <a:lnTo>
                    <a:pt x="0" y="3428999"/>
                  </a:lnTo>
                  <a:lnTo>
                    <a:pt x="0" y="3390899"/>
                  </a:lnTo>
                  <a:lnTo>
                    <a:pt x="24142" y="3378199"/>
                  </a:lnTo>
                  <a:lnTo>
                    <a:pt x="969116" y="3378199"/>
                  </a:lnTo>
                  <a:lnTo>
                    <a:pt x="1021595" y="3390899"/>
                  </a:lnTo>
                  <a:lnTo>
                    <a:pt x="1368223" y="3390899"/>
                  </a:lnTo>
                  <a:lnTo>
                    <a:pt x="1451222" y="3403599"/>
                  </a:lnTo>
                  <a:lnTo>
                    <a:pt x="1584814" y="3403599"/>
                  </a:lnTo>
                  <a:lnTo>
                    <a:pt x="1637020" y="3416299"/>
                  </a:lnTo>
                  <a:lnTo>
                    <a:pt x="435366" y="3416299"/>
                  </a:lnTo>
                  <a:lnTo>
                    <a:pt x="373398" y="3428999"/>
                  </a:lnTo>
                  <a:close/>
                </a:path>
                <a:path w="1815464" h="3543300">
                  <a:moveTo>
                    <a:pt x="1767401" y="3428999"/>
                  </a:moveTo>
                  <a:lnTo>
                    <a:pt x="683250" y="3428999"/>
                  </a:lnTo>
                  <a:lnTo>
                    <a:pt x="621635" y="3416299"/>
                  </a:lnTo>
                  <a:lnTo>
                    <a:pt x="1744960" y="3416299"/>
                  </a:lnTo>
                  <a:lnTo>
                    <a:pt x="1767401" y="3428999"/>
                  </a:lnTo>
                  <a:close/>
                </a:path>
                <a:path w="1815464" h="3543300">
                  <a:moveTo>
                    <a:pt x="1811669" y="3479799"/>
                  </a:moveTo>
                  <a:lnTo>
                    <a:pt x="1399543" y="3479799"/>
                  </a:lnTo>
                  <a:lnTo>
                    <a:pt x="1443793" y="3467099"/>
                  </a:lnTo>
                  <a:lnTo>
                    <a:pt x="1597924" y="3467099"/>
                  </a:lnTo>
                  <a:lnTo>
                    <a:pt x="1630126" y="3454399"/>
                  </a:lnTo>
                  <a:lnTo>
                    <a:pt x="1525273" y="3454399"/>
                  </a:lnTo>
                  <a:lnTo>
                    <a:pt x="1485425" y="3441699"/>
                  </a:lnTo>
                  <a:lnTo>
                    <a:pt x="1813014" y="3441699"/>
                  </a:lnTo>
                  <a:lnTo>
                    <a:pt x="1815227" y="3454399"/>
                  </a:lnTo>
                  <a:lnTo>
                    <a:pt x="1814782" y="3467099"/>
                  </a:lnTo>
                  <a:lnTo>
                    <a:pt x="1811669" y="3479799"/>
                  </a:lnTo>
                  <a:close/>
                </a:path>
                <a:path w="1815464" h="3543300">
                  <a:moveTo>
                    <a:pt x="1786761" y="3492499"/>
                  </a:moveTo>
                  <a:lnTo>
                    <a:pt x="1039534" y="3492499"/>
                  </a:lnTo>
                  <a:lnTo>
                    <a:pt x="1095489" y="3479799"/>
                  </a:lnTo>
                  <a:lnTo>
                    <a:pt x="1803218" y="3479799"/>
                  </a:lnTo>
                  <a:lnTo>
                    <a:pt x="1786761" y="3492499"/>
                  </a:lnTo>
                  <a:close/>
                </a:path>
                <a:path w="1815464" h="3543300">
                  <a:moveTo>
                    <a:pt x="1276079" y="3530599"/>
                  </a:moveTo>
                  <a:lnTo>
                    <a:pt x="0" y="3530599"/>
                  </a:lnTo>
                  <a:lnTo>
                    <a:pt x="0" y="3492499"/>
                  </a:lnTo>
                  <a:lnTo>
                    <a:pt x="1759628" y="3492499"/>
                  </a:lnTo>
                  <a:lnTo>
                    <a:pt x="1719152" y="3505199"/>
                  </a:lnTo>
                  <a:lnTo>
                    <a:pt x="1587494" y="3505199"/>
                  </a:lnTo>
                  <a:lnTo>
                    <a:pt x="1490975" y="3517899"/>
                  </a:lnTo>
                  <a:lnTo>
                    <a:pt x="1323864" y="3517899"/>
                  </a:lnTo>
                  <a:lnTo>
                    <a:pt x="1276079" y="3530599"/>
                  </a:lnTo>
                  <a:close/>
                </a:path>
                <a:path w="1815464" h="3543300">
                  <a:moveTo>
                    <a:pt x="758965" y="3543299"/>
                  </a:moveTo>
                  <a:lnTo>
                    <a:pt x="238086" y="3543299"/>
                  </a:lnTo>
                  <a:lnTo>
                    <a:pt x="184973" y="3530599"/>
                  </a:lnTo>
                  <a:lnTo>
                    <a:pt x="812016" y="3530599"/>
                  </a:lnTo>
                  <a:lnTo>
                    <a:pt x="758965" y="3543299"/>
                  </a:lnTo>
                  <a:close/>
                </a:path>
              </a:pathLst>
            </a:custGeom>
            <a:solidFill>
              <a:srgbClr val="537EA6"/>
            </a:solidFill>
          </p:spPr>
          <p:txBody>
            <a:bodyPr wrap="square" lIns="0" tIns="0" rIns="0" bIns="0" rtlCol="0"/>
            <a:lstStyle/>
            <a:p>
              <a:endParaRPr>
                <a:latin typeface="Comic Sans MS" panose="030F0702030302020204" pitchFamily="66" charset="0"/>
              </a:endParaRPr>
            </a:p>
          </p:txBody>
        </p:sp>
        <p:sp>
          <p:nvSpPr>
            <p:cNvPr id="15" name="object 15"/>
            <p:cNvSpPr/>
            <p:nvPr/>
          </p:nvSpPr>
          <p:spPr>
            <a:xfrm>
              <a:off x="9851044" y="3546499"/>
              <a:ext cx="1454150" cy="1454150"/>
            </a:xfrm>
            <a:custGeom>
              <a:avLst/>
              <a:gdLst/>
              <a:ahLst/>
              <a:cxnLst/>
              <a:rect l="l" t="t" r="r" b="b"/>
              <a:pathLst>
                <a:path w="1454150" h="1454150">
                  <a:moveTo>
                    <a:pt x="1409212" y="1453713"/>
                  </a:moveTo>
                  <a:lnTo>
                    <a:pt x="44470" y="1453713"/>
                  </a:lnTo>
                  <a:lnTo>
                    <a:pt x="27157" y="1450215"/>
                  </a:lnTo>
                  <a:lnTo>
                    <a:pt x="13022" y="1440679"/>
                  </a:lnTo>
                  <a:lnTo>
                    <a:pt x="3493" y="1426542"/>
                  </a:lnTo>
                  <a:lnTo>
                    <a:pt x="0" y="1409242"/>
                  </a:lnTo>
                  <a:lnTo>
                    <a:pt x="0" y="726826"/>
                  </a:lnTo>
                  <a:lnTo>
                    <a:pt x="1546" y="679066"/>
                  </a:lnTo>
                  <a:lnTo>
                    <a:pt x="6120" y="632102"/>
                  </a:lnTo>
                  <a:lnTo>
                    <a:pt x="13627" y="586058"/>
                  </a:lnTo>
                  <a:lnTo>
                    <a:pt x="23971" y="541031"/>
                  </a:lnTo>
                  <a:lnTo>
                    <a:pt x="37056" y="497117"/>
                  </a:lnTo>
                  <a:lnTo>
                    <a:pt x="52786" y="454411"/>
                  </a:lnTo>
                  <a:lnTo>
                    <a:pt x="71065" y="413010"/>
                  </a:lnTo>
                  <a:lnTo>
                    <a:pt x="91798" y="373008"/>
                  </a:lnTo>
                  <a:lnTo>
                    <a:pt x="114889" y="334503"/>
                  </a:lnTo>
                  <a:lnTo>
                    <a:pt x="140242" y="297588"/>
                  </a:lnTo>
                  <a:lnTo>
                    <a:pt x="167761" y="262362"/>
                  </a:lnTo>
                  <a:lnTo>
                    <a:pt x="197350" y="228918"/>
                  </a:lnTo>
                  <a:lnTo>
                    <a:pt x="228914" y="197353"/>
                  </a:lnTo>
                  <a:lnTo>
                    <a:pt x="262356" y="167763"/>
                  </a:lnTo>
                  <a:lnTo>
                    <a:pt x="297582" y="140244"/>
                  </a:lnTo>
                  <a:lnTo>
                    <a:pt x="334495" y="114890"/>
                  </a:lnTo>
                  <a:lnTo>
                    <a:pt x="372999" y="91799"/>
                  </a:lnTo>
                  <a:lnTo>
                    <a:pt x="412998" y="71066"/>
                  </a:lnTo>
                  <a:lnTo>
                    <a:pt x="454398" y="52786"/>
                  </a:lnTo>
                  <a:lnTo>
                    <a:pt x="497101" y="37056"/>
                  </a:lnTo>
                  <a:lnTo>
                    <a:pt x="541013" y="23971"/>
                  </a:lnTo>
                  <a:lnTo>
                    <a:pt x="586037" y="13627"/>
                  </a:lnTo>
                  <a:lnTo>
                    <a:pt x="632078" y="6120"/>
                  </a:lnTo>
                  <a:lnTo>
                    <a:pt x="679039" y="1546"/>
                  </a:lnTo>
                  <a:lnTo>
                    <a:pt x="726826" y="0"/>
                  </a:lnTo>
                  <a:lnTo>
                    <a:pt x="774619" y="1546"/>
                  </a:lnTo>
                  <a:lnTo>
                    <a:pt x="821586" y="6120"/>
                  </a:lnTo>
                  <a:lnTo>
                    <a:pt x="867632" y="13627"/>
                  </a:lnTo>
                  <a:lnTo>
                    <a:pt x="912661" y="23971"/>
                  </a:lnTo>
                  <a:lnTo>
                    <a:pt x="956576" y="37056"/>
                  </a:lnTo>
                  <a:lnTo>
                    <a:pt x="999283" y="52786"/>
                  </a:lnTo>
                  <a:lnTo>
                    <a:pt x="1040685" y="71065"/>
                  </a:lnTo>
                  <a:lnTo>
                    <a:pt x="1080687" y="91798"/>
                  </a:lnTo>
                  <a:lnTo>
                    <a:pt x="1119193" y="114889"/>
                  </a:lnTo>
                  <a:lnTo>
                    <a:pt x="1156106" y="140242"/>
                  </a:lnTo>
                  <a:lnTo>
                    <a:pt x="1191333" y="167761"/>
                  </a:lnTo>
                  <a:lnTo>
                    <a:pt x="1224776" y="197350"/>
                  </a:lnTo>
                  <a:lnTo>
                    <a:pt x="1256339" y="228914"/>
                  </a:lnTo>
                  <a:lnTo>
                    <a:pt x="1285928" y="262356"/>
                  </a:lnTo>
                  <a:lnTo>
                    <a:pt x="1313447" y="297582"/>
                  </a:lnTo>
                  <a:lnTo>
                    <a:pt x="1338799" y="334495"/>
                  </a:lnTo>
                  <a:lnTo>
                    <a:pt x="1361889" y="372999"/>
                  </a:lnTo>
                  <a:lnTo>
                    <a:pt x="1382621" y="412998"/>
                  </a:lnTo>
                  <a:lnTo>
                    <a:pt x="1400899" y="454398"/>
                  </a:lnTo>
                  <a:lnTo>
                    <a:pt x="1416628" y="497101"/>
                  </a:lnTo>
                  <a:lnTo>
                    <a:pt x="1429712" y="541013"/>
                  </a:lnTo>
                  <a:lnTo>
                    <a:pt x="1440056" y="586037"/>
                  </a:lnTo>
                  <a:lnTo>
                    <a:pt x="1447562" y="632078"/>
                  </a:lnTo>
                  <a:lnTo>
                    <a:pt x="1452136" y="679039"/>
                  </a:lnTo>
                  <a:lnTo>
                    <a:pt x="1453682" y="726826"/>
                  </a:lnTo>
                  <a:lnTo>
                    <a:pt x="1453676" y="1409242"/>
                  </a:lnTo>
                  <a:lnTo>
                    <a:pt x="1450188" y="1426529"/>
                  </a:lnTo>
                  <a:lnTo>
                    <a:pt x="1440660" y="1440675"/>
                  </a:lnTo>
                  <a:lnTo>
                    <a:pt x="1426524" y="1450214"/>
                  </a:lnTo>
                  <a:lnTo>
                    <a:pt x="1409212" y="1453713"/>
                  </a:lnTo>
                  <a:close/>
                </a:path>
              </a:pathLst>
            </a:custGeom>
            <a:solidFill>
              <a:srgbClr val="FDB92E"/>
            </a:solidFill>
          </p:spPr>
          <p:txBody>
            <a:bodyPr wrap="square" lIns="0" tIns="0" rIns="0" bIns="0" rtlCol="0"/>
            <a:lstStyle/>
            <a:p>
              <a:endParaRPr>
                <a:latin typeface="Comic Sans MS" panose="030F0702030302020204" pitchFamily="66" charset="0"/>
              </a:endParaRPr>
            </a:p>
          </p:txBody>
        </p:sp>
        <p:sp>
          <p:nvSpPr>
            <p:cNvPr id="16" name="object 16"/>
            <p:cNvSpPr/>
            <p:nvPr/>
          </p:nvSpPr>
          <p:spPr>
            <a:xfrm>
              <a:off x="9849154" y="3544609"/>
              <a:ext cx="1457960" cy="1457325"/>
            </a:xfrm>
            <a:custGeom>
              <a:avLst/>
              <a:gdLst/>
              <a:ahLst/>
              <a:cxnLst/>
              <a:rect l="l" t="t" r="r" b="b"/>
              <a:pathLst>
                <a:path w="1457959" h="1457325">
                  <a:moveTo>
                    <a:pt x="1415123" y="1457110"/>
                  </a:moveTo>
                  <a:lnTo>
                    <a:pt x="42339" y="1457110"/>
                  </a:lnTo>
                  <a:lnTo>
                    <a:pt x="26955" y="1453991"/>
                  </a:lnTo>
                  <a:lnTo>
                    <a:pt x="12939" y="1444531"/>
                  </a:lnTo>
                  <a:lnTo>
                    <a:pt x="3482" y="1430510"/>
                  </a:lnTo>
                  <a:lnTo>
                    <a:pt x="6" y="1413388"/>
                  </a:lnTo>
                  <a:lnTo>
                    <a:pt x="0" y="728746"/>
                  </a:lnTo>
                  <a:lnTo>
                    <a:pt x="1600" y="679810"/>
                  </a:lnTo>
                  <a:lnTo>
                    <a:pt x="6395" y="631440"/>
                  </a:lnTo>
                  <a:lnTo>
                    <a:pt x="14371" y="583711"/>
                  </a:lnTo>
                  <a:lnTo>
                    <a:pt x="25517" y="536695"/>
                  </a:lnTo>
                  <a:lnTo>
                    <a:pt x="39821" y="490466"/>
                  </a:lnTo>
                  <a:lnTo>
                    <a:pt x="57271" y="445099"/>
                  </a:lnTo>
                  <a:lnTo>
                    <a:pt x="76934" y="402457"/>
                  </a:lnTo>
                  <a:lnTo>
                    <a:pt x="99198" y="361349"/>
                  </a:lnTo>
                  <a:lnTo>
                    <a:pt x="124023" y="321834"/>
                  </a:lnTo>
                  <a:lnTo>
                    <a:pt x="151367" y="283973"/>
                  </a:lnTo>
                  <a:lnTo>
                    <a:pt x="181190" y="247825"/>
                  </a:lnTo>
                  <a:lnTo>
                    <a:pt x="213451" y="213451"/>
                  </a:lnTo>
                  <a:lnTo>
                    <a:pt x="247823" y="181202"/>
                  </a:lnTo>
                  <a:lnTo>
                    <a:pt x="283965" y="151387"/>
                  </a:lnTo>
                  <a:lnTo>
                    <a:pt x="321819" y="124045"/>
                  </a:lnTo>
                  <a:lnTo>
                    <a:pt x="361326" y="99219"/>
                  </a:lnTo>
                  <a:lnTo>
                    <a:pt x="402429" y="76947"/>
                  </a:lnTo>
                  <a:lnTo>
                    <a:pt x="445068" y="57271"/>
                  </a:lnTo>
                  <a:lnTo>
                    <a:pt x="490472" y="39832"/>
                  </a:lnTo>
                  <a:lnTo>
                    <a:pt x="536728" y="25530"/>
                  </a:lnTo>
                  <a:lnTo>
                    <a:pt x="583760" y="14382"/>
                  </a:lnTo>
                  <a:lnTo>
                    <a:pt x="631491" y="6401"/>
                  </a:lnTo>
                  <a:lnTo>
                    <a:pt x="679854" y="1602"/>
                  </a:lnTo>
                  <a:lnTo>
                    <a:pt x="728715" y="0"/>
                  </a:lnTo>
                  <a:lnTo>
                    <a:pt x="777673" y="1604"/>
                  </a:lnTo>
                  <a:lnTo>
                    <a:pt x="799590" y="3779"/>
                  </a:lnTo>
                  <a:lnTo>
                    <a:pt x="728715" y="3779"/>
                  </a:lnTo>
                  <a:lnTo>
                    <a:pt x="680046" y="5374"/>
                  </a:lnTo>
                  <a:lnTo>
                    <a:pt x="631931" y="10149"/>
                  </a:lnTo>
                  <a:lnTo>
                    <a:pt x="584446" y="18089"/>
                  </a:lnTo>
                  <a:lnTo>
                    <a:pt x="537667" y="29179"/>
                  </a:lnTo>
                  <a:lnTo>
                    <a:pt x="491670" y="43403"/>
                  </a:lnTo>
                  <a:lnTo>
                    <a:pt x="446532" y="60746"/>
                  </a:lnTo>
                  <a:lnTo>
                    <a:pt x="404114" y="80310"/>
                  </a:lnTo>
                  <a:lnTo>
                    <a:pt x="363220" y="102461"/>
                  </a:lnTo>
                  <a:lnTo>
                    <a:pt x="323910" y="127158"/>
                  </a:lnTo>
                  <a:lnTo>
                    <a:pt x="286247" y="154363"/>
                  </a:lnTo>
                  <a:lnTo>
                    <a:pt x="250291" y="184034"/>
                  </a:lnTo>
                  <a:lnTo>
                    <a:pt x="216103" y="216133"/>
                  </a:lnTo>
                  <a:lnTo>
                    <a:pt x="184004" y="250319"/>
                  </a:lnTo>
                  <a:lnTo>
                    <a:pt x="154333" y="286271"/>
                  </a:lnTo>
                  <a:lnTo>
                    <a:pt x="127132" y="323930"/>
                  </a:lnTo>
                  <a:lnTo>
                    <a:pt x="102439" y="363236"/>
                  </a:lnTo>
                  <a:lnTo>
                    <a:pt x="80297" y="404133"/>
                  </a:lnTo>
                  <a:lnTo>
                    <a:pt x="60746" y="446562"/>
                  </a:lnTo>
                  <a:lnTo>
                    <a:pt x="43392" y="491700"/>
                  </a:lnTo>
                  <a:lnTo>
                    <a:pt x="29164" y="537697"/>
                  </a:lnTo>
                  <a:lnTo>
                    <a:pt x="18076" y="584476"/>
                  </a:lnTo>
                  <a:lnTo>
                    <a:pt x="10141" y="631962"/>
                  </a:lnTo>
                  <a:lnTo>
                    <a:pt x="5372" y="680077"/>
                  </a:lnTo>
                  <a:lnTo>
                    <a:pt x="3779" y="728746"/>
                  </a:lnTo>
                  <a:lnTo>
                    <a:pt x="3779" y="1413388"/>
                  </a:lnTo>
                  <a:lnTo>
                    <a:pt x="6955" y="1429075"/>
                  </a:lnTo>
                  <a:lnTo>
                    <a:pt x="15609" y="1441894"/>
                  </a:lnTo>
                  <a:lnTo>
                    <a:pt x="28429" y="1450541"/>
                  </a:lnTo>
                  <a:lnTo>
                    <a:pt x="44104" y="1453713"/>
                  </a:lnTo>
                  <a:lnTo>
                    <a:pt x="1430942" y="1453713"/>
                  </a:lnTo>
                  <a:lnTo>
                    <a:pt x="1430506" y="1453996"/>
                  </a:lnTo>
                  <a:lnTo>
                    <a:pt x="1415123" y="1457110"/>
                  </a:lnTo>
                  <a:close/>
                </a:path>
                <a:path w="1457959" h="1457325">
                  <a:moveTo>
                    <a:pt x="1430942" y="1453713"/>
                  </a:moveTo>
                  <a:lnTo>
                    <a:pt x="1413418" y="1453713"/>
                  </a:lnTo>
                  <a:lnTo>
                    <a:pt x="1429093" y="1450541"/>
                  </a:lnTo>
                  <a:lnTo>
                    <a:pt x="1441913" y="1441894"/>
                  </a:lnTo>
                  <a:lnTo>
                    <a:pt x="1450567" y="1429075"/>
                  </a:lnTo>
                  <a:lnTo>
                    <a:pt x="1453743" y="1413388"/>
                  </a:lnTo>
                  <a:lnTo>
                    <a:pt x="1453743" y="728746"/>
                  </a:lnTo>
                  <a:lnTo>
                    <a:pt x="1452148" y="680077"/>
                  </a:lnTo>
                  <a:lnTo>
                    <a:pt x="1447372" y="631962"/>
                  </a:lnTo>
                  <a:lnTo>
                    <a:pt x="1439426" y="584465"/>
                  </a:lnTo>
                  <a:lnTo>
                    <a:pt x="1428332" y="537690"/>
                  </a:lnTo>
                  <a:lnTo>
                    <a:pt x="1414101" y="491698"/>
                  </a:lnTo>
                  <a:lnTo>
                    <a:pt x="1396746" y="446562"/>
                  </a:lnTo>
                  <a:lnTo>
                    <a:pt x="1377192" y="404133"/>
                  </a:lnTo>
                  <a:lnTo>
                    <a:pt x="1355046" y="363236"/>
                  </a:lnTo>
                  <a:lnTo>
                    <a:pt x="1330349" y="323930"/>
                  </a:lnTo>
                  <a:lnTo>
                    <a:pt x="1303145" y="286271"/>
                  </a:lnTo>
                  <a:lnTo>
                    <a:pt x="1273477" y="250319"/>
                  </a:lnTo>
                  <a:lnTo>
                    <a:pt x="1241389" y="216133"/>
                  </a:lnTo>
                  <a:lnTo>
                    <a:pt x="1207190" y="184034"/>
                  </a:lnTo>
                  <a:lnTo>
                    <a:pt x="1171231" y="154363"/>
                  </a:lnTo>
                  <a:lnTo>
                    <a:pt x="1133570" y="127158"/>
                  </a:lnTo>
                  <a:lnTo>
                    <a:pt x="1094265" y="102461"/>
                  </a:lnTo>
                  <a:lnTo>
                    <a:pt x="1053376" y="80310"/>
                  </a:lnTo>
                  <a:lnTo>
                    <a:pt x="1010960" y="60746"/>
                  </a:lnTo>
                  <a:lnTo>
                    <a:pt x="965811" y="43403"/>
                  </a:lnTo>
                  <a:lnTo>
                    <a:pt x="919809" y="29179"/>
                  </a:lnTo>
                  <a:lnTo>
                    <a:pt x="873027" y="18089"/>
                  </a:lnTo>
                  <a:lnTo>
                    <a:pt x="825536" y="10149"/>
                  </a:lnTo>
                  <a:lnTo>
                    <a:pt x="777408" y="5374"/>
                  </a:lnTo>
                  <a:lnTo>
                    <a:pt x="728715" y="3779"/>
                  </a:lnTo>
                  <a:lnTo>
                    <a:pt x="799590" y="3779"/>
                  </a:lnTo>
                  <a:lnTo>
                    <a:pt x="873803" y="14394"/>
                  </a:lnTo>
                  <a:lnTo>
                    <a:pt x="920819" y="25544"/>
                  </a:lnTo>
                  <a:lnTo>
                    <a:pt x="967040" y="39842"/>
                  </a:lnTo>
                  <a:lnTo>
                    <a:pt x="1012393" y="57271"/>
                  </a:lnTo>
                  <a:lnTo>
                    <a:pt x="1055022" y="76947"/>
                  </a:lnTo>
                  <a:lnTo>
                    <a:pt x="1096121" y="99219"/>
                  </a:lnTo>
                  <a:lnTo>
                    <a:pt x="1135631" y="124045"/>
                  </a:lnTo>
                  <a:lnTo>
                    <a:pt x="1173490" y="151387"/>
                  </a:lnTo>
                  <a:lnTo>
                    <a:pt x="1209636" y="181202"/>
                  </a:lnTo>
                  <a:lnTo>
                    <a:pt x="1244010" y="213451"/>
                  </a:lnTo>
                  <a:lnTo>
                    <a:pt x="1276272" y="247825"/>
                  </a:lnTo>
                  <a:lnTo>
                    <a:pt x="1306095" y="283973"/>
                  </a:lnTo>
                  <a:lnTo>
                    <a:pt x="1333439" y="321834"/>
                  </a:lnTo>
                  <a:lnTo>
                    <a:pt x="1358263" y="361349"/>
                  </a:lnTo>
                  <a:lnTo>
                    <a:pt x="1380527" y="402457"/>
                  </a:lnTo>
                  <a:lnTo>
                    <a:pt x="1400190" y="445099"/>
                  </a:lnTo>
                  <a:lnTo>
                    <a:pt x="1417619" y="490466"/>
                  </a:lnTo>
                  <a:lnTo>
                    <a:pt x="1431917" y="536695"/>
                  </a:lnTo>
                  <a:lnTo>
                    <a:pt x="1443068" y="583711"/>
                  </a:lnTo>
                  <a:lnTo>
                    <a:pt x="1451053" y="631440"/>
                  </a:lnTo>
                  <a:lnTo>
                    <a:pt x="1455857" y="679810"/>
                  </a:lnTo>
                  <a:lnTo>
                    <a:pt x="1457462" y="728746"/>
                  </a:lnTo>
                  <a:lnTo>
                    <a:pt x="1457462" y="1413388"/>
                  </a:lnTo>
                  <a:lnTo>
                    <a:pt x="1453979" y="1430536"/>
                  </a:lnTo>
                  <a:lnTo>
                    <a:pt x="1444522" y="1444546"/>
                  </a:lnTo>
                  <a:lnTo>
                    <a:pt x="1430942" y="1453713"/>
                  </a:lnTo>
                  <a:close/>
                </a:path>
              </a:pathLst>
            </a:custGeom>
            <a:solidFill>
              <a:srgbClr val="42B161"/>
            </a:solidFill>
          </p:spPr>
          <p:txBody>
            <a:bodyPr wrap="square" lIns="0" tIns="0" rIns="0" bIns="0" rtlCol="0"/>
            <a:lstStyle/>
            <a:p>
              <a:endParaRPr>
                <a:latin typeface="Comic Sans MS" panose="030F0702030302020204" pitchFamily="66" charset="0"/>
              </a:endParaRPr>
            </a:p>
          </p:txBody>
        </p:sp>
        <p:sp>
          <p:nvSpPr>
            <p:cNvPr id="17" name="object 17"/>
            <p:cNvSpPr/>
            <p:nvPr/>
          </p:nvSpPr>
          <p:spPr>
            <a:xfrm>
              <a:off x="14876881" y="3544609"/>
              <a:ext cx="3411111" cy="6742389"/>
            </a:xfrm>
            <a:prstGeom prst="rect">
              <a:avLst/>
            </a:prstGeom>
            <a:blipFill>
              <a:blip r:embed="rId2" cstate="print"/>
              <a:stretch>
                <a:fillRect/>
              </a:stretch>
            </a:blipFill>
          </p:spPr>
          <p:txBody>
            <a:bodyPr wrap="square" lIns="0" tIns="0" rIns="0" bIns="0" rtlCol="0"/>
            <a:lstStyle/>
            <a:p>
              <a:endParaRPr>
                <a:latin typeface="Comic Sans MS" panose="030F0702030302020204" pitchFamily="66" charset="0"/>
              </a:endParaRPr>
            </a:p>
          </p:txBody>
        </p:sp>
        <p:sp>
          <p:nvSpPr>
            <p:cNvPr id="18" name="object 18"/>
            <p:cNvSpPr/>
            <p:nvPr/>
          </p:nvSpPr>
          <p:spPr>
            <a:xfrm>
              <a:off x="12364882" y="3546499"/>
              <a:ext cx="1454150" cy="1454150"/>
            </a:xfrm>
            <a:custGeom>
              <a:avLst/>
              <a:gdLst/>
              <a:ahLst/>
              <a:cxnLst/>
              <a:rect l="l" t="t" r="r" b="b"/>
              <a:pathLst>
                <a:path w="1454150" h="1454150">
                  <a:moveTo>
                    <a:pt x="1409212" y="1453713"/>
                  </a:moveTo>
                  <a:lnTo>
                    <a:pt x="44470" y="1453713"/>
                  </a:lnTo>
                  <a:lnTo>
                    <a:pt x="27157" y="1450215"/>
                  </a:lnTo>
                  <a:lnTo>
                    <a:pt x="13022" y="1440679"/>
                  </a:lnTo>
                  <a:lnTo>
                    <a:pt x="3493" y="1426542"/>
                  </a:lnTo>
                  <a:lnTo>
                    <a:pt x="0" y="1409242"/>
                  </a:lnTo>
                  <a:lnTo>
                    <a:pt x="0" y="726826"/>
                  </a:lnTo>
                  <a:lnTo>
                    <a:pt x="1546" y="679066"/>
                  </a:lnTo>
                  <a:lnTo>
                    <a:pt x="6120" y="632102"/>
                  </a:lnTo>
                  <a:lnTo>
                    <a:pt x="13627" y="586058"/>
                  </a:lnTo>
                  <a:lnTo>
                    <a:pt x="23971" y="541031"/>
                  </a:lnTo>
                  <a:lnTo>
                    <a:pt x="37056" y="497117"/>
                  </a:lnTo>
                  <a:lnTo>
                    <a:pt x="52786" y="454411"/>
                  </a:lnTo>
                  <a:lnTo>
                    <a:pt x="71066" y="413010"/>
                  </a:lnTo>
                  <a:lnTo>
                    <a:pt x="91799" y="373008"/>
                  </a:lnTo>
                  <a:lnTo>
                    <a:pt x="114890" y="334503"/>
                  </a:lnTo>
                  <a:lnTo>
                    <a:pt x="140244" y="297588"/>
                  </a:lnTo>
                  <a:lnTo>
                    <a:pt x="167763" y="262362"/>
                  </a:lnTo>
                  <a:lnTo>
                    <a:pt x="197353" y="228918"/>
                  </a:lnTo>
                  <a:lnTo>
                    <a:pt x="228918" y="197353"/>
                  </a:lnTo>
                  <a:lnTo>
                    <a:pt x="262362" y="167763"/>
                  </a:lnTo>
                  <a:lnTo>
                    <a:pt x="297588" y="140244"/>
                  </a:lnTo>
                  <a:lnTo>
                    <a:pt x="334503" y="114890"/>
                  </a:lnTo>
                  <a:lnTo>
                    <a:pt x="373008" y="91799"/>
                  </a:lnTo>
                  <a:lnTo>
                    <a:pt x="413010" y="71066"/>
                  </a:lnTo>
                  <a:lnTo>
                    <a:pt x="454411" y="52786"/>
                  </a:lnTo>
                  <a:lnTo>
                    <a:pt x="497117" y="37056"/>
                  </a:lnTo>
                  <a:lnTo>
                    <a:pt x="541031" y="23971"/>
                  </a:lnTo>
                  <a:lnTo>
                    <a:pt x="586058" y="13627"/>
                  </a:lnTo>
                  <a:lnTo>
                    <a:pt x="632102" y="6120"/>
                  </a:lnTo>
                  <a:lnTo>
                    <a:pt x="679066" y="1546"/>
                  </a:lnTo>
                  <a:lnTo>
                    <a:pt x="726856" y="0"/>
                  </a:lnTo>
                  <a:lnTo>
                    <a:pt x="774646" y="1546"/>
                  </a:lnTo>
                  <a:lnTo>
                    <a:pt x="821610" y="6120"/>
                  </a:lnTo>
                  <a:lnTo>
                    <a:pt x="867653" y="13627"/>
                  </a:lnTo>
                  <a:lnTo>
                    <a:pt x="912679" y="23971"/>
                  </a:lnTo>
                  <a:lnTo>
                    <a:pt x="956592" y="37056"/>
                  </a:lnTo>
                  <a:lnTo>
                    <a:pt x="999296" y="52786"/>
                  </a:lnTo>
                  <a:lnTo>
                    <a:pt x="1040696" y="71065"/>
                  </a:lnTo>
                  <a:lnTo>
                    <a:pt x="1080696" y="91798"/>
                  </a:lnTo>
                  <a:lnTo>
                    <a:pt x="1119201" y="114889"/>
                  </a:lnTo>
                  <a:lnTo>
                    <a:pt x="1156113" y="140242"/>
                  </a:lnTo>
                  <a:lnTo>
                    <a:pt x="1191338" y="167761"/>
                  </a:lnTo>
                  <a:lnTo>
                    <a:pt x="1224780" y="197350"/>
                  </a:lnTo>
                  <a:lnTo>
                    <a:pt x="1256343" y="228914"/>
                  </a:lnTo>
                  <a:lnTo>
                    <a:pt x="1285931" y="262356"/>
                  </a:lnTo>
                  <a:lnTo>
                    <a:pt x="1313449" y="297582"/>
                  </a:lnTo>
                  <a:lnTo>
                    <a:pt x="1338800" y="334495"/>
                  </a:lnTo>
                  <a:lnTo>
                    <a:pt x="1361890" y="372999"/>
                  </a:lnTo>
                  <a:lnTo>
                    <a:pt x="1382622" y="412998"/>
                  </a:lnTo>
                  <a:lnTo>
                    <a:pt x="1400900" y="454398"/>
                  </a:lnTo>
                  <a:lnTo>
                    <a:pt x="1416629" y="497101"/>
                  </a:lnTo>
                  <a:lnTo>
                    <a:pt x="1429713" y="541013"/>
                  </a:lnTo>
                  <a:lnTo>
                    <a:pt x="1440056" y="586037"/>
                  </a:lnTo>
                  <a:lnTo>
                    <a:pt x="1447562" y="632078"/>
                  </a:lnTo>
                  <a:lnTo>
                    <a:pt x="1452136" y="679039"/>
                  </a:lnTo>
                  <a:lnTo>
                    <a:pt x="1453682" y="726826"/>
                  </a:lnTo>
                  <a:lnTo>
                    <a:pt x="1453676" y="1409242"/>
                  </a:lnTo>
                  <a:lnTo>
                    <a:pt x="1450188" y="1426529"/>
                  </a:lnTo>
                  <a:lnTo>
                    <a:pt x="1440660" y="1440675"/>
                  </a:lnTo>
                  <a:lnTo>
                    <a:pt x="1426524" y="1450214"/>
                  </a:lnTo>
                  <a:lnTo>
                    <a:pt x="1409212" y="1453713"/>
                  </a:lnTo>
                  <a:close/>
                </a:path>
              </a:pathLst>
            </a:custGeom>
            <a:solidFill>
              <a:srgbClr val="FDB92E"/>
            </a:solidFill>
          </p:spPr>
          <p:txBody>
            <a:bodyPr wrap="square" lIns="0" tIns="0" rIns="0" bIns="0" rtlCol="0"/>
            <a:lstStyle/>
            <a:p>
              <a:endParaRPr>
                <a:latin typeface="Comic Sans MS" panose="030F0702030302020204" pitchFamily="66" charset="0"/>
              </a:endParaRPr>
            </a:p>
          </p:txBody>
        </p:sp>
        <p:sp>
          <p:nvSpPr>
            <p:cNvPr id="19" name="object 19"/>
            <p:cNvSpPr/>
            <p:nvPr/>
          </p:nvSpPr>
          <p:spPr>
            <a:xfrm>
              <a:off x="12362992" y="3544609"/>
              <a:ext cx="1457960" cy="1457325"/>
            </a:xfrm>
            <a:custGeom>
              <a:avLst/>
              <a:gdLst/>
              <a:ahLst/>
              <a:cxnLst/>
              <a:rect l="l" t="t" r="r" b="b"/>
              <a:pathLst>
                <a:path w="1457959" h="1457325">
                  <a:moveTo>
                    <a:pt x="1415124" y="1457110"/>
                  </a:moveTo>
                  <a:lnTo>
                    <a:pt x="42339" y="1457110"/>
                  </a:lnTo>
                  <a:lnTo>
                    <a:pt x="26955" y="1453991"/>
                  </a:lnTo>
                  <a:lnTo>
                    <a:pt x="12939" y="1444531"/>
                  </a:lnTo>
                  <a:lnTo>
                    <a:pt x="3482" y="1430510"/>
                  </a:lnTo>
                  <a:lnTo>
                    <a:pt x="6" y="1413388"/>
                  </a:lnTo>
                  <a:lnTo>
                    <a:pt x="0" y="728746"/>
                  </a:lnTo>
                  <a:lnTo>
                    <a:pt x="1602" y="679810"/>
                  </a:lnTo>
                  <a:lnTo>
                    <a:pt x="6401" y="631440"/>
                  </a:lnTo>
                  <a:lnTo>
                    <a:pt x="14382" y="583711"/>
                  </a:lnTo>
                  <a:lnTo>
                    <a:pt x="25530" y="536695"/>
                  </a:lnTo>
                  <a:lnTo>
                    <a:pt x="39832" y="490466"/>
                  </a:lnTo>
                  <a:lnTo>
                    <a:pt x="57271" y="445099"/>
                  </a:lnTo>
                  <a:lnTo>
                    <a:pt x="76934" y="402457"/>
                  </a:lnTo>
                  <a:lnTo>
                    <a:pt x="99198" y="361349"/>
                  </a:lnTo>
                  <a:lnTo>
                    <a:pt x="124023" y="321834"/>
                  </a:lnTo>
                  <a:lnTo>
                    <a:pt x="151367" y="283973"/>
                  </a:lnTo>
                  <a:lnTo>
                    <a:pt x="181190" y="247825"/>
                  </a:lnTo>
                  <a:lnTo>
                    <a:pt x="213451" y="213451"/>
                  </a:lnTo>
                  <a:lnTo>
                    <a:pt x="247825" y="181202"/>
                  </a:lnTo>
                  <a:lnTo>
                    <a:pt x="283973" y="151387"/>
                  </a:lnTo>
                  <a:lnTo>
                    <a:pt x="321834" y="124045"/>
                  </a:lnTo>
                  <a:lnTo>
                    <a:pt x="361349" y="99219"/>
                  </a:lnTo>
                  <a:lnTo>
                    <a:pt x="402457" y="76947"/>
                  </a:lnTo>
                  <a:lnTo>
                    <a:pt x="445099" y="57271"/>
                  </a:lnTo>
                  <a:lnTo>
                    <a:pt x="490501" y="39832"/>
                  </a:lnTo>
                  <a:lnTo>
                    <a:pt x="536752" y="25530"/>
                  </a:lnTo>
                  <a:lnTo>
                    <a:pt x="583779" y="14382"/>
                  </a:lnTo>
                  <a:lnTo>
                    <a:pt x="631508" y="6401"/>
                  </a:lnTo>
                  <a:lnTo>
                    <a:pt x="679874" y="1602"/>
                  </a:lnTo>
                  <a:lnTo>
                    <a:pt x="728746" y="0"/>
                  </a:lnTo>
                  <a:lnTo>
                    <a:pt x="777703" y="1604"/>
                  </a:lnTo>
                  <a:lnTo>
                    <a:pt x="799620" y="3779"/>
                  </a:lnTo>
                  <a:lnTo>
                    <a:pt x="728746" y="3779"/>
                  </a:lnTo>
                  <a:lnTo>
                    <a:pt x="680064" y="5374"/>
                  </a:lnTo>
                  <a:lnTo>
                    <a:pt x="631940" y="10149"/>
                  </a:lnTo>
                  <a:lnTo>
                    <a:pt x="584450" y="18089"/>
                  </a:lnTo>
                  <a:lnTo>
                    <a:pt x="537668" y="29179"/>
                  </a:lnTo>
                  <a:lnTo>
                    <a:pt x="491670" y="43403"/>
                  </a:lnTo>
                  <a:lnTo>
                    <a:pt x="446532" y="60746"/>
                  </a:lnTo>
                  <a:lnTo>
                    <a:pt x="404116" y="80310"/>
                  </a:lnTo>
                  <a:lnTo>
                    <a:pt x="363226" y="102461"/>
                  </a:lnTo>
                  <a:lnTo>
                    <a:pt x="323922" y="127158"/>
                  </a:lnTo>
                  <a:lnTo>
                    <a:pt x="286261" y="154363"/>
                  </a:lnTo>
                  <a:lnTo>
                    <a:pt x="250302" y="184034"/>
                  </a:lnTo>
                  <a:lnTo>
                    <a:pt x="216103" y="216133"/>
                  </a:lnTo>
                  <a:lnTo>
                    <a:pt x="184017" y="250319"/>
                  </a:lnTo>
                  <a:lnTo>
                    <a:pt x="154354" y="286271"/>
                  </a:lnTo>
                  <a:lnTo>
                    <a:pt x="127154" y="323930"/>
                  </a:lnTo>
                  <a:lnTo>
                    <a:pt x="102460" y="363236"/>
                  </a:lnTo>
                  <a:lnTo>
                    <a:pt x="80310" y="404133"/>
                  </a:lnTo>
                  <a:lnTo>
                    <a:pt x="60746" y="446562"/>
                  </a:lnTo>
                  <a:lnTo>
                    <a:pt x="43394" y="491700"/>
                  </a:lnTo>
                  <a:lnTo>
                    <a:pt x="29172" y="537697"/>
                  </a:lnTo>
                  <a:lnTo>
                    <a:pt x="18091" y="584476"/>
                  </a:lnTo>
                  <a:lnTo>
                    <a:pt x="10164" y="631962"/>
                  </a:lnTo>
                  <a:lnTo>
                    <a:pt x="5400" y="680077"/>
                  </a:lnTo>
                  <a:lnTo>
                    <a:pt x="3810" y="728746"/>
                  </a:lnTo>
                  <a:lnTo>
                    <a:pt x="3810" y="1413388"/>
                  </a:lnTo>
                  <a:lnTo>
                    <a:pt x="6981" y="1429075"/>
                  </a:lnTo>
                  <a:lnTo>
                    <a:pt x="15624" y="1441894"/>
                  </a:lnTo>
                  <a:lnTo>
                    <a:pt x="28434" y="1450541"/>
                  </a:lnTo>
                  <a:lnTo>
                    <a:pt x="44104" y="1453713"/>
                  </a:lnTo>
                  <a:lnTo>
                    <a:pt x="1430955" y="1453713"/>
                  </a:lnTo>
                  <a:lnTo>
                    <a:pt x="1430519" y="1453996"/>
                  </a:lnTo>
                  <a:lnTo>
                    <a:pt x="1415124" y="1457110"/>
                  </a:lnTo>
                  <a:close/>
                </a:path>
                <a:path w="1457959" h="1457325">
                  <a:moveTo>
                    <a:pt x="1430955" y="1453713"/>
                  </a:moveTo>
                  <a:lnTo>
                    <a:pt x="1413418" y="1453713"/>
                  </a:lnTo>
                  <a:lnTo>
                    <a:pt x="1429106" y="1450541"/>
                  </a:lnTo>
                  <a:lnTo>
                    <a:pt x="1441925" y="1441894"/>
                  </a:lnTo>
                  <a:lnTo>
                    <a:pt x="1450571" y="1429075"/>
                  </a:lnTo>
                  <a:lnTo>
                    <a:pt x="1453743" y="1413388"/>
                  </a:lnTo>
                  <a:lnTo>
                    <a:pt x="1453743" y="728746"/>
                  </a:lnTo>
                  <a:lnTo>
                    <a:pt x="1452148" y="680077"/>
                  </a:lnTo>
                  <a:lnTo>
                    <a:pt x="1447372" y="631962"/>
                  </a:lnTo>
                  <a:lnTo>
                    <a:pt x="1439426" y="584465"/>
                  </a:lnTo>
                  <a:lnTo>
                    <a:pt x="1428332" y="537690"/>
                  </a:lnTo>
                  <a:lnTo>
                    <a:pt x="1414101" y="491698"/>
                  </a:lnTo>
                  <a:lnTo>
                    <a:pt x="1396746" y="446562"/>
                  </a:lnTo>
                  <a:lnTo>
                    <a:pt x="1377194" y="404133"/>
                  </a:lnTo>
                  <a:lnTo>
                    <a:pt x="1355052" y="363236"/>
                  </a:lnTo>
                  <a:lnTo>
                    <a:pt x="1330360" y="323930"/>
                  </a:lnTo>
                  <a:lnTo>
                    <a:pt x="1303158" y="286271"/>
                  </a:lnTo>
                  <a:lnTo>
                    <a:pt x="1273488" y="250319"/>
                  </a:lnTo>
                  <a:lnTo>
                    <a:pt x="1241389" y="216133"/>
                  </a:lnTo>
                  <a:lnTo>
                    <a:pt x="1207203" y="184034"/>
                  </a:lnTo>
                  <a:lnTo>
                    <a:pt x="1171251" y="154363"/>
                  </a:lnTo>
                  <a:lnTo>
                    <a:pt x="1133593" y="127158"/>
                  </a:lnTo>
                  <a:lnTo>
                    <a:pt x="1094286" y="102461"/>
                  </a:lnTo>
                  <a:lnTo>
                    <a:pt x="1053389" y="80310"/>
                  </a:lnTo>
                  <a:lnTo>
                    <a:pt x="1010960" y="60746"/>
                  </a:lnTo>
                  <a:lnTo>
                    <a:pt x="965811" y="43403"/>
                  </a:lnTo>
                  <a:lnTo>
                    <a:pt x="919810" y="29179"/>
                  </a:lnTo>
                  <a:lnTo>
                    <a:pt x="873031" y="18089"/>
                  </a:lnTo>
                  <a:lnTo>
                    <a:pt x="825545" y="10149"/>
                  </a:lnTo>
                  <a:lnTo>
                    <a:pt x="777426" y="5374"/>
                  </a:lnTo>
                  <a:lnTo>
                    <a:pt x="728746" y="3779"/>
                  </a:lnTo>
                  <a:lnTo>
                    <a:pt x="799620" y="3779"/>
                  </a:lnTo>
                  <a:lnTo>
                    <a:pt x="873829" y="14394"/>
                  </a:lnTo>
                  <a:lnTo>
                    <a:pt x="920841" y="25544"/>
                  </a:lnTo>
                  <a:lnTo>
                    <a:pt x="967053" y="39842"/>
                  </a:lnTo>
                  <a:lnTo>
                    <a:pt x="1012393" y="57271"/>
                  </a:lnTo>
                  <a:lnTo>
                    <a:pt x="1055034" y="76947"/>
                  </a:lnTo>
                  <a:lnTo>
                    <a:pt x="1096142" y="99219"/>
                  </a:lnTo>
                  <a:lnTo>
                    <a:pt x="1135654" y="124045"/>
                  </a:lnTo>
                  <a:lnTo>
                    <a:pt x="1173510" y="151387"/>
                  </a:lnTo>
                  <a:lnTo>
                    <a:pt x="1209649" y="181202"/>
                  </a:lnTo>
                  <a:lnTo>
                    <a:pt x="1244010" y="213451"/>
                  </a:lnTo>
                  <a:lnTo>
                    <a:pt x="1276272" y="247825"/>
                  </a:lnTo>
                  <a:lnTo>
                    <a:pt x="1306095" y="283973"/>
                  </a:lnTo>
                  <a:lnTo>
                    <a:pt x="1333439" y="321834"/>
                  </a:lnTo>
                  <a:lnTo>
                    <a:pt x="1358263" y="361349"/>
                  </a:lnTo>
                  <a:lnTo>
                    <a:pt x="1380527" y="402457"/>
                  </a:lnTo>
                  <a:lnTo>
                    <a:pt x="1400190" y="445099"/>
                  </a:lnTo>
                  <a:lnTo>
                    <a:pt x="1417630" y="490466"/>
                  </a:lnTo>
                  <a:lnTo>
                    <a:pt x="1431931" y="536695"/>
                  </a:lnTo>
                  <a:lnTo>
                    <a:pt x="1443079" y="583711"/>
                  </a:lnTo>
                  <a:lnTo>
                    <a:pt x="1451060" y="631440"/>
                  </a:lnTo>
                  <a:lnTo>
                    <a:pt x="1455859" y="679810"/>
                  </a:lnTo>
                  <a:lnTo>
                    <a:pt x="1457462" y="728746"/>
                  </a:lnTo>
                  <a:lnTo>
                    <a:pt x="1457462" y="1413388"/>
                  </a:lnTo>
                  <a:lnTo>
                    <a:pt x="1453983" y="1430536"/>
                  </a:lnTo>
                  <a:lnTo>
                    <a:pt x="1444534" y="1444546"/>
                  </a:lnTo>
                  <a:lnTo>
                    <a:pt x="1430955" y="1453713"/>
                  </a:lnTo>
                  <a:close/>
                </a:path>
              </a:pathLst>
            </a:custGeom>
            <a:solidFill>
              <a:srgbClr val="42B161"/>
            </a:solidFill>
          </p:spPr>
          <p:txBody>
            <a:bodyPr wrap="square" lIns="0" tIns="0" rIns="0" bIns="0" rtlCol="0"/>
            <a:lstStyle/>
            <a:p>
              <a:endParaRPr>
                <a:latin typeface="Comic Sans MS" panose="030F0702030302020204" pitchFamily="66" charset="0"/>
              </a:endParaRPr>
            </a:p>
          </p:txBody>
        </p:sp>
      </p:grpSp>
      <p:sp>
        <p:nvSpPr>
          <p:cNvPr id="20" name="object 20"/>
          <p:cNvSpPr txBox="1"/>
          <p:nvPr/>
        </p:nvSpPr>
        <p:spPr>
          <a:xfrm>
            <a:off x="2243110" y="5707290"/>
            <a:ext cx="1712520" cy="424475"/>
          </a:xfrm>
          <a:prstGeom prst="rect">
            <a:avLst/>
          </a:prstGeom>
        </p:spPr>
        <p:txBody>
          <a:bodyPr vert="horz" wrap="square" lIns="0" tIns="16510" rIns="0" bIns="0" rtlCol="0">
            <a:spAutoFit/>
          </a:bodyPr>
          <a:lstStyle/>
          <a:p>
            <a:pPr marL="12700">
              <a:lnSpc>
                <a:spcPct val="100000"/>
              </a:lnSpc>
              <a:spcBef>
                <a:spcPts val="130"/>
              </a:spcBef>
            </a:pPr>
            <a:r>
              <a:rPr sz="2650" spc="-35" dirty="0">
                <a:solidFill>
                  <a:srgbClr val="1D4E72"/>
                </a:solidFill>
                <a:latin typeface="Comic Sans MS" panose="030F0702030302020204" pitchFamily="66" charset="0"/>
                <a:cs typeface="Trebuchet MS"/>
              </a:rPr>
              <a:t>Objectives</a:t>
            </a:r>
            <a:endParaRPr sz="2650" dirty="0">
              <a:latin typeface="Comic Sans MS" panose="030F0702030302020204" pitchFamily="66" charset="0"/>
              <a:cs typeface="Trebuchet MS"/>
            </a:endParaRPr>
          </a:p>
        </p:txBody>
      </p:sp>
      <p:sp>
        <p:nvSpPr>
          <p:cNvPr id="21" name="object 21"/>
          <p:cNvSpPr txBox="1"/>
          <p:nvPr/>
        </p:nvSpPr>
        <p:spPr>
          <a:xfrm>
            <a:off x="4458736" y="5550135"/>
            <a:ext cx="2253505" cy="1689309"/>
          </a:xfrm>
          <a:prstGeom prst="rect">
            <a:avLst/>
          </a:prstGeom>
        </p:spPr>
        <p:txBody>
          <a:bodyPr vert="horz" wrap="square" lIns="0" tIns="11430" rIns="0" bIns="0" rtlCol="0">
            <a:spAutoFit/>
          </a:bodyPr>
          <a:lstStyle/>
          <a:p>
            <a:pPr marL="12700" marR="5080" algn="ctr">
              <a:lnSpc>
                <a:spcPct val="141500"/>
              </a:lnSpc>
              <a:spcBef>
                <a:spcPts val="90"/>
              </a:spcBef>
            </a:pPr>
            <a:r>
              <a:rPr sz="2650" spc="-75" dirty="0">
                <a:solidFill>
                  <a:srgbClr val="1D4E72"/>
                </a:solidFill>
                <a:latin typeface="Comic Sans MS" panose="030F0702030302020204" pitchFamily="66" charset="0"/>
                <a:cs typeface="Trebuchet MS"/>
              </a:rPr>
              <a:t>Introduction  </a:t>
            </a:r>
            <a:r>
              <a:rPr sz="2650" spc="-10" dirty="0">
                <a:solidFill>
                  <a:srgbClr val="1D4E72"/>
                </a:solidFill>
                <a:latin typeface="Comic Sans MS" panose="030F0702030302020204" pitchFamily="66" charset="0"/>
                <a:cs typeface="Trebuchet MS"/>
              </a:rPr>
              <a:t>of </a:t>
            </a:r>
            <a:r>
              <a:rPr sz="2650" spc="-80" dirty="0">
                <a:solidFill>
                  <a:srgbClr val="1D4E72"/>
                </a:solidFill>
                <a:latin typeface="Comic Sans MS" panose="030F0702030302020204" pitchFamily="66" charset="0"/>
                <a:cs typeface="Trebuchet MS"/>
              </a:rPr>
              <a:t>our</a:t>
            </a:r>
            <a:r>
              <a:rPr sz="2650" spc="-200" dirty="0">
                <a:solidFill>
                  <a:srgbClr val="1D4E72"/>
                </a:solidFill>
                <a:latin typeface="Comic Sans MS" panose="030F0702030302020204" pitchFamily="66" charset="0"/>
                <a:cs typeface="Trebuchet MS"/>
              </a:rPr>
              <a:t> </a:t>
            </a:r>
            <a:r>
              <a:rPr sz="2650" spc="-80" dirty="0">
                <a:solidFill>
                  <a:srgbClr val="1D4E72"/>
                </a:solidFill>
                <a:latin typeface="Comic Sans MS" panose="030F0702030302020204" pitchFamily="66" charset="0"/>
                <a:cs typeface="Trebuchet MS"/>
              </a:rPr>
              <a:t>project  </a:t>
            </a:r>
            <a:r>
              <a:rPr sz="2650" dirty="0">
                <a:solidFill>
                  <a:srgbClr val="1D4E72"/>
                </a:solidFill>
                <a:latin typeface="Comic Sans MS" panose="030F0702030302020204" pitchFamily="66" charset="0"/>
                <a:cs typeface="Trebuchet MS"/>
              </a:rPr>
              <a:t>concepts</a:t>
            </a:r>
            <a:endParaRPr sz="2650" dirty="0">
              <a:latin typeface="Comic Sans MS" panose="030F0702030302020204" pitchFamily="66" charset="0"/>
              <a:cs typeface="Trebuchet MS"/>
            </a:endParaRPr>
          </a:p>
        </p:txBody>
      </p:sp>
      <p:sp>
        <p:nvSpPr>
          <p:cNvPr id="22" name="object 22"/>
          <p:cNvSpPr txBox="1"/>
          <p:nvPr/>
        </p:nvSpPr>
        <p:spPr>
          <a:xfrm>
            <a:off x="7232663" y="5563055"/>
            <a:ext cx="1885950" cy="1110240"/>
          </a:xfrm>
          <a:prstGeom prst="rect">
            <a:avLst/>
          </a:prstGeom>
        </p:spPr>
        <p:txBody>
          <a:bodyPr vert="horz" wrap="square" lIns="0" tIns="11430" rIns="0" bIns="0" rtlCol="0">
            <a:spAutoFit/>
          </a:bodyPr>
          <a:lstStyle/>
          <a:p>
            <a:pPr marL="327660" marR="5080" indent="-315595">
              <a:lnSpc>
                <a:spcPct val="141500"/>
              </a:lnSpc>
              <a:spcBef>
                <a:spcPts val="90"/>
              </a:spcBef>
            </a:pPr>
            <a:r>
              <a:rPr sz="2650" spc="-45" dirty="0">
                <a:solidFill>
                  <a:srgbClr val="1D4E72"/>
                </a:solidFill>
                <a:latin typeface="Comic Sans MS" panose="030F0702030302020204" pitchFamily="66" charset="0"/>
                <a:cs typeface="Trebuchet MS"/>
              </a:rPr>
              <a:t>Features</a:t>
            </a:r>
            <a:r>
              <a:rPr sz="2650" spc="-165" dirty="0">
                <a:solidFill>
                  <a:srgbClr val="1D4E72"/>
                </a:solidFill>
                <a:latin typeface="Comic Sans MS" panose="030F0702030302020204" pitchFamily="66" charset="0"/>
                <a:cs typeface="Trebuchet MS"/>
              </a:rPr>
              <a:t> </a:t>
            </a:r>
            <a:r>
              <a:rPr sz="2650" spc="-10" dirty="0">
                <a:solidFill>
                  <a:srgbClr val="1D4E72"/>
                </a:solidFill>
                <a:latin typeface="Comic Sans MS" panose="030F0702030302020204" pitchFamily="66" charset="0"/>
                <a:cs typeface="Trebuchet MS"/>
              </a:rPr>
              <a:t>of  </a:t>
            </a:r>
            <a:r>
              <a:rPr sz="2650" spc="-95" dirty="0">
                <a:solidFill>
                  <a:srgbClr val="1D4E72"/>
                </a:solidFill>
                <a:latin typeface="Comic Sans MS" panose="030F0702030302020204" pitchFamily="66" charset="0"/>
                <a:cs typeface="Trebuchet MS"/>
              </a:rPr>
              <a:t>Project</a:t>
            </a:r>
            <a:endParaRPr sz="2650" dirty="0">
              <a:latin typeface="Comic Sans MS" panose="030F0702030302020204" pitchFamily="66" charset="0"/>
              <a:cs typeface="Trebuchet MS"/>
            </a:endParaRPr>
          </a:p>
        </p:txBody>
      </p:sp>
      <p:grpSp>
        <p:nvGrpSpPr>
          <p:cNvPr id="23" name="object 23"/>
          <p:cNvGrpSpPr/>
          <p:nvPr/>
        </p:nvGrpSpPr>
        <p:grpSpPr>
          <a:xfrm>
            <a:off x="16853794" y="0"/>
            <a:ext cx="1434465" cy="2926715"/>
            <a:chOff x="16853794" y="0"/>
            <a:chExt cx="1434465" cy="2926715"/>
          </a:xfrm>
        </p:grpSpPr>
        <p:sp>
          <p:nvSpPr>
            <p:cNvPr id="24" name="object 24"/>
            <p:cNvSpPr/>
            <p:nvPr/>
          </p:nvSpPr>
          <p:spPr>
            <a:xfrm>
              <a:off x="16853794" y="0"/>
              <a:ext cx="1434465" cy="2926715"/>
            </a:xfrm>
            <a:custGeom>
              <a:avLst/>
              <a:gdLst/>
              <a:ahLst/>
              <a:cxnLst/>
              <a:rect l="l" t="t" r="r" b="b"/>
              <a:pathLst>
                <a:path w="1434465" h="2926715">
                  <a:moveTo>
                    <a:pt x="1434205" y="2926094"/>
                  </a:moveTo>
                  <a:lnTo>
                    <a:pt x="21204" y="2926094"/>
                  </a:lnTo>
                  <a:lnTo>
                    <a:pt x="13100" y="2924484"/>
                  </a:lnTo>
                  <a:lnTo>
                    <a:pt x="6343" y="2920031"/>
                  </a:lnTo>
                  <a:lnTo>
                    <a:pt x="1716" y="2913300"/>
                  </a:lnTo>
                  <a:lnTo>
                    <a:pt x="0" y="2904858"/>
                  </a:lnTo>
                  <a:lnTo>
                    <a:pt x="0" y="0"/>
                  </a:lnTo>
                  <a:lnTo>
                    <a:pt x="1434205" y="0"/>
                  </a:lnTo>
                  <a:lnTo>
                    <a:pt x="1434205" y="2926094"/>
                  </a:lnTo>
                  <a:close/>
                </a:path>
              </a:pathLst>
            </a:custGeom>
            <a:solidFill>
              <a:srgbClr val="209749"/>
            </a:solidFill>
          </p:spPr>
          <p:txBody>
            <a:bodyPr wrap="square" lIns="0" tIns="0" rIns="0" bIns="0" rtlCol="0"/>
            <a:lstStyle/>
            <a:p>
              <a:endParaRPr>
                <a:latin typeface="Comic Sans MS" panose="030F0702030302020204" pitchFamily="66" charset="0"/>
              </a:endParaRPr>
            </a:p>
          </p:txBody>
        </p:sp>
        <p:sp>
          <p:nvSpPr>
            <p:cNvPr id="25" name="object 25"/>
            <p:cNvSpPr/>
            <p:nvPr/>
          </p:nvSpPr>
          <p:spPr>
            <a:xfrm>
              <a:off x="16972653" y="0"/>
              <a:ext cx="1315720" cy="2807335"/>
            </a:xfrm>
            <a:custGeom>
              <a:avLst/>
              <a:gdLst/>
              <a:ahLst/>
              <a:cxnLst/>
              <a:rect l="l" t="t" r="r" b="b"/>
              <a:pathLst>
                <a:path w="1315719" h="2807335">
                  <a:moveTo>
                    <a:pt x="1315345" y="2807068"/>
                  </a:moveTo>
                  <a:lnTo>
                    <a:pt x="0" y="2807068"/>
                  </a:lnTo>
                  <a:lnTo>
                    <a:pt x="0" y="0"/>
                  </a:lnTo>
                  <a:lnTo>
                    <a:pt x="1315345" y="0"/>
                  </a:lnTo>
                  <a:lnTo>
                    <a:pt x="1315345" y="2807068"/>
                  </a:lnTo>
                  <a:close/>
                </a:path>
              </a:pathLst>
            </a:custGeom>
            <a:solidFill>
              <a:srgbClr val="3A668B"/>
            </a:solidFill>
          </p:spPr>
          <p:txBody>
            <a:bodyPr wrap="square" lIns="0" tIns="0" rIns="0" bIns="0" rtlCol="0"/>
            <a:lstStyle/>
            <a:p>
              <a:endParaRPr>
                <a:latin typeface="Comic Sans MS" panose="030F0702030302020204" pitchFamily="66" charset="0"/>
              </a:endParaRPr>
            </a:p>
          </p:txBody>
        </p:sp>
        <p:sp>
          <p:nvSpPr>
            <p:cNvPr id="26" name="object 26"/>
            <p:cNvSpPr/>
            <p:nvPr/>
          </p:nvSpPr>
          <p:spPr>
            <a:xfrm>
              <a:off x="17112717" y="11"/>
              <a:ext cx="1175385" cy="2656205"/>
            </a:xfrm>
            <a:custGeom>
              <a:avLst/>
              <a:gdLst/>
              <a:ahLst/>
              <a:cxnLst/>
              <a:rect l="l" t="t" r="r" b="b"/>
              <a:pathLst>
                <a:path w="1175384" h="2656205">
                  <a:moveTo>
                    <a:pt x="1175270" y="2653919"/>
                  </a:moveTo>
                  <a:lnTo>
                    <a:pt x="0" y="2653919"/>
                  </a:lnTo>
                  <a:lnTo>
                    <a:pt x="0" y="2656167"/>
                  </a:lnTo>
                  <a:lnTo>
                    <a:pt x="1175270" y="2656167"/>
                  </a:lnTo>
                  <a:lnTo>
                    <a:pt x="1175270" y="2653919"/>
                  </a:lnTo>
                  <a:close/>
                </a:path>
                <a:path w="1175384" h="2656205">
                  <a:moveTo>
                    <a:pt x="1175270" y="0"/>
                  </a:moveTo>
                  <a:lnTo>
                    <a:pt x="0" y="0"/>
                  </a:lnTo>
                  <a:lnTo>
                    <a:pt x="0" y="1444625"/>
                  </a:lnTo>
                  <a:lnTo>
                    <a:pt x="1175270" y="1444625"/>
                  </a:lnTo>
                  <a:lnTo>
                    <a:pt x="1175270" y="0"/>
                  </a:lnTo>
                  <a:close/>
                </a:path>
              </a:pathLst>
            </a:custGeom>
            <a:solidFill>
              <a:srgbClr val="FF724E"/>
            </a:solidFill>
          </p:spPr>
          <p:txBody>
            <a:bodyPr wrap="square" lIns="0" tIns="0" rIns="0" bIns="0" rtlCol="0"/>
            <a:lstStyle/>
            <a:p>
              <a:endParaRPr>
                <a:latin typeface="Comic Sans MS" panose="030F0702030302020204" pitchFamily="66" charset="0"/>
              </a:endParaRPr>
            </a:p>
          </p:txBody>
        </p:sp>
        <p:sp>
          <p:nvSpPr>
            <p:cNvPr id="27" name="object 27"/>
            <p:cNvSpPr/>
            <p:nvPr/>
          </p:nvSpPr>
          <p:spPr>
            <a:xfrm>
              <a:off x="17111979" y="593853"/>
              <a:ext cx="1176020" cy="845819"/>
            </a:xfrm>
            <a:custGeom>
              <a:avLst/>
              <a:gdLst/>
              <a:ahLst/>
              <a:cxnLst/>
              <a:rect l="l" t="t" r="r" b="b"/>
              <a:pathLst>
                <a:path w="1176019" h="845819">
                  <a:moveTo>
                    <a:pt x="1176020" y="845439"/>
                  </a:moveTo>
                  <a:lnTo>
                    <a:pt x="0" y="845439"/>
                  </a:lnTo>
                  <a:lnTo>
                    <a:pt x="8309" y="6144"/>
                  </a:lnTo>
                  <a:lnTo>
                    <a:pt x="44679" y="3479"/>
                  </a:lnTo>
                  <a:lnTo>
                    <a:pt x="83611" y="1452"/>
                  </a:lnTo>
                  <a:lnTo>
                    <a:pt x="124984" y="235"/>
                  </a:lnTo>
                  <a:lnTo>
                    <a:pt x="168672" y="0"/>
                  </a:lnTo>
                  <a:lnTo>
                    <a:pt x="214552" y="918"/>
                  </a:lnTo>
                  <a:lnTo>
                    <a:pt x="262500" y="3164"/>
                  </a:lnTo>
                  <a:lnTo>
                    <a:pt x="312390" y="6908"/>
                  </a:lnTo>
                  <a:lnTo>
                    <a:pt x="364100" y="12323"/>
                  </a:lnTo>
                  <a:lnTo>
                    <a:pt x="417506" y="19580"/>
                  </a:lnTo>
                  <a:lnTo>
                    <a:pt x="472482" y="28854"/>
                  </a:lnTo>
                  <a:lnTo>
                    <a:pt x="528905" y="40314"/>
                  </a:lnTo>
                  <a:lnTo>
                    <a:pt x="586652" y="54135"/>
                  </a:lnTo>
                  <a:lnTo>
                    <a:pt x="645597" y="70487"/>
                  </a:lnTo>
                  <a:lnTo>
                    <a:pt x="705617" y="89543"/>
                  </a:lnTo>
                  <a:lnTo>
                    <a:pt x="770859" y="113192"/>
                  </a:lnTo>
                  <a:lnTo>
                    <a:pt x="833598" y="138881"/>
                  </a:lnTo>
                  <a:lnTo>
                    <a:pt x="893857" y="166416"/>
                  </a:lnTo>
                  <a:lnTo>
                    <a:pt x="951661" y="195601"/>
                  </a:lnTo>
                  <a:lnTo>
                    <a:pt x="1007036" y="226243"/>
                  </a:lnTo>
                  <a:lnTo>
                    <a:pt x="1060007" y="258147"/>
                  </a:lnTo>
                  <a:lnTo>
                    <a:pt x="1110599" y="291119"/>
                  </a:lnTo>
                  <a:lnTo>
                    <a:pt x="1158836" y="324963"/>
                  </a:lnTo>
                  <a:lnTo>
                    <a:pt x="1176020" y="337885"/>
                  </a:lnTo>
                  <a:lnTo>
                    <a:pt x="1176020" y="845439"/>
                  </a:lnTo>
                  <a:close/>
                </a:path>
              </a:pathLst>
            </a:custGeom>
            <a:solidFill>
              <a:srgbClr val="3A668B"/>
            </a:solidFill>
          </p:spPr>
          <p:txBody>
            <a:bodyPr wrap="square" lIns="0" tIns="0" rIns="0" bIns="0" rtlCol="0"/>
            <a:lstStyle/>
            <a:p>
              <a:endParaRPr>
                <a:latin typeface="Comic Sans MS" panose="030F0702030302020204" pitchFamily="66" charset="0"/>
              </a:endParaRPr>
            </a:p>
          </p:txBody>
        </p:sp>
        <p:sp>
          <p:nvSpPr>
            <p:cNvPr id="28" name="object 28"/>
            <p:cNvSpPr/>
            <p:nvPr/>
          </p:nvSpPr>
          <p:spPr>
            <a:xfrm>
              <a:off x="17111979" y="1444630"/>
              <a:ext cx="1176020" cy="1209675"/>
            </a:xfrm>
            <a:custGeom>
              <a:avLst/>
              <a:gdLst/>
              <a:ahLst/>
              <a:cxnLst/>
              <a:rect l="l" t="t" r="r" b="b"/>
              <a:pathLst>
                <a:path w="1176019" h="1209675">
                  <a:moveTo>
                    <a:pt x="1176020" y="1209293"/>
                  </a:moveTo>
                  <a:lnTo>
                    <a:pt x="0" y="1209293"/>
                  </a:lnTo>
                  <a:lnTo>
                    <a:pt x="0" y="0"/>
                  </a:lnTo>
                  <a:lnTo>
                    <a:pt x="1176020" y="0"/>
                  </a:lnTo>
                  <a:lnTo>
                    <a:pt x="1176020" y="1209293"/>
                  </a:lnTo>
                  <a:close/>
                </a:path>
              </a:pathLst>
            </a:custGeom>
            <a:solidFill>
              <a:srgbClr val="FDB92E"/>
            </a:solidFill>
          </p:spPr>
          <p:txBody>
            <a:bodyPr wrap="square" lIns="0" tIns="0" rIns="0" bIns="0" rtlCol="0"/>
            <a:lstStyle/>
            <a:p>
              <a:endParaRPr>
                <a:latin typeface="Comic Sans MS" panose="030F0702030302020204" pitchFamily="66" charset="0"/>
              </a:endParaRPr>
            </a:p>
          </p:txBody>
        </p:sp>
        <p:sp>
          <p:nvSpPr>
            <p:cNvPr id="29" name="object 29"/>
            <p:cNvSpPr/>
            <p:nvPr/>
          </p:nvSpPr>
          <p:spPr>
            <a:xfrm>
              <a:off x="16943877" y="0"/>
              <a:ext cx="1344295" cy="2825750"/>
            </a:xfrm>
            <a:custGeom>
              <a:avLst/>
              <a:gdLst/>
              <a:ahLst/>
              <a:cxnLst/>
              <a:rect l="l" t="t" r="r" b="b"/>
              <a:pathLst>
                <a:path w="1344294" h="2825750">
                  <a:moveTo>
                    <a:pt x="1344112" y="2825249"/>
                  </a:moveTo>
                  <a:lnTo>
                    <a:pt x="21204" y="2825249"/>
                  </a:lnTo>
                  <a:lnTo>
                    <a:pt x="12788" y="2823530"/>
                  </a:lnTo>
                  <a:lnTo>
                    <a:pt x="6066" y="2818896"/>
                  </a:lnTo>
                  <a:lnTo>
                    <a:pt x="1612" y="2812129"/>
                  </a:lnTo>
                  <a:lnTo>
                    <a:pt x="0" y="2804013"/>
                  </a:lnTo>
                  <a:lnTo>
                    <a:pt x="0" y="0"/>
                  </a:lnTo>
                  <a:lnTo>
                    <a:pt x="42409" y="0"/>
                  </a:lnTo>
                  <a:lnTo>
                    <a:pt x="42409" y="2782814"/>
                  </a:lnTo>
                  <a:lnTo>
                    <a:pt x="1344112" y="2782814"/>
                  </a:lnTo>
                  <a:lnTo>
                    <a:pt x="1344112" y="2825249"/>
                  </a:lnTo>
                  <a:close/>
                </a:path>
                <a:path w="1344294" h="2825750">
                  <a:moveTo>
                    <a:pt x="1344112" y="2678913"/>
                  </a:moveTo>
                  <a:lnTo>
                    <a:pt x="167332" y="2678913"/>
                  </a:lnTo>
                  <a:lnTo>
                    <a:pt x="158903" y="2677200"/>
                  </a:lnTo>
                  <a:lnTo>
                    <a:pt x="152182" y="2672579"/>
                  </a:lnTo>
                  <a:lnTo>
                    <a:pt x="147735" y="2665825"/>
                  </a:lnTo>
                  <a:lnTo>
                    <a:pt x="146127" y="2657715"/>
                  </a:lnTo>
                  <a:lnTo>
                    <a:pt x="146127" y="609088"/>
                  </a:lnTo>
                  <a:lnTo>
                    <a:pt x="143110" y="606070"/>
                  </a:lnTo>
                  <a:lnTo>
                    <a:pt x="140833" y="601506"/>
                  </a:lnTo>
                  <a:lnTo>
                    <a:pt x="140033" y="595923"/>
                  </a:lnTo>
                  <a:lnTo>
                    <a:pt x="139325" y="589398"/>
                  </a:lnTo>
                  <a:lnTo>
                    <a:pt x="142341" y="584098"/>
                  </a:lnTo>
                  <a:lnTo>
                    <a:pt x="146127" y="579534"/>
                  </a:lnTo>
                  <a:lnTo>
                    <a:pt x="146127" y="0"/>
                  </a:lnTo>
                  <a:lnTo>
                    <a:pt x="188537" y="0"/>
                  </a:lnTo>
                  <a:lnTo>
                    <a:pt x="188537" y="570444"/>
                  </a:lnTo>
                  <a:lnTo>
                    <a:pt x="425160" y="570444"/>
                  </a:lnTo>
                  <a:lnTo>
                    <a:pt x="484659" y="575240"/>
                  </a:lnTo>
                  <a:lnTo>
                    <a:pt x="533212" y="580777"/>
                  </a:lnTo>
                  <a:lnTo>
                    <a:pt x="581509" y="587670"/>
                  </a:lnTo>
                  <a:lnTo>
                    <a:pt x="629542" y="595923"/>
                  </a:lnTo>
                  <a:lnTo>
                    <a:pt x="677299" y="605537"/>
                  </a:lnTo>
                  <a:lnTo>
                    <a:pt x="694290" y="609466"/>
                  </a:lnTo>
                  <a:lnTo>
                    <a:pt x="292849" y="609466"/>
                  </a:lnTo>
                  <a:lnTo>
                    <a:pt x="240421" y="610768"/>
                  </a:lnTo>
                  <a:lnTo>
                    <a:pt x="187768" y="613652"/>
                  </a:lnTo>
                  <a:lnTo>
                    <a:pt x="187768" y="1429467"/>
                  </a:lnTo>
                  <a:lnTo>
                    <a:pt x="1344112" y="1429467"/>
                  </a:lnTo>
                  <a:lnTo>
                    <a:pt x="1344112" y="1466686"/>
                  </a:lnTo>
                  <a:lnTo>
                    <a:pt x="187768" y="1470393"/>
                  </a:lnTo>
                  <a:lnTo>
                    <a:pt x="187768" y="1647791"/>
                  </a:lnTo>
                  <a:lnTo>
                    <a:pt x="1344112" y="1647791"/>
                  </a:lnTo>
                  <a:lnTo>
                    <a:pt x="1344112" y="1690265"/>
                  </a:lnTo>
                  <a:lnTo>
                    <a:pt x="187768" y="1690265"/>
                  </a:lnTo>
                  <a:lnTo>
                    <a:pt x="187768" y="2230080"/>
                  </a:lnTo>
                  <a:lnTo>
                    <a:pt x="1344112" y="2230080"/>
                  </a:lnTo>
                  <a:lnTo>
                    <a:pt x="1344112" y="2272553"/>
                  </a:lnTo>
                  <a:lnTo>
                    <a:pt x="187768" y="2272553"/>
                  </a:lnTo>
                  <a:lnTo>
                    <a:pt x="187768" y="2637987"/>
                  </a:lnTo>
                  <a:lnTo>
                    <a:pt x="1344112" y="2637987"/>
                  </a:lnTo>
                  <a:lnTo>
                    <a:pt x="1344112" y="2678913"/>
                  </a:lnTo>
                  <a:close/>
                </a:path>
                <a:path w="1344294" h="2825750">
                  <a:moveTo>
                    <a:pt x="425160" y="570444"/>
                  </a:moveTo>
                  <a:lnTo>
                    <a:pt x="188537" y="570444"/>
                  </a:lnTo>
                  <a:lnTo>
                    <a:pt x="238413" y="567868"/>
                  </a:lnTo>
                  <a:lnTo>
                    <a:pt x="288093" y="566640"/>
                  </a:lnTo>
                  <a:lnTo>
                    <a:pt x="337567" y="566761"/>
                  </a:lnTo>
                  <a:lnTo>
                    <a:pt x="386827" y="568234"/>
                  </a:lnTo>
                  <a:lnTo>
                    <a:pt x="425160" y="570444"/>
                  </a:lnTo>
                  <a:close/>
                </a:path>
                <a:path w="1344294" h="2825750">
                  <a:moveTo>
                    <a:pt x="1344112" y="964310"/>
                  </a:moveTo>
                  <a:lnTo>
                    <a:pt x="1275515" y="913419"/>
                  </a:lnTo>
                  <a:lnTo>
                    <a:pt x="1229425" y="882206"/>
                  </a:lnTo>
                  <a:lnTo>
                    <a:pt x="1181384" y="851929"/>
                  </a:lnTo>
                  <a:lnTo>
                    <a:pt x="1131373" y="822727"/>
                  </a:lnTo>
                  <a:lnTo>
                    <a:pt x="1079368" y="794743"/>
                  </a:lnTo>
                  <a:lnTo>
                    <a:pt x="1025350" y="768119"/>
                  </a:lnTo>
                  <a:lnTo>
                    <a:pt x="969298" y="742997"/>
                  </a:lnTo>
                  <a:lnTo>
                    <a:pt x="911190" y="719518"/>
                  </a:lnTo>
                  <a:lnTo>
                    <a:pt x="851005" y="697825"/>
                  </a:lnTo>
                  <a:lnTo>
                    <a:pt x="801898" y="682128"/>
                  </a:lnTo>
                  <a:lnTo>
                    <a:pt x="752426" y="667945"/>
                  </a:lnTo>
                  <a:lnTo>
                    <a:pt x="702602" y="655283"/>
                  </a:lnTo>
                  <a:lnTo>
                    <a:pt x="652439" y="644147"/>
                  </a:lnTo>
                  <a:lnTo>
                    <a:pt x="601950" y="634544"/>
                  </a:lnTo>
                  <a:lnTo>
                    <a:pt x="551146" y="626481"/>
                  </a:lnTo>
                  <a:lnTo>
                    <a:pt x="500040" y="619962"/>
                  </a:lnTo>
                  <a:lnTo>
                    <a:pt x="448645" y="614995"/>
                  </a:lnTo>
                  <a:lnTo>
                    <a:pt x="396973" y="611586"/>
                  </a:lnTo>
                  <a:lnTo>
                    <a:pt x="345036" y="609741"/>
                  </a:lnTo>
                  <a:lnTo>
                    <a:pt x="292849" y="609466"/>
                  </a:lnTo>
                  <a:lnTo>
                    <a:pt x="694290" y="609466"/>
                  </a:lnTo>
                  <a:lnTo>
                    <a:pt x="771947" y="628854"/>
                  </a:lnTo>
                  <a:lnTo>
                    <a:pt x="818819" y="642561"/>
                  </a:lnTo>
                  <a:lnTo>
                    <a:pt x="865375" y="657634"/>
                  </a:lnTo>
                  <a:lnTo>
                    <a:pt x="916283" y="675872"/>
                  </a:lnTo>
                  <a:lnTo>
                    <a:pt x="965772" y="695377"/>
                  </a:lnTo>
                  <a:lnTo>
                    <a:pt x="1013847" y="716064"/>
                  </a:lnTo>
                  <a:lnTo>
                    <a:pt x="1060516" y="737848"/>
                  </a:lnTo>
                  <a:lnTo>
                    <a:pt x="1105787" y="760645"/>
                  </a:lnTo>
                  <a:lnTo>
                    <a:pt x="1149665" y="784368"/>
                  </a:lnTo>
                  <a:lnTo>
                    <a:pt x="1192157" y="808932"/>
                  </a:lnTo>
                  <a:lnTo>
                    <a:pt x="1233272" y="834253"/>
                  </a:lnTo>
                  <a:lnTo>
                    <a:pt x="1273015" y="860246"/>
                  </a:lnTo>
                  <a:lnTo>
                    <a:pt x="1311394" y="886825"/>
                  </a:lnTo>
                  <a:lnTo>
                    <a:pt x="1344112" y="910758"/>
                  </a:lnTo>
                  <a:lnTo>
                    <a:pt x="1344112" y="964310"/>
                  </a:lnTo>
                  <a:close/>
                </a:path>
                <a:path w="1344294" h="2825750">
                  <a:moveTo>
                    <a:pt x="1344112" y="1429467"/>
                  </a:moveTo>
                  <a:lnTo>
                    <a:pt x="187768" y="1429467"/>
                  </a:lnTo>
                  <a:lnTo>
                    <a:pt x="1344112" y="1425553"/>
                  </a:lnTo>
                  <a:lnTo>
                    <a:pt x="1344112" y="1429467"/>
                  </a:lnTo>
                  <a:close/>
                </a:path>
                <a:path w="1344294" h="2825750">
                  <a:moveTo>
                    <a:pt x="1344112" y="1989745"/>
                  </a:moveTo>
                  <a:lnTo>
                    <a:pt x="1176560" y="1989745"/>
                  </a:lnTo>
                  <a:lnTo>
                    <a:pt x="1168456" y="1988135"/>
                  </a:lnTo>
                  <a:lnTo>
                    <a:pt x="1161698" y="1983681"/>
                  </a:lnTo>
                  <a:lnTo>
                    <a:pt x="1157070" y="1976951"/>
                  </a:lnTo>
                  <a:lnTo>
                    <a:pt x="1155354" y="1968508"/>
                  </a:lnTo>
                  <a:lnTo>
                    <a:pt x="1156962" y="1960082"/>
                  </a:lnTo>
                  <a:lnTo>
                    <a:pt x="1161409" y="1953349"/>
                  </a:lnTo>
                  <a:lnTo>
                    <a:pt x="1168130" y="1948887"/>
                  </a:lnTo>
                  <a:lnTo>
                    <a:pt x="1176560" y="1947272"/>
                  </a:lnTo>
                  <a:lnTo>
                    <a:pt x="1344112" y="1947272"/>
                  </a:lnTo>
                  <a:lnTo>
                    <a:pt x="1344112" y="1989745"/>
                  </a:lnTo>
                  <a:close/>
                </a:path>
              </a:pathLst>
            </a:custGeom>
            <a:solidFill>
              <a:srgbClr val="209749"/>
            </a:solidFill>
          </p:spPr>
          <p:txBody>
            <a:bodyPr wrap="square" lIns="0" tIns="0" rIns="0" bIns="0" rtlCol="0"/>
            <a:lstStyle/>
            <a:p>
              <a:endParaRPr>
                <a:latin typeface="Comic Sans MS" panose="030F0702030302020204" pitchFamily="66" charset="0"/>
              </a:endParaRPr>
            </a:p>
          </p:txBody>
        </p:sp>
      </p:grpSp>
      <p:grpSp>
        <p:nvGrpSpPr>
          <p:cNvPr id="30" name="object 30"/>
          <p:cNvGrpSpPr/>
          <p:nvPr/>
        </p:nvGrpSpPr>
        <p:grpSpPr>
          <a:xfrm>
            <a:off x="0" y="6016586"/>
            <a:ext cx="3221990" cy="4271010"/>
            <a:chOff x="0" y="6016586"/>
            <a:chExt cx="3221990" cy="4271010"/>
          </a:xfrm>
        </p:grpSpPr>
        <p:sp>
          <p:nvSpPr>
            <p:cNvPr id="31" name="object 31"/>
            <p:cNvSpPr/>
            <p:nvPr/>
          </p:nvSpPr>
          <p:spPr>
            <a:xfrm>
              <a:off x="0" y="6047844"/>
              <a:ext cx="2793365" cy="4239260"/>
            </a:xfrm>
            <a:custGeom>
              <a:avLst/>
              <a:gdLst/>
              <a:ahLst/>
              <a:cxnLst/>
              <a:rect l="l" t="t" r="r" b="b"/>
              <a:pathLst>
                <a:path w="2793365" h="4239259">
                  <a:moveTo>
                    <a:pt x="0" y="1030766"/>
                  </a:moveTo>
                  <a:lnTo>
                    <a:pt x="0" y="4718"/>
                  </a:lnTo>
                  <a:lnTo>
                    <a:pt x="1254234" y="0"/>
                  </a:lnTo>
                  <a:lnTo>
                    <a:pt x="1329001" y="11040"/>
                  </a:lnTo>
                  <a:lnTo>
                    <a:pt x="1373223" y="20378"/>
                  </a:lnTo>
                  <a:lnTo>
                    <a:pt x="1421188" y="33041"/>
                  </a:lnTo>
                  <a:lnTo>
                    <a:pt x="1472283" y="49612"/>
                  </a:lnTo>
                  <a:lnTo>
                    <a:pt x="1525895" y="70677"/>
                  </a:lnTo>
                  <a:lnTo>
                    <a:pt x="1581412" y="96821"/>
                  </a:lnTo>
                  <a:lnTo>
                    <a:pt x="1638221" y="128627"/>
                  </a:lnTo>
                  <a:lnTo>
                    <a:pt x="1682125" y="156225"/>
                  </a:lnTo>
                  <a:lnTo>
                    <a:pt x="1721355" y="184948"/>
                  </a:lnTo>
                  <a:lnTo>
                    <a:pt x="1756583" y="214107"/>
                  </a:lnTo>
                  <a:lnTo>
                    <a:pt x="1788482" y="243013"/>
                  </a:lnTo>
                  <a:lnTo>
                    <a:pt x="1818550" y="285037"/>
                  </a:lnTo>
                  <a:lnTo>
                    <a:pt x="1828998" y="335995"/>
                  </a:lnTo>
                  <a:lnTo>
                    <a:pt x="1828998" y="483702"/>
                  </a:lnTo>
                  <a:lnTo>
                    <a:pt x="1820649" y="527784"/>
                  </a:lnTo>
                  <a:lnTo>
                    <a:pt x="1797973" y="564675"/>
                  </a:lnTo>
                  <a:lnTo>
                    <a:pt x="1774126" y="586177"/>
                  </a:lnTo>
                  <a:lnTo>
                    <a:pt x="1591112" y="702310"/>
                  </a:lnTo>
                  <a:lnTo>
                    <a:pt x="1490363" y="764842"/>
                  </a:lnTo>
                  <a:lnTo>
                    <a:pt x="1436106" y="795211"/>
                  </a:lnTo>
                  <a:lnTo>
                    <a:pt x="1392571" y="814857"/>
                  </a:lnTo>
                  <a:lnTo>
                    <a:pt x="1332616" y="838921"/>
                  </a:lnTo>
                  <a:lnTo>
                    <a:pt x="1273449" y="860017"/>
                  </a:lnTo>
                  <a:lnTo>
                    <a:pt x="1215460" y="878349"/>
                  </a:lnTo>
                  <a:lnTo>
                    <a:pt x="1159037" y="894125"/>
                  </a:lnTo>
                  <a:lnTo>
                    <a:pt x="1104570" y="907550"/>
                  </a:lnTo>
                  <a:lnTo>
                    <a:pt x="1052448" y="918832"/>
                  </a:lnTo>
                  <a:lnTo>
                    <a:pt x="1003060" y="928177"/>
                  </a:lnTo>
                  <a:lnTo>
                    <a:pt x="956796" y="935791"/>
                  </a:lnTo>
                  <a:lnTo>
                    <a:pt x="914043" y="941881"/>
                  </a:lnTo>
                  <a:lnTo>
                    <a:pt x="875191" y="946653"/>
                  </a:lnTo>
                  <a:lnTo>
                    <a:pt x="810749" y="953071"/>
                  </a:lnTo>
                  <a:lnTo>
                    <a:pt x="623968" y="976107"/>
                  </a:lnTo>
                  <a:lnTo>
                    <a:pt x="430036" y="996834"/>
                  </a:lnTo>
                  <a:lnTo>
                    <a:pt x="229126" y="1014789"/>
                  </a:lnTo>
                  <a:lnTo>
                    <a:pt x="21412" y="1029506"/>
                  </a:lnTo>
                  <a:lnTo>
                    <a:pt x="0" y="1030766"/>
                  </a:lnTo>
                  <a:close/>
                </a:path>
                <a:path w="2793365" h="4239259">
                  <a:moveTo>
                    <a:pt x="839341" y="2325532"/>
                  </a:moveTo>
                  <a:lnTo>
                    <a:pt x="845229" y="2221980"/>
                  </a:lnTo>
                  <a:lnTo>
                    <a:pt x="850917" y="2120787"/>
                  </a:lnTo>
                  <a:lnTo>
                    <a:pt x="859318" y="1969635"/>
                  </a:lnTo>
                  <a:lnTo>
                    <a:pt x="892801" y="1358858"/>
                  </a:lnTo>
                  <a:lnTo>
                    <a:pt x="901259" y="1205905"/>
                  </a:lnTo>
                  <a:lnTo>
                    <a:pt x="906959" y="1103858"/>
                  </a:lnTo>
                  <a:lnTo>
                    <a:pt x="912729" y="1001601"/>
                  </a:lnTo>
                  <a:lnTo>
                    <a:pt x="915628" y="950653"/>
                  </a:lnTo>
                  <a:lnTo>
                    <a:pt x="1256666" y="905417"/>
                  </a:lnTo>
                  <a:lnTo>
                    <a:pt x="1238818" y="1259623"/>
                  </a:lnTo>
                  <a:lnTo>
                    <a:pt x="1228703" y="1462250"/>
                  </a:lnTo>
                  <a:lnTo>
                    <a:pt x="1221188" y="1614265"/>
                  </a:lnTo>
                  <a:lnTo>
                    <a:pt x="1213754" y="1766279"/>
                  </a:lnTo>
                  <a:lnTo>
                    <a:pt x="1206417" y="1918260"/>
                  </a:lnTo>
                  <a:lnTo>
                    <a:pt x="1201589" y="2019544"/>
                  </a:lnTo>
                  <a:lnTo>
                    <a:pt x="1196752" y="2122175"/>
                  </a:lnTo>
                  <a:lnTo>
                    <a:pt x="1192020" y="2223855"/>
                  </a:lnTo>
                  <a:lnTo>
                    <a:pt x="1187462" y="2323112"/>
                  </a:lnTo>
                  <a:lnTo>
                    <a:pt x="839341" y="2325532"/>
                  </a:lnTo>
                  <a:close/>
                </a:path>
                <a:path w="2793365" h="4239259">
                  <a:moveTo>
                    <a:pt x="2700297" y="3371483"/>
                  </a:moveTo>
                  <a:lnTo>
                    <a:pt x="498303" y="3371483"/>
                  </a:lnTo>
                  <a:lnTo>
                    <a:pt x="2689833" y="3273770"/>
                  </a:lnTo>
                  <a:lnTo>
                    <a:pt x="2700297" y="3371483"/>
                  </a:lnTo>
                  <a:close/>
                </a:path>
                <a:path w="2793365" h="4239259">
                  <a:moveTo>
                    <a:pt x="0" y="3890835"/>
                  </a:moveTo>
                  <a:lnTo>
                    <a:pt x="0" y="3364335"/>
                  </a:lnTo>
                  <a:lnTo>
                    <a:pt x="498303" y="3364335"/>
                  </a:lnTo>
                  <a:lnTo>
                    <a:pt x="498303" y="3371483"/>
                  </a:lnTo>
                  <a:lnTo>
                    <a:pt x="2700297" y="3371483"/>
                  </a:lnTo>
                  <a:lnTo>
                    <a:pt x="2739083" y="3733651"/>
                  </a:lnTo>
                  <a:lnTo>
                    <a:pt x="500735" y="3733651"/>
                  </a:lnTo>
                  <a:lnTo>
                    <a:pt x="0" y="3890835"/>
                  </a:lnTo>
                  <a:close/>
                </a:path>
                <a:path w="2793365" h="4239259">
                  <a:moveTo>
                    <a:pt x="1297127" y="4239154"/>
                  </a:moveTo>
                  <a:lnTo>
                    <a:pt x="860495" y="4239154"/>
                  </a:lnTo>
                  <a:lnTo>
                    <a:pt x="834596" y="3757478"/>
                  </a:lnTo>
                  <a:lnTo>
                    <a:pt x="500735" y="3743229"/>
                  </a:lnTo>
                  <a:lnTo>
                    <a:pt x="500735" y="3733651"/>
                  </a:lnTo>
                  <a:lnTo>
                    <a:pt x="2739083" y="3733651"/>
                  </a:lnTo>
                  <a:lnTo>
                    <a:pt x="2743936" y="3778969"/>
                  </a:lnTo>
                  <a:lnTo>
                    <a:pt x="1278081" y="3778969"/>
                  </a:lnTo>
                  <a:lnTo>
                    <a:pt x="1280161" y="3829578"/>
                  </a:lnTo>
                  <a:lnTo>
                    <a:pt x="1297127" y="4239154"/>
                  </a:lnTo>
                  <a:close/>
                </a:path>
                <a:path w="2793365" h="4239259">
                  <a:moveTo>
                    <a:pt x="2793218" y="4239154"/>
                  </a:moveTo>
                  <a:lnTo>
                    <a:pt x="2212193" y="4239154"/>
                  </a:lnTo>
                  <a:lnTo>
                    <a:pt x="2155680" y="3814709"/>
                  </a:lnTo>
                  <a:lnTo>
                    <a:pt x="1278081" y="3778969"/>
                  </a:lnTo>
                  <a:lnTo>
                    <a:pt x="2743936" y="3778969"/>
                  </a:lnTo>
                  <a:lnTo>
                    <a:pt x="2793218" y="4239154"/>
                  </a:lnTo>
                  <a:close/>
                </a:path>
              </a:pathLst>
            </a:custGeom>
            <a:solidFill>
              <a:srgbClr val="FDB92E"/>
            </a:solidFill>
          </p:spPr>
          <p:txBody>
            <a:bodyPr wrap="square" lIns="0" tIns="0" rIns="0" bIns="0" rtlCol="0"/>
            <a:lstStyle/>
            <a:p>
              <a:endParaRPr>
                <a:latin typeface="Comic Sans MS" panose="030F0702030302020204" pitchFamily="66" charset="0"/>
              </a:endParaRPr>
            </a:p>
          </p:txBody>
        </p:sp>
        <p:sp>
          <p:nvSpPr>
            <p:cNvPr id="32" name="object 32"/>
            <p:cNvSpPr/>
            <p:nvPr/>
          </p:nvSpPr>
          <p:spPr>
            <a:xfrm>
              <a:off x="0" y="6045098"/>
              <a:ext cx="2795905" cy="4242435"/>
            </a:xfrm>
            <a:custGeom>
              <a:avLst/>
              <a:gdLst/>
              <a:ahLst/>
              <a:cxnLst/>
              <a:rect l="l" t="t" r="r" b="b"/>
              <a:pathLst>
                <a:path w="2795905" h="4242434">
                  <a:moveTo>
                    <a:pt x="498297" y="3743553"/>
                  </a:moveTo>
                  <a:lnTo>
                    <a:pt x="0" y="3830650"/>
                  </a:lnTo>
                  <a:lnTo>
                    <a:pt x="0" y="3900005"/>
                  </a:lnTo>
                  <a:lnTo>
                    <a:pt x="498297" y="3743553"/>
                  </a:lnTo>
                  <a:close/>
                </a:path>
                <a:path w="2795905" h="4242434">
                  <a:moveTo>
                    <a:pt x="1001522" y="955827"/>
                  </a:moveTo>
                  <a:lnTo>
                    <a:pt x="915619" y="955827"/>
                  </a:lnTo>
                  <a:lnTo>
                    <a:pt x="839330" y="2330615"/>
                  </a:lnTo>
                  <a:lnTo>
                    <a:pt x="860780" y="2329269"/>
                  </a:lnTo>
                  <a:lnTo>
                    <a:pt x="882230" y="2328570"/>
                  </a:lnTo>
                  <a:lnTo>
                    <a:pt x="903681" y="2328316"/>
                  </a:lnTo>
                  <a:lnTo>
                    <a:pt x="925131" y="2328291"/>
                  </a:lnTo>
                  <a:lnTo>
                    <a:pt x="930935" y="2226614"/>
                  </a:lnTo>
                  <a:lnTo>
                    <a:pt x="936663" y="2124938"/>
                  </a:lnTo>
                  <a:lnTo>
                    <a:pt x="945159" y="1972437"/>
                  </a:lnTo>
                  <a:lnTo>
                    <a:pt x="978674" y="1362456"/>
                  </a:lnTo>
                  <a:lnTo>
                    <a:pt x="987145" y="1209967"/>
                  </a:lnTo>
                  <a:lnTo>
                    <a:pt x="992847" y="1108303"/>
                  </a:lnTo>
                  <a:lnTo>
                    <a:pt x="998613" y="1006652"/>
                  </a:lnTo>
                  <a:lnTo>
                    <a:pt x="1001522" y="955827"/>
                  </a:lnTo>
                  <a:close/>
                </a:path>
                <a:path w="2795905" h="4242434">
                  <a:moveTo>
                    <a:pt x="1293774" y="4241914"/>
                  </a:moveTo>
                  <a:lnTo>
                    <a:pt x="1273327" y="3767378"/>
                  </a:lnTo>
                  <a:lnTo>
                    <a:pt x="1163612" y="3781717"/>
                  </a:lnTo>
                  <a:lnTo>
                    <a:pt x="1168895" y="4241914"/>
                  </a:lnTo>
                  <a:lnTo>
                    <a:pt x="1293774" y="4241914"/>
                  </a:lnTo>
                  <a:close/>
                </a:path>
                <a:path w="2795905" h="4242434">
                  <a:moveTo>
                    <a:pt x="1969643" y="326834"/>
                  </a:moveTo>
                  <a:lnTo>
                    <a:pt x="1952358" y="257733"/>
                  </a:lnTo>
                  <a:lnTo>
                    <a:pt x="1902866" y="202857"/>
                  </a:lnTo>
                  <a:lnTo>
                    <a:pt x="1869922" y="178612"/>
                  </a:lnTo>
                  <a:lnTo>
                    <a:pt x="1833892" y="154584"/>
                  </a:lnTo>
                  <a:lnTo>
                    <a:pt x="1794548" y="131013"/>
                  </a:lnTo>
                  <a:lnTo>
                    <a:pt x="1751672" y="108127"/>
                  </a:lnTo>
                  <a:lnTo>
                    <a:pt x="1705013" y="86144"/>
                  </a:lnTo>
                  <a:lnTo>
                    <a:pt x="1643773" y="61798"/>
                  </a:lnTo>
                  <a:lnTo>
                    <a:pt x="1584363" y="42392"/>
                  </a:lnTo>
                  <a:lnTo>
                    <a:pt x="1527200" y="27393"/>
                  </a:lnTo>
                  <a:lnTo>
                    <a:pt x="1472679" y="16268"/>
                  </a:lnTo>
                  <a:lnTo>
                    <a:pt x="1421218" y="8496"/>
                  </a:lnTo>
                  <a:lnTo>
                    <a:pt x="1373238" y="3556"/>
                  </a:lnTo>
                  <a:lnTo>
                    <a:pt x="1329131" y="889"/>
                  </a:lnTo>
                  <a:lnTo>
                    <a:pt x="1289329" y="0"/>
                  </a:lnTo>
                  <a:lnTo>
                    <a:pt x="1254226" y="330"/>
                  </a:lnTo>
                  <a:lnTo>
                    <a:pt x="1289126" y="4800"/>
                  </a:lnTo>
                  <a:lnTo>
                    <a:pt x="1328991" y="11417"/>
                  </a:lnTo>
                  <a:lnTo>
                    <a:pt x="1373212" y="20751"/>
                  </a:lnTo>
                  <a:lnTo>
                    <a:pt x="1421180" y="33426"/>
                  </a:lnTo>
                  <a:lnTo>
                    <a:pt x="1472272" y="49987"/>
                  </a:lnTo>
                  <a:lnTo>
                    <a:pt x="1525892" y="71069"/>
                  </a:lnTo>
                  <a:lnTo>
                    <a:pt x="1581404" y="97218"/>
                  </a:lnTo>
                  <a:lnTo>
                    <a:pt x="1638211" y="129057"/>
                  </a:lnTo>
                  <a:lnTo>
                    <a:pt x="1682115" y="156641"/>
                  </a:lnTo>
                  <a:lnTo>
                    <a:pt x="1721345" y="185343"/>
                  </a:lnTo>
                  <a:lnTo>
                    <a:pt x="1756575" y="214490"/>
                  </a:lnTo>
                  <a:lnTo>
                    <a:pt x="1788477" y="243446"/>
                  </a:lnTo>
                  <a:lnTo>
                    <a:pt x="1818538" y="285419"/>
                  </a:lnTo>
                  <a:lnTo>
                    <a:pt x="1828990" y="336334"/>
                  </a:lnTo>
                  <a:lnTo>
                    <a:pt x="1828990" y="484035"/>
                  </a:lnTo>
                  <a:lnTo>
                    <a:pt x="1820646" y="528129"/>
                  </a:lnTo>
                  <a:lnTo>
                    <a:pt x="1797964" y="565099"/>
                  </a:lnTo>
                  <a:lnTo>
                    <a:pt x="1774113" y="586511"/>
                  </a:lnTo>
                  <a:lnTo>
                    <a:pt x="1591106" y="702640"/>
                  </a:lnTo>
                  <a:lnTo>
                    <a:pt x="1490357" y="765187"/>
                  </a:lnTo>
                  <a:lnTo>
                    <a:pt x="1436103" y="795591"/>
                  </a:lnTo>
                  <a:lnTo>
                    <a:pt x="1392567" y="815289"/>
                  </a:lnTo>
                  <a:lnTo>
                    <a:pt x="1332611" y="839330"/>
                  </a:lnTo>
                  <a:lnTo>
                    <a:pt x="1273441" y="860399"/>
                  </a:lnTo>
                  <a:lnTo>
                    <a:pt x="1215453" y="878725"/>
                  </a:lnTo>
                  <a:lnTo>
                    <a:pt x="1159027" y="894486"/>
                  </a:lnTo>
                  <a:lnTo>
                    <a:pt x="1104569" y="907897"/>
                  </a:lnTo>
                  <a:lnTo>
                    <a:pt x="1052436" y="919175"/>
                  </a:lnTo>
                  <a:lnTo>
                    <a:pt x="1003058" y="928522"/>
                  </a:lnTo>
                  <a:lnTo>
                    <a:pt x="956792" y="936129"/>
                  </a:lnTo>
                  <a:lnTo>
                    <a:pt x="914031" y="942213"/>
                  </a:lnTo>
                  <a:lnTo>
                    <a:pt x="875182" y="946988"/>
                  </a:lnTo>
                  <a:lnTo>
                    <a:pt x="810742" y="953401"/>
                  </a:lnTo>
                  <a:lnTo>
                    <a:pt x="847318" y="953681"/>
                  </a:lnTo>
                  <a:lnTo>
                    <a:pt x="886650" y="953185"/>
                  </a:lnTo>
                  <a:lnTo>
                    <a:pt x="928573" y="951750"/>
                  </a:lnTo>
                  <a:lnTo>
                    <a:pt x="972959" y="949198"/>
                  </a:lnTo>
                  <a:lnTo>
                    <a:pt x="1019670" y="945349"/>
                  </a:lnTo>
                  <a:lnTo>
                    <a:pt x="1068565" y="940041"/>
                  </a:lnTo>
                  <a:lnTo>
                    <a:pt x="1119479" y="933081"/>
                  </a:lnTo>
                  <a:lnTo>
                    <a:pt x="1172311" y="924318"/>
                  </a:lnTo>
                  <a:lnTo>
                    <a:pt x="1226883" y="913574"/>
                  </a:lnTo>
                  <a:lnTo>
                    <a:pt x="1283081" y="900671"/>
                  </a:lnTo>
                  <a:lnTo>
                    <a:pt x="1340739" y="885431"/>
                  </a:lnTo>
                  <a:lnTo>
                    <a:pt x="1399743" y="867689"/>
                  </a:lnTo>
                  <a:lnTo>
                    <a:pt x="1458328" y="847509"/>
                  </a:lnTo>
                  <a:lnTo>
                    <a:pt x="1514424" y="826135"/>
                  </a:lnTo>
                  <a:lnTo>
                    <a:pt x="1568018" y="803744"/>
                  </a:lnTo>
                  <a:lnTo>
                    <a:pt x="1619097" y="780542"/>
                  </a:lnTo>
                  <a:lnTo>
                    <a:pt x="1667649" y="756754"/>
                  </a:lnTo>
                  <a:lnTo>
                    <a:pt x="1713661" y="732548"/>
                  </a:lnTo>
                  <a:lnTo>
                    <a:pt x="1757133" y="708164"/>
                  </a:lnTo>
                  <a:lnTo>
                    <a:pt x="1798040" y="683793"/>
                  </a:lnTo>
                  <a:lnTo>
                    <a:pt x="1836369" y="659625"/>
                  </a:lnTo>
                  <a:lnTo>
                    <a:pt x="1872119" y="635876"/>
                  </a:lnTo>
                  <a:lnTo>
                    <a:pt x="1905279" y="612762"/>
                  </a:lnTo>
                  <a:lnTo>
                    <a:pt x="1952663" y="557593"/>
                  </a:lnTo>
                  <a:lnTo>
                    <a:pt x="1969643" y="486460"/>
                  </a:lnTo>
                  <a:lnTo>
                    <a:pt x="1969643" y="326834"/>
                  </a:lnTo>
                  <a:close/>
                </a:path>
                <a:path w="2795905" h="4242434">
                  <a:moveTo>
                    <a:pt x="2795409" y="4241914"/>
                  </a:moveTo>
                  <a:lnTo>
                    <a:pt x="2692235" y="3276523"/>
                  </a:lnTo>
                  <a:lnTo>
                    <a:pt x="2655036" y="3276155"/>
                  </a:lnTo>
                  <a:lnTo>
                    <a:pt x="2581567" y="3274555"/>
                  </a:lnTo>
                  <a:lnTo>
                    <a:pt x="2544407" y="3274187"/>
                  </a:lnTo>
                  <a:lnTo>
                    <a:pt x="2652103" y="4241914"/>
                  </a:lnTo>
                  <a:lnTo>
                    <a:pt x="2795409" y="4241914"/>
                  </a:lnTo>
                  <a:close/>
                </a:path>
              </a:pathLst>
            </a:custGeom>
            <a:solidFill>
              <a:srgbClr val="BD7E21"/>
            </a:solidFill>
          </p:spPr>
          <p:txBody>
            <a:bodyPr wrap="square" lIns="0" tIns="0" rIns="0" bIns="0" rtlCol="0"/>
            <a:lstStyle/>
            <a:p>
              <a:endParaRPr>
                <a:latin typeface="Comic Sans MS" panose="030F0702030302020204" pitchFamily="66" charset="0"/>
              </a:endParaRPr>
            </a:p>
          </p:txBody>
        </p:sp>
        <p:sp>
          <p:nvSpPr>
            <p:cNvPr id="33" name="object 33"/>
            <p:cNvSpPr/>
            <p:nvPr/>
          </p:nvSpPr>
          <p:spPr>
            <a:xfrm>
              <a:off x="0" y="8374734"/>
              <a:ext cx="3197860" cy="1042669"/>
            </a:xfrm>
            <a:custGeom>
              <a:avLst/>
              <a:gdLst/>
              <a:ahLst/>
              <a:cxnLst/>
              <a:rect l="l" t="t" r="r" b="b"/>
              <a:pathLst>
                <a:path w="3197860" h="1042670">
                  <a:moveTo>
                    <a:pt x="0" y="1042116"/>
                  </a:moveTo>
                  <a:lnTo>
                    <a:pt x="0" y="55181"/>
                  </a:lnTo>
                  <a:lnTo>
                    <a:pt x="95575" y="45482"/>
                  </a:lnTo>
                  <a:lnTo>
                    <a:pt x="199238" y="36055"/>
                  </a:lnTo>
                  <a:lnTo>
                    <a:pt x="301921" y="27809"/>
                  </a:lnTo>
                  <a:lnTo>
                    <a:pt x="403608" y="20707"/>
                  </a:lnTo>
                  <a:lnTo>
                    <a:pt x="504281" y="14710"/>
                  </a:lnTo>
                  <a:lnTo>
                    <a:pt x="603923" y="9782"/>
                  </a:lnTo>
                  <a:lnTo>
                    <a:pt x="702519" y="5884"/>
                  </a:lnTo>
                  <a:lnTo>
                    <a:pt x="848413" y="1888"/>
                  </a:lnTo>
                  <a:lnTo>
                    <a:pt x="991857" y="0"/>
                  </a:lnTo>
                  <a:lnTo>
                    <a:pt x="1132795" y="92"/>
                  </a:lnTo>
                  <a:lnTo>
                    <a:pt x="1271171" y="2039"/>
                  </a:lnTo>
                  <a:lnTo>
                    <a:pt x="1406927" y="5714"/>
                  </a:lnTo>
                  <a:lnTo>
                    <a:pt x="1461266" y="8287"/>
                  </a:lnTo>
                  <a:lnTo>
                    <a:pt x="1515623" y="13027"/>
                  </a:lnTo>
                  <a:lnTo>
                    <a:pt x="1569990" y="19821"/>
                  </a:lnTo>
                  <a:lnTo>
                    <a:pt x="1624364" y="28558"/>
                  </a:lnTo>
                  <a:lnTo>
                    <a:pt x="1678737" y="39127"/>
                  </a:lnTo>
                  <a:lnTo>
                    <a:pt x="2973662" y="320307"/>
                  </a:lnTo>
                  <a:lnTo>
                    <a:pt x="3020056" y="336468"/>
                  </a:lnTo>
                  <a:lnTo>
                    <a:pt x="3062319" y="359448"/>
                  </a:lnTo>
                  <a:lnTo>
                    <a:pt x="3099891" y="388462"/>
                  </a:lnTo>
                  <a:lnTo>
                    <a:pt x="3132213" y="422729"/>
                  </a:lnTo>
                  <a:lnTo>
                    <a:pt x="3158722" y="461464"/>
                  </a:lnTo>
                  <a:lnTo>
                    <a:pt x="3178859" y="503885"/>
                  </a:lnTo>
                  <a:lnTo>
                    <a:pt x="3192065" y="549208"/>
                  </a:lnTo>
                  <a:lnTo>
                    <a:pt x="3197777" y="596650"/>
                  </a:lnTo>
                  <a:lnTo>
                    <a:pt x="3195091" y="646763"/>
                  </a:lnTo>
                  <a:lnTo>
                    <a:pt x="3183883" y="694702"/>
                  </a:lnTo>
                  <a:lnTo>
                    <a:pt x="3164796" y="739628"/>
                  </a:lnTo>
                  <a:lnTo>
                    <a:pt x="3138472" y="780703"/>
                  </a:lnTo>
                  <a:lnTo>
                    <a:pt x="3105555" y="817088"/>
                  </a:lnTo>
                  <a:lnTo>
                    <a:pt x="3066685" y="847945"/>
                  </a:lnTo>
                  <a:lnTo>
                    <a:pt x="3022507" y="872435"/>
                  </a:lnTo>
                  <a:lnTo>
                    <a:pt x="2973662" y="889719"/>
                  </a:lnTo>
                  <a:lnTo>
                    <a:pt x="2230648" y="937952"/>
                  </a:lnTo>
                  <a:lnTo>
                    <a:pt x="1553915" y="977089"/>
                  </a:lnTo>
                  <a:lnTo>
                    <a:pt x="895575" y="1009891"/>
                  </a:lnTo>
                  <a:lnTo>
                    <a:pt x="383971" y="1030632"/>
                  </a:lnTo>
                  <a:lnTo>
                    <a:pt x="0" y="1042116"/>
                  </a:lnTo>
                  <a:close/>
                </a:path>
              </a:pathLst>
            </a:custGeom>
            <a:solidFill>
              <a:srgbClr val="FF724E"/>
            </a:solidFill>
          </p:spPr>
          <p:txBody>
            <a:bodyPr wrap="square" lIns="0" tIns="0" rIns="0" bIns="0" rtlCol="0"/>
            <a:lstStyle/>
            <a:p>
              <a:endParaRPr>
                <a:latin typeface="Comic Sans MS" panose="030F0702030302020204" pitchFamily="66" charset="0"/>
              </a:endParaRPr>
            </a:p>
          </p:txBody>
        </p:sp>
        <p:sp>
          <p:nvSpPr>
            <p:cNvPr id="34" name="object 34"/>
            <p:cNvSpPr/>
            <p:nvPr/>
          </p:nvSpPr>
          <p:spPr>
            <a:xfrm>
              <a:off x="0" y="6016586"/>
              <a:ext cx="3221990" cy="4267200"/>
            </a:xfrm>
            <a:custGeom>
              <a:avLst/>
              <a:gdLst/>
              <a:ahLst/>
              <a:cxnLst/>
              <a:rect l="l" t="t" r="r" b="b"/>
              <a:pathLst>
                <a:path w="3221990" h="4267200">
                  <a:moveTo>
                    <a:pt x="1380255" y="939799"/>
                  </a:moveTo>
                  <a:lnTo>
                    <a:pt x="909276" y="939799"/>
                  </a:lnTo>
                  <a:lnTo>
                    <a:pt x="950447" y="927099"/>
                  </a:lnTo>
                  <a:lnTo>
                    <a:pt x="993655" y="927099"/>
                  </a:lnTo>
                  <a:lnTo>
                    <a:pt x="1038672" y="914399"/>
                  </a:lnTo>
                  <a:lnTo>
                    <a:pt x="1133228" y="888999"/>
                  </a:lnTo>
                  <a:lnTo>
                    <a:pt x="1282966" y="850899"/>
                  </a:lnTo>
                  <a:lnTo>
                    <a:pt x="1334080" y="825499"/>
                  </a:lnTo>
                  <a:lnTo>
                    <a:pt x="1385417" y="812799"/>
                  </a:lnTo>
                  <a:lnTo>
                    <a:pt x="1511807" y="812799"/>
                  </a:lnTo>
                  <a:lnTo>
                    <a:pt x="1513475" y="808359"/>
                  </a:lnTo>
                  <a:lnTo>
                    <a:pt x="1543238" y="800099"/>
                  </a:lnTo>
                  <a:lnTo>
                    <a:pt x="1588315" y="774699"/>
                  </a:lnTo>
                  <a:lnTo>
                    <a:pt x="1632725" y="761999"/>
                  </a:lnTo>
                  <a:lnTo>
                    <a:pt x="1719616" y="711199"/>
                  </a:lnTo>
                  <a:lnTo>
                    <a:pt x="1804060" y="660399"/>
                  </a:lnTo>
                  <a:lnTo>
                    <a:pt x="1886208" y="609599"/>
                  </a:lnTo>
                  <a:lnTo>
                    <a:pt x="1922884" y="558799"/>
                  </a:lnTo>
                  <a:lnTo>
                    <a:pt x="1936310" y="507999"/>
                  </a:lnTo>
                  <a:lnTo>
                    <a:pt x="1936310" y="342899"/>
                  </a:lnTo>
                  <a:lnTo>
                    <a:pt x="1933221" y="317499"/>
                  </a:lnTo>
                  <a:lnTo>
                    <a:pt x="1924098" y="292099"/>
                  </a:lnTo>
                  <a:lnTo>
                    <a:pt x="1909157" y="266699"/>
                  </a:lnTo>
                  <a:lnTo>
                    <a:pt x="1888616" y="253999"/>
                  </a:lnTo>
                  <a:lnTo>
                    <a:pt x="1841653" y="215899"/>
                  </a:lnTo>
                  <a:lnTo>
                    <a:pt x="1793800" y="190499"/>
                  </a:lnTo>
                  <a:lnTo>
                    <a:pt x="1695406" y="139699"/>
                  </a:lnTo>
                  <a:lnTo>
                    <a:pt x="1682326" y="139699"/>
                  </a:lnTo>
                  <a:lnTo>
                    <a:pt x="1680490" y="137917"/>
                  </a:lnTo>
                  <a:lnTo>
                    <a:pt x="1676329" y="126999"/>
                  </a:lnTo>
                  <a:lnTo>
                    <a:pt x="1508826" y="126999"/>
                  </a:lnTo>
                  <a:lnTo>
                    <a:pt x="1499884" y="114299"/>
                  </a:lnTo>
                  <a:lnTo>
                    <a:pt x="1479017" y="114299"/>
                  </a:lnTo>
                  <a:lnTo>
                    <a:pt x="1461132" y="101599"/>
                  </a:lnTo>
                  <a:lnTo>
                    <a:pt x="1435520" y="101599"/>
                  </a:lnTo>
                  <a:lnTo>
                    <a:pt x="1427966" y="88899"/>
                  </a:lnTo>
                  <a:lnTo>
                    <a:pt x="1392571" y="88899"/>
                  </a:lnTo>
                  <a:lnTo>
                    <a:pt x="1385417" y="76199"/>
                  </a:lnTo>
                  <a:lnTo>
                    <a:pt x="1335386" y="76199"/>
                  </a:lnTo>
                  <a:lnTo>
                    <a:pt x="1329590" y="63499"/>
                  </a:lnTo>
                  <a:lnTo>
                    <a:pt x="0" y="63499"/>
                  </a:lnTo>
                  <a:lnTo>
                    <a:pt x="0" y="0"/>
                  </a:lnTo>
                  <a:lnTo>
                    <a:pt x="1416432" y="0"/>
                  </a:lnTo>
                  <a:lnTo>
                    <a:pt x="1469220" y="12699"/>
                  </a:lnTo>
                  <a:lnTo>
                    <a:pt x="1521480" y="12699"/>
                  </a:lnTo>
                  <a:lnTo>
                    <a:pt x="1573033" y="25399"/>
                  </a:lnTo>
                  <a:lnTo>
                    <a:pt x="1623704" y="50799"/>
                  </a:lnTo>
                  <a:lnTo>
                    <a:pt x="1721686" y="76199"/>
                  </a:lnTo>
                  <a:lnTo>
                    <a:pt x="1806229" y="126999"/>
                  </a:lnTo>
                  <a:lnTo>
                    <a:pt x="1847349" y="152399"/>
                  </a:lnTo>
                  <a:lnTo>
                    <a:pt x="1887552" y="177799"/>
                  </a:lnTo>
                  <a:lnTo>
                    <a:pt x="1926724" y="203199"/>
                  </a:lnTo>
                  <a:lnTo>
                    <a:pt x="1958780" y="228599"/>
                  </a:lnTo>
                  <a:lnTo>
                    <a:pt x="1982800" y="266699"/>
                  </a:lnTo>
                  <a:lnTo>
                    <a:pt x="1997879" y="304799"/>
                  </a:lnTo>
                  <a:lnTo>
                    <a:pt x="2003106" y="355599"/>
                  </a:lnTo>
                  <a:lnTo>
                    <a:pt x="2003106" y="507999"/>
                  </a:lnTo>
                  <a:lnTo>
                    <a:pt x="1997842" y="558799"/>
                  </a:lnTo>
                  <a:lnTo>
                    <a:pt x="1982508" y="596899"/>
                  </a:lnTo>
                  <a:lnTo>
                    <a:pt x="1957794" y="634999"/>
                  </a:lnTo>
                  <a:lnTo>
                    <a:pt x="1924387" y="660399"/>
                  </a:lnTo>
                  <a:lnTo>
                    <a:pt x="1880520" y="698499"/>
                  </a:lnTo>
                  <a:lnTo>
                    <a:pt x="1791003" y="749299"/>
                  </a:lnTo>
                  <a:lnTo>
                    <a:pt x="1699111" y="800099"/>
                  </a:lnTo>
                  <a:lnTo>
                    <a:pt x="1556839" y="876299"/>
                  </a:lnTo>
                  <a:lnTo>
                    <a:pt x="1508235" y="888999"/>
                  </a:lnTo>
                  <a:lnTo>
                    <a:pt x="1459044" y="914399"/>
                  </a:lnTo>
                  <a:lnTo>
                    <a:pt x="1409264" y="927099"/>
                  </a:lnTo>
                  <a:lnTo>
                    <a:pt x="1380255" y="939799"/>
                  </a:lnTo>
                  <a:close/>
                </a:path>
                <a:path w="3221990" h="4267200">
                  <a:moveTo>
                    <a:pt x="1681170" y="139699"/>
                  </a:moveTo>
                  <a:lnTo>
                    <a:pt x="1535654" y="139699"/>
                  </a:lnTo>
                  <a:lnTo>
                    <a:pt x="1526712" y="126999"/>
                  </a:lnTo>
                  <a:lnTo>
                    <a:pt x="1669246" y="126999"/>
                  </a:lnTo>
                  <a:lnTo>
                    <a:pt x="1680490" y="137917"/>
                  </a:lnTo>
                  <a:lnTo>
                    <a:pt x="1681170" y="139699"/>
                  </a:lnTo>
                  <a:close/>
                </a:path>
                <a:path w="3221990" h="4267200">
                  <a:moveTo>
                    <a:pt x="1680490" y="137917"/>
                  </a:moveTo>
                  <a:lnTo>
                    <a:pt x="1669246" y="126999"/>
                  </a:lnTo>
                  <a:lnTo>
                    <a:pt x="1676329" y="126999"/>
                  </a:lnTo>
                  <a:lnTo>
                    <a:pt x="1680490" y="137917"/>
                  </a:lnTo>
                  <a:close/>
                </a:path>
                <a:path w="3221990" h="4267200">
                  <a:moveTo>
                    <a:pt x="1733610" y="177799"/>
                  </a:moveTo>
                  <a:lnTo>
                    <a:pt x="1617924" y="177799"/>
                  </a:lnTo>
                  <a:lnTo>
                    <a:pt x="1596478" y="165099"/>
                  </a:lnTo>
                  <a:lnTo>
                    <a:pt x="1585781" y="152399"/>
                  </a:lnTo>
                  <a:lnTo>
                    <a:pt x="1542832" y="139699"/>
                  </a:lnTo>
                  <a:lnTo>
                    <a:pt x="1693093" y="139699"/>
                  </a:lnTo>
                  <a:lnTo>
                    <a:pt x="1700176" y="152399"/>
                  </a:lnTo>
                  <a:lnTo>
                    <a:pt x="1710722" y="152399"/>
                  </a:lnTo>
                  <a:lnTo>
                    <a:pt x="1723106" y="165099"/>
                  </a:lnTo>
                  <a:lnTo>
                    <a:pt x="1728864" y="165099"/>
                  </a:lnTo>
                  <a:lnTo>
                    <a:pt x="1733610" y="177799"/>
                  </a:lnTo>
                  <a:close/>
                </a:path>
                <a:path w="3221990" h="4267200">
                  <a:moveTo>
                    <a:pt x="1497475" y="812799"/>
                  </a:moveTo>
                  <a:lnTo>
                    <a:pt x="1388924" y="812799"/>
                  </a:lnTo>
                  <a:lnTo>
                    <a:pt x="1398767" y="800099"/>
                  </a:lnTo>
                  <a:lnTo>
                    <a:pt x="1416341" y="787399"/>
                  </a:lnTo>
                  <a:lnTo>
                    <a:pt x="1443040" y="774699"/>
                  </a:lnTo>
                  <a:lnTo>
                    <a:pt x="1480258" y="761999"/>
                  </a:lnTo>
                  <a:lnTo>
                    <a:pt x="1529389" y="723899"/>
                  </a:lnTo>
                  <a:lnTo>
                    <a:pt x="1591827" y="685799"/>
                  </a:lnTo>
                  <a:lnTo>
                    <a:pt x="1668967" y="634999"/>
                  </a:lnTo>
                  <a:lnTo>
                    <a:pt x="1762202" y="584199"/>
                  </a:lnTo>
                  <a:lnTo>
                    <a:pt x="1764635" y="584199"/>
                  </a:lnTo>
                  <a:lnTo>
                    <a:pt x="1771717" y="571499"/>
                  </a:lnTo>
                  <a:lnTo>
                    <a:pt x="1778895" y="571499"/>
                  </a:lnTo>
                  <a:lnTo>
                    <a:pt x="1788303" y="558799"/>
                  </a:lnTo>
                  <a:lnTo>
                    <a:pt x="1795025" y="546099"/>
                  </a:lnTo>
                  <a:lnTo>
                    <a:pt x="1799060" y="520699"/>
                  </a:lnTo>
                  <a:lnTo>
                    <a:pt x="1800405" y="507999"/>
                  </a:lnTo>
                  <a:lnTo>
                    <a:pt x="1800405" y="368299"/>
                  </a:lnTo>
                  <a:lnTo>
                    <a:pt x="1798606" y="342899"/>
                  </a:lnTo>
                  <a:lnTo>
                    <a:pt x="1793216" y="330199"/>
                  </a:lnTo>
                  <a:lnTo>
                    <a:pt x="1784248" y="304799"/>
                  </a:lnTo>
                  <a:lnTo>
                    <a:pt x="1771717" y="292099"/>
                  </a:lnTo>
                  <a:lnTo>
                    <a:pt x="1738670" y="266699"/>
                  </a:lnTo>
                  <a:lnTo>
                    <a:pt x="1703807" y="228599"/>
                  </a:lnTo>
                  <a:lnTo>
                    <a:pt x="1667128" y="203199"/>
                  </a:lnTo>
                  <a:lnTo>
                    <a:pt x="1628634" y="177799"/>
                  </a:lnTo>
                  <a:lnTo>
                    <a:pt x="1743125" y="177799"/>
                  </a:lnTo>
                  <a:lnTo>
                    <a:pt x="1750262" y="190499"/>
                  </a:lnTo>
                  <a:lnTo>
                    <a:pt x="1763598" y="190499"/>
                  </a:lnTo>
                  <a:lnTo>
                    <a:pt x="1769380" y="203199"/>
                  </a:lnTo>
                  <a:lnTo>
                    <a:pt x="1776558" y="203199"/>
                  </a:lnTo>
                  <a:lnTo>
                    <a:pt x="1781304" y="215899"/>
                  </a:lnTo>
                  <a:lnTo>
                    <a:pt x="1790247" y="215899"/>
                  </a:lnTo>
                  <a:lnTo>
                    <a:pt x="1799189" y="228599"/>
                  </a:lnTo>
                  <a:lnTo>
                    <a:pt x="1808132" y="228599"/>
                  </a:lnTo>
                  <a:lnTo>
                    <a:pt x="1817075" y="241299"/>
                  </a:lnTo>
                  <a:lnTo>
                    <a:pt x="1837981" y="266699"/>
                  </a:lnTo>
                  <a:lnTo>
                    <a:pt x="1853725" y="292099"/>
                  </a:lnTo>
                  <a:lnTo>
                    <a:pt x="1863651" y="330199"/>
                  </a:lnTo>
                  <a:lnTo>
                    <a:pt x="1867106" y="355599"/>
                  </a:lnTo>
                  <a:lnTo>
                    <a:pt x="1867106" y="507999"/>
                  </a:lnTo>
                  <a:lnTo>
                    <a:pt x="1857871" y="558799"/>
                  </a:lnTo>
                  <a:lnTo>
                    <a:pt x="1828998" y="609599"/>
                  </a:lnTo>
                  <a:lnTo>
                    <a:pt x="1818399" y="622299"/>
                  </a:lnTo>
                  <a:lnTo>
                    <a:pt x="1808713" y="622299"/>
                  </a:lnTo>
                  <a:lnTo>
                    <a:pt x="1800812" y="634999"/>
                  </a:lnTo>
                  <a:lnTo>
                    <a:pt x="1795565" y="634999"/>
                  </a:lnTo>
                  <a:lnTo>
                    <a:pt x="1781331" y="647699"/>
                  </a:lnTo>
                  <a:lnTo>
                    <a:pt x="1767300" y="647699"/>
                  </a:lnTo>
                  <a:lnTo>
                    <a:pt x="1753706" y="660399"/>
                  </a:lnTo>
                  <a:lnTo>
                    <a:pt x="1740788" y="673099"/>
                  </a:lnTo>
                  <a:lnTo>
                    <a:pt x="1726432" y="673099"/>
                  </a:lnTo>
                  <a:lnTo>
                    <a:pt x="1717489" y="685799"/>
                  </a:lnTo>
                  <a:lnTo>
                    <a:pt x="1708546" y="685799"/>
                  </a:lnTo>
                  <a:lnTo>
                    <a:pt x="1699604" y="698499"/>
                  </a:lnTo>
                  <a:lnTo>
                    <a:pt x="1690661" y="698499"/>
                  </a:lnTo>
                  <a:lnTo>
                    <a:pt x="1685915" y="711199"/>
                  </a:lnTo>
                  <a:lnTo>
                    <a:pt x="1667800" y="711199"/>
                  </a:lnTo>
                  <a:lnTo>
                    <a:pt x="1659952" y="723899"/>
                  </a:lnTo>
                  <a:lnTo>
                    <a:pt x="1645399" y="723899"/>
                  </a:lnTo>
                  <a:lnTo>
                    <a:pt x="1640558" y="736599"/>
                  </a:lnTo>
                  <a:lnTo>
                    <a:pt x="1631043" y="736599"/>
                  </a:lnTo>
                  <a:lnTo>
                    <a:pt x="1623946" y="749299"/>
                  </a:lnTo>
                  <a:lnTo>
                    <a:pt x="1604787" y="749299"/>
                  </a:lnTo>
                  <a:lnTo>
                    <a:pt x="1600018" y="761999"/>
                  </a:lnTo>
                  <a:lnTo>
                    <a:pt x="1585144" y="761999"/>
                  </a:lnTo>
                  <a:lnTo>
                    <a:pt x="1569017" y="774699"/>
                  </a:lnTo>
                  <a:lnTo>
                    <a:pt x="1561934" y="774699"/>
                  </a:lnTo>
                  <a:lnTo>
                    <a:pt x="1557093" y="787399"/>
                  </a:lnTo>
                  <a:lnTo>
                    <a:pt x="1545169" y="787399"/>
                  </a:lnTo>
                  <a:lnTo>
                    <a:pt x="1538087" y="800099"/>
                  </a:lnTo>
                  <a:lnTo>
                    <a:pt x="1516577" y="800099"/>
                  </a:lnTo>
                  <a:lnTo>
                    <a:pt x="1513475" y="808359"/>
                  </a:lnTo>
                  <a:lnTo>
                    <a:pt x="1497475" y="812799"/>
                  </a:lnTo>
                  <a:close/>
                </a:path>
                <a:path w="3221990" h="4267200">
                  <a:moveTo>
                    <a:pt x="1511807" y="812799"/>
                  </a:moveTo>
                  <a:lnTo>
                    <a:pt x="1497475" y="812799"/>
                  </a:lnTo>
                  <a:lnTo>
                    <a:pt x="1513475" y="808359"/>
                  </a:lnTo>
                  <a:lnTo>
                    <a:pt x="1511807" y="812799"/>
                  </a:lnTo>
                  <a:close/>
                </a:path>
                <a:path w="3221990" h="4267200">
                  <a:moveTo>
                    <a:pt x="1223857" y="2311399"/>
                  </a:moveTo>
                  <a:lnTo>
                    <a:pt x="1156532" y="2311399"/>
                  </a:lnTo>
                  <a:lnTo>
                    <a:pt x="1223233" y="977899"/>
                  </a:lnTo>
                  <a:lnTo>
                    <a:pt x="560214" y="977899"/>
                  </a:lnTo>
                  <a:lnTo>
                    <a:pt x="610951" y="965199"/>
                  </a:lnTo>
                  <a:lnTo>
                    <a:pt x="661610" y="965199"/>
                  </a:lnTo>
                  <a:lnTo>
                    <a:pt x="712187" y="952499"/>
                  </a:lnTo>
                  <a:lnTo>
                    <a:pt x="762681" y="952499"/>
                  </a:lnTo>
                  <a:lnTo>
                    <a:pt x="813086" y="939799"/>
                  </a:lnTo>
                  <a:lnTo>
                    <a:pt x="1350550" y="939799"/>
                  </a:lnTo>
                  <a:lnTo>
                    <a:pt x="1290029" y="965199"/>
                  </a:lnTo>
                  <a:lnTo>
                    <a:pt x="1223857" y="2311399"/>
                  </a:lnTo>
                  <a:close/>
                </a:path>
                <a:path w="3221990" h="4267200">
                  <a:moveTo>
                    <a:pt x="1145765" y="990599"/>
                  </a:moveTo>
                  <a:lnTo>
                    <a:pt x="458525" y="990599"/>
                  </a:lnTo>
                  <a:lnTo>
                    <a:pt x="509405" y="977899"/>
                  </a:lnTo>
                  <a:lnTo>
                    <a:pt x="1184278" y="977899"/>
                  </a:lnTo>
                  <a:lnTo>
                    <a:pt x="1145765" y="990599"/>
                  </a:lnTo>
                  <a:close/>
                </a:path>
                <a:path w="3221990" h="4267200">
                  <a:moveTo>
                    <a:pt x="994348" y="2311399"/>
                  </a:moveTo>
                  <a:lnTo>
                    <a:pt x="927552" y="2311399"/>
                  </a:lnTo>
                  <a:lnTo>
                    <a:pt x="999093" y="1003299"/>
                  </a:lnTo>
                  <a:lnTo>
                    <a:pt x="305503" y="1003299"/>
                  </a:lnTo>
                  <a:lnTo>
                    <a:pt x="356570" y="990599"/>
                  </a:lnTo>
                  <a:lnTo>
                    <a:pt x="1107235" y="990599"/>
                  </a:lnTo>
                  <a:lnTo>
                    <a:pt x="1068226" y="1003299"/>
                  </a:lnTo>
                  <a:lnTo>
                    <a:pt x="994348" y="2311399"/>
                  </a:lnTo>
                  <a:close/>
                </a:path>
                <a:path w="3221990" h="4267200">
                  <a:moveTo>
                    <a:pt x="1223233" y="2324099"/>
                  </a:moveTo>
                  <a:lnTo>
                    <a:pt x="808316" y="2324099"/>
                  </a:lnTo>
                  <a:lnTo>
                    <a:pt x="879858" y="1015999"/>
                  </a:lnTo>
                  <a:lnTo>
                    <a:pt x="151983" y="1015999"/>
                  </a:lnTo>
                  <a:lnTo>
                    <a:pt x="203205" y="1003299"/>
                  </a:lnTo>
                  <a:lnTo>
                    <a:pt x="946653" y="1003299"/>
                  </a:lnTo>
                  <a:lnTo>
                    <a:pt x="875112" y="2311399"/>
                  </a:lnTo>
                  <a:lnTo>
                    <a:pt x="1223857" y="2311399"/>
                  </a:lnTo>
                  <a:lnTo>
                    <a:pt x="1223233" y="2324099"/>
                  </a:lnTo>
                  <a:close/>
                </a:path>
                <a:path w="3221990" h="4267200">
                  <a:moveTo>
                    <a:pt x="0" y="1092199"/>
                  </a:moveTo>
                  <a:lnTo>
                    <a:pt x="0" y="1015999"/>
                  </a:lnTo>
                  <a:lnTo>
                    <a:pt x="762389" y="1015999"/>
                  </a:lnTo>
                  <a:lnTo>
                    <a:pt x="711605" y="1028699"/>
                  </a:lnTo>
                  <a:lnTo>
                    <a:pt x="660739" y="1028699"/>
                  </a:lnTo>
                  <a:lnTo>
                    <a:pt x="609795" y="1041399"/>
                  </a:lnTo>
                  <a:lnTo>
                    <a:pt x="507690" y="1041399"/>
                  </a:lnTo>
                  <a:lnTo>
                    <a:pt x="456540" y="1054099"/>
                  </a:lnTo>
                  <a:lnTo>
                    <a:pt x="405329" y="1054099"/>
                  </a:lnTo>
                  <a:lnTo>
                    <a:pt x="354064" y="1066799"/>
                  </a:lnTo>
                  <a:lnTo>
                    <a:pt x="251386" y="1066799"/>
                  </a:lnTo>
                  <a:lnTo>
                    <a:pt x="199983" y="1079499"/>
                  </a:lnTo>
                  <a:lnTo>
                    <a:pt x="45572" y="1079499"/>
                  </a:lnTo>
                  <a:lnTo>
                    <a:pt x="0" y="1092199"/>
                  </a:lnTo>
                  <a:close/>
                </a:path>
                <a:path w="3221990" h="4267200">
                  <a:moveTo>
                    <a:pt x="1495029" y="2336799"/>
                  </a:moveTo>
                  <a:lnTo>
                    <a:pt x="503335" y="2336799"/>
                  </a:lnTo>
                  <a:lnTo>
                    <a:pt x="554096" y="2324099"/>
                  </a:lnTo>
                  <a:lnTo>
                    <a:pt x="1448596" y="2324099"/>
                  </a:lnTo>
                  <a:lnTo>
                    <a:pt x="1495029" y="2336799"/>
                  </a:lnTo>
                  <a:close/>
                </a:path>
                <a:path w="3221990" h="4267200">
                  <a:moveTo>
                    <a:pt x="1587416" y="2349499"/>
                  </a:moveTo>
                  <a:lnTo>
                    <a:pt x="300614" y="2349499"/>
                  </a:lnTo>
                  <a:lnTo>
                    <a:pt x="351242" y="2336799"/>
                  </a:lnTo>
                  <a:lnTo>
                    <a:pt x="1541324" y="2336799"/>
                  </a:lnTo>
                  <a:lnTo>
                    <a:pt x="1587416" y="2349499"/>
                  </a:lnTo>
                  <a:close/>
                </a:path>
                <a:path w="3221990" h="4267200">
                  <a:moveTo>
                    <a:pt x="12971" y="2438399"/>
                  </a:moveTo>
                  <a:lnTo>
                    <a:pt x="0" y="2438399"/>
                  </a:lnTo>
                  <a:lnTo>
                    <a:pt x="0" y="2374899"/>
                  </a:lnTo>
                  <a:lnTo>
                    <a:pt x="48067" y="2362199"/>
                  </a:lnTo>
                  <a:lnTo>
                    <a:pt x="148961" y="2362199"/>
                  </a:lnTo>
                  <a:lnTo>
                    <a:pt x="199472" y="2349499"/>
                  </a:lnTo>
                  <a:lnTo>
                    <a:pt x="1633242" y="2349499"/>
                  </a:lnTo>
                  <a:lnTo>
                    <a:pt x="1678737" y="2362199"/>
                  </a:lnTo>
                  <a:lnTo>
                    <a:pt x="1796458" y="2387599"/>
                  </a:lnTo>
                  <a:lnTo>
                    <a:pt x="627801" y="2387599"/>
                  </a:lnTo>
                  <a:lnTo>
                    <a:pt x="576387" y="2400299"/>
                  </a:lnTo>
                  <a:lnTo>
                    <a:pt x="370993" y="2400299"/>
                  </a:lnTo>
                  <a:lnTo>
                    <a:pt x="319723" y="2412999"/>
                  </a:lnTo>
                  <a:lnTo>
                    <a:pt x="217297" y="2412999"/>
                  </a:lnTo>
                  <a:lnTo>
                    <a:pt x="166145" y="2425699"/>
                  </a:lnTo>
                  <a:lnTo>
                    <a:pt x="63980" y="2425699"/>
                  </a:lnTo>
                  <a:lnTo>
                    <a:pt x="12971" y="2438399"/>
                  </a:lnTo>
                  <a:close/>
                </a:path>
                <a:path w="3221990" h="4267200">
                  <a:moveTo>
                    <a:pt x="1495269" y="2819399"/>
                  </a:moveTo>
                  <a:lnTo>
                    <a:pt x="593692" y="2819399"/>
                  </a:lnTo>
                  <a:lnTo>
                    <a:pt x="2735190" y="2654299"/>
                  </a:lnTo>
                  <a:lnTo>
                    <a:pt x="1664405" y="2425699"/>
                  </a:lnTo>
                  <a:lnTo>
                    <a:pt x="1559585" y="2400299"/>
                  </a:lnTo>
                  <a:lnTo>
                    <a:pt x="1506304" y="2400299"/>
                  </a:lnTo>
                  <a:lnTo>
                    <a:pt x="1452909" y="2387599"/>
                  </a:lnTo>
                  <a:lnTo>
                    <a:pt x="1796458" y="2387599"/>
                  </a:lnTo>
                  <a:lnTo>
                    <a:pt x="2973662" y="2641599"/>
                  </a:lnTo>
                  <a:lnTo>
                    <a:pt x="2975999" y="2641599"/>
                  </a:lnTo>
                  <a:lnTo>
                    <a:pt x="3021335" y="2654299"/>
                  </a:lnTo>
                  <a:lnTo>
                    <a:pt x="3063212" y="2679699"/>
                  </a:lnTo>
                  <a:lnTo>
                    <a:pt x="3101179" y="2705099"/>
                  </a:lnTo>
                  <a:lnTo>
                    <a:pt x="2959330" y="2705099"/>
                  </a:lnTo>
                  <a:lnTo>
                    <a:pt x="1495269" y="2819399"/>
                  </a:lnTo>
                  <a:close/>
                </a:path>
                <a:path w="3221990" h="4267200">
                  <a:moveTo>
                    <a:pt x="2973662" y="3276599"/>
                  </a:moveTo>
                  <a:lnTo>
                    <a:pt x="1980198" y="3276599"/>
                  </a:lnTo>
                  <a:lnTo>
                    <a:pt x="2034202" y="3263899"/>
                  </a:lnTo>
                  <a:lnTo>
                    <a:pt x="2198974" y="3263899"/>
                  </a:lnTo>
                  <a:lnTo>
                    <a:pt x="2254810" y="3251199"/>
                  </a:lnTo>
                  <a:lnTo>
                    <a:pt x="2367832" y="3251199"/>
                  </a:lnTo>
                  <a:lnTo>
                    <a:pt x="2425015" y="3238499"/>
                  </a:lnTo>
                  <a:lnTo>
                    <a:pt x="2599215" y="3238499"/>
                  </a:lnTo>
                  <a:lnTo>
                    <a:pt x="2658158" y="3225799"/>
                  </a:lnTo>
                  <a:lnTo>
                    <a:pt x="2777343" y="3225799"/>
                  </a:lnTo>
                  <a:lnTo>
                    <a:pt x="2837579" y="3213099"/>
                  </a:lnTo>
                  <a:lnTo>
                    <a:pt x="2959330" y="3213099"/>
                  </a:lnTo>
                  <a:lnTo>
                    <a:pt x="3007094" y="3187699"/>
                  </a:lnTo>
                  <a:lnTo>
                    <a:pt x="3049635" y="3162299"/>
                  </a:lnTo>
                  <a:lnTo>
                    <a:pt x="3086120" y="3136899"/>
                  </a:lnTo>
                  <a:lnTo>
                    <a:pt x="3115716" y="3086099"/>
                  </a:lnTo>
                  <a:lnTo>
                    <a:pt x="3137592" y="3047999"/>
                  </a:lnTo>
                  <a:lnTo>
                    <a:pt x="3150915" y="2997199"/>
                  </a:lnTo>
                  <a:lnTo>
                    <a:pt x="3154852" y="2946399"/>
                  </a:lnTo>
                  <a:lnTo>
                    <a:pt x="3149293" y="2908299"/>
                  </a:lnTo>
                  <a:lnTo>
                    <a:pt x="3135091" y="2857499"/>
                  </a:lnTo>
                  <a:lnTo>
                    <a:pt x="3112958" y="2819399"/>
                  </a:lnTo>
                  <a:lnTo>
                    <a:pt x="3083605" y="2781299"/>
                  </a:lnTo>
                  <a:lnTo>
                    <a:pt x="3047741" y="2743199"/>
                  </a:lnTo>
                  <a:lnTo>
                    <a:pt x="3006080" y="2730499"/>
                  </a:lnTo>
                  <a:lnTo>
                    <a:pt x="2959330" y="2705099"/>
                  </a:lnTo>
                  <a:lnTo>
                    <a:pt x="3101179" y="2705099"/>
                  </a:lnTo>
                  <a:lnTo>
                    <a:pt x="3134785" y="2743199"/>
                  </a:lnTo>
                  <a:lnTo>
                    <a:pt x="3163579" y="2768599"/>
                  </a:lnTo>
                  <a:lnTo>
                    <a:pt x="3187111" y="2819399"/>
                  </a:lnTo>
                  <a:lnTo>
                    <a:pt x="3204930" y="2857499"/>
                  </a:lnTo>
                  <a:lnTo>
                    <a:pt x="3216585" y="2895599"/>
                  </a:lnTo>
                  <a:lnTo>
                    <a:pt x="3221624" y="2946399"/>
                  </a:lnTo>
                  <a:lnTo>
                    <a:pt x="3219244" y="2997199"/>
                  </a:lnTo>
                  <a:lnTo>
                    <a:pt x="3209289" y="3047999"/>
                  </a:lnTo>
                  <a:lnTo>
                    <a:pt x="3192308" y="3086099"/>
                  </a:lnTo>
                  <a:lnTo>
                    <a:pt x="3168852" y="3136899"/>
                  </a:lnTo>
                  <a:lnTo>
                    <a:pt x="3139470" y="3174999"/>
                  </a:lnTo>
                  <a:lnTo>
                    <a:pt x="3104710" y="3213099"/>
                  </a:lnTo>
                  <a:lnTo>
                    <a:pt x="3065122" y="3238499"/>
                  </a:lnTo>
                  <a:lnTo>
                    <a:pt x="3021257" y="3263899"/>
                  </a:lnTo>
                  <a:lnTo>
                    <a:pt x="2973662" y="3276599"/>
                  </a:lnTo>
                  <a:close/>
                </a:path>
                <a:path w="3221990" h="4267200">
                  <a:moveTo>
                    <a:pt x="705749" y="3340099"/>
                  </a:moveTo>
                  <a:lnTo>
                    <a:pt x="586538" y="3340099"/>
                  </a:lnTo>
                  <a:lnTo>
                    <a:pt x="615778" y="3327399"/>
                  </a:lnTo>
                  <a:lnTo>
                    <a:pt x="654198" y="3289299"/>
                  </a:lnTo>
                  <a:lnTo>
                    <a:pt x="692180" y="3251199"/>
                  </a:lnTo>
                  <a:lnTo>
                    <a:pt x="720105" y="3187699"/>
                  </a:lnTo>
                  <a:lnTo>
                    <a:pt x="728330" y="3149599"/>
                  </a:lnTo>
                  <a:lnTo>
                    <a:pt x="728316" y="3111499"/>
                  </a:lnTo>
                  <a:lnTo>
                    <a:pt x="720538" y="3073399"/>
                  </a:lnTo>
                  <a:lnTo>
                    <a:pt x="705469" y="3022599"/>
                  </a:lnTo>
                  <a:lnTo>
                    <a:pt x="683584" y="2984499"/>
                  </a:lnTo>
                  <a:lnTo>
                    <a:pt x="655356" y="2946399"/>
                  </a:lnTo>
                  <a:lnTo>
                    <a:pt x="621259" y="2920999"/>
                  </a:lnTo>
                  <a:lnTo>
                    <a:pt x="581768" y="2882899"/>
                  </a:lnTo>
                  <a:lnTo>
                    <a:pt x="0" y="2793999"/>
                  </a:lnTo>
                  <a:lnTo>
                    <a:pt x="0" y="2730499"/>
                  </a:lnTo>
                  <a:lnTo>
                    <a:pt x="593692" y="2819399"/>
                  </a:lnTo>
                  <a:lnTo>
                    <a:pt x="1495269" y="2819399"/>
                  </a:lnTo>
                  <a:lnTo>
                    <a:pt x="681902" y="2882899"/>
                  </a:lnTo>
                  <a:lnTo>
                    <a:pt x="714300" y="2920999"/>
                  </a:lnTo>
                  <a:lnTo>
                    <a:pt x="741520" y="2959099"/>
                  </a:lnTo>
                  <a:lnTo>
                    <a:pt x="763311" y="2997199"/>
                  </a:lnTo>
                  <a:lnTo>
                    <a:pt x="779422" y="3047999"/>
                  </a:lnTo>
                  <a:lnTo>
                    <a:pt x="789604" y="3086099"/>
                  </a:lnTo>
                  <a:lnTo>
                    <a:pt x="793604" y="3124199"/>
                  </a:lnTo>
                  <a:lnTo>
                    <a:pt x="791173" y="3174999"/>
                  </a:lnTo>
                  <a:lnTo>
                    <a:pt x="782060" y="3213099"/>
                  </a:lnTo>
                  <a:lnTo>
                    <a:pt x="767467" y="3251199"/>
                  </a:lnTo>
                  <a:lnTo>
                    <a:pt x="749288" y="3289299"/>
                  </a:lnTo>
                  <a:lnTo>
                    <a:pt x="728418" y="3314699"/>
                  </a:lnTo>
                  <a:lnTo>
                    <a:pt x="705749" y="3340099"/>
                  </a:lnTo>
                  <a:close/>
                </a:path>
                <a:path w="3221990" h="4267200">
                  <a:moveTo>
                    <a:pt x="2820548" y="3289299"/>
                  </a:moveTo>
                  <a:lnTo>
                    <a:pt x="1768847" y="3289299"/>
                  </a:lnTo>
                  <a:lnTo>
                    <a:pt x="1820979" y="3276599"/>
                  </a:lnTo>
                  <a:lnTo>
                    <a:pt x="2869203" y="3276599"/>
                  </a:lnTo>
                  <a:lnTo>
                    <a:pt x="2820548" y="3289299"/>
                  </a:lnTo>
                  <a:close/>
                </a:path>
                <a:path w="3221990" h="4267200">
                  <a:moveTo>
                    <a:pt x="2828334" y="4267199"/>
                  </a:moveTo>
                  <a:lnTo>
                    <a:pt x="2759797" y="4267199"/>
                  </a:lnTo>
                  <a:lnTo>
                    <a:pt x="2656471" y="3301999"/>
                  </a:lnTo>
                  <a:lnTo>
                    <a:pt x="1515345" y="3301999"/>
                  </a:lnTo>
                  <a:lnTo>
                    <a:pt x="1565082" y="3289299"/>
                  </a:lnTo>
                  <a:lnTo>
                    <a:pt x="2723267" y="3289299"/>
                  </a:lnTo>
                  <a:lnTo>
                    <a:pt x="2828334" y="4267199"/>
                  </a:lnTo>
                  <a:close/>
                </a:path>
                <a:path w="3221990" h="4267200">
                  <a:moveTo>
                    <a:pt x="2450324" y="3314699"/>
                  </a:moveTo>
                  <a:lnTo>
                    <a:pt x="1227232" y="3314699"/>
                  </a:lnTo>
                  <a:lnTo>
                    <a:pt x="1321289" y="3301999"/>
                  </a:lnTo>
                  <a:lnTo>
                    <a:pt x="2510979" y="3301999"/>
                  </a:lnTo>
                  <a:lnTo>
                    <a:pt x="2450324" y="3314699"/>
                  </a:lnTo>
                  <a:close/>
                </a:path>
                <a:path w="3221990" h="4267200">
                  <a:moveTo>
                    <a:pt x="2685107" y="4267199"/>
                  </a:moveTo>
                  <a:lnTo>
                    <a:pt x="2617859" y="4267199"/>
                  </a:lnTo>
                  <a:lnTo>
                    <a:pt x="2510979" y="3301999"/>
                  </a:lnTo>
                  <a:lnTo>
                    <a:pt x="2577751" y="3301999"/>
                  </a:lnTo>
                  <a:lnTo>
                    <a:pt x="2685107" y="4267199"/>
                  </a:lnTo>
                  <a:close/>
                </a:path>
                <a:path w="3221990" h="4267200">
                  <a:moveTo>
                    <a:pt x="2212647" y="3327399"/>
                  </a:moveTo>
                  <a:lnTo>
                    <a:pt x="1045160" y="3327399"/>
                  </a:lnTo>
                  <a:lnTo>
                    <a:pt x="1135182" y="3314699"/>
                  </a:lnTo>
                  <a:lnTo>
                    <a:pt x="2271320" y="3314699"/>
                  </a:lnTo>
                  <a:lnTo>
                    <a:pt x="2212647" y="3327399"/>
                  </a:lnTo>
                  <a:close/>
                </a:path>
                <a:path w="3221990" h="4267200">
                  <a:moveTo>
                    <a:pt x="2039655" y="3340099"/>
                  </a:moveTo>
                  <a:lnTo>
                    <a:pt x="705749" y="3340099"/>
                  </a:lnTo>
                  <a:lnTo>
                    <a:pt x="787460" y="3327399"/>
                  </a:lnTo>
                  <a:lnTo>
                    <a:pt x="2096812" y="3327399"/>
                  </a:lnTo>
                  <a:lnTo>
                    <a:pt x="2039655" y="3340099"/>
                  </a:lnTo>
                  <a:close/>
                </a:path>
                <a:path w="3221990" h="4267200">
                  <a:moveTo>
                    <a:pt x="1816156" y="3352799"/>
                  </a:moveTo>
                  <a:lnTo>
                    <a:pt x="439811" y="3352799"/>
                  </a:lnTo>
                  <a:lnTo>
                    <a:pt x="512131" y="3340099"/>
                  </a:lnTo>
                  <a:lnTo>
                    <a:pt x="1871256" y="3340099"/>
                  </a:lnTo>
                  <a:lnTo>
                    <a:pt x="1816156" y="3352799"/>
                  </a:lnTo>
                  <a:close/>
                </a:path>
                <a:path w="3221990" h="4267200">
                  <a:moveTo>
                    <a:pt x="156096" y="3428999"/>
                  </a:moveTo>
                  <a:lnTo>
                    <a:pt x="0" y="3428999"/>
                  </a:lnTo>
                  <a:lnTo>
                    <a:pt x="0" y="3365499"/>
                  </a:lnTo>
                  <a:lnTo>
                    <a:pt x="50592" y="3352799"/>
                  </a:lnTo>
                  <a:lnTo>
                    <a:pt x="1653992" y="3352799"/>
                  </a:lnTo>
                  <a:lnTo>
                    <a:pt x="1600992" y="3365499"/>
                  </a:lnTo>
                  <a:lnTo>
                    <a:pt x="1394333" y="3365499"/>
                  </a:lnTo>
                  <a:lnTo>
                    <a:pt x="1344017" y="3378199"/>
                  </a:lnTo>
                  <a:lnTo>
                    <a:pt x="1148229" y="3378199"/>
                  </a:lnTo>
                  <a:lnTo>
                    <a:pt x="1100664" y="3390899"/>
                  </a:lnTo>
                  <a:lnTo>
                    <a:pt x="871263" y="3390899"/>
                  </a:lnTo>
                  <a:lnTo>
                    <a:pt x="827087" y="3403599"/>
                  </a:lnTo>
                  <a:lnTo>
                    <a:pt x="574176" y="3403599"/>
                  </a:lnTo>
                  <a:lnTo>
                    <a:pt x="534074" y="3416299"/>
                  </a:lnTo>
                  <a:lnTo>
                    <a:pt x="214298" y="3416299"/>
                  </a:lnTo>
                  <a:lnTo>
                    <a:pt x="156096" y="3428999"/>
                  </a:lnTo>
                  <a:close/>
                </a:path>
                <a:path w="3221990" h="4267200">
                  <a:moveTo>
                    <a:pt x="0" y="3949699"/>
                  </a:moveTo>
                  <a:lnTo>
                    <a:pt x="0" y="3822699"/>
                  </a:lnTo>
                  <a:lnTo>
                    <a:pt x="464965" y="3733799"/>
                  </a:lnTo>
                  <a:lnTo>
                    <a:pt x="464965" y="3416299"/>
                  </a:lnTo>
                  <a:lnTo>
                    <a:pt x="534074" y="3416299"/>
                  </a:lnTo>
                  <a:lnTo>
                    <a:pt x="534074" y="3733799"/>
                  </a:lnTo>
                  <a:lnTo>
                    <a:pt x="2153272" y="3797299"/>
                  </a:lnTo>
                  <a:lnTo>
                    <a:pt x="503049" y="3797299"/>
                  </a:lnTo>
                  <a:lnTo>
                    <a:pt x="0" y="3949699"/>
                  </a:lnTo>
                  <a:close/>
                </a:path>
                <a:path w="3221990" h="4267200">
                  <a:moveTo>
                    <a:pt x="891966" y="4267199"/>
                  </a:moveTo>
                  <a:lnTo>
                    <a:pt x="825461" y="4267199"/>
                  </a:lnTo>
                  <a:lnTo>
                    <a:pt x="801138" y="3809999"/>
                  </a:lnTo>
                  <a:lnTo>
                    <a:pt x="503049" y="3797299"/>
                  </a:lnTo>
                  <a:lnTo>
                    <a:pt x="2163837" y="3797299"/>
                  </a:lnTo>
                  <a:lnTo>
                    <a:pt x="2173283" y="3809999"/>
                  </a:lnTo>
                  <a:lnTo>
                    <a:pt x="867934" y="3809999"/>
                  </a:lnTo>
                  <a:lnTo>
                    <a:pt x="891966" y="4267199"/>
                  </a:lnTo>
                  <a:close/>
                </a:path>
                <a:path w="3221990" h="4267200">
                  <a:moveTo>
                    <a:pt x="1186885" y="4267199"/>
                  </a:moveTo>
                  <a:lnTo>
                    <a:pt x="1118018" y="4267199"/>
                  </a:lnTo>
                  <a:lnTo>
                    <a:pt x="1096914" y="3822699"/>
                  </a:lnTo>
                  <a:lnTo>
                    <a:pt x="867934" y="3809999"/>
                  </a:lnTo>
                  <a:lnTo>
                    <a:pt x="2173283" y="3809999"/>
                  </a:lnTo>
                  <a:lnTo>
                    <a:pt x="2180479" y="3822699"/>
                  </a:lnTo>
                  <a:lnTo>
                    <a:pt x="2184297" y="3835399"/>
                  </a:lnTo>
                  <a:lnTo>
                    <a:pt x="1166023" y="3835399"/>
                  </a:lnTo>
                  <a:lnTo>
                    <a:pt x="1186885" y="4267199"/>
                  </a:lnTo>
                  <a:close/>
                </a:path>
                <a:path w="3221990" h="4267200">
                  <a:moveTo>
                    <a:pt x="1329900" y="4267199"/>
                  </a:moveTo>
                  <a:lnTo>
                    <a:pt x="1260809" y="4267199"/>
                  </a:lnTo>
                  <a:lnTo>
                    <a:pt x="1242334" y="3835399"/>
                  </a:lnTo>
                  <a:lnTo>
                    <a:pt x="1311539" y="3835399"/>
                  </a:lnTo>
                  <a:lnTo>
                    <a:pt x="1329900" y="4267199"/>
                  </a:lnTo>
                  <a:close/>
                </a:path>
                <a:path w="3221990" h="4267200">
                  <a:moveTo>
                    <a:pt x="2242134" y="4267199"/>
                  </a:moveTo>
                  <a:lnTo>
                    <a:pt x="2175243" y="4267199"/>
                  </a:lnTo>
                  <a:lnTo>
                    <a:pt x="2122342" y="3860799"/>
                  </a:lnTo>
                  <a:lnTo>
                    <a:pt x="1311539" y="3835399"/>
                  </a:lnTo>
                  <a:lnTo>
                    <a:pt x="2184297" y="3835399"/>
                  </a:lnTo>
                  <a:lnTo>
                    <a:pt x="2242134" y="4267199"/>
                  </a:lnTo>
                  <a:close/>
                </a:path>
              </a:pathLst>
            </a:custGeom>
            <a:solidFill>
              <a:srgbClr val="537EA6"/>
            </a:solidFill>
          </p:spPr>
          <p:txBody>
            <a:bodyPr wrap="square" lIns="0" tIns="0" rIns="0" bIns="0" rtlCol="0"/>
            <a:lstStyle/>
            <a:p>
              <a:endParaRPr>
                <a:latin typeface="Comic Sans MS" panose="030F0702030302020204" pitchFamily="66" charset="0"/>
              </a:endParaRPr>
            </a:p>
          </p:txBody>
        </p:sp>
      </p:grpSp>
      <p:sp>
        <p:nvSpPr>
          <p:cNvPr id="35" name="object 35"/>
          <p:cNvSpPr txBox="1">
            <a:spLocks noGrp="1"/>
          </p:cNvSpPr>
          <p:nvPr>
            <p:ph type="title"/>
          </p:nvPr>
        </p:nvSpPr>
        <p:spPr>
          <a:xfrm>
            <a:off x="2636517" y="1190690"/>
            <a:ext cx="13015594" cy="1319530"/>
          </a:xfrm>
          <a:prstGeom prst="rect">
            <a:avLst/>
          </a:prstGeom>
        </p:spPr>
        <p:txBody>
          <a:bodyPr vert="horz" wrap="square" lIns="0" tIns="17780" rIns="0" bIns="0" rtlCol="0">
            <a:spAutoFit/>
          </a:bodyPr>
          <a:lstStyle/>
          <a:p>
            <a:pPr marL="12700">
              <a:lnSpc>
                <a:spcPct val="100000"/>
              </a:lnSpc>
              <a:spcBef>
                <a:spcPts val="140"/>
              </a:spcBef>
            </a:pPr>
            <a:r>
              <a:rPr sz="8450" spc="335" dirty="0">
                <a:solidFill>
                  <a:srgbClr val="3A668B"/>
                </a:solidFill>
                <a:latin typeface="Comic Sans MS" panose="030F0702030302020204" pitchFamily="66" charset="0"/>
              </a:rPr>
              <a:t>Presentation</a:t>
            </a:r>
            <a:r>
              <a:rPr sz="8450" spc="-325" dirty="0">
                <a:solidFill>
                  <a:srgbClr val="3A668B"/>
                </a:solidFill>
                <a:latin typeface="Comic Sans MS" panose="030F0702030302020204" pitchFamily="66" charset="0"/>
              </a:rPr>
              <a:t> </a:t>
            </a:r>
            <a:r>
              <a:rPr sz="8450" spc="445" dirty="0">
                <a:solidFill>
                  <a:srgbClr val="3A668B"/>
                </a:solidFill>
                <a:latin typeface="Comic Sans MS" panose="030F0702030302020204" pitchFamily="66" charset="0"/>
              </a:rPr>
              <a:t>Outline</a:t>
            </a:r>
            <a:endParaRPr sz="8450" dirty="0">
              <a:latin typeface="Comic Sans MS" panose="030F0702030302020204" pitchFamily="66" charset="0"/>
            </a:endParaRPr>
          </a:p>
        </p:txBody>
      </p:sp>
      <p:sp>
        <p:nvSpPr>
          <p:cNvPr id="37" name="object 37"/>
          <p:cNvSpPr txBox="1"/>
          <p:nvPr/>
        </p:nvSpPr>
        <p:spPr>
          <a:xfrm>
            <a:off x="2854756" y="3782498"/>
            <a:ext cx="13180694" cy="1195705"/>
          </a:xfrm>
          <a:prstGeom prst="rect">
            <a:avLst/>
          </a:prstGeom>
        </p:spPr>
        <p:txBody>
          <a:bodyPr vert="horz" wrap="square" lIns="0" tIns="15875" rIns="0" bIns="0" rtlCol="0">
            <a:spAutoFit/>
          </a:bodyPr>
          <a:lstStyle/>
          <a:p>
            <a:pPr marL="12700">
              <a:lnSpc>
                <a:spcPct val="100000"/>
              </a:lnSpc>
              <a:spcBef>
                <a:spcPts val="125"/>
              </a:spcBef>
              <a:tabLst>
                <a:tab pos="2307590" algn="l"/>
                <a:tab pos="4808220" algn="l"/>
                <a:tab pos="7329170" algn="l"/>
                <a:tab pos="9841865" algn="l"/>
                <a:tab pos="12332335" algn="l"/>
              </a:tabLst>
            </a:pPr>
            <a:r>
              <a:rPr sz="7650" spc="-2510" dirty="0">
                <a:solidFill>
                  <a:srgbClr val="3A668B"/>
                </a:solidFill>
                <a:latin typeface="Comic Sans MS" panose="030F0702030302020204" pitchFamily="66" charset="0"/>
                <a:cs typeface="Arial Black"/>
              </a:rPr>
              <a:t>1	</a:t>
            </a:r>
            <a:r>
              <a:rPr sz="7650" spc="980" dirty="0">
                <a:solidFill>
                  <a:srgbClr val="3A668B"/>
                </a:solidFill>
                <a:latin typeface="Comic Sans MS" panose="030F0702030302020204" pitchFamily="66" charset="0"/>
                <a:cs typeface="Arial Black"/>
              </a:rPr>
              <a:t>2	</a:t>
            </a:r>
            <a:r>
              <a:rPr sz="7650" spc="1195" dirty="0">
                <a:solidFill>
                  <a:srgbClr val="3A668B"/>
                </a:solidFill>
                <a:latin typeface="Comic Sans MS" panose="030F0702030302020204" pitchFamily="66" charset="0"/>
                <a:cs typeface="Arial Black"/>
              </a:rPr>
              <a:t>3	</a:t>
            </a:r>
            <a:r>
              <a:rPr lang="en-US" sz="7650" spc="1105" dirty="0">
                <a:solidFill>
                  <a:srgbClr val="3A668B"/>
                </a:solidFill>
                <a:latin typeface="Comic Sans MS" panose="030F0702030302020204" pitchFamily="66" charset="0"/>
                <a:cs typeface="Arial Black"/>
              </a:rPr>
              <a:t>4</a:t>
            </a:r>
            <a:r>
              <a:rPr sz="7650" spc="1105" dirty="0">
                <a:solidFill>
                  <a:srgbClr val="3A668B"/>
                </a:solidFill>
                <a:latin typeface="Comic Sans MS" panose="030F0702030302020204" pitchFamily="66" charset="0"/>
                <a:cs typeface="Arial Black"/>
              </a:rPr>
              <a:t>	</a:t>
            </a:r>
            <a:r>
              <a:rPr lang="en-US" sz="7650" spc="1475" dirty="0">
                <a:solidFill>
                  <a:srgbClr val="3A668B"/>
                </a:solidFill>
                <a:latin typeface="Comic Sans MS" panose="030F0702030302020204" pitchFamily="66" charset="0"/>
                <a:cs typeface="Arial Black"/>
              </a:rPr>
              <a:t>5</a:t>
            </a:r>
            <a:endParaRPr sz="7650" dirty="0">
              <a:latin typeface="Comic Sans MS" panose="030F0702030302020204" pitchFamily="66" charset="0"/>
              <a:cs typeface="Arial Black"/>
            </a:endParaRPr>
          </a:p>
        </p:txBody>
      </p:sp>
      <p:sp>
        <p:nvSpPr>
          <p:cNvPr id="38" name="object 38"/>
          <p:cNvSpPr txBox="1"/>
          <p:nvPr/>
        </p:nvSpPr>
        <p:spPr>
          <a:xfrm>
            <a:off x="9981541" y="5702035"/>
            <a:ext cx="1978660" cy="832279"/>
          </a:xfrm>
          <a:prstGeom prst="rect">
            <a:avLst/>
          </a:prstGeom>
        </p:spPr>
        <p:txBody>
          <a:bodyPr vert="horz" wrap="square" lIns="0" tIns="16510" rIns="0" bIns="0" rtlCol="0">
            <a:spAutoFit/>
          </a:bodyPr>
          <a:lstStyle/>
          <a:p>
            <a:pPr marL="12700">
              <a:lnSpc>
                <a:spcPct val="100000"/>
              </a:lnSpc>
              <a:spcBef>
                <a:spcPts val="130"/>
              </a:spcBef>
            </a:pPr>
            <a:r>
              <a:rPr sz="2650" spc="-100" dirty="0">
                <a:solidFill>
                  <a:srgbClr val="1D4E72"/>
                </a:solidFill>
                <a:latin typeface="Comic Sans MS" panose="030F0702030302020204" pitchFamily="66" charset="0"/>
                <a:cs typeface="Trebuchet MS"/>
              </a:rPr>
              <a:t>Future</a:t>
            </a:r>
            <a:r>
              <a:rPr sz="2650" spc="-150" dirty="0">
                <a:solidFill>
                  <a:srgbClr val="1D4E72"/>
                </a:solidFill>
                <a:latin typeface="Comic Sans MS" panose="030F0702030302020204" pitchFamily="66" charset="0"/>
                <a:cs typeface="Trebuchet MS"/>
              </a:rPr>
              <a:t> </a:t>
            </a:r>
            <a:r>
              <a:rPr sz="2650" spc="90" dirty="0">
                <a:solidFill>
                  <a:srgbClr val="1D4E72"/>
                </a:solidFill>
                <a:latin typeface="Comic Sans MS" panose="030F0702030302020204" pitchFamily="66" charset="0"/>
                <a:cs typeface="Trebuchet MS"/>
              </a:rPr>
              <a:t>Scope</a:t>
            </a:r>
            <a:endParaRPr sz="2650" dirty="0">
              <a:latin typeface="Comic Sans MS" panose="030F0702030302020204" pitchFamily="66" charset="0"/>
              <a:cs typeface="Trebuchet MS"/>
            </a:endParaRPr>
          </a:p>
        </p:txBody>
      </p:sp>
      <p:sp>
        <p:nvSpPr>
          <p:cNvPr id="39" name="object 39"/>
          <p:cNvSpPr txBox="1"/>
          <p:nvPr/>
        </p:nvSpPr>
        <p:spPr>
          <a:xfrm>
            <a:off x="12232005" y="5782394"/>
            <a:ext cx="1636395" cy="434340"/>
          </a:xfrm>
          <a:prstGeom prst="rect">
            <a:avLst/>
          </a:prstGeom>
        </p:spPr>
        <p:txBody>
          <a:bodyPr vert="horz" wrap="square" lIns="0" tIns="16510" rIns="0" bIns="0" rtlCol="0">
            <a:spAutoFit/>
          </a:bodyPr>
          <a:lstStyle/>
          <a:p>
            <a:pPr marL="12700">
              <a:lnSpc>
                <a:spcPct val="100000"/>
              </a:lnSpc>
              <a:spcBef>
                <a:spcPts val="130"/>
              </a:spcBef>
            </a:pPr>
            <a:r>
              <a:rPr sz="2650" spc="-10" dirty="0">
                <a:solidFill>
                  <a:srgbClr val="1D4E72"/>
                </a:solidFill>
                <a:latin typeface="Comic Sans MS" panose="030F0702030302020204" pitchFamily="66" charset="0"/>
                <a:cs typeface="Trebuchet MS"/>
              </a:rPr>
              <a:t>Conclusion</a:t>
            </a:r>
            <a:endParaRPr sz="2650" dirty="0">
              <a:latin typeface="Comic Sans MS" panose="030F0702030302020204" pitchFamily="66" charset="0"/>
              <a:cs typeface="Trebuchet MS"/>
            </a:endParaRPr>
          </a:p>
        </p:txBody>
      </p:sp>
      <p:sp>
        <p:nvSpPr>
          <p:cNvPr id="40" name="Rectangle 39">
            <a:extLst>
              <a:ext uri="{FF2B5EF4-FFF2-40B4-BE49-F238E27FC236}">
                <a16:creationId xmlns:a16="http://schemas.microsoft.com/office/drawing/2014/main" id="{CD888C51-D817-A9FA-10B1-9682E018547A}"/>
              </a:ext>
            </a:extLst>
          </p:cNvPr>
          <p:cNvSpPr/>
          <p:nvPr/>
        </p:nvSpPr>
        <p:spPr>
          <a:xfrm>
            <a:off x="14173199" y="3314700"/>
            <a:ext cx="2770677" cy="1828800"/>
          </a:xfrm>
          <a:prstGeom prst="rect">
            <a:avLst/>
          </a:prstGeom>
          <a:solidFill>
            <a:srgbClr val="FEF5DA"/>
          </a:solidFill>
          <a:ln>
            <a:solidFill>
              <a:srgbClr val="FEF5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8319770"/>
          </a:xfrm>
          <a:custGeom>
            <a:avLst/>
            <a:gdLst/>
            <a:ahLst/>
            <a:cxnLst/>
            <a:rect l="l" t="t" r="r" b="b"/>
            <a:pathLst>
              <a:path w="18288000" h="8319770">
                <a:moveTo>
                  <a:pt x="0" y="8319605"/>
                </a:moveTo>
                <a:lnTo>
                  <a:pt x="18288000" y="8319605"/>
                </a:lnTo>
                <a:lnTo>
                  <a:pt x="18288000" y="0"/>
                </a:lnTo>
                <a:lnTo>
                  <a:pt x="0" y="0"/>
                </a:lnTo>
                <a:lnTo>
                  <a:pt x="0" y="8319605"/>
                </a:lnTo>
                <a:close/>
              </a:path>
            </a:pathLst>
          </a:custGeom>
          <a:solidFill>
            <a:srgbClr val="FEF5D9"/>
          </a:solidFill>
        </p:spPr>
        <p:txBody>
          <a:bodyPr wrap="square" lIns="0" tIns="0" rIns="0" bIns="0" rtlCol="0"/>
          <a:lstStyle/>
          <a:p>
            <a:endParaRPr/>
          </a:p>
        </p:txBody>
      </p:sp>
      <p:grpSp>
        <p:nvGrpSpPr>
          <p:cNvPr id="3" name="object 3"/>
          <p:cNvGrpSpPr/>
          <p:nvPr/>
        </p:nvGrpSpPr>
        <p:grpSpPr>
          <a:xfrm>
            <a:off x="0" y="4195862"/>
            <a:ext cx="18277205" cy="6105525"/>
            <a:chOff x="0" y="4182008"/>
            <a:chExt cx="18277205" cy="6105525"/>
          </a:xfrm>
        </p:grpSpPr>
        <p:sp>
          <p:nvSpPr>
            <p:cNvPr id="4" name="object 4"/>
            <p:cNvSpPr/>
            <p:nvPr/>
          </p:nvSpPr>
          <p:spPr>
            <a:xfrm>
              <a:off x="0" y="8319607"/>
              <a:ext cx="18277205" cy="1967864"/>
            </a:xfrm>
            <a:custGeom>
              <a:avLst/>
              <a:gdLst/>
              <a:ahLst/>
              <a:cxnLst/>
              <a:rect l="l" t="t" r="r" b="b"/>
              <a:pathLst>
                <a:path w="18277205" h="1967865">
                  <a:moveTo>
                    <a:pt x="0" y="0"/>
                  </a:moveTo>
                  <a:lnTo>
                    <a:pt x="18277004" y="0"/>
                  </a:lnTo>
                  <a:lnTo>
                    <a:pt x="18277004" y="1967392"/>
                  </a:lnTo>
                  <a:lnTo>
                    <a:pt x="0" y="1967392"/>
                  </a:lnTo>
                  <a:lnTo>
                    <a:pt x="0" y="0"/>
                  </a:lnTo>
                  <a:close/>
                </a:path>
              </a:pathLst>
            </a:custGeom>
            <a:solidFill>
              <a:srgbClr val="FF724E"/>
            </a:solidFill>
          </p:spPr>
          <p:txBody>
            <a:bodyPr wrap="square" lIns="0" tIns="0" rIns="0" bIns="0" rtlCol="0"/>
            <a:lstStyle/>
            <a:p>
              <a:endParaRPr/>
            </a:p>
          </p:txBody>
        </p:sp>
        <p:sp>
          <p:nvSpPr>
            <p:cNvPr id="5" name="object 5"/>
            <p:cNvSpPr/>
            <p:nvPr/>
          </p:nvSpPr>
          <p:spPr>
            <a:xfrm>
              <a:off x="12517099" y="7985243"/>
              <a:ext cx="3728085" cy="1678305"/>
            </a:xfrm>
            <a:custGeom>
              <a:avLst/>
              <a:gdLst/>
              <a:ahLst/>
              <a:cxnLst/>
              <a:rect l="l" t="t" r="r" b="b"/>
              <a:pathLst>
                <a:path w="3728084" h="1678304">
                  <a:moveTo>
                    <a:pt x="1543658" y="1062121"/>
                  </a:moveTo>
                  <a:lnTo>
                    <a:pt x="1518049" y="1057512"/>
                  </a:lnTo>
                  <a:lnTo>
                    <a:pt x="1494918" y="1045989"/>
                  </a:lnTo>
                  <a:lnTo>
                    <a:pt x="1475497" y="1028479"/>
                  </a:lnTo>
                  <a:lnTo>
                    <a:pt x="1461020" y="1005910"/>
                  </a:lnTo>
                  <a:lnTo>
                    <a:pt x="1461020" y="132210"/>
                  </a:lnTo>
                  <a:lnTo>
                    <a:pt x="1732096" y="143227"/>
                  </a:lnTo>
                  <a:lnTo>
                    <a:pt x="1636246" y="1005910"/>
                  </a:lnTo>
                  <a:lnTo>
                    <a:pt x="1619756" y="1029870"/>
                  </a:lnTo>
                  <a:lnTo>
                    <a:pt x="1597794" y="1048054"/>
                  </a:lnTo>
                  <a:lnTo>
                    <a:pt x="1571912" y="1059219"/>
                  </a:lnTo>
                  <a:lnTo>
                    <a:pt x="1543658" y="1062121"/>
                  </a:lnTo>
                  <a:close/>
                </a:path>
                <a:path w="3728084" h="1678304">
                  <a:moveTo>
                    <a:pt x="3632703" y="1198073"/>
                  </a:moveTo>
                  <a:lnTo>
                    <a:pt x="3602044" y="1185633"/>
                  </a:lnTo>
                  <a:lnTo>
                    <a:pt x="3576550" y="1161830"/>
                  </a:lnTo>
                  <a:lnTo>
                    <a:pt x="3560036" y="1128226"/>
                  </a:lnTo>
                  <a:lnTo>
                    <a:pt x="3242693" y="117876"/>
                  </a:lnTo>
                  <a:lnTo>
                    <a:pt x="3556719" y="0"/>
                  </a:lnTo>
                  <a:lnTo>
                    <a:pt x="3727506" y="1128226"/>
                  </a:lnTo>
                  <a:lnTo>
                    <a:pt x="3718785" y="1152376"/>
                  </a:lnTo>
                  <a:lnTo>
                    <a:pt x="3704794" y="1172817"/>
                  </a:lnTo>
                  <a:lnTo>
                    <a:pt x="3686460" y="1188303"/>
                  </a:lnTo>
                  <a:lnTo>
                    <a:pt x="3664711" y="1197592"/>
                  </a:lnTo>
                  <a:lnTo>
                    <a:pt x="3632703" y="1198073"/>
                  </a:lnTo>
                  <a:close/>
                </a:path>
                <a:path w="3728084" h="1678304">
                  <a:moveTo>
                    <a:pt x="2773340" y="1677978"/>
                  </a:moveTo>
                  <a:lnTo>
                    <a:pt x="2729402" y="1669003"/>
                  </a:lnTo>
                  <a:lnTo>
                    <a:pt x="2676648" y="1630415"/>
                  </a:lnTo>
                  <a:lnTo>
                    <a:pt x="2474718" y="175211"/>
                  </a:lnTo>
                  <a:lnTo>
                    <a:pt x="2854855" y="191737"/>
                  </a:lnTo>
                  <a:lnTo>
                    <a:pt x="2881332" y="1619574"/>
                  </a:lnTo>
                  <a:lnTo>
                    <a:pt x="2873115" y="1630257"/>
                  </a:lnTo>
                  <a:lnTo>
                    <a:pt x="2852107" y="1650441"/>
                  </a:lnTo>
                  <a:lnTo>
                    <a:pt x="2818713" y="1669793"/>
                  </a:lnTo>
                  <a:lnTo>
                    <a:pt x="2773340" y="1677978"/>
                  </a:lnTo>
                  <a:close/>
                </a:path>
                <a:path w="3728084" h="1678304">
                  <a:moveTo>
                    <a:pt x="102884" y="1474177"/>
                  </a:moveTo>
                  <a:lnTo>
                    <a:pt x="46617" y="1465641"/>
                  </a:lnTo>
                  <a:lnTo>
                    <a:pt x="10998" y="1430464"/>
                  </a:lnTo>
                  <a:lnTo>
                    <a:pt x="0" y="1405856"/>
                  </a:lnTo>
                  <a:lnTo>
                    <a:pt x="180686" y="77122"/>
                  </a:lnTo>
                  <a:lnTo>
                    <a:pt x="563015" y="93648"/>
                  </a:lnTo>
                  <a:lnTo>
                    <a:pt x="180686" y="1405856"/>
                  </a:lnTo>
                  <a:lnTo>
                    <a:pt x="162046" y="1438685"/>
                  </a:lnTo>
                  <a:lnTo>
                    <a:pt x="134942" y="1461907"/>
                  </a:lnTo>
                  <a:lnTo>
                    <a:pt x="102884" y="1474177"/>
                  </a:lnTo>
                  <a:close/>
                </a:path>
              </a:pathLst>
            </a:custGeom>
            <a:solidFill>
              <a:srgbClr val="FDB92E"/>
            </a:solidFill>
          </p:spPr>
          <p:txBody>
            <a:bodyPr wrap="square" lIns="0" tIns="0" rIns="0" bIns="0" rtlCol="0"/>
            <a:lstStyle/>
            <a:p>
              <a:endParaRPr/>
            </a:p>
          </p:txBody>
        </p:sp>
        <p:sp>
          <p:nvSpPr>
            <p:cNvPr id="6" name="object 6"/>
            <p:cNvSpPr/>
            <p:nvPr/>
          </p:nvSpPr>
          <p:spPr>
            <a:xfrm>
              <a:off x="11539073" y="4182008"/>
              <a:ext cx="5714032" cy="5499099"/>
            </a:xfrm>
            <a:prstGeom prst="rect">
              <a:avLst/>
            </a:prstGeom>
            <a:blipFill>
              <a:blip r:embed="rId2" cstate="print"/>
              <a:stretch>
                <a:fillRect/>
              </a:stretch>
            </a:blipFill>
          </p:spPr>
          <p:txBody>
            <a:bodyPr wrap="square" lIns="0" tIns="0" rIns="0" bIns="0" rtlCol="0"/>
            <a:lstStyle/>
            <a:p>
              <a:endParaRPr/>
            </a:p>
          </p:txBody>
        </p:sp>
      </p:grpSp>
      <p:sp>
        <p:nvSpPr>
          <p:cNvPr id="7" name="object 7"/>
          <p:cNvSpPr/>
          <p:nvPr/>
        </p:nvSpPr>
        <p:spPr>
          <a:xfrm>
            <a:off x="10653674" y="1"/>
            <a:ext cx="4164640" cy="3369226"/>
          </a:xfrm>
          <a:prstGeom prst="rect">
            <a:avLst/>
          </a:prstGeom>
          <a:blipFill>
            <a:blip r:embed="rId3" cstate="print"/>
            <a:stretch>
              <a:fillRect/>
            </a:stretch>
          </a:blipFill>
        </p:spPr>
        <p:txBody>
          <a:bodyPr wrap="square" lIns="0" tIns="0" rIns="0" bIns="0" rtlCol="0"/>
          <a:lstStyle/>
          <a:p>
            <a:endParaRPr/>
          </a:p>
        </p:txBody>
      </p:sp>
      <p:grpSp>
        <p:nvGrpSpPr>
          <p:cNvPr id="8" name="object 8"/>
          <p:cNvGrpSpPr/>
          <p:nvPr/>
        </p:nvGrpSpPr>
        <p:grpSpPr>
          <a:xfrm>
            <a:off x="15441776" y="1"/>
            <a:ext cx="2846705" cy="1028065"/>
            <a:chOff x="15441776" y="1"/>
            <a:chExt cx="2846705" cy="1028065"/>
          </a:xfrm>
        </p:grpSpPr>
        <p:sp>
          <p:nvSpPr>
            <p:cNvPr id="9" name="object 9"/>
            <p:cNvSpPr/>
            <p:nvPr/>
          </p:nvSpPr>
          <p:spPr>
            <a:xfrm>
              <a:off x="15441776" y="1"/>
              <a:ext cx="2846705" cy="1028065"/>
            </a:xfrm>
            <a:custGeom>
              <a:avLst/>
              <a:gdLst/>
              <a:ahLst/>
              <a:cxnLst/>
              <a:rect l="l" t="t" r="r" b="b"/>
              <a:pathLst>
                <a:path w="2846705" h="1028065">
                  <a:moveTo>
                    <a:pt x="2846222" y="1027599"/>
                  </a:moveTo>
                  <a:lnTo>
                    <a:pt x="26711" y="1027599"/>
                  </a:lnTo>
                  <a:lnTo>
                    <a:pt x="16508" y="1025574"/>
                  </a:lnTo>
                  <a:lnTo>
                    <a:pt x="7993" y="1019968"/>
                  </a:lnTo>
                  <a:lnTo>
                    <a:pt x="2162" y="1011496"/>
                  </a:lnTo>
                  <a:lnTo>
                    <a:pt x="0" y="1000869"/>
                  </a:lnTo>
                  <a:lnTo>
                    <a:pt x="0" y="0"/>
                  </a:lnTo>
                  <a:lnTo>
                    <a:pt x="2846222" y="0"/>
                  </a:lnTo>
                  <a:lnTo>
                    <a:pt x="2846222" y="1027599"/>
                  </a:lnTo>
                  <a:close/>
                </a:path>
              </a:pathLst>
            </a:custGeom>
            <a:solidFill>
              <a:srgbClr val="3A668B"/>
            </a:solidFill>
          </p:spPr>
          <p:txBody>
            <a:bodyPr wrap="square" lIns="0" tIns="0" rIns="0" bIns="0" rtlCol="0"/>
            <a:lstStyle/>
            <a:p>
              <a:endParaRPr/>
            </a:p>
          </p:txBody>
        </p:sp>
        <p:sp>
          <p:nvSpPr>
            <p:cNvPr id="10" name="object 10"/>
            <p:cNvSpPr/>
            <p:nvPr/>
          </p:nvSpPr>
          <p:spPr>
            <a:xfrm>
              <a:off x="15591551" y="1"/>
              <a:ext cx="2696845" cy="878205"/>
            </a:xfrm>
            <a:custGeom>
              <a:avLst/>
              <a:gdLst/>
              <a:ahLst/>
              <a:cxnLst/>
              <a:rect l="l" t="t" r="r" b="b"/>
              <a:pathLst>
                <a:path w="2696844" h="878205">
                  <a:moveTo>
                    <a:pt x="0" y="0"/>
                  </a:moveTo>
                  <a:lnTo>
                    <a:pt x="2696447" y="0"/>
                  </a:lnTo>
                  <a:lnTo>
                    <a:pt x="2696447" y="877776"/>
                  </a:lnTo>
                  <a:lnTo>
                    <a:pt x="0" y="877776"/>
                  </a:lnTo>
                  <a:lnTo>
                    <a:pt x="0" y="0"/>
                  </a:lnTo>
                  <a:close/>
                </a:path>
              </a:pathLst>
            </a:custGeom>
            <a:solidFill>
              <a:srgbClr val="42B161"/>
            </a:solidFill>
          </p:spPr>
          <p:txBody>
            <a:bodyPr wrap="square" lIns="0" tIns="0" rIns="0" bIns="0" rtlCol="0"/>
            <a:lstStyle/>
            <a:p>
              <a:endParaRPr/>
            </a:p>
          </p:txBody>
        </p:sp>
        <p:sp>
          <p:nvSpPr>
            <p:cNvPr id="11" name="object 11"/>
            <p:cNvSpPr/>
            <p:nvPr/>
          </p:nvSpPr>
          <p:spPr>
            <a:xfrm>
              <a:off x="15767116" y="1"/>
              <a:ext cx="2520950" cy="685165"/>
            </a:xfrm>
            <a:custGeom>
              <a:avLst/>
              <a:gdLst/>
              <a:ahLst/>
              <a:cxnLst/>
              <a:rect l="l" t="t" r="r" b="b"/>
              <a:pathLst>
                <a:path w="2520950" h="685165">
                  <a:moveTo>
                    <a:pt x="0" y="0"/>
                  </a:moveTo>
                  <a:lnTo>
                    <a:pt x="2520882" y="0"/>
                  </a:lnTo>
                  <a:lnTo>
                    <a:pt x="2520882" y="685005"/>
                  </a:lnTo>
                  <a:lnTo>
                    <a:pt x="0" y="685005"/>
                  </a:lnTo>
                  <a:lnTo>
                    <a:pt x="0" y="0"/>
                  </a:lnTo>
                  <a:close/>
                </a:path>
              </a:pathLst>
            </a:custGeom>
            <a:solidFill>
              <a:srgbClr val="FDB92E"/>
            </a:solidFill>
          </p:spPr>
          <p:txBody>
            <a:bodyPr wrap="square" lIns="0" tIns="0" rIns="0" bIns="0" rtlCol="0"/>
            <a:lstStyle/>
            <a:p>
              <a:endParaRPr/>
            </a:p>
          </p:txBody>
        </p:sp>
        <p:sp>
          <p:nvSpPr>
            <p:cNvPr id="12" name="object 12"/>
            <p:cNvSpPr/>
            <p:nvPr/>
          </p:nvSpPr>
          <p:spPr>
            <a:xfrm>
              <a:off x="15555291" y="1"/>
              <a:ext cx="2733040" cy="901065"/>
            </a:xfrm>
            <a:custGeom>
              <a:avLst/>
              <a:gdLst/>
              <a:ahLst/>
              <a:cxnLst/>
              <a:rect l="l" t="t" r="r" b="b"/>
              <a:pathLst>
                <a:path w="2733040" h="901065">
                  <a:moveTo>
                    <a:pt x="2732708" y="900661"/>
                  </a:moveTo>
                  <a:lnTo>
                    <a:pt x="26720" y="900661"/>
                  </a:lnTo>
                  <a:lnTo>
                    <a:pt x="16115" y="898498"/>
                  </a:lnTo>
                  <a:lnTo>
                    <a:pt x="7644" y="892664"/>
                  </a:lnTo>
                  <a:lnTo>
                    <a:pt x="2031" y="884146"/>
                  </a:lnTo>
                  <a:lnTo>
                    <a:pt x="0" y="873930"/>
                  </a:lnTo>
                  <a:lnTo>
                    <a:pt x="0" y="0"/>
                  </a:lnTo>
                  <a:lnTo>
                    <a:pt x="53440" y="0"/>
                  </a:lnTo>
                  <a:lnTo>
                    <a:pt x="53440" y="847246"/>
                  </a:lnTo>
                  <a:lnTo>
                    <a:pt x="2732708" y="847246"/>
                  </a:lnTo>
                  <a:lnTo>
                    <a:pt x="2732708" y="900661"/>
                  </a:lnTo>
                  <a:close/>
                </a:path>
                <a:path w="2733040" h="901065">
                  <a:moveTo>
                    <a:pt x="2732708" y="716461"/>
                  </a:moveTo>
                  <a:lnTo>
                    <a:pt x="210855" y="716461"/>
                  </a:lnTo>
                  <a:lnTo>
                    <a:pt x="200234" y="714304"/>
                  </a:lnTo>
                  <a:lnTo>
                    <a:pt x="191765" y="708487"/>
                  </a:lnTo>
                  <a:lnTo>
                    <a:pt x="186161" y="699985"/>
                  </a:lnTo>
                  <a:lnTo>
                    <a:pt x="184135" y="689777"/>
                  </a:lnTo>
                  <a:lnTo>
                    <a:pt x="184135" y="0"/>
                  </a:lnTo>
                  <a:lnTo>
                    <a:pt x="236607" y="0"/>
                  </a:lnTo>
                  <a:lnTo>
                    <a:pt x="236607" y="151489"/>
                  </a:lnTo>
                  <a:lnTo>
                    <a:pt x="2187596" y="151489"/>
                  </a:lnTo>
                  <a:lnTo>
                    <a:pt x="2198219" y="153653"/>
                  </a:lnTo>
                  <a:lnTo>
                    <a:pt x="2206689" y="159487"/>
                  </a:lnTo>
                  <a:lnTo>
                    <a:pt x="2212292" y="168005"/>
                  </a:lnTo>
                  <a:lnTo>
                    <a:pt x="2214319" y="178221"/>
                  </a:lnTo>
                  <a:lnTo>
                    <a:pt x="2212156" y="188848"/>
                  </a:lnTo>
                  <a:lnTo>
                    <a:pt x="2206324" y="197320"/>
                  </a:lnTo>
                  <a:lnTo>
                    <a:pt x="2197809" y="202926"/>
                  </a:lnTo>
                  <a:lnTo>
                    <a:pt x="2187596" y="204953"/>
                  </a:lnTo>
                  <a:lnTo>
                    <a:pt x="236607" y="204953"/>
                  </a:lnTo>
                  <a:lnTo>
                    <a:pt x="236607" y="664944"/>
                  </a:lnTo>
                  <a:lnTo>
                    <a:pt x="2732708" y="664944"/>
                  </a:lnTo>
                  <a:lnTo>
                    <a:pt x="2732708" y="716461"/>
                  </a:lnTo>
                  <a:close/>
                </a:path>
                <a:path w="2733040" h="901065">
                  <a:moveTo>
                    <a:pt x="2732708" y="206852"/>
                  </a:moveTo>
                  <a:lnTo>
                    <a:pt x="2629322" y="206852"/>
                  </a:lnTo>
                  <a:lnTo>
                    <a:pt x="2618698" y="204688"/>
                  </a:lnTo>
                  <a:lnTo>
                    <a:pt x="2610229" y="198854"/>
                  </a:lnTo>
                  <a:lnTo>
                    <a:pt x="2604625" y="190336"/>
                  </a:lnTo>
                  <a:lnTo>
                    <a:pt x="2602599" y="180120"/>
                  </a:lnTo>
                  <a:lnTo>
                    <a:pt x="2604762" y="169514"/>
                  </a:lnTo>
                  <a:lnTo>
                    <a:pt x="2610594" y="161039"/>
                  </a:lnTo>
                  <a:lnTo>
                    <a:pt x="2619109" y="155422"/>
                  </a:lnTo>
                  <a:lnTo>
                    <a:pt x="2629322" y="153389"/>
                  </a:lnTo>
                  <a:lnTo>
                    <a:pt x="2732708" y="153389"/>
                  </a:lnTo>
                  <a:lnTo>
                    <a:pt x="2732708" y="206852"/>
                  </a:lnTo>
                  <a:close/>
                </a:path>
              </a:pathLst>
            </a:custGeom>
            <a:solidFill>
              <a:srgbClr val="3A668B"/>
            </a:solidFill>
          </p:spPr>
          <p:txBody>
            <a:bodyPr wrap="square" lIns="0" tIns="0" rIns="0" bIns="0" rtlCol="0"/>
            <a:lstStyle/>
            <a:p>
              <a:endParaRPr/>
            </a:p>
          </p:txBody>
        </p:sp>
      </p:grpSp>
      <p:sp>
        <p:nvSpPr>
          <p:cNvPr id="13" name="object 13"/>
          <p:cNvSpPr/>
          <p:nvPr/>
        </p:nvSpPr>
        <p:spPr>
          <a:xfrm>
            <a:off x="15443779" y="1288155"/>
            <a:ext cx="2844220" cy="8382000"/>
          </a:xfrm>
          <a:prstGeom prst="rect">
            <a:avLst/>
          </a:prstGeom>
          <a:blipFill>
            <a:blip r:embed="rId4" cstate="print"/>
            <a:stretch>
              <a:fillRect/>
            </a:stretch>
          </a:blipFill>
        </p:spPr>
        <p:txBody>
          <a:bodyPr wrap="square" lIns="0" tIns="0" rIns="0" bIns="0" rtlCol="0"/>
          <a:lstStyle/>
          <a:p>
            <a:endParaRPr/>
          </a:p>
        </p:txBody>
      </p:sp>
      <p:sp>
        <p:nvSpPr>
          <p:cNvPr id="14" name="object 14"/>
          <p:cNvSpPr txBox="1">
            <a:spLocks noGrp="1"/>
          </p:cNvSpPr>
          <p:nvPr>
            <p:ph type="title"/>
          </p:nvPr>
        </p:nvSpPr>
        <p:spPr>
          <a:xfrm>
            <a:off x="1016000" y="984918"/>
            <a:ext cx="3783965" cy="635000"/>
          </a:xfrm>
          <a:prstGeom prst="rect">
            <a:avLst/>
          </a:prstGeom>
        </p:spPr>
        <p:txBody>
          <a:bodyPr vert="horz" wrap="square" lIns="0" tIns="12700" rIns="0" bIns="0" rtlCol="0">
            <a:spAutoFit/>
          </a:bodyPr>
          <a:lstStyle/>
          <a:p>
            <a:pPr marL="12700">
              <a:lnSpc>
                <a:spcPct val="100000"/>
              </a:lnSpc>
              <a:spcBef>
                <a:spcPts val="100"/>
              </a:spcBef>
            </a:pPr>
            <a:r>
              <a:rPr sz="4000" spc="-245" dirty="0">
                <a:solidFill>
                  <a:srgbClr val="1D4E72"/>
                </a:solidFill>
                <a:latin typeface="Comic Sans MS" panose="030F0702030302020204" pitchFamily="66" charset="0"/>
              </a:rPr>
              <a:t>1)</a:t>
            </a:r>
            <a:r>
              <a:rPr sz="4000" spc="-190" dirty="0">
                <a:solidFill>
                  <a:srgbClr val="1D4E72"/>
                </a:solidFill>
                <a:latin typeface="Comic Sans MS" panose="030F0702030302020204" pitchFamily="66" charset="0"/>
              </a:rPr>
              <a:t> </a:t>
            </a:r>
            <a:r>
              <a:rPr sz="4000" spc="125" dirty="0">
                <a:solidFill>
                  <a:srgbClr val="1D4E72"/>
                </a:solidFill>
                <a:latin typeface="Comic Sans MS" panose="030F0702030302020204" pitchFamily="66" charset="0"/>
              </a:rPr>
              <a:t>Objectives</a:t>
            </a:r>
            <a:endParaRPr sz="4000" dirty="0">
              <a:latin typeface="Comic Sans MS" panose="030F0702030302020204" pitchFamily="66" charset="0"/>
            </a:endParaRPr>
          </a:p>
        </p:txBody>
      </p:sp>
      <p:sp>
        <p:nvSpPr>
          <p:cNvPr id="15" name="object 15"/>
          <p:cNvSpPr/>
          <p:nvPr/>
        </p:nvSpPr>
        <p:spPr>
          <a:xfrm>
            <a:off x="1281427" y="2917420"/>
            <a:ext cx="123825" cy="123825"/>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1281427" y="6867107"/>
            <a:ext cx="123825" cy="123825"/>
          </a:xfrm>
          <a:prstGeom prst="rect">
            <a:avLst/>
          </a:prstGeom>
          <a:blipFill>
            <a:blip r:embed="rId6" cstate="print"/>
            <a:stretch>
              <a:fillRect/>
            </a:stretch>
          </a:blipFill>
        </p:spPr>
        <p:txBody>
          <a:bodyPr wrap="square" lIns="0" tIns="0" rIns="0" bIns="0" rtlCol="0"/>
          <a:lstStyle/>
          <a:p>
            <a:endParaRPr/>
          </a:p>
        </p:txBody>
      </p:sp>
      <p:sp>
        <p:nvSpPr>
          <p:cNvPr id="17" name="object 17"/>
          <p:cNvSpPr txBox="1"/>
          <p:nvPr/>
        </p:nvSpPr>
        <p:spPr>
          <a:xfrm>
            <a:off x="1574718" y="2497526"/>
            <a:ext cx="8582025" cy="5338256"/>
          </a:xfrm>
          <a:prstGeom prst="rect">
            <a:avLst/>
          </a:prstGeom>
        </p:spPr>
        <p:txBody>
          <a:bodyPr vert="horz" wrap="square" lIns="0" tIns="12700" rIns="0" bIns="0" rtlCol="0">
            <a:spAutoFit/>
          </a:bodyPr>
          <a:lstStyle/>
          <a:p>
            <a:pPr marL="12700" marR="5080">
              <a:lnSpc>
                <a:spcPct val="141100"/>
              </a:lnSpc>
              <a:spcBef>
                <a:spcPts val="100"/>
              </a:spcBef>
            </a:pPr>
            <a:r>
              <a:rPr sz="3100" spc="-190" dirty="0">
                <a:solidFill>
                  <a:srgbClr val="3A668B"/>
                </a:solidFill>
                <a:latin typeface="Comic Sans MS" panose="030F0702030302020204" pitchFamily="66" charset="0"/>
                <a:cs typeface="Trebuchet MS"/>
              </a:rPr>
              <a:t>The </a:t>
            </a:r>
            <a:r>
              <a:rPr sz="3100" spc="-130" dirty="0">
                <a:solidFill>
                  <a:srgbClr val="3A668B"/>
                </a:solidFill>
                <a:latin typeface="Comic Sans MS" panose="030F0702030302020204" pitchFamily="66" charset="0"/>
                <a:cs typeface="Trebuchet MS"/>
              </a:rPr>
              <a:t>ultimate </a:t>
            </a:r>
            <a:r>
              <a:rPr sz="3100" spc="-100" dirty="0">
                <a:solidFill>
                  <a:srgbClr val="3A668B"/>
                </a:solidFill>
                <a:latin typeface="Comic Sans MS" panose="030F0702030302020204" pitchFamily="66" charset="0"/>
                <a:cs typeface="Trebuchet MS"/>
              </a:rPr>
              <a:t>objective </a:t>
            </a:r>
            <a:r>
              <a:rPr sz="3100" spc="-30" dirty="0">
                <a:solidFill>
                  <a:srgbClr val="3A668B"/>
                </a:solidFill>
                <a:latin typeface="Comic Sans MS" panose="030F0702030302020204" pitchFamily="66" charset="0"/>
                <a:cs typeface="Trebuchet MS"/>
              </a:rPr>
              <a:t>of </a:t>
            </a:r>
            <a:r>
              <a:rPr sz="3100" spc="-130" dirty="0">
                <a:solidFill>
                  <a:srgbClr val="3A668B"/>
                </a:solidFill>
                <a:latin typeface="Comic Sans MS" panose="030F0702030302020204" pitchFamily="66" charset="0"/>
                <a:cs typeface="Trebuchet MS"/>
              </a:rPr>
              <a:t>this </a:t>
            </a:r>
            <a:r>
              <a:rPr sz="3100" spc="-105" dirty="0">
                <a:solidFill>
                  <a:srgbClr val="3A668B"/>
                </a:solidFill>
                <a:latin typeface="Comic Sans MS" panose="030F0702030302020204" pitchFamily="66" charset="0"/>
                <a:cs typeface="Trebuchet MS"/>
              </a:rPr>
              <a:t>project </a:t>
            </a:r>
            <a:r>
              <a:rPr sz="3100" spc="-95" dirty="0">
                <a:solidFill>
                  <a:srgbClr val="3A668B"/>
                </a:solidFill>
                <a:latin typeface="Comic Sans MS" panose="030F0702030302020204" pitchFamily="66" charset="0"/>
                <a:cs typeface="Trebuchet MS"/>
              </a:rPr>
              <a:t>is </a:t>
            </a:r>
            <a:r>
              <a:rPr sz="3100" spc="-90" dirty="0">
                <a:solidFill>
                  <a:srgbClr val="3A668B"/>
                </a:solidFill>
                <a:latin typeface="Comic Sans MS" panose="030F0702030302020204" pitchFamily="66" charset="0"/>
                <a:cs typeface="Trebuchet MS"/>
              </a:rPr>
              <a:t>to  </a:t>
            </a:r>
            <a:r>
              <a:rPr sz="3100" spc="-70" dirty="0">
                <a:solidFill>
                  <a:srgbClr val="3A668B"/>
                </a:solidFill>
                <a:latin typeface="Comic Sans MS" panose="030F0702030302020204" pitchFamily="66" charset="0"/>
                <a:cs typeface="Trebuchet MS"/>
              </a:rPr>
              <a:t>communicate </a:t>
            </a:r>
            <a:r>
              <a:rPr sz="3100" spc="-105" dirty="0">
                <a:solidFill>
                  <a:srgbClr val="3A668B"/>
                </a:solidFill>
                <a:latin typeface="Comic Sans MS" panose="030F0702030302020204" pitchFamily="66" charset="0"/>
                <a:cs typeface="Trebuchet MS"/>
              </a:rPr>
              <a:t>that </a:t>
            </a:r>
            <a:r>
              <a:rPr sz="3100" spc="-120" dirty="0">
                <a:solidFill>
                  <a:srgbClr val="3A668B"/>
                </a:solidFill>
                <a:latin typeface="Comic Sans MS" panose="030F0702030302020204" pitchFamily="66" charset="0"/>
                <a:cs typeface="Trebuchet MS"/>
              </a:rPr>
              <a:t>investments </a:t>
            </a:r>
            <a:r>
              <a:rPr sz="3100" spc="-150" dirty="0">
                <a:solidFill>
                  <a:srgbClr val="3A668B"/>
                </a:solidFill>
                <a:latin typeface="Comic Sans MS" panose="030F0702030302020204" pitchFamily="66" charset="0"/>
                <a:cs typeface="Trebuchet MS"/>
              </a:rPr>
              <a:t>in </a:t>
            </a:r>
            <a:r>
              <a:rPr sz="3100" spc="5" dirty="0">
                <a:solidFill>
                  <a:srgbClr val="3A668B"/>
                </a:solidFill>
                <a:latin typeface="Comic Sans MS" panose="030F0702030302020204" pitchFamily="66" charset="0"/>
                <a:cs typeface="Trebuchet MS"/>
              </a:rPr>
              <a:t>food </a:t>
            </a:r>
            <a:r>
              <a:rPr sz="3100" spc="25" dirty="0">
                <a:solidFill>
                  <a:srgbClr val="3A668B"/>
                </a:solidFill>
                <a:latin typeface="Comic Sans MS" panose="030F0702030302020204" pitchFamily="66" charset="0"/>
                <a:cs typeface="Trebuchet MS"/>
              </a:rPr>
              <a:t>wastage  </a:t>
            </a:r>
            <a:r>
              <a:rPr sz="3100" spc="-85" dirty="0">
                <a:solidFill>
                  <a:srgbClr val="3A668B"/>
                </a:solidFill>
                <a:latin typeface="Comic Sans MS" panose="030F0702030302020204" pitchFamily="66" charset="0"/>
                <a:cs typeface="Trebuchet MS"/>
              </a:rPr>
              <a:t>reduction </a:t>
            </a:r>
            <a:r>
              <a:rPr sz="3100" spc="-95" dirty="0">
                <a:solidFill>
                  <a:srgbClr val="3A668B"/>
                </a:solidFill>
                <a:latin typeface="Comic Sans MS" panose="030F0702030302020204" pitchFamily="66" charset="0"/>
                <a:cs typeface="Trebuchet MS"/>
              </a:rPr>
              <a:t>is </a:t>
            </a:r>
            <a:r>
              <a:rPr sz="3100" spc="-114" dirty="0">
                <a:solidFill>
                  <a:srgbClr val="3A668B"/>
                </a:solidFill>
                <a:latin typeface="Comic Sans MS" panose="030F0702030302020204" pitchFamily="66" charset="0"/>
                <a:cs typeface="Trebuchet MS"/>
              </a:rPr>
              <a:t>the </a:t>
            </a:r>
            <a:r>
              <a:rPr sz="3100" spc="-100" dirty="0">
                <a:solidFill>
                  <a:srgbClr val="3A668B"/>
                </a:solidFill>
                <a:latin typeface="Comic Sans MS" panose="030F0702030302020204" pitchFamily="66" charset="0"/>
                <a:cs typeface="Trebuchet MS"/>
              </a:rPr>
              <a:t>most </a:t>
            </a:r>
            <a:r>
              <a:rPr sz="3100" spc="-25" dirty="0">
                <a:solidFill>
                  <a:srgbClr val="3A668B"/>
                </a:solidFill>
                <a:latin typeface="Comic Sans MS" panose="030F0702030302020204" pitchFamily="66" charset="0"/>
                <a:cs typeface="Trebuchet MS"/>
              </a:rPr>
              <a:t>logical </a:t>
            </a:r>
            <a:r>
              <a:rPr sz="3100" spc="-50" dirty="0">
                <a:solidFill>
                  <a:srgbClr val="3A668B"/>
                </a:solidFill>
                <a:latin typeface="Comic Sans MS" panose="030F0702030302020204" pitchFamily="66" charset="0"/>
                <a:cs typeface="Trebuchet MS"/>
              </a:rPr>
              <a:t>step </a:t>
            </a:r>
            <a:r>
              <a:rPr sz="3100" spc="-150" dirty="0">
                <a:solidFill>
                  <a:srgbClr val="3A668B"/>
                </a:solidFill>
                <a:latin typeface="Comic Sans MS" panose="030F0702030302020204" pitchFamily="66" charset="0"/>
                <a:cs typeface="Trebuchet MS"/>
              </a:rPr>
              <a:t>in </a:t>
            </a:r>
            <a:r>
              <a:rPr sz="3100" spc="-114" dirty="0">
                <a:solidFill>
                  <a:srgbClr val="3A668B"/>
                </a:solidFill>
                <a:latin typeface="Comic Sans MS" panose="030F0702030302020204" pitchFamily="66" charset="0"/>
                <a:cs typeface="Trebuchet MS"/>
              </a:rPr>
              <a:t>the </a:t>
            </a:r>
            <a:r>
              <a:rPr sz="3100" spc="-125" dirty="0">
                <a:solidFill>
                  <a:srgbClr val="3A668B"/>
                </a:solidFill>
                <a:latin typeface="Comic Sans MS" panose="030F0702030302020204" pitchFamily="66" charset="0"/>
                <a:cs typeface="Trebuchet MS"/>
              </a:rPr>
              <a:t>pursuit </a:t>
            </a:r>
            <a:r>
              <a:rPr sz="3100" spc="-30" dirty="0">
                <a:solidFill>
                  <a:srgbClr val="3A668B"/>
                </a:solidFill>
                <a:latin typeface="Comic Sans MS" panose="030F0702030302020204" pitchFamily="66" charset="0"/>
                <a:cs typeface="Trebuchet MS"/>
              </a:rPr>
              <a:t>of  </a:t>
            </a:r>
            <a:r>
              <a:rPr sz="3100" spc="-55" dirty="0">
                <a:solidFill>
                  <a:srgbClr val="3A668B"/>
                </a:solidFill>
                <a:latin typeface="Comic Sans MS" panose="030F0702030302020204" pitchFamily="66" charset="0"/>
                <a:cs typeface="Trebuchet MS"/>
              </a:rPr>
              <a:t>sustainable </a:t>
            </a:r>
            <a:r>
              <a:rPr sz="3100" spc="-65" dirty="0">
                <a:solidFill>
                  <a:srgbClr val="3A668B"/>
                </a:solidFill>
                <a:latin typeface="Comic Sans MS" panose="030F0702030302020204" pitchFamily="66" charset="0"/>
                <a:cs typeface="Trebuchet MS"/>
              </a:rPr>
              <a:t>production </a:t>
            </a:r>
            <a:r>
              <a:rPr sz="3100" spc="15" dirty="0">
                <a:solidFill>
                  <a:srgbClr val="3A668B"/>
                </a:solidFill>
                <a:latin typeface="Comic Sans MS" panose="030F0702030302020204" pitchFamily="66" charset="0"/>
                <a:cs typeface="Trebuchet MS"/>
              </a:rPr>
              <a:t>and </a:t>
            </a:r>
            <a:r>
              <a:rPr sz="3100" spc="-100" dirty="0">
                <a:solidFill>
                  <a:srgbClr val="3A668B"/>
                </a:solidFill>
                <a:latin typeface="Comic Sans MS" panose="030F0702030302020204" pitchFamily="66" charset="0"/>
                <a:cs typeface="Trebuchet MS"/>
              </a:rPr>
              <a:t>consumption,</a:t>
            </a:r>
            <a:r>
              <a:rPr sz="3100" spc="-330" dirty="0">
                <a:solidFill>
                  <a:srgbClr val="3A668B"/>
                </a:solidFill>
                <a:latin typeface="Comic Sans MS" panose="030F0702030302020204" pitchFamily="66" charset="0"/>
                <a:cs typeface="Trebuchet MS"/>
              </a:rPr>
              <a:t> </a:t>
            </a:r>
            <a:r>
              <a:rPr sz="3100" spc="-70" dirty="0">
                <a:solidFill>
                  <a:srgbClr val="3A668B"/>
                </a:solidFill>
                <a:latin typeface="Comic Sans MS" panose="030F0702030302020204" pitchFamily="66" charset="0"/>
                <a:cs typeface="Trebuchet MS"/>
              </a:rPr>
              <a:t>including  </a:t>
            </a:r>
            <a:r>
              <a:rPr sz="3100" spc="5" dirty="0">
                <a:solidFill>
                  <a:srgbClr val="3A668B"/>
                </a:solidFill>
                <a:latin typeface="Comic Sans MS" panose="030F0702030302020204" pitchFamily="66" charset="0"/>
                <a:cs typeface="Trebuchet MS"/>
              </a:rPr>
              <a:t>food </a:t>
            </a:r>
            <a:r>
              <a:rPr sz="3100" spc="-150" dirty="0">
                <a:solidFill>
                  <a:srgbClr val="3A668B"/>
                </a:solidFill>
                <a:latin typeface="Comic Sans MS" panose="030F0702030302020204" pitchFamily="66" charset="0"/>
                <a:cs typeface="Trebuchet MS"/>
              </a:rPr>
              <a:t>security, </a:t>
            </a:r>
            <a:r>
              <a:rPr sz="3100" spc="-114" dirty="0">
                <a:solidFill>
                  <a:srgbClr val="3A668B"/>
                </a:solidFill>
                <a:latin typeface="Comic Sans MS" panose="030F0702030302020204" pitchFamily="66" charset="0"/>
                <a:cs typeface="Trebuchet MS"/>
              </a:rPr>
              <a:t>environmental</a:t>
            </a:r>
            <a:r>
              <a:rPr sz="3100" spc="-160" dirty="0">
                <a:solidFill>
                  <a:srgbClr val="3A668B"/>
                </a:solidFill>
                <a:latin typeface="Comic Sans MS" panose="030F0702030302020204" pitchFamily="66" charset="0"/>
                <a:cs typeface="Trebuchet MS"/>
              </a:rPr>
              <a:t> </a:t>
            </a:r>
            <a:r>
              <a:rPr sz="3100" spc="-85" dirty="0">
                <a:solidFill>
                  <a:srgbClr val="3A668B"/>
                </a:solidFill>
                <a:latin typeface="Comic Sans MS" panose="030F0702030302020204" pitchFamily="66" charset="0"/>
                <a:cs typeface="Trebuchet MS"/>
              </a:rPr>
              <a:t>effects.</a:t>
            </a:r>
            <a:endParaRPr lang="en-IN" sz="3100" spc="-85" dirty="0">
              <a:solidFill>
                <a:srgbClr val="3A668B"/>
              </a:solidFill>
              <a:latin typeface="Comic Sans MS" panose="030F0702030302020204" pitchFamily="66" charset="0"/>
              <a:cs typeface="Trebuchet MS"/>
            </a:endParaRPr>
          </a:p>
          <a:p>
            <a:pPr marL="12700" marR="5080">
              <a:lnSpc>
                <a:spcPct val="141100"/>
              </a:lnSpc>
              <a:spcBef>
                <a:spcPts val="100"/>
              </a:spcBef>
            </a:pPr>
            <a:endParaRPr sz="3100" dirty="0">
              <a:latin typeface="Comic Sans MS" panose="030F0702030302020204" pitchFamily="66" charset="0"/>
              <a:cs typeface="Trebuchet MS"/>
            </a:endParaRPr>
          </a:p>
          <a:p>
            <a:pPr marL="12700" marR="231775">
              <a:lnSpc>
                <a:spcPct val="141100"/>
              </a:lnSpc>
            </a:pPr>
            <a:r>
              <a:rPr sz="3100" spc="-85" dirty="0">
                <a:solidFill>
                  <a:srgbClr val="3A668B"/>
                </a:solidFill>
                <a:latin typeface="Comic Sans MS" panose="030F0702030302020204" pitchFamily="66" charset="0"/>
                <a:cs typeface="Trebuchet MS"/>
              </a:rPr>
              <a:t>Public </a:t>
            </a:r>
            <a:r>
              <a:rPr sz="3100" spc="-25" dirty="0">
                <a:solidFill>
                  <a:srgbClr val="3A668B"/>
                </a:solidFill>
                <a:latin typeface="Comic Sans MS" panose="030F0702030302020204" pitchFamily="66" charset="0"/>
                <a:cs typeface="Trebuchet MS"/>
              </a:rPr>
              <a:t>awareness </a:t>
            </a:r>
            <a:r>
              <a:rPr sz="3100" spc="-95" dirty="0">
                <a:solidFill>
                  <a:srgbClr val="3A668B"/>
                </a:solidFill>
                <a:latin typeface="Comic Sans MS" panose="030F0702030302020204" pitchFamily="66" charset="0"/>
                <a:cs typeface="Trebuchet MS"/>
              </a:rPr>
              <a:t>materials </a:t>
            </a:r>
            <a:r>
              <a:rPr sz="3100" spc="15" dirty="0">
                <a:solidFill>
                  <a:srgbClr val="3A668B"/>
                </a:solidFill>
                <a:latin typeface="Comic Sans MS" panose="030F0702030302020204" pitchFamily="66" charset="0"/>
                <a:cs typeface="Trebuchet MS"/>
              </a:rPr>
              <a:t>and </a:t>
            </a:r>
            <a:r>
              <a:rPr sz="3100" spc="130" dirty="0">
                <a:solidFill>
                  <a:srgbClr val="3A668B"/>
                </a:solidFill>
                <a:latin typeface="Comic Sans MS" panose="030F0702030302020204" pitchFamily="66" charset="0"/>
                <a:cs typeface="Trebuchet MS"/>
              </a:rPr>
              <a:t>a </a:t>
            </a:r>
            <a:r>
              <a:rPr sz="3100" spc="-70" dirty="0">
                <a:solidFill>
                  <a:srgbClr val="3A668B"/>
                </a:solidFill>
                <a:latin typeface="Comic Sans MS" panose="030F0702030302020204" pitchFamily="66" charset="0"/>
                <a:cs typeface="Trebuchet MS"/>
              </a:rPr>
              <a:t>strategy </a:t>
            </a:r>
            <a:r>
              <a:rPr sz="3100" spc="-180" dirty="0">
                <a:solidFill>
                  <a:srgbClr val="3A668B"/>
                </a:solidFill>
                <a:latin typeface="Comic Sans MS" panose="030F0702030302020204" pitchFamily="66" charset="0"/>
                <a:cs typeface="Trebuchet MS"/>
              </a:rPr>
              <a:t>will</a:t>
            </a:r>
            <a:r>
              <a:rPr sz="3100" spc="-555" dirty="0">
                <a:solidFill>
                  <a:srgbClr val="3A668B"/>
                </a:solidFill>
                <a:latin typeface="Comic Sans MS" panose="030F0702030302020204" pitchFamily="66" charset="0"/>
                <a:cs typeface="Trebuchet MS"/>
              </a:rPr>
              <a:t> </a:t>
            </a:r>
            <a:r>
              <a:rPr sz="3100" spc="15" dirty="0">
                <a:solidFill>
                  <a:srgbClr val="3A668B"/>
                </a:solidFill>
                <a:latin typeface="Comic Sans MS" panose="030F0702030302020204" pitchFamily="66" charset="0"/>
                <a:cs typeface="Trebuchet MS"/>
              </a:rPr>
              <a:t>be  </a:t>
            </a:r>
            <a:r>
              <a:rPr sz="3100" spc="-35" dirty="0">
                <a:solidFill>
                  <a:srgbClr val="3A668B"/>
                </a:solidFill>
                <a:latin typeface="Comic Sans MS" panose="030F0702030302020204" pitchFamily="66" charset="0"/>
                <a:cs typeface="Trebuchet MS"/>
              </a:rPr>
              <a:t>developed </a:t>
            </a:r>
            <a:r>
              <a:rPr sz="3100" spc="-90" dirty="0">
                <a:solidFill>
                  <a:srgbClr val="3A668B"/>
                </a:solidFill>
                <a:latin typeface="Comic Sans MS" panose="030F0702030302020204" pitchFamily="66" charset="0"/>
                <a:cs typeface="Trebuchet MS"/>
              </a:rPr>
              <a:t>to </a:t>
            </a:r>
            <a:r>
              <a:rPr sz="3100" spc="-130" dirty="0">
                <a:solidFill>
                  <a:srgbClr val="3A668B"/>
                </a:solidFill>
                <a:latin typeface="Comic Sans MS" panose="030F0702030302020204" pitchFamily="66" charset="0"/>
                <a:cs typeface="Trebuchet MS"/>
              </a:rPr>
              <a:t>this</a:t>
            </a:r>
            <a:r>
              <a:rPr sz="3100" spc="-180" dirty="0">
                <a:solidFill>
                  <a:srgbClr val="3A668B"/>
                </a:solidFill>
                <a:latin typeface="Comic Sans MS" panose="030F0702030302020204" pitchFamily="66" charset="0"/>
                <a:cs typeface="Trebuchet MS"/>
              </a:rPr>
              <a:t> </a:t>
            </a:r>
            <a:r>
              <a:rPr sz="3100" spc="-95" dirty="0">
                <a:solidFill>
                  <a:srgbClr val="3A668B"/>
                </a:solidFill>
                <a:latin typeface="Comic Sans MS" panose="030F0702030302020204" pitchFamily="66" charset="0"/>
                <a:cs typeface="Trebuchet MS"/>
              </a:rPr>
              <a:t>effect.</a:t>
            </a:r>
            <a:endParaRPr sz="3100" dirty="0">
              <a:latin typeface="Comic Sans MS" panose="030F0702030302020204" pitchFamily="66" charset="0"/>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795" y="13763"/>
            <a:ext cx="18288000" cy="8823960"/>
          </a:xfrm>
          <a:custGeom>
            <a:avLst/>
            <a:gdLst/>
            <a:ahLst/>
            <a:cxnLst/>
            <a:rect l="l" t="t" r="r" b="b"/>
            <a:pathLst>
              <a:path w="18288000" h="8823960">
                <a:moveTo>
                  <a:pt x="0" y="8823868"/>
                </a:moveTo>
                <a:lnTo>
                  <a:pt x="18288000" y="8823868"/>
                </a:lnTo>
                <a:lnTo>
                  <a:pt x="18288000" y="0"/>
                </a:lnTo>
                <a:lnTo>
                  <a:pt x="0" y="0"/>
                </a:lnTo>
                <a:lnTo>
                  <a:pt x="0" y="8823868"/>
                </a:lnTo>
                <a:close/>
              </a:path>
            </a:pathLst>
          </a:custGeom>
          <a:solidFill>
            <a:srgbClr val="FEF5D9"/>
          </a:solidFill>
        </p:spPr>
        <p:txBody>
          <a:bodyPr wrap="square" lIns="0" tIns="0" rIns="0" bIns="0" rtlCol="0"/>
          <a:lstStyle/>
          <a:p>
            <a:endParaRPr/>
          </a:p>
        </p:txBody>
      </p:sp>
      <p:sp>
        <p:nvSpPr>
          <p:cNvPr id="3" name="object 3"/>
          <p:cNvSpPr/>
          <p:nvPr/>
        </p:nvSpPr>
        <p:spPr>
          <a:xfrm>
            <a:off x="0" y="8837723"/>
            <a:ext cx="18277205" cy="1463675"/>
          </a:xfrm>
          <a:custGeom>
            <a:avLst/>
            <a:gdLst/>
            <a:ahLst/>
            <a:cxnLst/>
            <a:rect l="l" t="t" r="r" b="b"/>
            <a:pathLst>
              <a:path w="18277205" h="1463675">
                <a:moveTo>
                  <a:pt x="0" y="0"/>
                </a:moveTo>
                <a:lnTo>
                  <a:pt x="18277004" y="0"/>
                </a:lnTo>
                <a:lnTo>
                  <a:pt x="18277004" y="1463131"/>
                </a:lnTo>
                <a:lnTo>
                  <a:pt x="0" y="1463131"/>
                </a:lnTo>
                <a:lnTo>
                  <a:pt x="0" y="0"/>
                </a:lnTo>
                <a:close/>
              </a:path>
            </a:pathLst>
          </a:custGeom>
          <a:solidFill>
            <a:srgbClr val="61CD7C"/>
          </a:solidFill>
        </p:spPr>
        <p:txBody>
          <a:bodyPr wrap="square" lIns="0" tIns="0" rIns="0" bIns="0" rtlCol="0"/>
          <a:lstStyle/>
          <a:p>
            <a:endParaRPr/>
          </a:p>
        </p:txBody>
      </p:sp>
      <p:sp>
        <p:nvSpPr>
          <p:cNvPr id="4" name="object 4"/>
          <p:cNvSpPr/>
          <p:nvPr/>
        </p:nvSpPr>
        <p:spPr>
          <a:xfrm>
            <a:off x="1129740" y="1638300"/>
            <a:ext cx="127514" cy="12751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72359" y="4704573"/>
            <a:ext cx="127514" cy="12751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129740" y="7065068"/>
            <a:ext cx="127514" cy="127514"/>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1412819" y="1255821"/>
            <a:ext cx="9547225" cy="7391639"/>
          </a:xfrm>
          <a:prstGeom prst="rect">
            <a:avLst/>
          </a:prstGeom>
        </p:spPr>
        <p:txBody>
          <a:bodyPr vert="horz" wrap="square" lIns="0" tIns="12065" rIns="0" bIns="0" rtlCol="0">
            <a:spAutoFit/>
          </a:bodyPr>
          <a:lstStyle/>
          <a:p>
            <a:pPr marL="12700" marR="5080">
              <a:lnSpc>
                <a:spcPct val="141300"/>
              </a:lnSpc>
              <a:spcBef>
                <a:spcPts val="95"/>
              </a:spcBef>
            </a:pPr>
            <a:r>
              <a:rPr lang="en-US" sz="3000" spc="5" dirty="0">
                <a:solidFill>
                  <a:srgbClr val="1D4E72"/>
                </a:solidFill>
                <a:latin typeface="Comic Sans MS" panose="030F0702030302020204" pitchFamily="66" charset="0"/>
                <a:cs typeface="Lato"/>
              </a:rPr>
              <a:t>In existing system </a:t>
            </a:r>
            <a:r>
              <a:rPr lang="en-US" sz="3000" dirty="0">
                <a:solidFill>
                  <a:srgbClr val="1D4E72"/>
                </a:solidFill>
                <a:latin typeface="Comic Sans MS" panose="030F0702030302020204" pitchFamily="66" charset="0"/>
                <a:cs typeface="Lato"/>
              </a:rPr>
              <a:t>if </a:t>
            </a:r>
            <a:r>
              <a:rPr lang="en-US" sz="3000" spc="5" dirty="0">
                <a:solidFill>
                  <a:srgbClr val="1D4E72"/>
                </a:solidFill>
                <a:latin typeface="Comic Sans MS" panose="030F0702030302020204" pitchFamily="66" charset="0"/>
                <a:cs typeface="Lato"/>
              </a:rPr>
              <a:t>anyone have extra food because of  any function or </a:t>
            </a:r>
            <a:r>
              <a:rPr lang="en-US" sz="3000" dirty="0">
                <a:solidFill>
                  <a:srgbClr val="1D4E72"/>
                </a:solidFill>
                <a:latin typeface="Comic Sans MS" panose="030F0702030302020204" pitchFamily="66" charset="0"/>
                <a:cs typeface="Lato"/>
              </a:rPr>
              <a:t>in </a:t>
            </a:r>
            <a:r>
              <a:rPr lang="en-US" sz="3000" spc="5" dirty="0">
                <a:solidFill>
                  <a:srgbClr val="1D4E72"/>
                </a:solidFill>
                <a:latin typeface="Comic Sans MS" panose="030F0702030302020204" pitchFamily="66" charset="0"/>
                <a:cs typeface="Lato"/>
              </a:rPr>
              <a:t>their home </a:t>
            </a:r>
            <a:r>
              <a:rPr lang="en-US" sz="3000" dirty="0">
                <a:solidFill>
                  <a:srgbClr val="1D4E72"/>
                </a:solidFill>
                <a:latin typeface="Comic Sans MS" panose="030F0702030302020204" pitchFamily="66" charset="0"/>
                <a:cs typeface="Lato"/>
              </a:rPr>
              <a:t>it will </a:t>
            </a:r>
            <a:r>
              <a:rPr lang="en-US" sz="3000" spc="5" dirty="0">
                <a:solidFill>
                  <a:srgbClr val="1D4E72"/>
                </a:solidFill>
                <a:latin typeface="Comic Sans MS" panose="030F0702030302020204" pitchFamily="66" charset="0"/>
                <a:cs typeface="Lato"/>
              </a:rPr>
              <a:t>be become waste  because instantly there </a:t>
            </a:r>
            <a:r>
              <a:rPr lang="en-US" sz="3000" dirty="0">
                <a:solidFill>
                  <a:srgbClr val="1D4E72"/>
                </a:solidFill>
                <a:latin typeface="Comic Sans MS" panose="030F0702030302020204" pitchFamily="66" charset="0"/>
                <a:cs typeface="Lato"/>
              </a:rPr>
              <a:t>is </a:t>
            </a:r>
            <a:r>
              <a:rPr lang="en-US" sz="3000" spc="5" dirty="0">
                <a:solidFill>
                  <a:srgbClr val="1D4E72"/>
                </a:solidFill>
                <a:latin typeface="Comic Sans MS" panose="030F0702030302020204" pitchFamily="66" charset="0"/>
                <a:cs typeface="Lato"/>
              </a:rPr>
              <a:t>no way to share with anyone</a:t>
            </a:r>
            <a:r>
              <a:rPr lang="en-US" sz="3000" spc="-85" dirty="0">
                <a:solidFill>
                  <a:srgbClr val="1D4E72"/>
                </a:solidFill>
                <a:latin typeface="Comic Sans MS" panose="030F0702030302020204" pitchFamily="66" charset="0"/>
                <a:cs typeface="Lato"/>
              </a:rPr>
              <a:t> </a:t>
            </a:r>
            <a:r>
              <a:rPr lang="en-US" sz="3000" dirty="0">
                <a:solidFill>
                  <a:srgbClr val="1D4E72"/>
                </a:solidFill>
                <a:latin typeface="Comic Sans MS" panose="030F0702030302020204" pitchFamily="66" charset="0"/>
                <a:cs typeface="Lato"/>
              </a:rPr>
              <a:t>if  </a:t>
            </a:r>
            <a:r>
              <a:rPr lang="en-US" sz="3000" spc="5" dirty="0">
                <a:solidFill>
                  <a:srgbClr val="1D4E72"/>
                </a:solidFill>
                <a:latin typeface="Comic Sans MS" panose="030F0702030302020204" pitchFamily="66" charset="0"/>
                <a:cs typeface="Lato"/>
              </a:rPr>
              <a:t>they are having </a:t>
            </a:r>
            <a:r>
              <a:rPr lang="en-US" sz="3000" dirty="0">
                <a:solidFill>
                  <a:srgbClr val="1D4E72"/>
                </a:solidFill>
                <a:latin typeface="Comic Sans MS" panose="030F0702030302020204" pitchFamily="66" charset="0"/>
                <a:cs typeface="Lato"/>
              </a:rPr>
              <a:t>lots </a:t>
            </a:r>
            <a:r>
              <a:rPr lang="en-US" sz="3000" spc="5" dirty="0">
                <a:solidFill>
                  <a:srgbClr val="1D4E72"/>
                </a:solidFill>
                <a:latin typeface="Comic Sans MS" panose="030F0702030302020204" pitchFamily="66" charset="0"/>
                <a:cs typeface="Lato"/>
              </a:rPr>
              <a:t>of</a:t>
            </a:r>
            <a:r>
              <a:rPr lang="en-US" sz="3000" spc="-25" dirty="0">
                <a:solidFill>
                  <a:srgbClr val="1D4E72"/>
                </a:solidFill>
                <a:latin typeface="Comic Sans MS" panose="030F0702030302020204" pitchFamily="66" charset="0"/>
                <a:cs typeface="Lato"/>
              </a:rPr>
              <a:t> </a:t>
            </a:r>
            <a:r>
              <a:rPr lang="en-US" sz="3000" spc="5" dirty="0">
                <a:solidFill>
                  <a:srgbClr val="1D4E72"/>
                </a:solidFill>
                <a:latin typeface="Comic Sans MS" panose="030F0702030302020204" pitchFamily="66" charset="0"/>
                <a:cs typeface="Lato"/>
              </a:rPr>
              <a:t>food.</a:t>
            </a:r>
          </a:p>
          <a:p>
            <a:pPr marL="12700" marR="5080">
              <a:spcBef>
                <a:spcPts val="95"/>
              </a:spcBef>
            </a:pPr>
            <a:endParaRPr lang="en-US" sz="3000" dirty="0">
              <a:latin typeface="Comic Sans MS" panose="030F0702030302020204" pitchFamily="66" charset="0"/>
              <a:cs typeface="Lato"/>
            </a:endParaRPr>
          </a:p>
          <a:p>
            <a:pPr marL="12700" marR="201295">
              <a:lnSpc>
                <a:spcPct val="141300"/>
              </a:lnSpc>
            </a:pPr>
            <a:r>
              <a:rPr lang="en-US" sz="3000" spc="5" dirty="0">
                <a:solidFill>
                  <a:srgbClr val="1D4E72"/>
                </a:solidFill>
                <a:latin typeface="Comic Sans MS" panose="030F0702030302020204" pitchFamily="66" charset="0"/>
                <a:cs typeface="Lato"/>
              </a:rPr>
              <a:t>Even </a:t>
            </a:r>
            <a:r>
              <a:rPr lang="en-US" sz="3000" dirty="0">
                <a:solidFill>
                  <a:srgbClr val="1D4E72"/>
                </a:solidFill>
                <a:latin typeface="Comic Sans MS" panose="030F0702030302020204" pitchFamily="66" charset="0"/>
                <a:cs typeface="Lato"/>
              </a:rPr>
              <a:t>if </a:t>
            </a:r>
            <a:r>
              <a:rPr lang="en-US" sz="3000" spc="5" dirty="0">
                <a:solidFill>
                  <a:srgbClr val="1D4E72"/>
                </a:solidFill>
                <a:latin typeface="Comic Sans MS" panose="030F0702030302020204" pitchFamily="66" charset="0"/>
                <a:cs typeface="Lato"/>
              </a:rPr>
              <a:t>they want to give that extra food to any  orphanage or poor people they don’t have time or</a:t>
            </a:r>
            <a:r>
              <a:rPr lang="en-US" sz="3000" spc="-100" dirty="0">
                <a:solidFill>
                  <a:srgbClr val="1D4E72"/>
                </a:solidFill>
                <a:latin typeface="Comic Sans MS" panose="030F0702030302020204" pitchFamily="66" charset="0"/>
                <a:cs typeface="Lato"/>
              </a:rPr>
              <a:t> </a:t>
            </a:r>
            <a:r>
              <a:rPr lang="en-US" sz="3000" spc="5" dirty="0">
                <a:solidFill>
                  <a:srgbClr val="1D4E72"/>
                </a:solidFill>
                <a:latin typeface="Comic Sans MS" panose="030F0702030302020204" pitchFamily="66" charset="0"/>
                <a:cs typeface="Lato"/>
              </a:rPr>
              <a:t>don’t  have an idea about</a:t>
            </a:r>
            <a:r>
              <a:rPr lang="en-US" sz="3000" spc="-20" dirty="0">
                <a:solidFill>
                  <a:srgbClr val="1D4E72"/>
                </a:solidFill>
                <a:latin typeface="Comic Sans MS" panose="030F0702030302020204" pitchFamily="66" charset="0"/>
                <a:cs typeface="Lato"/>
              </a:rPr>
              <a:t> </a:t>
            </a:r>
            <a:r>
              <a:rPr lang="en-US" sz="3000" dirty="0">
                <a:solidFill>
                  <a:srgbClr val="1D4E72"/>
                </a:solidFill>
                <a:latin typeface="Comic Sans MS" panose="030F0702030302020204" pitchFamily="66" charset="0"/>
                <a:cs typeface="Lato"/>
              </a:rPr>
              <a:t>that.</a:t>
            </a:r>
          </a:p>
          <a:p>
            <a:pPr marL="12700" marR="201295"/>
            <a:endParaRPr lang="en-US" sz="3000" dirty="0">
              <a:latin typeface="Comic Sans MS" panose="030F0702030302020204" pitchFamily="66" charset="0"/>
              <a:cs typeface="Lato"/>
            </a:endParaRPr>
          </a:p>
          <a:p>
            <a:pPr marL="12700" marR="660400">
              <a:lnSpc>
                <a:spcPct val="141300"/>
              </a:lnSpc>
            </a:pPr>
            <a:r>
              <a:rPr lang="en-US" sz="3000" spc="5" dirty="0">
                <a:solidFill>
                  <a:srgbClr val="1D4E72"/>
                </a:solidFill>
                <a:latin typeface="Comic Sans MS" panose="030F0702030302020204" pitchFamily="66" charset="0"/>
                <a:cs typeface="Lato"/>
              </a:rPr>
              <a:t>So that we have create a web application for sponsor</a:t>
            </a:r>
            <a:r>
              <a:rPr lang="en-US" sz="3000" spc="-110" dirty="0">
                <a:solidFill>
                  <a:srgbClr val="1D4E72"/>
                </a:solidFill>
                <a:latin typeface="Comic Sans MS" panose="030F0702030302020204" pitchFamily="66" charset="0"/>
                <a:cs typeface="Lato"/>
              </a:rPr>
              <a:t> </a:t>
            </a:r>
            <a:r>
              <a:rPr lang="en-US" sz="3000" spc="5" dirty="0">
                <a:solidFill>
                  <a:srgbClr val="1D4E72"/>
                </a:solidFill>
                <a:latin typeface="Comic Sans MS" panose="030F0702030302020204" pitchFamily="66" charset="0"/>
                <a:cs typeface="Lato"/>
              </a:rPr>
              <a:t>that  extra food to poor people or nearby</a:t>
            </a:r>
            <a:r>
              <a:rPr lang="en-US" sz="3000" spc="-60" dirty="0">
                <a:solidFill>
                  <a:srgbClr val="1D4E72"/>
                </a:solidFill>
                <a:latin typeface="Comic Sans MS" panose="030F0702030302020204" pitchFamily="66" charset="0"/>
                <a:cs typeface="Lato"/>
              </a:rPr>
              <a:t> </a:t>
            </a:r>
            <a:r>
              <a:rPr lang="en-US" sz="3000" spc="5" dirty="0">
                <a:solidFill>
                  <a:srgbClr val="1D4E72"/>
                </a:solidFill>
                <a:latin typeface="Comic Sans MS" panose="030F0702030302020204" pitchFamily="66" charset="0"/>
                <a:cs typeface="Lato"/>
              </a:rPr>
              <a:t>orphanage.</a:t>
            </a:r>
            <a:endParaRPr lang="en-US" sz="3000" dirty="0">
              <a:latin typeface="Comic Sans MS" panose="030F0702030302020204" pitchFamily="66" charset="0"/>
              <a:cs typeface="Lato"/>
            </a:endParaRPr>
          </a:p>
        </p:txBody>
      </p:sp>
      <p:grpSp>
        <p:nvGrpSpPr>
          <p:cNvPr id="8" name="object 8"/>
          <p:cNvGrpSpPr/>
          <p:nvPr/>
        </p:nvGrpSpPr>
        <p:grpSpPr>
          <a:xfrm>
            <a:off x="10938905" y="0"/>
            <a:ext cx="7349490" cy="10287000"/>
            <a:chOff x="10938905" y="0"/>
            <a:chExt cx="7349490" cy="10287000"/>
          </a:xfrm>
        </p:grpSpPr>
        <p:sp>
          <p:nvSpPr>
            <p:cNvPr id="9" name="object 9"/>
            <p:cNvSpPr/>
            <p:nvPr/>
          </p:nvSpPr>
          <p:spPr>
            <a:xfrm>
              <a:off x="17186030" y="5954111"/>
              <a:ext cx="287020" cy="3253740"/>
            </a:xfrm>
            <a:custGeom>
              <a:avLst/>
              <a:gdLst/>
              <a:ahLst/>
              <a:cxnLst/>
              <a:rect l="l" t="t" r="r" b="b"/>
              <a:pathLst>
                <a:path w="287019" h="3253740">
                  <a:moveTo>
                    <a:pt x="227026" y="3253510"/>
                  </a:moveTo>
                  <a:lnTo>
                    <a:pt x="184931" y="3235975"/>
                  </a:lnTo>
                  <a:lnTo>
                    <a:pt x="167350" y="3193922"/>
                  </a:lnTo>
                  <a:lnTo>
                    <a:pt x="159694" y="100031"/>
                  </a:lnTo>
                  <a:lnTo>
                    <a:pt x="164407" y="76914"/>
                  </a:lnTo>
                  <a:lnTo>
                    <a:pt x="177227" y="57930"/>
                  </a:lnTo>
                  <a:lnTo>
                    <a:pt x="196175" y="45075"/>
                  </a:lnTo>
                  <a:lnTo>
                    <a:pt x="219274" y="40347"/>
                  </a:lnTo>
                  <a:lnTo>
                    <a:pt x="242428" y="45075"/>
                  </a:lnTo>
                  <a:lnTo>
                    <a:pt x="261405" y="57930"/>
                  </a:lnTo>
                  <a:lnTo>
                    <a:pt x="274235" y="76914"/>
                  </a:lnTo>
                  <a:lnTo>
                    <a:pt x="278950" y="100031"/>
                  </a:lnTo>
                  <a:lnTo>
                    <a:pt x="286606" y="3193922"/>
                  </a:lnTo>
                  <a:lnTo>
                    <a:pt x="281893" y="3217024"/>
                  </a:lnTo>
                  <a:lnTo>
                    <a:pt x="269073" y="3235975"/>
                  </a:lnTo>
                  <a:lnTo>
                    <a:pt x="250125" y="3248797"/>
                  </a:lnTo>
                  <a:lnTo>
                    <a:pt x="227026" y="3253510"/>
                  </a:lnTo>
                  <a:close/>
                </a:path>
                <a:path w="287019" h="3253740">
                  <a:moveTo>
                    <a:pt x="67332" y="3213163"/>
                  </a:moveTo>
                  <a:lnTo>
                    <a:pt x="25237" y="3195580"/>
                  </a:lnTo>
                  <a:lnTo>
                    <a:pt x="7656" y="3153479"/>
                  </a:lnTo>
                  <a:lnTo>
                    <a:pt x="0" y="59587"/>
                  </a:lnTo>
                  <a:lnTo>
                    <a:pt x="4714" y="36486"/>
                  </a:lnTo>
                  <a:lnTo>
                    <a:pt x="17545" y="17535"/>
                  </a:lnTo>
                  <a:lnTo>
                    <a:pt x="36522" y="4713"/>
                  </a:lnTo>
                  <a:lnTo>
                    <a:pt x="59676" y="0"/>
                  </a:lnTo>
                  <a:lnTo>
                    <a:pt x="82774" y="4713"/>
                  </a:lnTo>
                  <a:lnTo>
                    <a:pt x="101723" y="17535"/>
                  </a:lnTo>
                  <a:lnTo>
                    <a:pt x="114542" y="36486"/>
                  </a:lnTo>
                  <a:lnTo>
                    <a:pt x="119255" y="59587"/>
                  </a:lnTo>
                  <a:lnTo>
                    <a:pt x="127008" y="3153479"/>
                  </a:lnTo>
                  <a:lnTo>
                    <a:pt x="122280" y="3176595"/>
                  </a:lnTo>
                  <a:lnTo>
                    <a:pt x="109427" y="3195580"/>
                  </a:lnTo>
                  <a:lnTo>
                    <a:pt x="90446" y="3208434"/>
                  </a:lnTo>
                  <a:lnTo>
                    <a:pt x="67332" y="3213163"/>
                  </a:lnTo>
                  <a:close/>
                </a:path>
              </a:pathLst>
            </a:custGeom>
            <a:solidFill>
              <a:srgbClr val="1D4E72"/>
            </a:solidFill>
          </p:spPr>
          <p:txBody>
            <a:bodyPr wrap="square" lIns="0" tIns="0" rIns="0" bIns="0" rtlCol="0"/>
            <a:lstStyle/>
            <a:p>
              <a:endParaRPr/>
            </a:p>
          </p:txBody>
        </p:sp>
        <p:sp>
          <p:nvSpPr>
            <p:cNvPr id="10" name="object 10"/>
            <p:cNvSpPr/>
            <p:nvPr/>
          </p:nvSpPr>
          <p:spPr>
            <a:xfrm>
              <a:off x="10938905" y="2017367"/>
              <a:ext cx="7349093" cy="8269632"/>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3377456" y="0"/>
              <a:ext cx="4244975" cy="2493645"/>
            </a:xfrm>
            <a:custGeom>
              <a:avLst/>
              <a:gdLst/>
              <a:ahLst/>
              <a:cxnLst/>
              <a:rect l="l" t="t" r="r" b="b"/>
              <a:pathLst>
                <a:path w="4244975" h="2493645">
                  <a:moveTo>
                    <a:pt x="0" y="0"/>
                  </a:moveTo>
                  <a:lnTo>
                    <a:pt x="4244793" y="0"/>
                  </a:lnTo>
                  <a:lnTo>
                    <a:pt x="4244793" y="2493255"/>
                  </a:lnTo>
                  <a:lnTo>
                    <a:pt x="0" y="2493255"/>
                  </a:lnTo>
                  <a:lnTo>
                    <a:pt x="0" y="0"/>
                  </a:lnTo>
                  <a:close/>
                </a:path>
              </a:pathLst>
            </a:custGeom>
            <a:solidFill>
              <a:srgbClr val="61CD7C"/>
            </a:solidFill>
          </p:spPr>
          <p:txBody>
            <a:bodyPr wrap="square" lIns="0" tIns="0" rIns="0" bIns="0" rtlCol="0"/>
            <a:lstStyle/>
            <a:p>
              <a:endParaRPr/>
            </a:p>
          </p:txBody>
        </p:sp>
        <p:sp>
          <p:nvSpPr>
            <p:cNvPr id="12" name="object 12"/>
            <p:cNvSpPr/>
            <p:nvPr/>
          </p:nvSpPr>
          <p:spPr>
            <a:xfrm>
              <a:off x="13565169" y="0"/>
              <a:ext cx="3837940" cy="2313305"/>
            </a:xfrm>
            <a:custGeom>
              <a:avLst/>
              <a:gdLst/>
              <a:ahLst/>
              <a:cxnLst/>
              <a:rect l="l" t="t" r="r" b="b"/>
              <a:pathLst>
                <a:path w="3837940" h="2313305">
                  <a:moveTo>
                    <a:pt x="0" y="0"/>
                  </a:moveTo>
                  <a:lnTo>
                    <a:pt x="3837446" y="0"/>
                  </a:lnTo>
                  <a:lnTo>
                    <a:pt x="3837446" y="2313098"/>
                  </a:lnTo>
                  <a:lnTo>
                    <a:pt x="0" y="2313098"/>
                  </a:lnTo>
                  <a:lnTo>
                    <a:pt x="0" y="0"/>
                  </a:lnTo>
                  <a:close/>
                </a:path>
              </a:pathLst>
            </a:custGeom>
            <a:solidFill>
              <a:srgbClr val="FDB92E"/>
            </a:solidFill>
          </p:spPr>
          <p:txBody>
            <a:bodyPr wrap="square" lIns="0" tIns="0" rIns="0" bIns="0" rtlCol="0"/>
            <a:lstStyle/>
            <a:p>
              <a:endParaRPr/>
            </a:p>
          </p:txBody>
        </p:sp>
        <p:sp>
          <p:nvSpPr>
            <p:cNvPr id="13" name="object 13"/>
            <p:cNvSpPr/>
            <p:nvPr/>
          </p:nvSpPr>
          <p:spPr>
            <a:xfrm>
              <a:off x="14127058" y="0"/>
              <a:ext cx="2179955" cy="633095"/>
            </a:xfrm>
            <a:custGeom>
              <a:avLst/>
              <a:gdLst/>
              <a:ahLst/>
              <a:cxnLst/>
              <a:rect l="l" t="t" r="r" b="b"/>
              <a:pathLst>
                <a:path w="2179955" h="633095">
                  <a:moveTo>
                    <a:pt x="2179861" y="632549"/>
                  </a:moveTo>
                  <a:lnTo>
                    <a:pt x="0" y="632549"/>
                  </a:lnTo>
                  <a:lnTo>
                    <a:pt x="13960" y="582843"/>
                  </a:lnTo>
                  <a:lnTo>
                    <a:pt x="29480" y="533914"/>
                  </a:lnTo>
                  <a:lnTo>
                    <a:pt x="46526" y="485795"/>
                  </a:lnTo>
                  <a:lnTo>
                    <a:pt x="65063" y="438522"/>
                  </a:lnTo>
                  <a:lnTo>
                    <a:pt x="85058" y="392130"/>
                  </a:lnTo>
                  <a:lnTo>
                    <a:pt x="106475" y="346653"/>
                  </a:lnTo>
                  <a:lnTo>
                    <a:pt x="129282" y="302127"/>
                  </a:lnTo>
                  <a:lnTo>
                    <a:pt x="153443" y="258586"/>
                  </a:lnTo>
                  <a:lnTo>
                    <a:pt x="178926" y="216066"/>
                  </a:lnTo>
                  <a:lnTo>
                    <a:pt x="205694" y="174601"/>
                  </a:lnTo>
                  <a:lnTo>
                    <a:pt x="233716" y="134225"/>
                  </a:lnTo>
                  <a:lnTo>
                    <a:pt x="262955" y="94975"/>
                  </a:lnTo>
                  <a:lnTo>
                    <a:pt x="293379" y="56885"/>
                  </a:lnTo>
                  <a:lnTo>
                    <a:pt x="324952" y="19989"/>
                  </a:lnTo>
                  <a:lnTo>
                    <a:pt x="343273" y="0"/>
                  </a:lnTo>
                  <a:lnTo>
                    <a:pt x="1804829" y="0"/>
                  </a:lnTo>
                  <a:lnTo>
                    <a:pt x="1859994" y="58483"/>
                  </a:lnTo>
                  <a:lnTo>
                    <a:pt x="1892060" y="95746"/>
                  </a:lnTo>
                  <a:lnTo>
                    <a:pt x="1923035" y="134230"/>
                  </a:lnTo>
                  <a:lnTo>
                    <a:pt x="1952878" y="173916"/>
                  </a:lnTo>
                  <a:lnTo>
                    <a:pt x="1981546" y="214784"/>
                  </a:lnTo>
                  <a:lnTo>
                    <a:pt x="2008999" y="256814"/>
                  </a:lnTo>
                  <a:lnTo>
                    <a:pt x="2035194" y="299987"/>
                  </a:lnTo>
                  <a:lnTo>
                    <a:pt x="2060090" y="344284"/>
                  </a:lnTo>
                  <a:lnTo>
                    <a:pt x="2083645" y="389684"/>
                  </a:lnTo>
                  <a:lnTo>
                    <a:pt x="2105819" y="436167"/>
                  </a:lnTo>
                  <a:lnTo>
                    <a:pt x="2126569" y="483715"/>
                  </a:lnTo>
                  <a:lnTo>
                    <a:pt x="2145853" y="532308"/>
                  </a:lnTo>
                  <a:lnTo>
                    <a:pt x="2163631" y="581926"/>
                  </a:lnTo>
                  <a:lnTo>
                    <a:pt x="2179861" y="632549"/>
                  </a:lnTo>
                  <a:close/>
                </a:path>
              </a:pathLst>
            </a:custGeom>
            <a:solidFill>
              <a:srgbClr val="61CD7C"/>
            </a:solidFill>
          </p:spPr>
          <p:txBody>
            <a:bodyPr wrap="square" lIns="0" tIns="0" rIns="0" bIns="0" rtlCol="0"/>
            <a:lstStyle/>
            <a:p>
              <a:endParaRPr/>
            </a:p>
          </p:txBody>
        </p:sp>
        <p:sp>
          <p:nvSpPr>
            <p:cNvPr id="14" name="object 14"/>
            <p:cNvSpPr/>
            <p:nvPr/>
          </p:nvSpPr>
          <p:spPr>
            <a:xfrm>
              <a:off x="13377456" y="0"/>
              <a:ext cx="4448175" cy="2717165"/>
            </a:xfrm>
            <a:custGeom>
              <a:avLst/>
              <a:gdLst/>
              <a:ahLst/>
              <a:cxnLst/>
              <a:rect l="l" t="t" r="r" b="b"/>
              <a:pathLst>
                <a:path w="4448175" h="2717165">
                  <a:moveTo>
                    <a:pt x="4447878" y="2716902"/>
                  </a:moveTo>
                  <a:lnTo>
                    <a:pt x="162171" y="2696493"/>
                  </a:lnTo>
                  <a:lnTo>
                    <a:pt x="129363" y="2656457"/>
                  </a:lnTo>
                  <a:lnTo>
                    <a:pt x="96804" y="2616192"/>
                  </a:lnTo>
                  <a:lnTo>
                    <a:pt x="64432" y="2575752"/>
                  </a:lnTo>
                  <a:lnTo>
                    <a:pt x="0" y="2494559"/>
                  </a:lnTo>
                  <a:lnTo>
                    <a:pt x="4244793" y="2494559"/>
                  </a:lnTo>
                  <a:lnTo>
                    <a:pt x="4244793" y="0"/>
                  </a:lnTo>
                  <a:lnTo>
                    <a:pt x="4438877" y="0"/>
                  </a:lnTo>
                  <a:lnTo>
                    <a:pt x="4447878" y="2716902"/>
                  </a:lnTo>
                  <a:close/>
                </a:path>
              </a:pathLst>
            </a:custGeom>
            <a:solidFill>
              <a:srgbClr val="BD7E21"/>
            </a:solidFill>
          </p:spPr>
          <p:txBody>
            <a:bodyPr wrap="square" lIns="0" tIns="0" rIns="0" bIns="0" rtlCol="0"/>
            <a:lstStyle/>
            <a:p>
              <a:endParaRPr/>
            </a:p>
          </p:txBody>
        </p:sp>
        <p:sp>
          <p:nvSpPr>
            <p:cNvPr id="15" name="object 15"/>
            <p:cNvSpPr/>
            <p:nvPr/>
          </p:nvSpPr>
          <p:spPr>
            <a:xfrm>
              <a:off x="14127058" y="700231"/>
              <a:ext cx="2239010" cy="634365"/>
            </a:xfrm>
            <a:custGeom>
              <a:avLst/>
              <a:gdLst/>
              <a:ahLst/>
              <a:cxnLst/>
              <a:rect l="l" t="t" r="r" b="b"/>
              <a:pathLst>
                <a:path w="2239009" h="634365">
                  <a:moveTo>
                    <a:pt x="2238629" y="633905"/>
                  </a:moveTo>
                  <a:lnTo>
                    <a:pt x="0" y="633905"/>
                  </a:lnTo>
                  <a:lnTo>
                    <a:pt x="18175" y="611050"/>
                  </a:lnTo>
                  <a:lnTo>
                    <a:pt x="47089" y="576753"/>
                  </a:lnTo>
                  <a:lnTo>
                    <a:pt x="86631" y="532993"/>
                  </a:lnTo>
                  <a:lnTo>
                    <a:pt x="136693" y="481749"/>
                  </a:lnTo>
                  <a:lnTo>
                    <a:pt x="165635" y="453939"/>
                  </a:lnTo>
                  <a:lnTo>
                    <a:pt x="197166" y="425000"/>
                  </a:lnTo>
                  <a:lnTo>
                    <a:pt x="231272" y="395180"/>
                  </a:lnTo>
                  <a:lnTo>
                    <a:pt x="267940" y="364725"/>
                  </a:lnTo>
                  <a:lnTo>
                    <a:pt x="307156" y="333883"/>
                  </a:lnTo>
                  <a:lnTo>
                    <a:pt x="348907" y="302902"/>
                  </a:lnTo>
                  <a:lnTo>
                    <a:pt x="393178" y="272029"/>
                  </a:lnTo>
                  <a:lnTo>
                    <a:pt x="439956" y="241511"/>
                  </a:lnTo>
                  <a:lnTo>
                    <a:pt x="489228" y="211595"/>
                  </a:lnTo>
                  <a:lnTo>
                    <a:pt x="540980" y="182530"/>
                  </a:lnTo>
                  <a:lnTo>
                    <a:pt x="595198" y="154561"/>
                  </a:lnTo>
                  <a:lnTo>
                    <a:pt x="651869" y="127938"/>
                  </a:lnTo>
                  <a:lnTo>
                    <a:pt x="710978" y="102906"/>
                  </a:lnTo>
                  <a:lnTo>
                    <a:pt x="772513" y="79714"/>
                  </a:lnTo>
                  <a:lnTo>
                    <a:pt x="836460" y="58608"/>
                  </a:lnTo>
                  <a:lnTo>
                    <a:pt x="902804" y="39836"/>
                  </a:lnTo>
                  <a:lnTo>
                    <a:pt x="971533" y="23646"/>
                  </a:lnTo>
                  <a:lnTo>
                    <a:pt x="1042633" y="10285"/>
                  </a:lnTo>
                  <a:lnTo>
                    <a:pt x="1116090" y="0"/>
                  </a:lnTo>
                  <a:lnTo>
                    <a:pt x="1190163" y="10628"/>
                  </a:lnTo>
                  <a:lnTo>
                    <a:pt x="1261961" y="24443"/>
                  </a:lnTo>
                  <a:lnTo>
                    <a:pt x="1331455" y="41180"/>
                  </a:lnTo>
                  <a:lnTo>
                    <a:pt x="1398620" y="60576"/>
                  </a:lnTo>
                  <a:lnTo>
                    <a:pt x="1463429" y="82368"/>
                  </a:lnTo>
                  <a:lnTo>
                    <a:pt x="1525854" y="106291"/>
                  </a:lnTo>
                  <a:lnTo>
                    <a:pt x="1585869" y="132081"/>
                  </a:lnTo>
                  <a:lnTo>
                    <a:pt x="1643447" y="159475"/>
                  </a:lnTo>
                  <a:lnTo>
                    <a:pt x="1698560" y="188210"/>
                  </a:lnTo>
                  <a:lnTo>
                    <a:pt x="1751183" y="218020"/>
                  </a:lnTo>
                  <a:lnTo>
                    <a:pt x="1801288" y="248644"/>
                  </a:lnTo>
                  <a:lnTo>
                    <a:pt x="1848849" y="279816"/>
                  </a:lnTo>
                  <a:lnTo>
                    <a:pt x="1893838" y="311273"/>
                  </a:lnTo>
                  <a:lnTo>
                    <a:pt x="1936228" y="342751"/>
                  </a:lnTo>
                  <a:lnTo>
                    <a:pt x="1975994" y="373987"/>
                  </a:lnTo>
                  <a:lnTo>
                    <a:pt x="2013107" y="404717"/>
                  </a:lnTo>
                  <a:lnTo>
                    <a:pt x="2047541" y="434677"/>
                  </a:lnTo>
                  <a:lnTo>
                    <a:pt x="2079270" y="463604"/>
                  </a:lnTo>
                  <a:lnTo>
                    <a:pt x="2108266" y="491233"/>
                  </a:lnTo>
                  <a:lnTo>
                    <a:pt x="2157952" y="541543"/>
                  </a:lnTo>
                  <a:lnTo>
                    <a:pt x="2196384" y="583498"/>
                  </a:lnTo>
                  <a:lnTo>
                    <a:pt x="2232463" y="626151"/>
                  </a:lnTo>
                  <a:lnTo>
                    <a:pt x="2238629" y="633905"/>
                  </a:lnTo>
                  <a:close/>
                </a:path>
              </a:pathLst>
            </a:custGeom>
            <a:solidFill>
              <a:srgbClr val="FF724E"/>
            </a:solidFill>
          </p:spPr>
          <p:txBody>
            <a:bodyPr wrap="square" lIns="0" tIns="0" rIns="0" bIns="0" rtlCol="0"/>
            <a:lstStyle/>
            <a:p>
              <a:endParaRPr/>
            </a:p>
          </p:txBody>
        </p:sp>
        <p:sp>
          <p:nvSpPr>
            <p:cNvPr id="16" name="object 16"/>
            <p:cNvSpPr/>
            <p:nvPr/>
          </p:nvSpPr>
          <p:spPr>
            <a:xfrm>
              <a:off x="13348075" y="0"/>
              <a:ext cx="4505325" cy="2734945"/>
            </a:xfrm>
            <a:custGeom>
              <a:avLst/>
              <a:gdLst/>
              <a:ahLst/>
              <a:cxnLst/>
              <a:rect l="l" t="t" r="r" b="b"/>
              <a:pathLst>
                <a:path w="4505325" h="2734945">
                  <a:moveTo>
                    <a:pt x="4301303" y="2504848"/>
                  </a:moveTo>
                  <a:lnTo>
                    <a:pt x="1296" y="2504848"/>
                  </a:lnTo>
                  <a:lnTo>
                    <a:pt x="1296" y="2492068"/>
                  </a:lnTo>
                  <a:lnTo>
                    <a:pt x="0" y="2492068"/>
                  </a:lnTo>
                  <a:lnTo>
                    <a:pt x="0" y="0"/>
                  </a:lnTo>
                  <a:lnTo>
                    <a:pt x="58762" y="0"/>
                  </a:lnTo>
                  <a:lnTo>
                    <a:pt x="58762" y="2453728"/>
                  </a:lnTo>
                  <a:lnTo>
                    <a:pt x="4303558" y="2453728"/>
                  </a:lnTo>
                  <a:lnTo>
                    <a:pt x="4303558" y="2492068"/>
                  </a:lnTo>
                  <a:lnTo>
                    <a:pt x="4301303" y="2504848"/>
                  </a:lnTo>
                  <a:close/>
                </a:path>
                <a:path w="4505325" h="2734945">
                  <a:moveTo>
                    <a:pt x="4066140" y="2338710"/>
                  </a:moveTo>
                  <a:lnTo>
                    <a:pt x="205494" y="2338710"/>
                  </a:lnTo>
                  <a:lnTo>
                    <a:pt x="196172" y="2325930"/>
                  </a:lnTo>
                  <a:lnTo>
                    <a:pt x="189966" y="2313150"/>
                  </a:lnTo>
                  <a:lnTo>
                    <a:pt x="187711" y="2300370"/>
                  </a:lnTo>
                  <a:lnTo>
                    <a:pt x="187711" y="0"/>
                  </a:lnTo>
                  <a:lnTo>
                    <a:pt x="246474" y="0"/>
                  </a:lnTo>
                  <a:lnTo>
                    <a:pt x="246474" y="2274810"/>
                  </a:lnTo>
                  <a:lnTo>
                    <a:pt x="4083923" y="2274810"/>
                  </a:lnTo>
                  <a:lnTo>
                    <a:pt x="4083923" y="2300370"/>
                  </a:lnTo>
                  <a:lnTo>
                    <a:pt x="4081668" y="2313150"/>
                  </a:lnTo>
                  <a:lnTo>
                    <a:pt x="4075462" y="2325930"/>
                  </a:lnTo>
                  <a:lnTo>
                    <a:pt x="4066140" y="2338710"/>
                  </a:lnTo>
                  <a:close/>
                </a:path>
                <a:path w="4505325" h="2734945">
                  <a:moveTo>
                    <a:pt x="3418323" y="638991"/>
                  </a:moveTo>
                  <a:lnTo>
                    <a:pt x="749904" y="638991"/>
                  </a:lnTo>
                  <a:lnTo>
                    <a:pt x="750897" y="626212"/>
                  </a:lnTo>
                  <a:lnTo>
                    <a:pt x="764707" y="575092"/>
                  </a:lnTo>
                  <a:lnTo>
                    <a:pt x="780018" y="536753"/>
                  </a:lnTo>
                  <a:lnTo>
                    <a:pt x="796800" y="485633"/>
                  </a:lnTo>
                  <a:lnTo>
                    <a:pt x="815020" y="434514"/>
                  </a:lnTo>
                  <a:lnTo>
                    <a:pt x="834646" y="383395"/>
                  </a:lnTo>
                  <a:lnTo>
                    <a:pt x="855646" y="345055"/>
                  </a:lnTo>
                  <a:lnTo>
                    <a:pt x="877988" y="293936"/>
                  </a:lnTo>
                  <a:lnTo>
                    <a:pt x="901639" y="255596"/>
                  </a:lnTo>
                  <a:lnTo>
                    <a:pt x="926569" y="217257"/>
                  </a:lnTo>
                  <a:lnTo>
                    <a:pt x="952744" y="178917"/>
                  </a:lnTo>
                  <a:lnTo>
                    <a:pt x="980133" y="127798"/>
                  </a:lnTo>
                  <a:lnTo>
                    <a:pt x="1008703" y="89458"/>
                  </a:lnTo>
                  <a:lnTo>
                    <a:pt x="1038424" y="51119"/>
                  </a:lnTo>
                  <a:lnTo>
                    <a:pt x="1069262" y="12779"/>
                  </a:lnTo>
                  <a:lnTo>
                    <a:pt x="1091033" y="0"/>
                  </a:lnTo>
                  <a:lnTo>
                    <a:pt x="1171263" y="0"/>
                  </a:lnTo>
                  <a:lnTo>
                    <a:pt x="1152980" y="12779"/>
                  </a:lnTo>
                  <a:lnTo>
                    <a:pt x="1120898" y="51119"/>
                  </a:lnTo>
                  <a:lnTo>
                    <a:pt x="1089926" y="89458"/>
                  </a:lnTo>
                  <a:lnTo>
                    <a:pt x="1060098" y="127798"/>
                  </a:lnTo>
                  <a:lnTo>
                    <a:pt x="1031448" y="166137"/>
                  </a:lnTo>
                  <a:lnTo>
                    <a:pt x="1004011" y="204477"/>
                  </a:lnTo>
                  <a:lnTo>
                    <a:pt x="977821" y="242816"/>
                  </a:lnTo>
                  <a:lnTo>
                    <a:pt x="952912" y="281156"/>
                  </a:lnTo>
                  <a:lnTo>
                    <a:pt x="929318" y="332275"/>
                  </a:lnTo>
                  <a:lnTo>
                    <a:pt x="907074" y="370615"/>
                  </a:lnTo>
                  <a:lnTo>
                    <a:pt x="886213" y="421734"/>
                  </a:lnTo>
                  <a:lnTo>
                    <a:pt x="866771" y="460074"/>
                  </a:lnTo>
                  <a:lnTo>
                    <a:pt x="848780" y="511193"/>
                  </a:lnTo>
                  <a:lnTo>
                    <a:pt x="832276" y="562312"/>
                  </a:lnTo>
                  <a:lnTo>
                    <a:pt x="817292" y="600652"/>
                  </a:lnTo>
                  <a:lnTo>
                    <a:pt x="3409522" y="600652"/>
                  </a:lnTo>
                  <a:lnTo>
                    <a:pt x="3417331" y="626212"/>
                  </a:lnTo>
                  <a:lnTo>
                    <a:pt x="3418323" y="638991"/>
                  </a:lnTo>
                  <a:close/>
                </a:path>
                <a:path w="4505325" h="2734945">
                  <a:moveTo>
                    <a:pt x="3409522" y="600652"/>
                  </a:moveTo>
                  <a:lnTo>
                    <a:pt x="2952458" y="600652"/>
                  </a:lnTo>
                  <a:lnTo>
                    <a:pt x="2935456" y="562312"/>
                  </a:lnTo>
                  <a:lnTo>
                    <a:pt x="2916913" y="511193"/>
                  </a:lnTo>
                  <a:lnTo>
                    <a:pt x="2896870" y="460074"/>
                  </a:lnTo>
                  <a:lnTo>
                    <a:pt x="2875369" y="408954"/>
                  </a:lnTo>
                  <a:lnTo>
                    <a:pt x="2852453" y="370615"/>
                  </a:lnTo>
                  <a:lnTo>
                    <a:pt x="2828163" y="319495"/>
                  </a:lnTo>
                  <a:lnTo>
                    <a:pt x="2802541" y="281156"/>
                  </a:lnTo>
                  <a:lnTo>
                    <a:pt x="2775630" y="230037"/>
                  </a:lnTo>
                  <a:lnTo>
                    <a:pt x="2747472" y="191697"/>
                  </a:lnTo>
                  <a:lnTo>
                    <a:pt x="2718108" y="153358"/>
                  </a:lnTo>
                  <a:lnTo>
                    <a:pt x="2687580" y="115018"/>
                  </a:lnTo>
                  <a:lnTo>
                    <a:pt x="2655931" y="76679"/>
                  </a:lnTo>
                  <a:lnTo>
                    <a:pt x="2623203" y="38339"/>
                  </a:lnTo>
                  <a:lnTo>
                    <a:pt x="2589437" y="0"/>
                  </a:lnTo>
                  <a:lnTo>
                    <a:pt x="3043403" y="0"/>
                  </a:lnTo>
                  <a:lnTo>
                    <a:pt x="3076523" y="25559"/>
                  </a:lnTo>
                  <a:lnTo>
                    <a:pt x="3108633" y="63899"/>
                  </a:lnTo>
                  <a:lnTo>
                    <a:pt x="3139695" y="102238"/>
                  </a:lnTo>
                  <a:lnTo>
                    <a:pt x="3169674" y="140578"/>
                  </a:lnTo>
                  <a:lnTo>
                    <a:pt x="3198531" y="178917"/>
                  </a:lnTo>
                  <a:lnTo>
                    <a:pt x="3226230" y="217257"/>
                  </a:lnTo>
                  <a:lnTo>
                    <a:pt x="3252735" y="268376"/>
                  </a:lnTo>
                  <a:lnTo>
                    <a:pt x="3278008" y="306716"/>
                  </a:lnTo>
                  <a:lnTo>
                    <a:pt x="3302012" y="345055"/>
                  </a:lnTo>
                  <a:lnTo>
                    <a:pt x="3324711" y="396174"/>
                  </a:lnTo>
                  <a:lnTo>
                    <a:pt x="3346067" y="434514"/>
                  </a:lnTo>
                  <a:lnTo>
                    <a:pt x="3366044" y="485633"/>
                  </a:lnTo>
                  <a:lnTo>
                    <a:pt x="3384605" y="536753"/>
                  </a:lnTo>
                  <a:lnTo>
                    <a:pt x="3401713" y="575092"/>
                  </a:lnTo>
                  <a:lnTo>
                    <a:pt x="3409522" y="600652"/>
                  </a:lnTo>
                  <a:close/>
                </a:path>
                <a:path w="4505325" h="2734945">
                  <a:moveTo>
                    <a:pt x="4083923" y="2274810"/>
                  </a:moveTo>
                  <a:lnTo>
                    <a:pt x="4025155" y="2274810"/>
                  </a:lnTo>
                  <a:lnTo>
                    <a:pt x="4025155" y="0"/>
                  </a:lnTo>
                  <a:lnTo>
                    <a:pt x="4083923" y="0"/>
                  </a:lnTo>
                  <a:lnTo>
                    <a:pt x="4083923" y="2274810"/>
                  </a:lnTo>
                  <a:close/>
                </a:path>
                <a:path w="4505325" h="2734945">
                  <a:moveTo>
                    <a:pt x="4303558" y="2453728"/>
                  </a:moveTo>
                  <a:lnTo>
                    <a:pt x="4244790" y="2453728"/>
                  </a:lnTo>
                  <a:lnTo>
                    <a:pt x="4244790" y="0"/>
                  </a:lnTo>
                  <a:lnTo>
                    <a:pt x="4303558" y="0"/>
                  </a:lnTo>
                  <a:lnTo>
                    <a:pt x="4303558" y="2453728"/>
                  </a:lnTo>
                  <a:close/>
                </a:path>
                <a:path w="4505325" h="2734945">
                  <a:moveTo>
                    <a:pt x="4505266" y="2683765"/>
                  </a:moveTo>
                  <a:lnTo>
                    <a:pt x="4447874" y="2683765"/>
                  </a:lnTo>
                  <a:lnTo>
                    <a:pt x="4438872" y="0"/>
                  </a:lnTo>
                  <a:lnTo>
                    <a:pt x="4496300" y="0"/>
                  </a:lnTo>
                  <a:lnTo>
                    <a:pt x="4505266" y="2683765"/>
                  </a:lnTo>
                  <a:close/>
                </a:path>
                <a:path w="4505325" h="2734945">
                  <a:moveTo>
                    <a:pt x="3415518" y="651771"/>
                  </a:moveTo>
                  <a:lnTo>
                    <a:pt x="752686" y="651771"/>
                  </a:lnTo>
                  <a:lnTo>
                    <a:pt x="750579" y="638991"/>
                  </a:lnTo>
                  <a:lnTo>
                    <a:pt x="3417641" y="638991"/>
                  </a:lnTo>
                  <a:lnTo>
                    <a:pt x="3415518" y="651771"/>
                  </a:lnTo>
                  <a:close/>
                </a:path>
                <a:path w="4505325" h="2734945">
                  <a:moveTo>
                    <a:pt x="3407712" y="664551"/>
                  </a:moveTo>
                  <a:lnTo>
                    <a:pt x="760490" y="664551"/>
                  </a:lnTo>
                  <a:lnTo>
                    <a:pt x="755985" y="651771"/>
                  </a:lnTo>
                  <a:lnTo>
                    <a:pt x="3412185" y="651771"/>
                  </a:lnTo>
                  <a:lnTo>
                    <a:pt x="3407712" y="664551"/>
                  </a:lnTo>
                  <a:close/>
                </a:path>
                <a:path w="4505325" h="2734945">
                  <a:moveTo>
                    <a:pt x="3412185" y="1303543"/>
                  </a:moveTo>
                  <a:lnTo>
                    <a:pt x="755985" y="1303543"/>
                  </a:lnTo>
                  <a:lnTo>
                    <a:pt x="765844" y="1290763"/>
                  </a:lnTo>
                  <a:lnTo>
                    <a:pt x="778318" y="1277983"/>
                  </a:lnTo>
                  <a:lnTo>
                    <a:pt x="793389" y="1252424"/>
                  </a:lnTo>
                  <a:lnTo>
                    <a:pt x="811043" y="1239644"/>
                  </a:lnTo>
                  <a:lnTo>
                    <a:pt x="831264" y="1214084"/>
                  </a:lnTo>
                  <a:lnTo>
                    <a:pt x="854036" y="1188524"/>
                  </a:lnTo>
                  <a:lnTo>
                    <a:pt x="879343" y="1162965"/>
                  </a:lnTo>
                  <a:lnTo>
                    <a:pt x="907170" y="1137405"/>
                  </a:lnTo>
                  <a:lnTo>
                    <a:pt x="937501" y="1111845"/>
                  </a:lnTo>
                  <a:lnTo>
                    <a:pt x="970321" y="1073506"/>
                  </a:lnTo>
                  <a:lnTo>
                    <a:pt x="1005613" y="1047946"/>
                  </a:lnTo>
                  <a:lnTo>
                    <a:pt x="1043362" y="1022386"/>
                  </a:lnTo>
                  <a:lnTo>
                    <a:pt x="1083553" y="984047"/>
                  </a:lnTo>
                  <a:lnTo>
                    <a:pt x="1126169" y="958487"/>
                  </a:lnTo>
                  <a:lnTo>
                    <a:pt x="1171195" y="920148"/>
                  </a:lnTo>
                  <a:lnTo>
                    <a:pt x="1218616" y="894588"/>
                  </a:lnTo>
                  <a:lnTo>
                    <a:pt x="1268415" y="869028"/>
                  </a:lnTo>
                  <a:lnTo>
                    <a:pt x="1320577" y="830689"/>
                  </a:lnTo>
                  <a:lnTo>
                    <a:pt x="1375086" y="805129"/>
                  </a:lnTo>
                  <a:lnTo>
                    <a:pt x="1431927" y="779570"/>
                  </a:lnTo>
                  <a:lnTo>
                    <a:pt x="1491083" y="754010"/>
                  </a:lnTo>
                  <a:lnTo>
                    <a:pt x="1552540" y="728450"/>
                  </a:lnTo>
                  <a:lnTo>
                    <a:pt x="1616281" y="715670"/>
                  </a:lnTo>
                  <a:lnTo>
                    <a:pt x="1682292" y="690111"/>
                  </a:lnTo>
                  <a:lnTo>
                    <a:pt x="1821056" y="664551"/>
                  </a:lnTo>
                  <a:lnTo>
                    <a:pt x="2339488" y="664551"/>
                  </a:lnTo>
                  <a:lnTo>
                    <a:pt x="2482830" y="690111"/>
                  </a:lnTo>
                  <a:lnTo>
                    <a:pt x="2516923" y="702891"/>
                  </a:lnTo>
                  <a:lnTo>
                    <a:pt x="1976840" y="702891"/>
                  </a:lnTo>
                  <a:lnTo>
                    <a:pt x="1909915" y="715670"/>
                  </a:lnTo>
                  <a:lnTo>
                    <a:pt x="1844800" y="715670"/>
                  </a:lnTo>
                  <a:lnTo>
                    <a:pt x="1660432" y="754010"/>
                  </a:lnTo>
                  <a:lnTo>
                    <a:pt x="1602676" y="779570"/>
                  </a:lnTo>
                  <a:lnTo>
                    <a:pt x="1546789" y="792349"/>
                  </a:lnTo>
                  <a:lnTo>
                    <a:pt x="1492785" y="817909"/>
                  </a:lnTo>
                  <a:lnTo>
                    <a:pt x="1440674" y="843469"/>
                  </a:lnTo>
                  <a:lnTo>
                    <a:pt x="1390469" y="869028"/>
                  </a:lnTo>
                  <a:lnTo>
                    <a:pt x="1342182" y="894588"/>
                  </a:lnTo>
                  <a:lnTo>
                    <a:pt x="1295826" y="920148"/>
                  </a:lnTo>
                  <a:lnTo>
                    <a:pt x="1251411" y="945707"/>
                  </a:lnTo>
                  <a:lnTo>
                    <a:pt x="1208951" y="971267"/>
                  </a:lnTo>
                  <a:lnTo>
                    <a:pt x="1168457" y="996827"/>
                  </a:lnTo>
                  <a:lnTo>
                    <a:pt x="1129942" y="1022386"/>
                  </a:lnTo>
                  <a:lnTo>
                    <a:pt x="1093416" y="1047946"/>
                  </a:lnTo>
                  <a:lnTo>
                    <a:pt x="1058894" y="1073506"/>
                  </a:lnTo>
                  <a:lnTo>
                    <a:pt x="1026385" y="1099065"/>
                  </a:lnTo>
                  <a:lnTo>
                    <a:pt x="995904" y="1137405"/>
                  </a:lnTo>
                  <a:lnTo>
                    <a:pt x="967461" y="1162965"/>
                  </a:lnTo>
                  <a:lnTo>
                    <a:pt x="941068" y="1175745"/>
                  </a:lnTo>
                  <a:lnTo>
                    <a:pt x="916739" y="1201304"/>
                  </a:lnTo>
                  <a:lnTo>
                    <a:pt x="894484" y="1226864"/>
                  </a:lnTo>
                  <a:lnTo>
                    <a:pt x="874316" y="1252424"/>
                  </a:lnTo>
                  <a:lnTo>
                    <a:pt x="856247" y="1265203"/>
                  </a:lnTo>
                  <a:lnTo>
                    <a:pt x="840289" y="1290763"/>
                  </a:lnTo>
                  <a:lnTo>
                    <a:pt x="3405243" y="1290763"/>
                  </a:lnTo>
                  <a:lnTo>
                    <a:pt x="3412185" y="1303543"/>
                  </a:lnTo>
                  <a:close/>
                </a:path>
                <a:path w="4505325" h="2734945">
                  <a:moveTo>
                    <a:pt x="3405243" y="1290763"/>
                  </a:moveTo>
                  <a:lnTo>
                    <a:pt x="2984383" y="1290763"/>
                  </a:lnTo>
                  <a:lnTo>
                    <a:pt x="2969548" y="1265203"/>
                  </a:lnTo>
                  <a:lnTo>
                    <a:pt x="2952195" y="1252424"/>
                  </a:lnTo>
                  <a:lnTo>
                    <a:pt x="2932344" y="1226864"/>
                  </a:lnTo>
                  <a:lnTo>
                    <a:pt x="2910017" y="1201304"/>
                  </a:lnTo>
                  <a:lnTo>
                    <a:pt x="2885237" y="1188524"/>
                  </a:lnTo>
                  <a:lnTo>
                    <a:pt x="2858024" y="1162965"/>
                  </a:lnTo>
                  <a:lnTo>
                    <a:pt x="2828400" y="1124625"/>
                  </a:lnTo>
                  <a:lnTo>
                    <a:pt x="2796387" y="1099065"/>
                  </a:lnTo>
                  <a:lnTo>
                    <a:pt x="2762006" y="1073506"/>
                  </a:lnTo>
                  <a:lnTo>
                    <a:pt x="2725279" y="1047946"/>
                  </a:lnTo>
                  <a:lnTo>
                    <a:pt x="2686227" y="1009607"/>
                  </a:lnTo>
                  <a:lnTo>
                    <a:pt x="2644873" y="984047"/>
                  </a:lnTo>
                  <a:lnTo>
                    <a:pt x="2601237" y="958487"/>
                  </a:lnTo>
                  <a:lnTo>
                    <a:pt x="2555341" y="920148"/>
                  </a:lnTo>
                  <a:lnTo>
                    <a:pt x="2507207" y="894588"/>
                  </a:lnTo>
                  <a:lnTo>
                    <a:pt x="2456856" y="869028"/>
                  </a:lnTo>
                  <a:lnTo>
                    <a:pt x="2404311" y="843469"/>
                  </a:lnTo>
                  <a:lnTo>
                    <a:pt x="2349591" y="817909"/>
                  </a:lnTo>
                  <a:lnTo>
                    <a:pt x="2292720" y="792349"/>
                  </a:lnTo>
                  <a:lnTo>
                    <a:pt x="2233718" y="766790"/>
                  </a:lnTo>
                  <a:lnTo>
                    <a:pt x="2172608" y="754010"/>
                  </a:lnTo>
                  <a:lnTo>
                    <a:pt x="2109410" y="728450"/>
                  </a:lnTo>
                  <a:lnTo>
                    <a:pt x="1976840" y="702891"/>
                  </a:lnTo>
                  <a:lnTo>
                    <a:pt x="2516923" y="702891"/>
                  </a:lnTo>
                  <a:lnTo>
                    <a:pt x="2616841" y="741230"/>
                  </a:lnTo>
                  <a:lnTo>
                    <a:pt x="2680279" y="766790"/>
                  </a:lnTo>
                  <a:lnTo>
                    <a:pt x="2741301" y="792349"/>
                  </a:lnTo>
                  <a:lnTo>
                    <a:pt x="2799880" y="817909"/>
                  </a:lnTo>
                  <a:lnTo>
                    <a:pt x="2855989" y="843469"/>
                  </a:lnTo>
                  <a:lnTo>
                    <a:pt x="2909600" y="869028"/>
                  </a:lnTo>
                  <a:lnTo>
                    <a:pt x="2960686" y="907368"/>
                  </a:lnTo>
                  <a:lnTo>
                    <a:pt x="3009219" y="932928"/>
                  </a:lnTo>
                  <a:lnTo>
                    <a:pt x="3055172" y="971267"/>
                  </a:lnTo>
                  <a:lnTo>
                    <a:pt x="3098517" y="996827"/>
                  </a:lnTo>
                  <a:lnTo>
                    <a:pt x="3139227" y="1035166"/>
                  </a:lnTo>
                  <a:lnTo>
                    <a:pt x="3177274" y="1060726"/>
                  </a:lnTo>
                  <a:lnTo>
                    <a:pt x="3212630" y="1099065"/>
                  </a:lnTo>
                  <a:lnTo>
                    <a:pt x="3245269" y="1124625"/>
                  </a:lnTo>
                  <a:lnTo>
                    <a:pt x="3275163" y="1150185"/>
                  </a:lnTo>
                  <a:lnTo>
                    <a:pt x="3326605" y="1201304"/>
                  </a:lnTo>
                  <a:lnTo>
                    <a:pt x="3366735" y="1252424"/>
                  </a:lnTo>
                  <a:lnTo>
                    <a:pt x="3382491" y="1265203"/>
                  </a:lnTo>
                  <a:lnTo>
                    <a:pt x="3395336" y="1277983"/>
                  </a:lnTo>
                  <a:lnTo>
                    <a:pt x="3405243" y="1290763"/>
                  </a:lnTo>
                  <a:close/>
                </a:path>
                <a:path w="4505325" h="2734945">
                  <a:moveTo>
                    <a:pt x="3418654" y="1329103"/>
                  </a:moveTo>
                  <a:lnTo>
                    <a:pt x="750794" y="1329103"/>
                  </a:lnTo>
                  <a:lnTo>
                    <a:pt x="750411" y="1316323"/>
                  </a:lnTo>
                  <a:lnTo>
                    <a:pt x="752178" y="1303543"/>
                  </a:lnTo>
                  <a:lnTo>
                    <a:pt x="3416744" y="1303543"/>
                  </a:lnTo>
                  <a:lnTo>
                    <a:pt x="3418896" y="1316323"/>
                  </a:lnTo>
                  <a:lnTo>
                    <a:pt x="3418654" y="1329103"/>
                  </a:lnTo>
                  <a:close/>
                </a:path>
                <a:path w="4505325" h="2734945">
                  <a:moveTo>
                    <a:pt x="3411312" y="1341882"/>
                  </a:moveTo>
                  <a:lnTo>
                    <a:pt x="758160" y="1341882"/>
                  </a:lnTo>
                  <a:lnTo>
                    <a:pt x="753441" y="1329103"/>
                  </a:lnTo>
                  <a:lnTo>
                    <a:pt x="3416029" y="1329103"/>
                  </a:lnTo>
                  <a:lnTo>
                    <a:pt x="3411312" y="1341882"/>
                  </a:lnTo>
                  <a:close/>
                </a:path>
                <a:path w="4505325" h="2734945">
                  <a:moveTo>
                    <a:pt x="4505309" y="2722105"/>
                  </a:moveTo>
                  <a:lnTo>
                    <a:pt x="177341" y="2722105"/>
                  </a:lnTo>
                  <a:lnTo>
                    <a:pt x="171785" y="2709325"/>
                  </a:lnTo>
                  <a:lnTo>
                    <a:pt x="167309" y="2709325"/>
                  </a:lnTo>
                  <a:lnTo>
                    <a:pt x="5087" y="2504848"/>
                  </a:lnTo>
                  <a:lnTo>
                    <a:pt x="4295096" y="2504848"/>
                  </a:lnTo>
                  <a:lnTo>
                    <a:pt x="4285774" y="2517627"/>
                  </a:lnTo>
                  <a:lnTo>
                    <a:pt x="90687" y="2517627"/>
                  </a:lnTo>
                  <a:lnTo>
                    <a:pt x="205620" y="2658206"/>
                  </a:lnTo>
                  <a:lnTo>
                    <a:pt x="4505266" y="2683765"/>
                  </a:lnTo>
                  <a:lnTo>
                    <a:pt x="4505309" y="2722105"/>
                  </a:lnTo>
                  <a:close/>
                </a:path>
                <a:path w="4505325" h="2734945">
                  <a:moveTo>
                    <a:pt x="4496414" y="2734885"/>
                  </a:moveTo>
                  <a:lnTo>
                    <a:pt x="4475956" y="2734885"/>
                  </a:lnTo>
                  <a:lnTo>
                    <a:pt x="190255" y="2722105"/>
                  </a:lnTo>
                  <a:lnTo>
                    <a:pt x="4501496" y="2722105"/>
                  </a:lnTo>
                  <a:lnTo>
                    <a:pt x="4496414" y="2734885"/>
                  </a:lnTo>
                  <a:close/>
                </a:path>
              </a:pathLst>
            </a:custGeom>
            <a:solidFill>
              <a:srgbClr val="1D4E72"/>
            </a:solidFill>
          </p:spPr>
          <p:txBody>
            <a:bodyPr wrap="square" lIns="0" tIns="0" rIns="0" bIns="0" rtlCol="0"/>
            <a:lstStyle/>
            <a:p>
              <a:endParaRPr/>
            </a:p>
          </p:txBody>
        </p:sp>
      </p:grpSp>
      <p:sp>
        <p:nvSpPr>
          <p:cNvPr id="17" name="object 17"/>
          <p:cNvSpPr txBox="1">
            <a:spLocks noGrp="1"/>
          </p:cNvSpPr>
          <p:nvPr>
            <p:ph type="title"/>
          </p:nvPr>
        </p:nvSpPr>
        <p:spPr>
          <a:xfrm>
            <a:off x="891116" y="430559"/>
            <a:ext cx="3320415" cy="635000"/>
          </a:xfrm>
          <a:prstGeom prst="rect">
            <a:avLst/>
          </a:prstGeom>
        </p:spPr>
        <p:txBody>
          <a:bodyPr vert="horz" wrap="square" lIns="0" tIns="12700" rIns="0" bIns="0" rtlCol="0">
            <a:spAutoFit/>
          </a:bodyPr>
          <a:lstStyle/>
          <a:p>
            <a:pPr marL="12700">
              <a:lnSpc>
                <a:spcPct val="100000"/>
              </a:lnSpc>
              <a:spcBef>
                <a:spcPts val="100"/>
              </a:spcBef>
            </a:pPr>
            <a:r>
              <a:rPr sz="4000" spc="665" dirty="0">
                <a:solidFill>
                  <a:srgbClr val="1D4E72"/>
                </a:solidFill>
                <a:latin typeface="Comic Sans MS" panose="030F0702030302020204" pitchFamily="66" charset="0"/>
              </a:rPr>
              <a:t>2)</a:t>
            </a:r>
            <a:r>
              <a:rPr sz="4000" spc="-210" dirty="0">
                <a:solidFill>
                  <a:srgbClr val="1D4E72"/>
                </a:solidFill>
                <a:latin typeface="Comic Sans MS" panose="030F0702030302020204" pitchFamily="66" charset="0"/>
              </a:rPr>
              <a:t> </a:t>
            </a:r>
            <a:r>
              <a:rPr sz="4000" spc="130" dirty="0">
                <a:solidFill>
                  <a:srgbClr val="1D4E72"/>
                </a:solidFill>
                <a:latin typeface="Comic Sans MS" panose="030F0702030302020204" pitchFamily="66" charset="0"/>
              </a:rPr>
              <a:t>Concept</a:t>
            </a:r>
            <a:endParaRPr sz="4000" dirty="0">
              <a:latin typeface="Comic Sans MS" panose="030F0702030302020204"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42296"/>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EF5D9"/>
          </a:solidFill>
        </p:spPr>
        <p:txBody>
          <a:bodyPr wrap="square" lIns="0" tIns="0" rIns="0" bIns="0" rtlCol="0"/>
          <a:lstStyle/>
          <a:p>
            <a:endParaRPr/>
          </a:p>
        </p:txBody>
      </p:sp>
      <p:sp>
        <p:nvSpPr>
          <p:cNvPr id="4" name="object 4"/>
          <p:cNvSpPr/>
          <p:nvPr/>
        </p:nvSpPr>
        <p:spPr>
          <a:xfrm>
            <a:off x="1028700" y="1053918"/>
            <a:ext cx="6210299" cy="9105887"/>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0710000" y="221129"/>
            <a:ext cx="4301490" cy="635000"/>
          </a:xfrm>
          <a:prstGeom prst="rect">
            <a:avLst/>
          </a:prstGeom>
        </p:spPr>
        <p:txBody>
          <a:bodyPr vert="horz" wrap="square" lIns="0" tIns="12700" rIns="0" bIns="0" rtlCol="0">
            <a:spAutoFit/>
          </a:bodyPr>
          <a:lstStyle/>
          <a:p>
            <a:pPr marL="12700" algn="ctr">
              <a:lnSpc>
                <a:spcPct val="100000"/>
              </a:lnSpc>
              <a:spcBef>
                <a:spcPts val="100"/>
              </a:spcBef>
            </a:pPr>
            <a:r>
              <a:rPr sz="4000" spc="165" dirty="0">
                <a:solidFill>
                  <a:srgbClr val="1D4E72"/>
                </a:solidFill>
                <a:latin typeface="Comic Sans MS" panose="030F0702030302020204" pitchFamily="66" charset="0"/>
              </a:rPr>
              <a:t>System</a:t>
            </a:r>
            <a:r>
              <a:rPr sz="4000" spc="-200" dirty="0">
                <a:solidFill>
                  <a:srgbClr val="1D4E72"/>
                </a:solidFill>
                <a:latin typeface="Comic Sans MS" panose="030F0702030302020204" pitchFamily="66" charset="0"/>
              </a:rPr>
              <a:t> </a:t>
            </a:r>
            <a:r>
              <a:rPr sz="4000" spc="50" dirty="0">
                <a:solidFill>
                  <a:srgbClr val="1D4E72"/>
                </a:solidFill>
                <a:latin typeface="Comic Sans MS" panose="030F0702030302020204" pitchFamily="66" charset="0"/>
              </a:rPr>
              <a:t>Design</a:t>
            </a:r>
            <a:endParaRPr sz="4000" dirty="0">
              <a:latin typeface="Comic Sans MS" panose="030F0702030302020204" pitchFamily="66" charset="0"/>
            </a:endParaRPr>
          </a:p>
        </p:txBody>
      </p:sp>
      <p:sp>
        <p:nvSpPr>
          <p:cNvPr id="6" name="object 6"/>
          <p:cNvSpPr txBox="1"/>
          <p:nvPr/>
        </p:nvSpPr>
        <p:spPr>
          <a:xfrm>
            <a:off x="2572701" y="221129"/>
            <a:ext cx="3122295" cy="635000"/>
          </a:xfrm>
          <a:prstGeom prst="rect">
            <a:avLst/>
          </a:prstGeom>
        </p:spPr>
        <p:txBody>
          <a:bodyPr vert="horz" wrap="square" lIns="0" tIns="12700" rIns="0" bIns="0" rtlCol="0">
            <a:spAutoFit/>
          </a:bodyPr>
          <a:lstStyle/>
          <a:p>
            <a:pPr marL="12700">
              <a:lnSpc>
                <a:spcPct val="100000"/>
              </a:lnSpc>
              <a:spcBef>
                <a:spcPts val="100"/>
              </a:spcBef>
            </a:pPr>
            <a:r>
              <a:rPr sz="4000" spc="420" dirty="0">
                <a:solidFill>
                  <a:srgbClr val="1D4E72"/>
                </a:solidFill>
                <a:latin typeface="Comic Sans MS" panose="030F0702030302020204" pitchFamily="66" charset="0"/>
                <a:cs typeface="Arial" panose="020B0604020202020204" pitchFamily="34" charset="0"/>
              </a:rPr>
              <a:t>F</a:t>
            </a:r>
            <a:r>
              <a:rPr sz="4000" spc="415" dirty="0">
                <a:solidFill>
                  <a:srgbClr val="1D4E72"/>
                </a:solidFill>
                <a:latin typeface="Comic Sans MS" panose="030F0702030302020204" pitchFamily="66" charset="0"/>
                <a:cs typeface="Arial" panose="020B0604020202020204" pitchFamily="34" charset="0"/>
              </a:rPr>
              <a:t>l</a:t>
            </a:r>
            <a:r>
              <a:rPr sz="4000" spc="280" dirty="0">
                <a:solidFill>
                  <a:srgbClr val="1D4E72"/>
                </a:solidFill>
                <a:latin typeface="Comic Sans MS" panose="030F0702030302020204" pitchFamily="66" charset="0"/>
                <a:cs typeface="Arial" panose="020B0604020202020204" pitchFamily="34" charset="0"/>
              </a:rPr>
              <a:t>o</a:t>
            </a:r>
            <a:r>
              <a:rPr sz="4000" spc="340" dirty="0">
                <a:solidFill>
                  <a:srgbClr val="1D4E72"/>
                </a:solidFill>
                <a:latin typeface="Comic Sans MS" panose="030F0702030302020204" pitchFamily="66" charset="0"/>
                <a:cs typeface="Arial" panose="020B0604020202020204" pitchFamily="34" charset="0"/>
              </a:rPr>
              <a:t>w</a:t>
            </a:r>
            <a:r>
              <a:rPr sz="4000" spc="-105" dirty="0">
                <a:solidFill>
                  <a:srgbClr val="1D4E72"/>
                </a:solidFill>
                <a:latin typeface="Comic Sans MS" panose="030F0702030302020204" pitchFamily="66" charset="0"/>
                <a:cs typeface="Arial" panose="020B0604020202020204" pitchFamily="34" charset="0"/>
              </a:rPr>
              <a:t>c</a:t>
            </a:r>
            <a:r>
              <a:rPr sz="4000" spc="195" dirty="0">
                <a:solidFill>
                  <a:srgbClr val="1D4E72"/>
                </a:solidFill>
                <a:latin typeface="Comic Sans MS" panose="030F0702030302020204" pitchFamily="66" charset="0"/>
                <a:cs typeface="Arial" panose="020B0604020202020204" pitchFamily="34" charset="0"/>
              </a:rPr>
              <a:t>h</a:t>
            </a:r>
            <a:r>
              <a:rPr sz="4000" spc="75" dirty="0">
                <a:solidFill>
                  <a:srgbClr val="1D4E72"/>
                </a:solidFill>
                <a:latin typeface="Comic Sans MS" panose="030F0702030302020204" pitchFamily="66" charset="0"/>
                <a:cs typeface="Arial" panose="020B0604020202020204" pitchFamily="34" charset="0"/>
              </a:rPr>
              <a:t>a</a:t>
            </a:r>
            <a:r>
              <a:rPr sz="4000" spc="570" dirty="0">
                <a:solidFill>
                  <a:srgbClr val="1D4E72"/>
                </a:solidFill>
                <a:latin typeface="Comic Sans MS" panose="030F0702030302020204" pitchFamily="66" charset="0"/>
                <a:cs typeface="Arial" panose="020B0604020202020204" pitchFamily="34" charset="0"/>
              </a:rPr>
              <a:t>r</a:t>
            </a:r>
            <a:r>
              <a:rPr sz="4000" spc="135" dirty="0">
                <a:solidFill>
                  <a:srgbClr val="1D4E72"/>
                </a:solidFill>
                <a:latin typeface="Comic Sans MS" panose="030F0702030302020204" pitchFamily="66" charset="0"/>
                <a:cs typeface="Arial" panose="020B0604020202020204" pitchFamily="34" charset="0"/>
              </a:rPr>
              <a:t>t</a:t>
            </a:r>
            <a:endParaRPr sz="4000" dirty="0">
              <a:latin typeface="Comic Sans MS" panose="030F0702030302020204" pitchFamily="66" charset="0"/>
              <a:cs typeface="Arial" panose="020B0604020202020204" pitchFamily="34" charset="0"/>
            </a:endParaRPr>
          </a:p>
        </p:txBody>
      </p:sp>
      <p:sp>
        <p:nvSpPr>
          <p:cNvPr id="8" name="Rectangle 7">
            <a:extLst>
              <a:ext uri="{FF2B5EF4-FFF2-40B4-BE49-F238E27FC236}">
                <a16:creationId xmlns:a16="http://schemas.microsoft.com/office/drawing/2014/main" id="{0291F7F5-5C6F-320E-04CC-F4978D3FD99F}"/>
              </a:ext>
            </a:extLst>
          </p:cNvPr>
          <p:cNvSpPr/>
          <p:nvPr/>
        </p:nvSpPr>
        <p:spPr>
          <a:xfrm>
            <a:off x="11506200" y="3924300"/>
            <a:ext cx="381000" cy="2286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0" name="Group 9">
            <a:extLst>
              <a:ext uri="{FF2B5EF4-FFF2-40B4-BE49-F238E27FC236}">
                <a16:creationId xmlns:a16="http://schemas.microsoft.com/office/drawing/2014/main" id="{E196FAC2-806E-E633-BEFC-17A35BE5824F}"/>
              </a:ext>
            </a:extLst>
          </p:cNvPr>
          <p:cNvGrpSpPr/>
          <p:nvPr/>
        </p:nvGrpSpPr>
        <p:grpSpPr>
          <a:xfrm>
            <a:off x="7841071" y="1053918"/>
            <a:ext cx="10039349" cy="5943587"/>
            <a:chOff x="7841071" y="1053918"/>
            <a:chExt cx="10039349" cy="5943587"/>
          </a:xfrm>
        </p:grpSpPr>
        <p:sp>
          <p:nvSpPr>
            <p:cNvPr id="3" name="object 3"/>
            <p:cNvSpPr/>
            <p:nvPr/>
          </p:nvSpPr>
          <p:spPr>
            <a:xfrm>
              <a:off x="7841071" y="1053918"/>
              <a:ext cx="10039349" cy="5943587"/>
            </a:xfrm>
            <a:prstGeom prst="rect">
              <a:avLst/>
            </a:prstGeom>
            <a:blipFill>
              <a:blip r:embed="rId3" cstate="print"/>
              <a:stretch>
                <a:fillRect/>
              </a:stretch>
            </a:blipFill>
          </p:spPr>
          <p:txBody>
            <a:bodyPr wrap="square" lIns="0" tIns="0" rIns="0" bIns="0" rtlCol="0"/>
            <a:lstStyle/>
            <a:p>
              <a:endParaRPr dirty="0"/>
            </a:p>
          </p:txBody>
        </p:sp>
        <p:sp>
          <p:nvSpPr>
            <p:cNvPr id="9" name="Rectangle 8">
              <a:extLst>
                <a:ext uri="{FF2B5EF4-FFF2-40B4-BE49-F238E27FC236}">
                  <a16:creationId xmlns:a16="http://schemas.microsoft.com/office/drawing/2014/main" id="{A7225F90-44B7-B258-E4BA-B606693EB8EA}"/>
                </a:ext>
              </a:extLst>
            </p:cNvPr>
            <p:cNvSpPr/>
            <p:nvPr/>
          </p:nvSpPr>
          <p:spPr>
            <a:xfrm>
              <a:off x="11506200" y="3924300"/>
              <a:ext cx="457200" cy="304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8319770"/>
          </a:xfrm>
          <a:custGeom>
            <a:avLst/>
            <a:gdLst/>
            <a:ahLst/>
            <a:cxnLst/>
            <a:rect l="l" t="t" r="r" b="b"/>
            <a:pathLst>
              <a:path w="18288000" h="8319770">
                <a:moveTo>
                  <a:pt x="0" y="8319576"/>
                </a:moveTo>
                <a:lnTo>
                  <a:pt x="18288000" y="8319576"/>
                </a:lnTo>
                <a:lnTo>
                  <a:pt x="18288000" y="0"/>
                </a:lnTo>
                <a:lnTo>
                  <a:pt x="0" y="0"/>
                </a:lnTo>
                <a:lnTo>
                  <a:pt x="0" y="8319576"/>
                </a:lnTo>
                <a:close/>
              </a:path>
            </a:pathLst>
          </a:custGeom>
          <a:solidFill>
            <a:srgbClr val="FEF5D9"/>
          </a:solidFill>
        </p:spPr>
        <p:txBody>
          <a:bodyPr wrap="square" lIns="0" tIns="0" rIns="0" bIns="0" rtlCol="0"/>
          <a:lstStyle/>
          <a:p>
            <a:endParaRPr/>
          </a:p>
        </p:txBody>
      </p:sp>
      <p:grpSp>
        <p:nvGrpSpPr>
          <p:cNvPr id="3" name="object 3"/>
          <p:cNvGrpSpPr/>
          <p:nvPr/>
        </p:nvGrpSpPr>
        <p:grpSpPr>
          <a:xfrm>
            <a:off x="0" y="338389"/>
            <a:ext cx="18288000" cy="9949180"/>
            <a:chOff x="0" y="338389"/>
            <a:chExt cx="18288000" cy="9949180"/>
          </a:xfrm>
        </p:grpSpPr>
        <p:sp>
          <p:nvSpPr>
            <p:cNvPr id="4" name="object 4"/>
            <p:cNvSpPr/>
            <p:nvPr/>
          </p:nvSpPr>
          <p:spPr>
            <a:xfrm>
              <a:off x="0" y="8319577"/>
              <a:ext cx="18277205" cy="1967864"/>
            </a:xfrm>
            <a:custGeom>
              <a:avLst/>
              <a:gdLst/>
              <a:ahLst/>
              <a:cxnLst/>
              <a:rect l="l" t="t" r="r" b="b"/>
              <a:pathLst>
                <a:path w="18277205" h="1967865">
                  <a:moveTo>
                    <a:pt x="0" y="0"/>
                  </a:moveTo>
                  <a:lnTo>
                    <a:pt x="18277004" y="0"/>
                  </a:lnTo>
                  <a:lnTo>
                    <a:pt x="18277004" y="1967407"/>
                  </a:lnTo>
                  <a:lnTo>
                    <a:pt x="0" y="1967407"/>
                  </a:lnTo>
                  <a:lnTo>
                    <a:pt x="0" y="0"/>
                  </a:lnTo>
                  <a:close/>
                </a:path>
              </a:pathLst>
            </a:custGeom>
            <a:solidFill>
              <a:srgbClr val="1D4E72"/>
            </a:solidFill>
          </p:spPr>
          <p:txBody>
            <a:bodyPr wrap="square" lIns="0" tIns="0" rIns="0" bIns="0" rtlCol="0"/>
            <a:lstStyle/>
            <a:p>
              <a:endParaRPr/>
            </a:p>
          </p:txBody>
        </p:sp>
        <p:sp>
          <p:nvSpPr>
            <p:cNvPr id="5" name="object 5"/>
            <p:cNvSpPr/>
            <p:nvPr/>
          </p:nvSpPr>
          <p:spPr>
            <a:xfrm>
              <a:off x="14934344" y="774335"/>
              <a:ext cx="3354070" cy="8761730"/>
            </a:xfrm>
            <a:custGeom>
              <a:avLst/>
              <a:gdLst/>
              <a:ahLst/>
              <a:cxnLst/>
              <a:rect l="l" t="t" r="r" b="b"/>
              <a:pathLst>
                <a:path w="3354069" h="8761730">
                  <a:moveTo>
                    <a:pt x="0" y="1280200"/>
                  </a:moveTo>
                  <a:lnTo>
                    <a:pt x="1872715" y="1280200"/>
                  </a:lnTo>
                  <a:lnTo>
                    <a:pt x="1872715" y="253934"/>
                  </a:lnTo>
                  <a:lnTo>
                    <a:pt x="1864855" y="207233"/>
                  </a:lnTo>
                  <a:lnTo>
                    <a:pt x="1842941" y="167015"/>
                  </a:lnTo>
                  <a:lnTo>
                    <a:pt x="1809477" y="136156"/>
                  </a:lnTo>
                  <a:lnTo>
                    <a:pt x="1766964" y="117535"/>
                  </a:lnTo>
                  <a:lnTo>
                    <a:pt x="1726939" y="107662"/>
                  </a:lnTo>
                  <a:lnTo>
                    <a:pt x="1685682" y="97941"/>
                  </a:lnTo>
                  <a:lnTo>
                    <a:pt x="1643209" y="88419"/>
                  </a:lnTo>
                  <a:lnTo>
                    <a:pt x="1599536" y="79140"/>
                  </a:lnTo>
                  <a:lnTo>
                    <a:pt x="1554679" y="70150"/>
                  </a:lnTo>
                  <a:lnTo>
                    <a:pt x="1508653" y="61494"/>
                  </a:lnTo>
                  <a:lnTo>
                    <a:pt x="1461475" y="53219"/>
                  </a:lnTo>
                  <a:lnTo>
                    <a:pt x="1413161" y="45369"/>
                  </a:lnTo>
                  <a:lnTo>
                    <a:pt x="1363726" y="37989"/>
                  </a:lnTo>
                  <a:lnTo>
                    <a:pt x="1313187" y="31127"/>
                  </a:lnTo>
                  <a:lnTo>
                    <a:pt x="1261559" y="24826"/>
                  </a:lnTo>
                  <a:lnTo>
                    <a:pt x="1208858" y="19133"/>
                  </a:lnTo>
                  <a:lnTo>
                    <a:pt x="1155101" y="14093"/>
                  </a:lnTo>
                  <a:lnTo>
                    <a:pt x="1100303" y="9751"/>
                  </a:lnTo>
                  <a:lnTo>
                    <a:pt x="1044480" y="6153"/>
                  </a:lnTo>
                  <a:lnTo>
                    <a:pt x="987648" y="3344"/>
                  </a:lnTo>
                  <a:lnTo>
                    <a:pt x="929824" y="1370"/>
                  </a:lnTo>
                  <a:lnTo>
                    <a:pt x="871022" y="277"/>
                  </a:lnTo>
                  <a:lnTo>
                    <a:pt x="818829" y="0"/>
                  </a:lnTo>
                  <a:lnTo>
                    <a:pt x="767359" y="397"/>
                  </a:lnTo>
                  <a:lnTo>
                    <a:pt x="716629" y="1440"/>
                  </a:lnTo>
                  <a:lnTo>
                    <a:pt x="666657" y="3095"/>
                  </a:lnTo>
                  <a:lnTo>
                    <a:pt x="617461" y="5333"/>
                  </a:lnTo>
                  <a:lnTo>
                    <a:pt x="569059" y="8123"/>
                  </a:lnTo>
                  <a:lnTo>
                    <a:pt x="521468" y="11434"/>
                  </a:lnTo>
                  <a:lnTo>
                    <a:pt x="474706" y="15235"/>
                  </a:lnTo>
                  <a:lnTo>
                    <a:pt x="428791" y="19494"/>
                  </a:lnTo>
                  <a:lnTo>
                    <a:pt x="371764" y="28470"/>
                  </a:lnTo>
                  <a:lnTo>
                    <a:pt x="316122" y="38020"/>
                  </a:lnTo>
                  <a:lnTo>
                    <a:pt x="261974" y="48096"/>
                  </a:lnTo>
                  <a:lnTo>
                    <a:pt x="209427" y="58647"/>
                  </a:lnTo>
                  <a:lnTo>
                    <a:pt x="158592" y="69624"/>
                  </a:lnTo>
                  <a:lnTo>
                    <a:pt x="109577" y="80975"/>
                  </a:lnTo>
                  <a:lnTo>
                    <a:pt x="66782" y="98817"/>
                  </a:lnTo>
                  <a:lnTo>
                    <a:pt x="32458" y="129790"/>
                  </a:lnTo>
                  <a:lnTo>
                    <a:pt x="9299" y="170475"/>
                  </a:lnTo>
                  <a:lnTo>
                    <a:pt x="0" y="217451"/>
                  </a:lnTo>
                  <a:lnTo>
                    <a:pt x="0" y="1280200"/>
                  </a:lnTo>
                  <a:close/>
                </a:path>
                <a:path w="3354069" h="8761730">
                  <a:moveTo>
                    <a:pt x="3353237" y="8761639"/>
                  </a:moveTo>
                  <a:lnTo>
                    <a:pt x="3353655" y="8761617"/>
                  </a:lnTo>
                  <a:lnTo>
                    <a:pt x="3353655" y="2930958"/>
                  </a:lnTo>
                  <a:lnTo>
                    <a:pt x="3228258" y="2930958"/>
                  </a:lnTo>
                  <a:lnTo>
                    <a:pt x="3228258" y="8723203"/>
                  </a:lnTo>
                  <a:lnTo>
                    <a:pt x="3244027" y="8733263"/>
                  </a:lnTo>
                  <a:lnTo>
                    <a:pt x="3270582" y="8746024"/>
                  </a:lnTo>
                  <a:lnTo>
                    <a:pt x="3307220" y="8756984"/>
                  </a:lnTo>
                  <a:lnTo>
                    <a:pt x="3353237" y="8761639"/>
                  </a:lnTo>
                  <a:close/>
                </a:path>
              </a:pathLst>
            </a:custGeom>
            <a:solidFill>
              <a:srgbClr val="42B161"/>
            </a:solidFill>
          </p:spPr>
          <p:txBody>
            <a:bodyPr wrap="square" lIns="0" tIns="0" rIns="0" bIns="0" rtlCol="0"/>
            <a:lstStyle/>
            <a:p>
              <a:endParaRPr/>
            </a:p>
          </p:txBody>
        </p:sp>
        <p:sp>
          <p:nvSpPr>
            <p:cNvPr id="6" name="object 6"/>
            <p:cNvSpPr/>
            <p:nvPr/>
          </p:nvSpPr>
          <p:spPr>
            <a:xfrm>
              <a:off x="14765122" y="1896967"/>
              <a:ext cx="3522979" cy="8016240"/>
            </a:xfrm>
            <a:custGeom>
              <a:avLst/>
              <a:gdLst/>
              <a:ahLst/>
              <a:cxnLst/>
              <a:rect l="l" t="t" r="r" b="b"/>
              <a:pathLst>
                <a:path w="3522980" h="8016240">
                  <a:moveTo>
                    <a:pt x="1040243" y="349745"/>
                  </a:moveTo>
                  <a:lnTo>
                    <a:pt x="1103448" y="349009"/>
                  </a:lnTo>
                  <a:lnTo>
                    <a:pt x="1167500" y="347359"/>
                  </a:lnTo>
                  <a:lnTo>
                    <a:pt x="1232029" y="344832"/>
                  </a:lnTo>
                  <a:lnTo>
                    <a:pt x="1296666" y="341467"/>
                  </a:lnTo>
                  <a:lnTo>
                    <a:pt x="1361041" y="337301"/>
                  </a:lnTo>
                  <a:lnTo>
                    <a:pt x="1424785" y="332373"/>
                  </a:lnTo>
                  <a:lnTo>
                    <a:pt x="1487527" y="326719"/>
                  </a:lnTo>
                  <a:lnTo>
                    <a:pt x="1548900" y="320378"/>
                  </a:lnTo>
                  <a:lnTo>
                    <a:pt x="1608533" y="313387"/>
                  </a:lnTo>
                  <a:lnTo>
                    <a:pt x="1666057" y="305785"/>
                  </a:lnTo>
                  <a:lnTo>
                    <a:pt x="1721102" y="297609"/>
                  </a:lnTo>
                  <a:lnTo>
                    <a:pt x="1773299" y="288897"/>
                  </a:lnTo>
                  <a:lnTo>
                    <a:pt x="1822278" y="279687"/>
                  </a:lnTo>
                  <a:lnTo>
                    <a:pt x="1867670" y="270016"/>
                  </a:lnTo>
                  <a:lnTo>
                    <a:pt x="1909106" y="259923"/>
                  </a:lnTo>
                  <a:lnTo>
                    <a:pt x="1946216" y="249445"/>
                  </a:lnTo>
                  <a:lnTo>
                    <a:pt x="2005979" y="227486"/>
                  </a:lnTo>
                  <a:lnTo>
                    <a:pt x="2044005" y="204441"/>
                  </a:lnTo>
                  <a:lnTo>
                    <a:pt x="2057337" y="180614"/>
                  </a:lnTo>
                  <a:lnTo>
                    <a:pt x="2054218" y="168530"/>
                  </a:lnTo>
                  <a:lnTo>
                    <a:pt x="2007027" y="132425"/>
                  </a:lnTo>
                  <a:lnTo>
                    <a:pt x="1947536" y="109053"/>
                  </a:lnTo>
                  <a:lnTo>
                    <a:pt x="1910432" y="97749"/>
                  </a:lnTo>
                  <a:lnTo>
                    <a:pt x="1868889" y="86775"/>
                  </a:lnTo>
                  <a:lnTo>
                    <a:pt x="1823257" y="76190"/>
                  </a:lnTo>
                  <a:lnTo>
                    <a:pt x="1773886" y="66050"/>
                  </a:lnTo>
                  <a:lnTo>
                    <a:pt x="1721126" y="56413"/>
                  </a:lnTo>
                  <a:lnTo>
                    <a:pt x="1665327" y="47336"/>
                  </a:lnTo>
                  <a:lnTo>
                    <a:pt x="1606838" y="38877"/>
                  </a:lnTo>
                  <a:lnTo>
                    <a:pt x="1546011" y="31092"/>
                  </a:lnTo>
                  <a:lnTo>
                    <a:pt x="1483195" y="24041"/>
                  </a:lnTo>
                  <a:lnTo>
                    <a:pt x="1418739" y="17778"/>
                  </a:lnTo>
                  <a:lnTo>
                    <a:pt x="1352995" y="12363"/>
                  </a:lnTo>
                  <a:lnTo>
                    <a:pt x="1286312" y="7852"/>
                  </a:lnTo>
                  <a:lnTo>
                    <a:pt x="1219040" y="4303"/>
                  </a:lnTo>
                  <a:lnTo>
                    <a:pt x="1151528" y="1773"/>
                  </a:lnTo>
                  <a:lnTo>
                    <a:pt x="1084128" y="319"/>
                  </a:lnTo>
                  <a:lnTo>
                    <a:pt x="1017190" y="0"/>
                  </a:lnTo>
                  <a:lnTo>
                    <a:pt x="952302" y="562"/>
                  </a:lnTo>
                  <a:lnTo>
                    <a:pt x="886879" y="2213"/>
                  </a:lnTo>
                  <a:lnTo>
                    <a:pt x="821268" y="4899"/>
                  </a:lnTo>
                  <a:lnTo>
                    <a:pt x="755816" y="8565"/>
                  </a:lnTo>
                  <a:lnTo>
                    <a:pt x="690868" y="13158"/>
                  </a:lnTo>
                  <a:lnTo>
                    <a:pt x="626773" y="18623"/>
                  </a:lnTo>
                  <a:lnTo>
                    <a:pt x="563876" y="24907"/>
                  </a:lnTo>
                  <a:lnTo>
                    <a:pt x="502524" y="31955"/>
                  </a:lnTo>
                  <a:lnTo>
                    <a:pt x="443064" y="39713"/>
                  </a:lnTo>
                  <a:lnTo>
                    <a:pt x="385843" y="48128"/>
                  </a:lnTo>
                  <a:lnTo>
                    <a:pt x="331207" y="57145"/>
                  </a:lnTo>
                  <a:lnTo>
                    <a:pt x="279503" y="66710"/>
                  </a:lnTo>
                  <a:lnTo>
                    <a:pt x="231078" y="76769"/>
                  </a:lnTo>
                  <a:lnTo>
                    <a:pt x="186278" y="87268"/>
                  </a:lnTo>
                  <a:lnTo>
                    <a:pt x="145450" y="98153"/>
                  </a:lnTo>
                  <a:lnTo>
                    <a:pt x="108942" y="109370"/>
                  </a:lnTo>
                  <a:lnTo>
                    <a:pt x="50267" y="132583"/>
                  </a:lnTo>
                  <a:lnTo>
                    <a:pt x="13029" y="156476"/>
                  </a:lnTo>
                  <a:lnTo>
                    <a:pt x="0" y="180614"/>
                  </a:lnTo>
                  <a:lnTo>
                    <a:pt x="3431" y="192629"/>
                  </a:lnTo>
                  <a:lnTo>
                    <a:pt x="51966" y="227796"/>
                  </a:lnTo>
                  <a:lnTo>
                    <a:pt x="112530" y="250066"/>
                  </a:lnTo>
                  <a:lnTo>
                    <a:pt x="150175" y="260716"/>
                  </a:lnTo>
                  <a:lnTo>
                    <a:pt x="192240" y="270983"/>
                  </a:lnTo>
                  <a:lnTo>
                    <a:pt x="238360" y="280823"/>
                  </a:lnTo>
                  <a:lnTo>
                    <a:pt x="288169" y="290191"/>
                  </a:lnTo>
                  <a:lnTo>
                    <a:pt x="341299" y="299045"/>
                  </a:lnTo>
                  <a:lnTo>
                    <a:pt x="397385" y="307338"/>
                  </a:lnTo>
                  <a:lnTo>
                    <a:pt x="456060" y="315028"/>
                  </a:lnTo>
                  <a:lnTo>
                    <a:pt x="516959" y="322069"/>
                  </a:lnTo>
                  <a:lnTo>
                    <a:pt x="579715" y="328418"/>
                  </a:lnTo>
                  <a:lnTo>
                    <a:pt x="643962" y="334029"/>
                  </a:lnTo>
                  <a:lnTo>
                    <a:pt x="709333" y="338860"/>
                  </a:lnTo>
                  <a:lnTo>
                    <a:pt x="775463" y="342865"/>
                  </a:lnTo>
                  <a:lnTo>
                    <a:pt x="841985" y="346000"/>
                  </a:lnTo>
                  <a:lnTo>
                    <a:pt x="908534" y="348221"/>
                  </a:lnTo>
                  <a:lnTo>
                    <a:pt x="974742" y="349484"/>
                  </a:lnTo>
                  <a:lnTo>
                    <a:pt x="1040243" y="349745"/>
                  </a:lnTo>
                  <a:close/>
                </a:path>
                <a:path w="3522980" h="8016240">
                  <a:moveTo>
                    <a:pt x="3301342" y="8015614"/>
                  </a:moveTo>
                  <a:lnTo>
                    <a:pt x="3362225" y="8014663"/>
                  </a:lnTo>
                  <a:lnTo>
                    <a:pt x="3421802" y="8012606"/>
                  </a:lnTo>
                  <a:lnTo>
                    <a:pt x="3480050" y="8009517"/>
                  </a:lnTo>
                  <a:lnTo>
                    <a:pt x="3522876" y="8006474"/>
                  </a:lnTo>
                  <a:lnTo>
                    <a:pt x="3522876" y="7688915"/>
                  </a:lnTo>
                  <a:lnTo>
                    <a:pt x="2491912" y="7688915"/>
                  </a:lnTo>
                  <a:lnTo>
                    <a:pt x="2491912" y="7919526"/>
                  </a:lnTo>
                  <a:lnTo>
                    <a:pt x="2531313" y="7929174"/>
                  </a:lnTo>
                  <a:lnTo>
                    <a:pt x="2572349" y="7938627"/>
                  </a:lnTo>
                  <a:lnTo>
                    <a:pt x="2614991" y="7947822"/>
                  </a:lnTo>
                  <a:lnTo>
                    <a:pt x="2659207" y="7956698"/>
                  </a:lnTo>
                  <a:lnTo>
                    <a:pt x="2704967" y="7965191"/>
                  </a:lnTo>
                  <a:lnTo>
                    <a:pt x="2752239" y="7973240"/>
                  </a:lnTo>
                  <a:lnTo>
                    <a:pt x="2800992" y="7980782"/>
                  </a:lnTo>
                  <a:lnTo>
                    <a:pt x="2851196" y="7987756"/>
                  </a:lnTo>
                  <a:lnTo>
                    <a:pt x="2902820" y="7994099"/>
                  </a:lnTo>
                  <a:lnTo>
                    <a:pt x="2955833" y="7999749"/>
                  </a:lnTo>
                  <a:lnTo>
                    <a:pt x="3010203" y="8004644"/>
                  </a:lnTo>
                  <a:lnTo>
                    <a:pt x="3065901" y="8008721"/>
                  </a:lnTo>
                  <a:lnTo>
                    <a:pt x="3122894" y="8011919"/>
                  </a:lnTo>
                  <a:lnTo>
                    <a:pt x="3181153" y="8014176"/>
                  </a:lnTo>
                  <a:lnTo>
                    <a:pt x="3240646" y="8015428"/>
                  </a:lnTo>
                  <a:lnTo>
                    <a:pt x="3301342" y="8015614"/>
                  </a:lnTo>
                  <a:close/>
                </a:path>
              </a:pathLst>
            </a:custGeom>
            <a:solidFill>
              <a:srgbClr val="A26600"/>
            </a:solidFill>
          </p:spPr>
          <p:txBody>
            <a:bodyPr wrap="square" lIns="0" tIns="0" rIns="0" bIns="0" rtlCol="0"/>
            <a:lstStyle/>
            <a:p>
              <a:endParaRPr/>
            </a:p>
          </p:txBody>
        </p:sp>
        <p:sp>
          <p:nvSpPr>
            <p:cNvPr id="7" name="object 7"/>
            <p:cNvSpPr/>
            <p:nvPr/>
          </p:nvSpPr>
          <p:spPr>
            <a:xfrm>
              <a:off x="15491939" y="1904623"/>
              <a:ext cx="2796540" cy="7788909"/>
            </a:xfrm>
            <a:custGeom>
              <a:avLst/>
              <a:gdLst/>
              <a:ahLst/>
              <a:cxnLst/>
              <a:rect l="l" t="t" r="r" b="b"/>
              <a:pathLst>
                <a:path w="2796540" h="7788909">
                  <a:moveTo>
                    <a:pt x="282624" y="188347"/>
                  </a:moveTo>
                  <a:lnTo>
                    <a:pt x="328935" y="185522"/>
                  </a:lnTo>
                  <a:lnTo>
                    <a:pt x="373714" y="175924"/>
                  </a:lnTo>
                  <a:lnTo>
                    <a:pt x="416329" y="159980"/>
                  </a:lnTo>
                  <a:lnTo>
                    <a:pt x="456149" y="138116"/>
                  </a:lnTo>
                  <a:lnTo>
                    <a:pt x="492544" y="110760"/>
                  </a:lnTo>
                  <a:lnTo>
                    <a:pt x="524882" y="78337"/>
                  </a:lnTo>
                  <a:lnTo>
                    <a:pt x="552531" y="41275"/>
                  </a:lnTo>
                  <a:lnTo>
                    <a:pt x="574862" y="0"/>
                  </a:lnTo>
                  <a:lnTo>
                    <a:pt x="0" y="1952"/>
                  </a:lnTo>
                  <a:lnTo>
                    <a:pt x="25050" y="47251"/>
                  </a:lnTo>
                  <a:lnTo>
                    <a:pt x="56716" y="87281"/>
                  </a:lnTo>
                  <a:lnTo>
                    <a:pt x="94093" y="121469"/>
                  </a:lnTo>
                  <a:lnTo>
                    <a:pt x="136277" y="149242"/>
                  </a:lnTo>
                  <a:lnTo>
                    <a:pt x="182363" y="170028"/>
                  </a:lnTo>
                  <a:lnTo>
                    <a:pt x="231447" y="183254"/>
                  </a:lnTo>
                  <a:lnTo>
                    <a:pt x="282624" y="188347"/>
                  </a:lnTo>
                  <a:close/>
                </a:path>
                <a:path w="2796540" h="7788909">
                  <a:moveTo>
                    <a:pt x="1867839" y="7631350"/>
                  </a:moveTo>
                  <a:lnTo>
                    <a:pt x="2793764" y="7631350"/>
                  </a:lnTo>
                  <a:lnTo>
                    <a:pt x="2745611" y="7622591"/>
                  </a:lnTo>
                  <a:lnTo>
                    <a:pt x="2708442" y="7604657"/>
                  </a:lnTo>
                  <a:lnTo>
                    <a:pt x="2683159" y="7585657"/>
                  </a:lnTo>
                  <a:lnTo>
                    <a:pt x="2670662" y="7573698"/>
                  </a:lnTo>
                  <a:lnTo>
                    <a:pt x="2631504" y="7570640"/>
                  </a:lnTo>
                  <a:lnTo>
                    <a:pt x="2588348" y="7568196"/>
                  </a:lnTo>
                  <a:lnTo>
                    <a:pt x="2541427" y="7566495"/>
                  </a:lnTo>
                  <a:lnTo>
                    <a:pt x="2490973" y="7565671"/>
                  </a:lnTo>
                  <a:lnTo>
                    <a:pt x="2437218" y="7565855"/>
                  </a:lnTo>
                  <a:lnTo>
                    <a:pt x="2380396" y="7567180"/>
                  </a:lnTo>
                  <a:lnTo>
                    <a:pt x="2320738" y="7569777"/>
                  </a:lnTo>
                  <a:lnTo>
                    <a:pt x="2263355" y="7573860"/>
                  </a:lnTo>
                  <a:lnTo>
                    <a:pt x="2202803" y="7579267"/>
                  </a:lnTo>
                  <a:lnTo>
                    <a:pt x="2140635" y="7585885"/>
                  </a:lnTo>
                  <a:lnTo>
                    <a:pt x="2078409" y="7593602"/>
                  </a:lnTo>
                  <a:lnTo>
                    <a:pt x="2017678" y="7602303"/>
                  </a:lnTo>
                  <a:lnTo>
                    <a:pt x="1959998" y="7611876"/>
                  </a:lnTo>
                  <a:lnTo>
                    <a:pt x="1906925" y="7622206"/>
                  </a:lnTo>
                  <a:lnTo>
                    <a:pt x="1867839" y="7631350"/>
                  </a:lnTo>
                  <a:close/>
                </a:path>
                <a:path w="2796540" h="7788909">
                  <a:moveTo>
                    <a:pt x="2551467" y="7788916"/>
                  </a:moveTo>
                  <a:lnTo>
                    <a:pt x="2627243" y="7788424"/>
                  </a:lnTo>
                  <a:lnTo>
                    <a:pt x="2700973" y="7786980"/>
                  </a:lnTo>
                  <a:lnTo>
                    <a:pt x="2772329" y="7784628"/>
                  </a:lnTo>
                  <a:lnTo>
                    <a:pt x="2796059" y="7783516"/>
                  </a:lnTo>
                  <a:lnTo>
                    <a:pt x="2796059" y="7631090"/>
                  </a:lnTo>
                  <a:lnTo>
                    <a:pt x="2793764" y="7631350"/>
                  </a:lnTo>
                  <a:lnTo>
                    <a:pt x="1867839" y="7631350"/>
                  </a:lnTo>
                  <a:lnTo>
                    <a:pt x="1820820" y="7644687"/>
                  </a:lnTo>
                  <a:lnTo>
                    <a:pt x="1771805" y="7668839"/>
                  </a:lnTo>
                  <a:lnTo>
                    <a:pt x="1765095" y="7681259"/>
                  </a:lnTo>
                  <a:lnTo>
                    <a:pt x="1769388" y="7691053"/>
                  </a:lnTo>
                  <a:lnTo>
                    <a:pt x="1829065" y="7719363"/>
                  </a:lnTo>
                  <a:lnTo>
                    <a:pt x="1901954" y="7736756"/>
                  </a:lnTo>
                  <a:lnTo>
                    <a:pt x="1946561" y="7744832"/>
                  </a:lnTo>
                  <a:lnTo>
                    <a:pt x="1995825" y="7752418"/>
                  </a:lnTo>
                  <a:lnTo>
                    <a:pt x="2049155" y="7759453"/>
                  </a:lnTo>
                  <a:lnTo>
                    <a:pt x="2105962" y="7765880"/>
                  </a:lnTo>
                  <a:lnTo>
                    <a:pt x="2165658" y="7771640"/>
                  </a:lnTo>
                  <a:lnTo>
                    <a:pt x="2227652" y="7776675"/>
                  </a:lnTo>
                  <a:lnTo>
                    <a:pt x="2291354" y="7780925"/>
                  </a:lnTo>
                  <a:lnTo>
                    <a:pt x="2356177" y="7784333"/>
                  </a:lnTo>
                  <a:lnTo>
                    <a:pt x="2421529" y="7786840"/>
                  </a:lnTo>
                  <a:lnTo>
                    <a:pt x="2486823" y="7788387"/>
                  </a:lnTo>
                  <a:lnTo>
                    <a:pt x="2551467" y="7788916"/>
                  </a:lnTo>
                  <a:close/>
                </a:path>
              </a:pathLst>
            </a:custGeom>
            <a:solidFill>
              <a:srgbClr val="FDB92E"/>
            </a:solidFill>
          </p:spPr>
          <p:txBody>
            <a:bodyPr wrap="square" lIns="0" tIns="0" rIns="0" bIns="0" rtlCol="0"/>
            <a:lstStyle/>
            <a:p>
              <a:endParaRPr/>
            </a:p>
          </p:txBody>
        </p:sp>
        <p:sp>
          <p:nvSpPr>
            <p:cNvPr id="8" name="object 8"/>
            <p:cNvSpPr/>
            <p:nvPr/>
          </p:nvSpPr>
          <p:spPr>
            <a:xfrm>
              <a:off x="14728635" y="338389"/>
              <a:ext cx="3559810" cy="9601200"/>
            </a:xfrm>
            <a:custGeom>
              <a:avLst/>
              <a:gdLst/>
              <a:ahLst/>
              <a:cxnLst/>
              <a:rect l="l" t="t" r="r" b="b"/>
              <a:pathLst>
                <a:path w="3559809" h="9601200">
                  <a:moveTo>
                    <a:pt x="3558944" y="9232900"/>
                  </a:moveTo>
                  <a:lnTo>
                    <a:pt x="3559363" y="9232900"/>
                  </a:lnTo>
                  <a:lnTo>
                    <a:pt x="3559363" y="9156700"/>
                  </a:lnTo>
                  <a:lnTo>
                    <a:pt x="3530516" y="9156700"/>
                  </a:lnTo>
                  <a:lnTo>
                    <a:pt x="3505853" y="9144000"/>
                  </a:lnTo>
                  <a:lnTo>
                    <a:pt x="3485148" y="9144000"/>
                  </a:lnTo>
                  <a:lnTo>
                    <a:pt x="3468591" y="9131300"/>
                  </a:lnTo>
                  <a:lnTo>
                    <a:pt x="3468591" y="3390900"/>
                  </a:lnTo>
                  <a:lnTo>
                    <a:pt x="3559363" y="3390900"/>
                  </a:lnTo>
                  <a:lnTo>
                    <a:pt x="3559363" y="2882900"/>
                  </a:lnTo>
                  <a:lnTo>
                    <a:pt x="3557479" y="2870200"/>
                  </a:lnTo>
                  <a:lnTo>
                    <a:pt x="3553545" y="2832100"/>
                  </a:lnTo>
                  <a:lnTo>
                    <a:pt x="3549241" y="2794000"/>
                  </a:lnTo>
                  <a:lnTo>
                    <a:pt x="3544553" y="2755900"/>
                  </a:lnTo>
                  <a:lnTo>
                    <a:pt x="3539463" y="2717800"/>
                  </a:lnTo>
                  <a:lnTo>
                    <a:pt x="3533955" y="2667000"/>
                  </a:lnTo>
                  <a:lnTo>
                    <a:pt x="3528013" y="2628900"/>
                  </a:lnTo>
                  <a:lnTo>
                    <a:pt x="3521620" y="2590800"/>
                  </a:lnTo>
                  <a:lnTo>
                    <a:pt x="3514760" y="2540000"/>
                  </a:lnTo>
                  <a:lnTo>
                    <a:pt x="3507416" y="2501900"/>
                  </a:lnTo>
                  <a:lnTo>
                    <a:pt x="3499572" y="2451100"/>
                  </a:lnTo>
                  <a:lnTo>
                    <a:pt x="3491212" y="2413000"/>
                  </a:lnTo>
                  <a:lnTo>
                    <a:pt x="3482319" y="2362200"/>
                  </a:lnTo>
                  <a:lnTo>
                    <a:pt x="3472877" y="2311400"/>
                  </a:lnTo>
                  <a:lnTo>
                    <a:pt x="3462869" y="2273300"/>
                  </a:lnTo>
                  <a:lnTo>
                    <a:pt x="3452279" y="2222500"/>
                  </a:lnTo>
                  <a:lnTo>
                    <a:pt x="3441091" y="2171700"/>
                  </a:lnTo>
                  <a:lnTo>
                    <a:pt x="3429287" y="2120900"/>
                  </a:lnTo>
                  <a:lnTo>
                    <a:pt x="3416853" y="2070100"/>
                  </a:lnTo>
                  <a:lnTo>
                    <a:pt x="3403771" y="2019300"/>
                  </a:lnTo>
                  <a:lnTo>
                    <a:pt x="3390025" y="1968500"/>
                  </a:lnTo>
                  <a:lnTo>
                    <a:pt x="3375598" y="1930400"/>
                  </a:lnTo>
                  <a:lnTo>
                    <a:pt x="3360474" y="1879600"/>
                  </a:lnTo>
                  <a:lnTo>
                    <a:pt x="3344638" y="1828800"/>
                  </a:lnTo>
                  <a:lnTo>
                    <a:pt x="3328071" y="1778000"/>
                  </a:lnTo>
                  <a:lnTo>
                    <a:pt x="3310758" y="1727200"/>
                  </a:lnTo>
                  <a:lnTo>
                    <a:pt x="3292683" y="1676400"/>
                  </a:lnTo>
                  <a:lnTo>
                    <a:pt x="3273829" y="1625600"/>
                  </a:lnTo>
                  <a:lnTo>
                    <a:pt x="3254179" y="1574800"/>
                  </a:lnTo>
                  <a:lnTo>
                    <a:pt x="3233718" y="1524000"/>
                  </a:lnTo>
                  <a:lnTo>
                    <a:pt x="3212429" y="1473200"/>
                  </a:lnTo>
                  <a:lnTo>
                    <a:pt x="3190295" y="1422400"/>
                  </a:lnTo>
                  <a:lnTo>
                    <a:pt x="3167300" y="1371600"/>
                  </a:lnTo>
                  <a:lnTo>
                    <a:pt x="3143427" y="1320800"/>
                  </a:lnTo>
                  <a:lnTo>
                    <a:pt x="3118661" y="1270000"/>
                  </a:lnTo>
                  <a:lnTo>
                    <a:pt x="3092985" y="1219200"/>
                  </a:lnTo>
                  <a:lnTo>
                    <a:pt x="3066382" y="1181100"/>
                  </a:lnTo>
                  <a:lnTo>
                    <a:pt x="3038836" y="1130300"/>
                  </a:lnTo>
                  <a:lnTo>
                    <a:pt x="3010330" y="1079500"/>
                  </a:lnTo>
                  <a:lnTo>
                    <a:pt x="2980849" y="1028700"/>
                  </a:lnTo>
                  <a:lnTo>
                    <a:pt x="2950376" y="990600"/>
                  </a:lnTo>
                  <a:lnTo>
                    <a:pt x="2918893" y="939800"/>
                  </a:lnTo>
                  <a:lnTo>
                    <a:pt x="2886386" y="889000"/>
                  </a:lnTo>
                  <a:lnTo>
                    <a:pt x="2852837" y="850900"/>
                  </a:lnTo>
                  <a:lnTo>
                    <a:pt x="2818231" y="800100"/>
                  </a:lnTo>
                  <a:lnTo>
                    <a:pt x="2782550" y="762000"/>
                  </a:lnTo>
                  <a:lnTo>
                    <a:pt x="2745778" y="723900"/>
                  </a:lnTo>
                  <a:lnTo>
                    <a:pt x="2707900" y="673100"/>
                  </a:lnTo>
                  <a:lnTo>
                    <a:pt x="2668897" y="635000"/>
                  </a:lnTo>
                  <a:lnTo>
                    <a:pt x="2628755" y="596900"/>
                  </a:lnTo>
                  <a:lnTo>
                    <a:pt x="2587457" y="558800"/>
                  </a:lnTo>
                  <a:lnTo>
                    <a:pt x="2544986" y="520700"/>
                  </a:lnTo>
                  <a:lnTo>
                    <a:pt x="2501325" y="482600"/>
                  </a:lnTo>
                  <a:lnTo>
                    <a:pt x="2456459" y="444500"/>
                  </a:lnTo>
                  <a:lnTo>
                    <a:pt x="2410371" y="406400"/>
                  </a:lnTo>
                  <a:lnTo>
                    <a:pt x="2363045" y="368300"/>
                  </a:lnTo>
                  <a:lnTo>
                    <a:pt x="2314464" y="342900"/>
                  </a:lnTo>
                  <a:lnTo>
                    <a:pt x="2264612" y="304800"/>
                  </a:lnTo>
                  <a:lnTo>
                    <a:pt x="2213472" y="279400"/>
                  </a:lnTo>
                  <a:lnTo>
                    <a:pt x="2161028" y="241300"/>
                  </a:lnTo>
                  <a:lnTo>
                    <a:pt x="2107264" y="215900"/>
                  </a:lnTo>
                  <a:lnTo>
                    <a:pt x="2063567" y="203200"/>
                  </a:lnTo>
                  <a:lnTo>
                    <a:pt x="1974525" y="152400"/>
                  </a:lnTo>
                  <a:lnTo>
                    <a:pt x="1883351" y="127000"/>
                  </a:lnTo>
                  <a:lnTo>
                    <a:pt x="1836989" y="101600"/>
                  </a:lnTo>
                  <a:lnTo>
                    <a:pt x="1548575" y="25400"/>
                  </a:lnTo>
                  <a:lnTo>
                    <a:pt x="1498889" y="25400"/>
                  </a:lnTo>
                  <a:lnTo>
                    <a:pt x="1398220" y="0"/>
                  </a:lnTo>
                  <a:lnTo>
                    <a:pt x="1067606" y="0"/>
                  </a:lnTo>
                  <a:lnTo>
                    <a:pt x="1060209" y="12700"/>
                  </a:lnTo>
                  <a:lnTo>
                    <a:pt x="1057502" y="25400"/>
                  </a:lnTo>
                  <a:lnTo>
                    <a:pt x="1057502" y="63500"/>
                  </a:lnTo>
                  <a:lnTo>
                    <a:pt x="1339058" y="63500"/>
                  </a:lnTo>
                  <a:lnTo>
                    <a:pt x="1391423" y="76200"/>
                  </a:lnTo>
                  <a:lnTo>
                    <a:pt x="1443350" y="76200"/>
                  </a:lnTo>
                  <a:lnTo>
                    <a:pt x="1793132" y="165100"/>
                  </a:lnTo>
                  <a:lnTo>
                    <a:pt x="1840939" y="177800"/>
                  </a:lnTo>
                  <a:lnTo>
                    <a:pt x="1888156" y="203200"/>
                  </a:lnTo>
                  <a:lnTo>
                    <a:pt x="1934764" y="215900"/>
                  </a:lnTo>
                  <a:lnTo>
                    <a:pt x="1980747" y="241300"/>
                  </a:lnTo>
                  <a:lnTo>
                    <a:pt x="2026088" y="254000"/>
                  </a:lnTo>
                  <a:lnTo>
                    <a:pt x="2070770" y="279400"/>
                  </a:lnTo>
                  <a:lnTo>
                    <a:pt x="2123816" y="304800"/>
                  </a:lnTo>
                  <a:lnTo>
                    <a:pt x="2175542" y="330200"/>
                  </a:lnTo>
                  <a:lnTo>
                    <a:pt x="2225964" y="368300"/>
                  </a:lnTo>
                  <a:lnTo>
                    <a:pt x="2275099" y="393700"/>
                  </a:lnTo>
                  <a:lnTo>
                    <a:pt x="2322964" y="431800"/>
                  </a:lnTo>
                  <a:lnTo>
                    <a:pt x="2369576" y="469900"/>
                  </a:lnTo>
                  <a:lnTo>
                    <a:pt x="2414951" y="495300"/>
                  </a:lnTo>
                  <a:lnTo>
                    <a:pt x="2459105" y="533400"/>
                  </a:lnTo>
                  <a:lnTo>
                    <a:pt x="2502056" y="571500"/>
                  </a:lnTo>
                  <a:lnTo>
                    <a:pt x="2543819" y="609600"/>
                  </a:lnTo>
                  <a:lnTo>
                    <a:pt x="2584412" y="647700"/>
                  </a:lnTo>
                  <a:lnTo>
                    <a:pt x="2623851" y="685800"/>
                  </a:lnTo>
                  <a:lnTo>
                    <a:pt x="2662153" y="736600"/>
                  </a:lnTo>
                  <a:lnTo>
                    <a:pt x="2699335" y="774700"/>
                  </a:lnTo>
                  <a:lnTo>
                    <a:pt x="2735412" y="812800"/>
                  </a:lnTo>
                  <a:lnTo>
                    <a:pt x="2770403" y="863600"/>
                  </a:lnTo>
                  <a:lnTo>
                    <a:pt x="2804322" y="901700"/>
                  </a:lnTo>
                  <a:lnTo>
                    <a:pt x="2837188" y="952500"/>
                  </a:lnTo>
                  <a:lnTo>
                    <a:pt x="2869016" y="990600"/>
                  </a:lnTo>
                  <a:lnTo>
                    <a:pt x="2899823" y="1041400"/>
                  </a:lnTo>
                  <a:lnTo>
                    <a:pt x="2929626" y="1092200"/>
                  </a:lnTo>
                  <a:lnTo>
                    <a:pt x="2958442" y="1130300"/>
                  </a:lnTo>
                  <a:lnTo>
                    <a:pt x="2986286" y="1181100"/>
                  </a:lnTo>
                  <a:lnTo>
                    <a:pt x="3013176" y="1231900"/>
                  </a:lnTo>
                  <a:lnTo>
                    <a:pt x="3039129" y="1282700"/>
                  </a:lnTo>
                  <a:lnTo>
                    <a:pt x="3064161" y="1333500"/>
                  </a:lnTo>
                  <a:lnTo>
                    <a:pt x="3088288" y="1371600"/>
                  </a:lnTo>
                  <a:lnTo>
                    <a:pt x="3111527" y="1422400"/>
                  </a:lnTo>
                  <a:lnTo>
                    <a:pt x="3133896" y="1473200"/>
                  </a:lnTo>
                  <a:lnTo>
                    <a:pt x="3155409" y="1524000"/>
                  </a:lnTo>
                  <a:lnTo>
                    <a:pt x="3176085" y="1574800"/>
                  </a:lnTo>
                  <a:lnTo>
                    <a:pt x="3195940" y="1625600"/>
                  </a:lnTo>
                  <a:lnTo>
                    <a:pt x="3214990" y="1676400"/>
                  </a:lnTo>
                  <a:lnTo>
                    <a:pt x="3233252" y="1727200"/>
                  </a:lnTo>
                  <a:lnTo>
                    <a:pt x="3250742" y="1778000"/>
                  </a:lnTo>
                  <a:lnTo>
                    <a:pt x="3267478" y="1828800"/>
                  </a:lnTo>
                  <a:lnTo>
                    <a:pt x="3283476" y="1879600"/>
                  </a:lnTo>
                  <a:lnTo>
                    <a:pt x="3298752" y="1930400"/>
                  </a:lnTo>
                  <a:lnTo>
                    <a:pt x="3313323" y="1981200"/>
                  </a:lnTo>
                  <a:lnTo>
                    <a:pt x="3327206" y="2019300"/>
                  </a:lnTo>
                  <a:lnTo>
                    <a:pt x="3340417" y="2070100"/>
                  </a:lnTo>
                  <a:lnTo>
                    <a:pt x="3352974" y="2120900"/>
                  </a:lnTo>
                  <a:lnTo>
                    <a:pt x="3364892" y="2171700"/>
                  </a:lnTo>
                  <a:lnTo>
                    <a:pt x="3376188" y="2222500"/>
                  </a:lnTo>
                  <a:lnTo>
                    <a:pt x="3386879" y="2260600"/>
                  </a:lnTo>
                  <a:lnTo>
                    <a:pt x="3396982" y="2311400"/>
                  </a:lnTo>
                  <a:lnTo>
                    <a:pt x="3406513" y="2362200"/>
                  </a:lnTo>
                  <a:lnTo>
                    <a:pt x="3415488" y="2413000"/>
                  </a:lnTo>
                  <a:lnTo>
                    <a:pt x="3423925" y="2451100"/>
                  </a:lnTo>
                  <a:lnTo>
                    <a:pt x="3431840" y="2501900"/>
                  </a:lnTo>
                  <a:lnTo>
                    <a:pt x="3439250" y="2540000"/>
                  </a:lnTo>
                  <a:lnTo>
                    <a:pt x="3446171" y="2590800"/>
                  </a:lnTo>
                  <a:lnTo>
                    <a:pt x="3452620" y="2628900"/>
                  </a:lnTo>
                  <a:lnTo>
                    <a:pt x="3458614" y="2667000"/>
                  </a:lnTo>
                  <a:lnTo>
                    <a:pt x="3464168" y="2705100"/>
                  </a:lnTo>
                  <a:lnTo>
                    <a:pt x="3469301" y="2755900"/>
                  </a:lnTo>
                  <a:lnTo>
                    <a:pt x="3474027" y="2794000"/>
                  </a:lnTo>
                  <a:lnTo>
                    <a:pt x="3478365" y="2832100"/>
                  </a:lnTo>
                  <a:lnTo>
                    <a:pt x="3482331" y="2870200"/>
                  </a:lnTo>
                  <a:lnTo>
                    <a:pt x="3485941" y="2908300"/>
                  </a:lnTo>
                  <a:lnTo>
                    <a:pt x="3489211" y="2933700"/>
                  </a:lnTo>
                  <a:lnTo>
                    <a:pt x="3492160" y="2971800"/>
                  </a:lnTo>
                  <a:lnTo>
                    <a:pt x="3494802" y="3009900"/>
                  </a:lnTo>
                  <a:lnTo>
                    <a:pt x="3497156" y="3035300"/>
                  </a:lnTo>
                  <a:lnTo>
                    <a:pt x="3499236" y="3073400"/>
                  </a:lnTo>
                  <a:lnTo>
                    <a:pt x="3501061" y="3098800"/>
                  </a:lnTo>
                  <a:lnTo>
                    <a:pt x="3502647" y="3124200"/>
                  </a:lnTo>
                  <a:lnTo>
                    <a:pt x="3504010" y="3149600"/>
                  </a:lnTo>
                  <a:lnTo>
                    <a:pt x="3505167" y="3175000"/>
                  </a:lnTo>
                  <a:lnTo>
                    <a:pt x="3506134" y="3200400"/>
                  </a:lnTo>
                  <a:lnTo>
                    <a:pt x="3506929" y="3225800"/>
                  </a:lnTo>
                  <a:lnTo>
                    <a:pt x="3507567" y="3238500"/>
                  </a:lnTo>
                  <a:lnTo>
                    <a:pt x="3508066" y="3263900"/>
                  </a:lnTo>
                  <a:lnTo>
                    <a:pt x="3508442" y="3276600"/>
                  </a:lnTo>
                  <a:lnTo>
                    <a:pt x="3508712" y="3302000"/>
                  </a:lnTo>
                  <a:lnTo>
                    <a:pt x="3508892" y="3314700"/>
                  </a:lnTo>
                  <a:lnTo>
                    <a:pt x="3508999" y="3327400"/>
                  </a:lnTo>
                  <a:lnTo>
                    <a:pt x="3416614" y="3327400"/>
                  </a:lnTo>
                  <a:lnTo>
                    <a:pt x="3405613" y="3340100"/>
                  </a:lnTo>
                  <a:lnTo>
                    <a:pt x="3398217" y="3340100"/>
                  </a:lnTo>
                  <a:lnTo>
                    <a:pt x="3395511" y="3352800"/>
                  </a:lnTo>
                  <a:lnTo>
                    <a:pt x="3395511" y="9093200"/>
                  </a:lnTo>
                  <a:lnTo>
                    <a:pt x="3198901" y="9093200"/>
                  </a:lnTo>
                  <a:lnTo>
                    <a:pt x="3143193" y="9105900"/>
                  </a:lnTo>
                  <a:lnTo>
                    <a:pt x="2933007" y="9105900"/>
                  </a:lnTo>
                  <a:lnTo>
                    <a:pt x="2884490" y="9118600"/>
                  </a:lnTo>
                  <a:lnTo>
                    <a:pt x="2793509" y="9118600"/>
                  </a:lnTo>
                  <a:lnTo>
                    <a:pt x="2751391" y="9131300"/>
                  </a:lnTo>
                  <a:lnTo>
                    <a:pt x="2652728" y="9144000"/>
                  </a:lnTo>
                  <a:lnTo>
                    <a:pt x="2582417" y="9169400"/>
                  </a:lnTo>
                  <a:lnTo>
                    <a:pt x="3405125" y="9169400"/>
                  </a:lnTo>
                  <a:lnTo>
                    <a:pt x="3409032" y="9182100"/>
                  </a:lnTo>
                  <a:lnTo>
                    <a:pt x="3414738" y="9182100"/>
                  </a:lnTo>
                  <a:lnTo>
                    <a:pt x="3437028" y="9194800"/>
                  </a:lnTo>
                  <a:lnTo>
                    <a:pt x="3468844" y="9207500"/>
                  </a:lnTo>
                  <a:lnTo>
                    <a:pt x="3509659" y="9220200"/>
                  </a:lnTo>
                  <a:lnTo>
                    <a:pt x="3558944" y="9232900"/>
                  </a:lnTo>
                  <a:close/>
                </a:path>
                <a:path w="3559809" h="9601200">
                  <a:moveTo>
                    <a:pt x="1057502" y="393700"/>
                  </a:moveTo>
                  <a:lnTo>
                    <a:pt x="1122837" y="393700"/>
                  </a:lnTo>
                  <a:lnTo>
                    <a:pt x="1122837" y="63500"/>
                  </a:lnTo>
                  <a:lnTo>
                    <a:pt x="1057502" y="63500"/>
                  </a:lnTo>
                  <a:lnTo>
                    <a:pt x="1057502" y="393700"/>
                  </a:lnTo>
                  <a:close/>
                </a:path>
                <a:path w="3559809" h="9601200">
                  <a:moveTo>
                    <a:pt x="799684" y="406400"/>
                  </a:moveTo>
                  <a:lnTo>
                    <a:pt x="1329298" y="406400"/>
                  </a:lnTo>
                  <a:lnTo>
                    <a:pt x="1277671" y="393700"/>
                  </a:lnTo>
                  <a:lnTo>
                    <a:pt x="851198" y="393700"/>
                  </a:lnTo>
                  <a:lnTo>
                    <a:pt x="799684" y="406400"/>
                  </a:lnTo>
                  <a:close/>
                </a:path>
                <a:path w="3559809" h="9601200">
                  <a:moveTo>
                    <a:pt x="645414" y="419100"/>
                  </a:moveTo>
                  <a:lnTo>
                    <a:pt x="1484027" y="419100"/>
                  </a:lnTo>
                  <a:lnTo>
                    <a:pt x="1432490" y="406400"/>
                  </a:lnTo>
                  <a:lnTo>
                    <a:pt x="696784" y="406400"/>
                  </a:lnTo>
                  <a:lnTo>
                    <a:pt x="645414" y="419100"/>
                  </a:lnTo>
                  <a:close/>
                </a:path>
                <a:path w="3559809" h="9601200">
                  <a:moveTo>
                    <a:pt x="440640" y="444500"/>
                  </a:moveTo>
                  <a:lnTo>
                    <a:pt x="1638231" y="444500"/>
                  </a:lnTo>
                  <a:lnTo>
                    <a:pt x="1535505" y="419100"/>
                  </a:lnTo>
                  <a:lnTo>
                    <a:pt x="594106" y="419100"/>
                  </a:lnTo>
                  <a:lnTo>
                    <a:pt x="542870" y="431800"/>
                  </a:lnTo>
                  <a:lnTo>
                    <a:pt x="491712" y="431800"/>
                  </a:lnTo>
                  <a:lnTo>
                    <a:pt x="440640" y="444500"/>
                  </a:lnTo>
                  <a:close/>
                </a:path>
                <a:path w="3559809" h="9601200">
                  <a:moveTo>
                    <a:pt x="237369" y="482600"/>
                  </a:moveTo>
                  <a:lnTo>
                    <a:pt x="694537" y="482600"/>
                  </a:lnTo>
                  <a:lnTo>
                    <a:pt x="744051" y="469900"/>
                  </a:lnTo>
                  <a:lnTo>
                    <a:pt x="1791530" y="469900"/>
                  </a:lnTo>
                  <a:lnTo>
                    <a:pt x="1689451" y="444500"/>
                  </a:lnTo>
                  <a:lnTo>
                    <a:pt x="389662" y="444500"/>
                  </a:lnTo>
                  <a:lnTo>
                    <a:pt x="237369" y="482600"/>
                  </a:lnTo>
                  <a:close/>
                </a:path>
                <a:path w="3559809" h="9601200">
                  <a:moveTo>
                    <a:pt x="415948" y="1892300"/>
                  </a:moveTo>
                  <a:lnTo>
                    <a:pt x="1716743" y="1892300"/>
                  </a:lnTo>
                  <a:lnTo>
                    <a:pt x="1761170" y="1879600"/>
                  </a:lnTo>
                  <a:lnTo>
                    <a:pt x="1869914" y="1866900"/>
                  </a:lnTo>
                  <a:lnTo>
                    <a:pt x="1954605" y="1841500"/>
                  </a:lnTo>
                  <a:lnTo>
                    <a:pt x="2018248" y="1816100"/>
                  </a:lnTo>
                  <a:lnTo>
                    <a:pt x="2063850" y="1803400"/>
                  </a:lnTo>
                  <a:lnTo>
                    <a:pt x="2094419" y="1790700"/>
                  </a:lnTo>
                  <a:lnTo>
                    <a:pt x="2112961" y="1765300"/>
                  </a:lnTo>
                  <a:lnTo>
                    <a:pt x="2122482" y="1752600"/>
                  </a:lnTo>
                  <a:lnTo>
                    <a:pt x="2125990" y="1739900"/>
                  </a:lnTo>
                  <a:lnTo>
                    <a:pt x="2126491" y="1727200"/>
                  </a:lnTo>
                  <a:lnTo>
                    <a:pt x="2126491" y="685800"/>
                  </a:lnTo>
                  <a:lnTo>
                    <a:pt x="2120269" y="635000"/>
                  </a:lnTo>
                  <a:lnTo>
                    <a:pt x="2102520" y="596900"/>
                  </a:lnTo>
                  <a:lnTo>
                    <a:pt x="2074619" y="558800"/>
                  </a:lnTo>
                  <a:lnTo>
                    <a:pt x="2037940" y="533400"/>
                  </a:lnTo>
                  <a:lnTo>
                    <a:pt x="1993860" y="508000"/>
                  </a:lnTo>
                  <a:lnTo>
                    <a:pt x="1842363" y="469900"/>
                  </a:lnTo>
                  <a:lnTo>
                    <a:pt x="1340673" y="469900"/>
                  </a:lnTo>
                  <a:lnTo>
                    <a:pt x="1390357" y="482600"/>
                  </a:lnTo>
                  <a:lnTo>
                    <a:pt x="1440004" y="482600"/>
                  </a:lnTo>
                  <a:lnTo>
                    <a:pt x="1489604" y="495300"/>
                  </a:lnTo>
                  <a:lnTo>
                    <a:pt x="1539145" y="495300"/>
                  </a:lnTo>
                  <a:lnTo>
                    <a:pt x="1588616" y="508000"/>
                  </a:lnTo>
                  <a:lnTo>
                    <a:pt x="1638003" y="508000"/>
                  </a:lnTo>
                  <a:lnTo>
                    <a:pt x="1687296" y="520700"/>
                  </a:lnTo>
                  <a:lnTo>
                    <a:pt x="1736484" y="520700"/>
                  </a:lnTo>
                  <a:lnTo>
                    <a:pt x="1980420" y="584200"/>
                  </a:lnTo>
                  <a:lnTo>
                    <a:pt x="2012180" y="596900"/>
                  </a:lnTo>
                  <a:lnTo>
                    <a:pt x="2037098" y="622300"/>
                  </a:lnTo>
                  <a:lnTo>
                    <a:pt x="2053370" y="647700"/>
                  </a:lnTo>
                  <a:lnTo>
                    <a:pt x="2059195" y="685800"/>
                  </a:lnTo>
                  <a:lnTo>
                    <a:pt x="2057330" y="685800"/>
                  </a:lnTo>
                  <a:lnTo>
                    <a:pt x="2057330" y="1651000"/>
                  </a:lnTo>
                  <a:lnTo>
                    <a:pt x="1782564" y="1651000"/>
                  </a:lnTo>
                  <a:lnTo>
                    <a:pt x="1836938" y="1663700"/>
                  </a:lnTo>
                  <a:lnTo>
                    <a:pt x="1886103" y="1663700"/>
                  </a:lnTo>
                  <a:lnTo>
                    <a:pt x="1929802" y="1676400"/>
                  </a:lnTo>
                  <a:lnTo>
                    <a:pt x="1967779" y="1689100"/>
                  </a:lnTo>
                  <a:lnTo>
                    <a:pt x="1999777" y="1701800"/>
                  </a:lnTo>
                  <a:lnTo>
                    <a:pt x="2025540" y="1714500"/>
                  </a:lnTo>
                  <a:lnTo>
                    <a:pt x="2044810" y="1727200"/>
                  </a:lnTo>
                  <a:lnTo>
                    <a:pt x="2057330" y="1727200"/>
                  </a:lnTo>
                  <a:lnTo>
                    <a:pt x="2045837" y="1739900"/>
                  </a:lnTo>
                  <a:lnTo>
                    <a:pt x="2028837" y="1752600"/>
                  </a:lnTo>
                  <a:lnTo>
                    <a:pt x="2006590" y="1752600"/>
                  </a:lnTo>
                  <a:lnTo>
                    <a:pt x="1979358" y="1765300"/>
                  </a:lnTo>
                  <a:lnTo>
                    <a:pt x="1947402" y="1778000"/>
                  </a:lnTo>
                  <a:lnTo>
                    <a:pt x="1910983" y="1778000"/>
                  </a:lnTo>
                  <a:lnTo>
                    <a:pt x="1870361" y="1790700"/>
                  </a:lnTo>
                  <a:lnTo>
                    <a:pt x="1825797" y="1803400"/>
                  </a:lnTo>
                  <a:lnTo>
                    <a:pt x="1777553" y="1803400"/>
                  </a:lnTo>
                  <a:lnTo>
                    <a:pt x="1725890" y="1816100"/>
                  </a:lnTo>
                  <a:lnTo>
                    <a:pt x="1671068" y="1828800"/>
                  </a:lnTo>
                  <a:lnTo>
                    <a:pt x="1613348" y="1828800"/>
                  </a:lnTo>
                  <a:lnTo>
                    <a:pt x="1552992" y="1841500"/>
                  </a:lnTo>
                  <a:lnTo>
                    <a:pt x="1490260" y="1841500"/>
                  </a:lnTo>
                  <a:lnTo>
                    <a:pt x="1425413" y="1854200"/>
                  </a:lnTo>
                  <a:lnTo>
                    <a:pt x="1290420" y="1854200"/>
                  </a:lnTo>
                  <a:lnTo>
                    <a:pt x="1220796" y="1866900"/>
                  </a:lnTo>
                  <a:lnTo>
                    <a:pt x="260634" y="1866900"/>
                  </a:lnTo>
                  <a:lnTo>
                    <a:pt x="371102" y="1879600"/>
                  </a:lnTo>
                  <a:lnTo>
                    <a:pt x="415948" y="1892300"/>
                  </a:lnTo>
                  <a:close/>
                </a:path>
                <a:path w="3559809" h="9601200">
                  <a:moveTo>
                    <a:pt x="0" y="1612900"/>
                  </a:moveTo>
                  <a:lnTo>
                    <a:pt x="207668" y="1612900"/>
                  </a:lnTo>
                  <a:lnTo>
                    <a:pt x="207668" y="647700"/>
                  </a:lnTo>
                  <a:lnTo>
                    <a:pt x="210786" y="622300"/>
                  </a:lnTo>
                  <a:lnTo>
                    <a:pt x="219661" y="584200"/>
                  </a:lnTo>
                  <a:lnTo>
                    <a:pt x="233577" y="571500"/>
                  </a:lnTo>
                  <a:lnTo>
                    <a:pt x="251814" y="546100"/>
                  </a:lnTo>
                  <a:lnTo>
                    <a:pt x="349708" y="520700"/>
                  </a:lnTo>
                  <a:lnTo>
                    <a:pt x="398765" y="520700"/>
                  </a:lnTo>
                  <a:lnTo>
                    <a:pt x="447894" y="508000"/>
                  </a:lnTo>
                  <a:lnTo>
                    <a:pt x="497093" y="508000"/>
                  </a:lnTo>
                  <a:lnTo>
                    <a:pt x="546358" y="495300"/>
                  </a:lnTo>
                  <a:lnTo>
                    <a:pt x="595689" y="495300"/>
                  </a:lnTo>
                  <a:lnTo>
                    <a:pt x="645083" y="482600"/>
                  </a:lnTo>
                  <a:lnTo>
                    <a:pt x="186843" y="482600"/>
                  </a:lnTo>
                  <a:lnTo>
                    <a:pt x="136450" y="495300"/>
                  </a:lnTo>
                  <a:lnTo>
                    <a:pt x="92203" y="520700"/>
                  </a:lnTo>
                  <a:lnTo>
                    <a:pt x="55043" y="546100"/>
                  </a:lnTo>
                  <a:lnTo>
                    <a:pt x="26547" y="584200"/>
                  </a:lnTo>
                  <a:lnTo>
                    <a:pt x="8293" y="622300"/>
                  </a:lnTo>
                  <a:lnTo>
                    <a:pt x="1858" y="673100"/>
                  </a:lnTo>
                  <a:lnTo>
                    <a:pt x="0" y="673100"/>
                  </a:lnTo>
                  <a:lnTo>
                    <a:pt x="0" y="1612900"/>
                  </a:lnTo>
                  <a:close/>
                </a:path>
                <a:path w="3559809" h="9601200">
                  <a:moveTo>
                    <a:pt x="1005111" y="1524000"/>
                  </a:moveTo>
                  <a:lnTo>
                    <a:pt x="1116762" y="1524000"/>
                  </a:lnTo>
                  <a:lnTo>
                    <a:pt x="1063290" y="1511300"/>
                  </a:lnTo>
                  <a:lnTo>
                    <a:pt x="1051715" y="1511300"/>
                  </a:lnTo>
                  <a:lnTo>
                    <a:pt x="1005111" y="1524000"/>
                  </a:lnTo>
                  <a:close/>
                </a:path>
                <a:path w="3559809" h="9601200">
                  <a:moveTo>
                    <a:pt x="701991" y="1536700"/>
                  </a:moveTo>
                  <a:lnTo>
                    <a:pt x="1397346" y="1536700"/>
                  </a:lnTo>
                  <a:lnTo>
                    <a:pt x="1338166" y="1524000"/>
                  </a:lnTo>
                  <a:lnTo>
                    <a:pt x="757516" y="1524000"/>
                  </a:lnTo>
                  <a:lnTo>
                    <a:pt x="701991" y="1536700"/>
                  </a:lnTo>
                  <a:close/>
                </a:path>
                <a:path w="3559809" h="9601200">
                  <a:moveTo>
                    <a:pt x="592039" y="1549400"/>
                  </a:moveTo>
                  <a:lnTo>
                    <a:pt x="1571868" y="1549400"/>
                  </a:lnTo>
                  <a:lnTo>
                    <a:pt x="1514498" y="1536700"/>
                  </a:lnTo>
                  <a:lnTo>
                    <a:pt x="646739" y="1536700"/>
                  </a:lnTo>
                  <a:lnTo>
                    <a:pt x="592039" y="1549400"/>
                  </a:lnTo>
                  <a:close/>
                </a:path>
                <a:path w="3559809" h="9601200">
                  <a:moveTo>
                    <a:pt x="384316" y="1574800"/>
                  </a:moveTo>
                  <a:lnTo>
                    <a:pt x="1735549" y="1574800"/>
                  </a:lnTo>
                  <a:lnTo>
                    <a:pt x="1628034" y="1549400"/>
                  </a:lnTo>
                  <a:lnTo>
                    <a:pt x="538168" y="1549400"/>
                  </a:lnTo>
                  <a:lnTo>
                    <a:pt x="485405" y="1562100"/>
                  </a:lnTo>
                  <a:lnTo>
                    <a:pt x="434028" y="1562100"/>
                  </a:lnTo>
                  <a:lnTo>
                    <a:pt x="384316" y="1574800"/>
                  </a:lnTo>
                  <a:close/>
                </a:path>
                <a:path w="3559809" h="9601200">
                  <a:moveTo>
                    <a:pt x="1518116" y="1612900"/>
                  </a:moveTo>
                  <a:lnTo>
                    <a:pt x="1922904" y="1612900"/>
                  </a:lnTo>
                  <a:lnTo>
                    <a:pt x="1880276" y="1600200"/>
                  </a:lnTo>
                  <a:lnTo>
                    <a:pt x="1834640" y="1587500"/>
                  </a:lnTo>
                  <a:lnTo>
                    <a:pt x="1786298" y="1574800"/>
                  </a:lnTo>
                  <a:lnTo>
                    <a:pt x="336545" y="1574800"/>
                  </a:lnTo>
                  <a:lnTo>
                    <a:pt x="290995" y="1587500"/>
                  </a:lnTo>
                  <a:lnTo>
                    <a:pt x="1280483" y="1587500"/>
                  </a:lnTo>
                  <a:lnTo>
                    <a:pt x="1270868" y="1600200"/>
                  </a:lnTo>
                  <a:lnTo>
                    <a:pt x="1441550" y="1600200"/>
                  </a:lnTo>
                  <a:lnTo>
                    <a:pt x="1518116" y="1612900"/>
                  </a:lnTo>
                  <a:close/>
                </a:path>
                <a:path w="3559809" h="9601200">
                  <a:moveTo>
                    <a:pt x="846324" y="1714500"/>
                  </a:moveTo>
                  <a:lnTo>
                    <a:pt x="992821" y="1714500"/>
                  </a:lnTo>
                  <a:lnTo>
                    <a:pt x="942663" y="1689100"/>
                  </a:lnTo>
                  <a:lnTo>
                    <a:pt x="896563" y="1663700"/>
                  </a:lnTo>
                  <a:lnTo>
                    <a:pt x="855634" y="1638300"/>
                  </a:lnTo>
                  <a:lnTo>
                    <a:pt x="820986" y="1600200"/>
                  </a:lnTo>
                  <a:lnTo>
                    <a:pt x="867131" y="1587500"/>
                  </a:lnTo>
                  <a:lnTo>
                    <a:pt x="290995" y="1587500"/>
                  </a:lnTo>
                  <a:lnTo>
                    <a:pt x="247943" y="1600200"/>
                  </a:lnTo>
                  <a:lnTo>
                    <a:pt x="744076" y="1600200"/>
                  </a:lnTo>
                  <a:lnTo>
                    <a:pt x="769583" y="1638300"/>
                  </a:lnTo>
                  <a:lnTo>
                    <a:pt x="799645" y="1676400"/>
                  </a:lnTo>
                  <a:lnTo>
                    <a:pt x="833764" y="1701800"/>
                  </a:lnTo>
                  <a:lnTo>
                    <a:pt x="846324" y="1714500"/>
                  </a:lnTo>
                  <a:close/>
                </a:path>
                <a:path w="3559809" h="9601200">
                  <a:moveTo>
                    <a:pt x="1047889" y="1790700"/>
                  </a:moveTo>
                  <a:lnTo>
                    <a:pt x="1051715" y="1790700"/>
                  </a:lnTo>
                  <a:lnTo>
                    <a:pt x="1146870" y="1765300"/>
                  </a:lnTo>
                  <a:lnTo>
                    <a:pt x="1191414" y="1752600"/>
                  </a:lnTo>
                  <a:lnTo>
                    <a:pt x="1233186" y="1739900"/>
                  </a:lnTo>
                  <a:lnTo>
                    <a:pt x="1271625" y="1701800"/>
                  </a:lnTo>
                  <a:lnTo>
                    <a:pt x="1306167" y="1676400"/>
                  </a:lnTo>
                  <a:lnTo>
                    <a:pt x="1336252" y="1638300"/>
                  </a:lnTo>
                  <a:lnTo>
                    <a:pt x="1361315" y="1600200"/>
                  </a:lnTo>
                  <a:lnTo>
                    <a:pt x="1270868" y="1600200"/>
                  </a:lnTo>
                  <a:lnTo>
                    <a:pt x="1251636" y="1625600"/>
                  </a:lnTo>
                  <a:lnTo>
                    <a:pt x="1217557" y="1663700"/>
                  </a:lnTo>
                  <a:lnTo>
                    <a:pt x="1179097" y="1689100"/>
                  </a:lnTo>
                  <a:lnTo>
                    <a:pt x="1137105" y="1701800"/>
                  </a:lnTo>
                  <a:lnTo>
                    <a:pt x="1092432" y="1714500"/>
                  </a:lnTo>
                  <a:lnTo>
                    <a:pt x="846324" y="1714500"/>
                  </a:lnTo>
                  <a:lnTo>
                    <a:pt x="871446" y="1739900"/>
                  </a:lnTo>
                  <a:lnTo>
                    <a:pt x="912194" y="1752600"/>
                  </a:lnTo>
                  <a:lnTo>
                    <a:pt x="955515" y="1765300"/>
                  </a:lnTo>
                  <a:lnTo>
                    <a:pt x="1047889" y="1790700"/>
                  </a:lnTo>
                  <a:close/>
                </a:path>
                <a:path w="3559809" h="9601200">
                  <a:moveTo>
                    <a:pt x="260634" y="1866900"/>
                  </a:moveTo>
                  <a:lnTo>
                    <a:pt x="861036" y="1866900"/>
                  </a:lnTo>
                  <a:lnTo>
                    <a:pt x="790965" y="1854200"/>
                  </a:lnTo>
                  <a:lnTo>
                    <a:pt x="722560" y="1854200"/>
                  </a:lnTo>
                  <a:lnTo>
                    <a:pt x="656087" y="1841500"/>
                  </a:lnTo>
                  <a:lnTo>
                    <a:pt x="591810" y="1841500"/>
                  </a:lnTo>
                  <a:lnTo>
                    <a:pt x="529996" y="1828800"/>
                  </a:lnTo>
                  <a:lnTo>
                    <a:pt x="470910" y="1828800"/>
                  </a:lnTo>
                  <a:lnTo>
                    <a:pt x="414818" y="1816100"/>
                  </a:lnTo>
                  <a:lnTo>
                    <a:pt x="361983" y="1816100"/>
                  </a:lnTo>
                  <a:lnTo>
                    <a:pt x="312673" y="1803400"/>
                  </a:lnTo>
                  <a:lnTo>
                    <a:pt x="267153" y="1790700"/>
                  </a:lnTo>
                  <a:lnTo>
                    <a:pt x="225687" y="1790700"/>
                  </a:lnTo>
                  <a:lnTo>
                    <a:pt x="188541" y="1778000"/>
                  </a:lnTo>
                  <a:lnTo>
                    <a:pt x="155981" y="1765300"/>
                  </a:lnTo>
                  <a:lnTo>
                    <a:pt x="128271" y="1752600"/>
                  </a:lnTo>
                  <a:lnTo>
                    <a:pt x="105678" y="1752600"/>
                  </a:lnTo>
                  <a:lnTo>
                    <a:pt x="88467" y="1739900"/>
                  </a:lnTo>
                  <a:lnTo>
                    <a:pt x="76902" y="1727200"/>
                  </a:lnTo>
                  <a:lnTo>
                    <a:pt x="89938" y="1727200"/>
                  </a:lnTo>
                  <a:lnTo>
                    <a:pt x="109828" y="1714500"/>
                  </a:lnTo>
                  <a:lnTo>
                    <a:pt x="136192" y="1701800"/>
                  </a:lnTo>
                  <a:lnTo>
                    <a:pt x="168646" y="1689100"/>
                  </a:lnTo>
                  <a:lnTo>
                    <a:pt x="206808" y="1676400"/>
                  </a:lnTo>
                  <a:lnTo>
                    <a:pt x="250297" y="1676400"/>
                  </a:lnTo>
                  <a:lnTo>
                    <a:pt x="298729" y="1663700"/>
                  </a:lnTo>
                  <a:lnTo>
                    <a:pt x="351723" y="1651000"/>
                  </a:lnTo>
                  <a:lnTo>
                    <a:pt x="408897" y="1638300"/>
                  </a:lnTo>
                  <a:lnTo>
                    <a:pt x="469867" y="1625600"/>
                  </a:lnTo>
                  <a:lnTo>
                    <a:pt x="534253" y="1625600"/>
                  </a:lnTo>
                  <a:lnTo>
                    <a:pt x="671739" y="1600200"/>
                  </a:lnTo>
                  <a:lnTo>
                    <a:pt x="247943" y="1600200"/>
                  </a:lnTo>
                  <a:lnTo>
                    <a:pt x="207668" y="1612900"/>
                  </a:lnTo>
                  <a:lnTo>
                    <a:pt x="0" y="1612900"/>
                  </a:lnTo>
                  <a:lnTo>
                    <a:pt x="0" y="1727200"/>
                  </a:lnTo>
                  <a:lnTo>
                    <a:pt x="502" y="1739900"/>
                  </a:lnTo>
                  <a:lnTo>
                    <a:pt x="4065" y="1752600"/>
                  </a:lnTo>
                  <a:lnTo>
                    <a:pt x="13737" y="1765300"/>
                  </a:lnTo>
                  <a:lnTo>
                    <a:pt x="32573" y="1790700"/>
                  </a:lnTo>
                  <a:lnTo>
                    <a:pt x="63626" y="1803400"/>
                  </a:lnTo>
                  <a:lnTo>
                    <a:pt x="109951" y="1816100"/>
                  </a:lnTo>
                  <a:lnTo>
                    <a:pt x="174602" y="1841500"/>
                  </a:lnTo>
                  <a:lnTo>
                    <a:pt x="260634" y="1866900"/>
                  </a:lnTo>
                  <a:close/>
                </a:path>
                <a:path w="3559809" h="9601200">
                  <a:moveTo>
                    <a:pt x="1782564" y="1651000"/>
                  </a:moveTo>
                  <a:lnTo>
                    <a:pt x="2057330" y="1651000"/>
                  </a:lnTo>
                  <a:lnTo>
                    <a:pt x="2029737" y="1638300"/>
                  </a:lnTo>
                  <a:lnTo>
                    <a:pt x="1997935" y="1625600"/>
                  </a:lnTo>
                  <a:lnTo>
                    <a:pt x="1962224" y="1612900"/>
                  </a:lnTo>
                  <a:lnTo>
                    <a:pt x="1590758" y="1612900"/>
                  </a:lnTo>
                  <a:lnTo>
                    <a:pt x="1659217" y="1625600"/>
                  </a:lnTo>
                  <a:lnTo>
                    <a:pt x="1723238" y="1638300"/>
                  </a:lnTo>
                  <a:lnTo>
                    <a:pt x="1782564" y="1651000"/>
                  </a:lnTo>
                  <a:close/>
                </a:path>
                <a:path w="3559809" h="9601200">
                  <a:moveTo>
                    <a:pt x="509702" y="1905000"/>
                  </a:moveTo>
                  <a:lnTo>
                    <a:pt x="1623838" y="1905000"/>
                  </a:lnTo>
                  <a:lnTo>
                    <a:pt x="1670905" y="1892300"/>
                  </a:lnTo>
                  <a:lnTo>
                    <a:pt x="462207" y="1892300"/>
                  </a:lnTo>
                  <a:lnTo>
                    <a:pt x="509702" y="1905000"/>
                  </a:lnTo>
                  <a:close/>
                </a:path>
                <a:path w="3559809" h="9601200">
                  <a:moveTo>
                    <a:pt x="657839" y="1917700"/>
                  </a:moveTo>
                  <a:lnTo>
                    <a:pt x="1477070" y="1917700"/>
                  </a:lnTo>
                  <a:lnTo>
                    <a:pt x="1526740" y="1905000"/>
                  </a:lnTo>
                  <a:lnTo>
                    <a:pt x="607694" y="1905000"/>
                  </a:lnTo>
                  <a:lnTo>
                    <a:pt x="657839" y="1917700"/>
                  </a:lnTo>
                  <a:close/>
                </a:path>
                <a:path w="3559809" h="9601200">
                  <a:moveTo>
                    <a:pt x="810752" y="1930400"/>
                  </a:moveTo>
                  <a:lnTo>
                    <a:pt x="1325754" y="1930400"/>
                  </a:lnTo>
                  <a:lnTo>
                    <a:pt x="1376397" y="1917700"/>
                  </a:lnTo>
                  <a:lnTo>
                    <a:pt x="759544" y="1917700"/>
                  </a:lnTo>
                  <a:lnTo>
                    <a:pt x="810752" y="1930400"/>
                  </a:lnTo>
                  <a:close/>
                </a:path>
                <a:path w="3559809" h="9601200">
                  <a:moveTo>
                    <a:pt x="2499529" y="9499600"/>
                  </a:moveTo>
                  <a:lnTo>
                    <a:pt x="2818594" y="9499600"/>
                  </a:lnTo>
                  <a:lnTo>
                    <a:pt x="2664838" y="9461500"/>
                  </a:lnTo>
                  <a:lnTo>
                    <a:pt x="2613857" y="9461500"/>
                  </a:lnTo>
                  <a:lnTo>
                    <a:pt x="2563024" y="9448800"/>
                  </a:lnTo>
                  <a:lnTo>
                    <a:pt x="2564900" y="9448800"/>
                  </a:lnTo>
                  <a:lnTo>
                    <a:pt x="2564900" y="9309100"/>
                  </a:lnTo>
                  <a:lnTo>
                    <a:pt x="3023692" y="9309100"/>
                  </a:lnTo>
                  <a:lnTo>
                    <a:pt x="2960304" y="9296400"/>
                  </a:lnTo>
                  <a:lnTo>
                    <a:pt x="2846210" y="9296400"/>
                  </a:lnTo>
                  <a:lnTo>
                    <a:pt x="2795743" y="9283700"/>
                  </a:lnTo>
                  <a:lnTo>
                    <a:pt x="2749822" y="9283700"/>
                  </a:lnTo>
                  <a:lnTo>
                    <a:pt x="2708567" y="9271000"/>
                  </a:lnTo>
                  <a:lnTo>
                    <a:pt x="2672098" y="9271000"/>
                  </a:lnTo>
                  <a:lnTo>
                    <a:pt x="2640533" y="9258300"/>
                  </a:lnTo>
                  <a:lnTo>
                    <a:pt x="2613994" y="9258300"/>
                  </a:lnTo>
                  <a:lnTo>
                    <a:pt x="2592599" y="9245600"/>
                  </a:lnTo>
                  <a:lnTo>
                    <a:pt x="2576468" y="9245600"/>
                  </a:lnTo>
                  <a:lnTo>
                    <a:pt x="2592599" y="9232900"/>
                  </a:lnTo>
                  <a:lnTo>
                    <a:pt x="2613994" y="9232900"/>
                  </a:lnTo>
                  <a:lnTo>
                    <a:pt x="2640533" y="9220200"/>
                  </a:lnTo>
                  <a:lnTo>
                    <a:pt x="2672098" y="9220200"/>
                  </a:lnTo>
                  <a:lnTo>
                    <a:pt x="2708567" y="9207500"/>
                  </a:lnTo>
                  <a:lnTo>
                    <a:pt x="2749822" y="9207500"/>
                  </a:lnTo>
                  <a:lnTo>
                    <a:pt x="2795743" y="9194800"/>
                  </a:lnTo>
                  <a:lnTo>
                    <a:pt x="2846210" y="9194800"/>
                  </a:lnTo>
                  <a:lnTo>
                    <a:pt x="2901104" y="9182100"/>
                  </a:lnTo>
                  <a:lnTo>
                    <a:pt x="3023692" y="9182100"/>
                  </a:lnTo>
                  <a:lnTo>
                    <a:pt x="3091148" y="9169400"/>
                  </a:lnTo>
                  <a:lnTo>
                    <a:pt x="2582417" y="9169400"/>
                  </a:lnTo>
                  <a:lnTo>
                    <a:pt x="2535815" y="9182100"/>
                  </a:lnTo>
                  <a:lnTo>
                    <a:pt x="2508278" y="9207500"/>
                  </a:lnTo>
                  <a:lnTo>
                    <a:pt x="2495161" y="9220200"/>
                  </a:lnTo>
                  <a:lnTo>
                    <a:pt x="2491821" y="9245600"/>
                  </a:lnTo>
                  <a:lnTo>
                    <a:pt x="2491821" y="9474200"/>
                  </a:lnTo>
                  <a:lnTo>
                    <a:pt x="2493869" y="9486900"/>
                  </a:lnTo>
                  <a:lnTo>
                    <a:pt x="2499529" y="9499600"/>
                  </a:lnTo>
                  <a:close/>
                </a:path>
                <a:path w="3559809" h="9601200">
                  <a:moveTo>
                    <a:pt x="3039061" y="9385300"/>
                  </a:moveTo>
                  <a:lnTo>
                    <a:pt x="3559363" y="9385300"/>
                  </a:lnTo>
                  <a:lnTo>
                    <a:pt x="3559363" y="9309100"/>
                  </a:lnTo>
                  <a:lnTo>
                    <a:pt x="2564900" y="9309100"/>
                  </a:lnTo>
                  <a:lnTo>
                    <a:pt x="2597892" y="9321800"/>
                  </a:lnTo>
                  <a:lnTo>
                    <a:pt x="2639905" y="9334500"/>
                  </a:lnTo>
                  <a:lnTo>
                    <a:pt x="2692014" y="9347200"/>
                  </a:lnTo>
                  <a:lnTo>
                    <a:pt x="2755298" y="9359900"/>
                  </a:lnTo>
                  <a:lnTo>
                    <a:pt x="2841805" y="9359900"/>
                  </a:lnTo>
                  <a:lnTo>
                    <a:pt x="2888350" y="9372600"/>
                  </a:lnTo>
                  <a:lnTo>
                    <a:pt x="2987152" y="9372600"/>
                  </a:lnTo>
                  <a:lnTo>
                    <a:pt x="3039061" y="9385300"/>
                  </a:lnTo>
                  <a:close/>
                </a:path>
                <a:path w="3559809" h="9601200">
                  <a:moveTo>
                    <a:pt x="2518785" y="9512300"/>
                  </a:moveTo>
                  <a:lnTo>
                    <a:pt x="2921707" y="9512300"/>
                  </a:lnTo>
                  <a:lnTo>
                    <a:pt x="2870094" y="9499600"/>
                  </a:lnTo>
                  <a:lnTo>
                    <a:pt x="2508076" y="9499600"/>
                  </a:lnTo>
                  <a:lnTo>
                    <a:pt x="2518785" y="9512300"/>
                  </a:lnTo>
                  <a:close/>
                </a:path>
                <a:path w="3559809" h="9601200">
                  <a:moveTo>
                    <a:pt x="2666428" y="9537700"/>
                  </a:moveTo>
                  <a:lnTo>
                    <a:pt x="3233359" y="9537700"/>
                  </a:lnTo>
                  <a:lnTo>
                    <a:pt x="3181217" y="9525000"/>
                  </a:lnTo>
                  <a:lnTo>
                    <a:pt x="3025243" y="9525000"/>
                  </a:lnTo>
                  <a:lnTo>
                    <a:pt x="2973426" y="9512300"/>
                  </a:lnTo>
                  <a:lnTo>
                    <a:pt x="2567874" y="9512300"/>
                  </a:lnTo>
                  <a:lnTo>
                    <a:pt x="2666428" y="9537700"/>
                  </a:lnTo>
                  <a:close/>
                </a:path>
                <a:path w="3559809" h="9601200">
                  <a:moveTo>
                    <a:pt x="3114426" y="9601200"/>
                  </a:moveTo>
                  <a:lnTo>
                    <a:pt x="3559363" y="9601200"/>
                  </a:lnTo>
                  <a:lnTo>
                    <a:pt x="3559363" y="9525000"/>
                  </a:lnTo>
                  <a:lnTo>
                    <a:pt x="3436171" y="9525000"/>
                  </a:lnTo>
                  <a:lnTo>
                    <a:pt x="3387027" y="9537700"/>
                  </a:lnTo>
                  <a:lnTo>
                    <a:pt x="2666428" y="9537700"/>
                  </a:lnTo>
                  <a:lnTo>
                    <a:pt x="2765428" y="9563100"/>
                  </a:lnTo>
                  <a:lnTo>
                    <a:pt x="2815073" y="9563100"/>
                  </a:lnTo>
                  <a:lnTo>
                    <a:pt x="2864803" y="9575800"/>
                  </a:lnTo>
                  <a:lnTo>
                    <a:pt x="2914609" y="9575800"/>
                  </a:lnTo>
                  <a:lnTo>
                    <a:pt x="2964484" y="9588500"/>
                  </a:lnTo>
                  <a:lnTo>
                    <a:pt x="3064401" y="9588500"/>
                  </a:lnTo>
                  <a:lnTo>
                    <a:pt x="3114426" y="9601200"/>
                  </a:lnTo>
                  <a:close/>
                </a:path>
              </a:pathLst>
            </a:custGeom>
            <a:solidFill>
              <a:srgbClr val="BD7E21"/>
            </a:solidFill>
          </p:spPr>
          <p:txBody>
            <a:bodyPr wrap="square" lIns="0" tIns="0" rIns="0" bIns="0" rtlCol="0"/>
            <a:lstStyle/>
            <a:p>
              <a:endParaRPr/>
            </a:p>
          </p:txBody>
        </p:sp>
        <p:sp>
          <p:nvSpPr>
            <p:cNvPr id="9" name="object 9"/>
            <p:cNvSpPr/>
            <p:nvPr/>
          </p:nvSpPr>
          <p:spPr>
            <a:xfrm>
              <a:off x="12971371" y="8523967"/>
              <a:ext cx="3486150" cy="1567815"/>
            </a:xfrm>
            <a:custGeom>
              <a:avLst/>
              <a:gdLst/>
              <a:ahLst/>
              <a:cxnLst/>
              <a:rect l="l" t="t" r="r" b="b"/>
              <a:pathLst>
                <a:path w="3486150" h="1567815">
                  <a:moveTo>
                    <a:pt x="1443501" y="992294"/>
                  </a:moveTo>
                  <a:lnTo>
                    <a:pt x="1419554" y="987988"/>
                  </a:lnTo>
                  <a:lnTo>
                    <a:pt x="1397923" y="977222"/>
                  </a:lnTo>
                  <a:lnTo>
                    <a:pt x="1379762" y="960863"/>
                  </a:lnTo>
                  <a:lnTo>
                    <a:pt x="1366225" y="939778"/>
                  </a:lnTo>
                  <a:lnTo>
                    <a:pt x="1366225" y="123518"/>
                  </a:lnTo>
                  <a:lnTo>
                    <a:pt x="1619713" y="133811"/>
                  </a:lnTo>
                  <a:lnTo>
                    <a:pt x="1530082" y="939778"/>
                  </a:lnTo>
                  <a:lnTo>
                    <a:pt x="1514661" y="962163"/>
                  </a:lnTo>
                  <a:lnTo>
                    <a:pt x="1494125" y="979152"/>
                  </a:lnTo>
                  <a:lnTo>
                    <a:pt x="1469922" y="989583"/>
                  </a:lnTo>
                  <a:lnTo>
                    <a:pt x="1443501" y="992294"/>
                  </a:lnTo>
                  <a:close/>
                </a:path>
                <a:path w="3486150" h="1567815">
                  <a:moveTo>
                    <a:pt x="3397003" y="1119308"/>
                  </a:moveTo>
                  <a:lnTo>
                    <a:pt x="3368333" y="1107685"/>
                  </a:lnTo>
                  <a:lnTo>
                    <a:pt x="3344493" y="1085448"/>
                  </a:lnTo>
                  <a:lnTo>
                    <a:pt x="3329051" y="1054053"/>
                  </a:lnTo>
                  <a:lnTo>
                    <a:pt x="3032298" y="110126"/>
                  </a:lnTo>
                  <a:lnTo>
                    <a:pt x="3325950" y="0"/>
                  </a:lnTo>
                  <a:lnTo>
                    <a:pt x="3485655" y="1054053"/>
                  </a:lnTo>
                  <a:lnTo>
                    <a:pt x="3477500" y="1076615"/>
                  </a:lnTo>
                  <a:lnTo>
                    <a:pt x="3464416" y="1095712"/>
                  </a:lnTo>
                  <a:lnTo>
                    <a:pt x="3447272" y="1110180"/>
                  </a:lnTo>
                  <a:lnTo>
                    <a:pt x="3426935" y="1118859"/>
                  </a:lnTo>
                  <a:lnTo>
                    <a:pt x="3397003" y="1119308"/>
                  </a:lnTo>
                  <a:close/>
                </a:path>
                <a:path w="3486150" h="1567815">
                  <a:moveTo>
                    <a:pt x="2593398" y="1567662"/>
                  </a:moveTo>
                  <a:lnTo>
                    <a:pt x="2552311" y="1559277"/>
                  </a:lnTo>
                  <a:lnTo>
                    <a:pt x="2502980" y="1523226"/>
                  </a:lnTo>
                  <a:lnTo>
                    <a:pt x="2314151" y="163692"/>
                  </a:lnTo>
                  <a:lnTo>
                    <a:pt x="2669624" y="179132"/>
                  </a:lnTo>
                  <a:lnTo>
                    <a:pt x="2694383" y="1513098"/>
                  </a:lnTo>
                  <a:lnTo>
                    <a:pt x="2686699" y="1523078"/>
                  </a:lnTo>
                  <a:lnTo>
                    <a:pt x="2667054" y="1541936"/>
                  </a:lnTo>
                  <a:lnTo>
                    <a:pt x="2635827" y="1560015"/>
                  </a:lnTo>
                  <a:lnTo>
                    <a:pt x="2593398" y="1567662"/>
                  </a:lnTo>
                  <a:close/>
                </a:path>
                <a:path w="3486150" h="1567815">
                  <a:moveTo>
                    <a:pt x="96209" y="1377260"/>
                  </a:moveTo>
                  <a:lnTo>
                    <a:pt x="43593" y="1369285"/>
                  </a:lnTo>
                  <a:lnTo>
                    <a:pt x="10284" y="1336421"/>
                  </a:lnTo>
                  <a:lnTo>
                    <a:pt x="0" y="1313431"/>
                  </a:lnTo>
                  <a:lnTo>
                    <a:pt x="168962" y="72052"/>
                  </a:lnTo>
                  <a:lnTo>
                    <a:pt x="526485" y="87492"/>
                  </a:lnTo>
                  <a:lnTo>
                    <a:pt x="168962" y="1313431"/>
                  </a:lnTo>
                  <a:lnTo>
                    <a:pt x="151532" y="1344101"/>
                  </a:lnTo>
                  <a:lnTo>
                    <a:pt x="126187" y="1365796"/>
                  </a:lnTo>
                  <a:lnTo>
                    <a:pt x="96209" y="1377260"/>
                  </a:lnTo>
                  <a:close/>
                </a:path>
              </a:pathLst>
            </a:custGeom>
            <a:solidFill>
              <a:srgbClr val="42B161"/>
            </a:solidFill>
          </p:spPr>
          <p:txBody>
            <a:bodyPr wrap="square" lIns="0" tIns="0" rIns="0" bIns="0" rtlCol="0"/>
            <a:lstStyle/>
            <a:p>
              <a:endParaRPr/>
            </a:p>
          </p:txBody>
        </p:sp>
        <p:sp>
          <p:nvSpPr>
            <p:cNvPr id="10" name="object 10"/>
            <p:cNvSpPr/>
            <p:nvPr/>
          </p:nvSpPr>
          <p:spPr>
            <a:xfrm>
              <a:off x="12056829" y="4970769"/>
              <a:ext cx="5343205" cy="5130800"/>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10373014" y="560749"/>
              <a:ext cx="3754815" cy="3743308"/>
            </a:xfrm>
            <a:prstGeom prst="rect">
              <a:avLst/>
            </a:prstGeom>
            <a:blipFill>
              <a:blip r:embed="rId3" cstate="print"/>
              <a:stretch>
                <a:fillRect/>
              </a:stretch>
            </a:blipFill>
          </p:spPr>
          <p:txBody>
            <a:bodyPr wrap="square" lIns="0" tIns="0" rIns="0" bIns="0" rtlCol="0"/>
            <a:lstStyle/>
            <a:p>
              <a:endParaRPr/>
            </a:p>
          </p:txBody>
        </p:sp>
      </p:grpSp>
      <p:sp>
        <p:nvSpPr>
          <p:cNvPr id="12" name="object 12"/>
          <p:cNvSpPr txBox="1">
            <a:spLocks noGrp="1"/>
          </p:cNvSpPr>
          <p:nvPr>
            <p:ph type="title"/>
          </p:nvPr>
        </p:nvSpPr>
        <p:spPr>
          <a:xfrm>
            <a:off x="1168251" y="684242"/>
            <a:ext cx="6416675" cy="635000"/>
          </a:xfrm>
          <a:prstGeom prst="rect">
            <a:avLst/>
          </a:prstGeom>
        </p:spPr>
        <p:txBody>
          <a:bodyPr vert="horz" wrap="square" lIns="0" tIns="12700" rIns="0" bIns="0" rtlCol="0">
            <a:spAutoFit/>
          </a:bodyPr>
          <a:lstStyle/>
          <a:p>
            <a:pPr marL="12700">
              <a:lnSpc>
                <a:spcPct val="100000"/>
              </a:lnSpc>
              <a:spcBef>
                <a:spcPts val="100"/>
              </a:spcBef>
            </a:pPr>
            <a:r>
              <a:rPr sz="4000" spc="720" dirty="0">
                <a:solidFill>
                  <a:srgbClr val="1D4E72"/>
                </a:solidFill>
                <a:latin typeface="Comic Sans MS" panose="030F0702030302020204" pitchFamily="66" charset="0"/>
              </a:rPr>
              <a:t>3)</a:t>
            </a:r>
            <a:r>
              <a:rPr sz="4000" spc="-155" dirty="0">
                <a:solidFill>
                  <a:srgbClr val="1D4E72"/>
                </a:solidFill>
                <a:latin typeface="Comic Sans MS" panose="030F0702030302020204" pitchFamily="66" charset="0"/>
              </a:rPr>
              <a:t> </a:t>
            </a:r>
            <a:r>
              <a:rPr sz="4000" spc="185" dirty="0">
                <a:solidFill>
                  <a:srgbClr val="1D4E72"/>
                </a:solidFill>
                <a:latin typeface="Comic Sans MS" panose="030F0702030302020204" pitchFamily="66" charset="0"/>
              </a:rPr>
              <a:t>Feature</a:t>
            </a:r>
            <a:r>
              <a:rPr sz="4000" spc="-155" dirty="0">
                <a:solidFill>
                  <a:srgbClr val="1D4E72"/>
                </a:solidFill>
                <a:latin typeface="Comic Sans MS" panose="030F0702030302020204" pitchFamily="66" charset="0"/>
              </a:rPr>
              <a:t> </a:t>
            </a:r>
            <a:r>
              <a:rPr sz="4000" spc="525" dirty="0">
                <a:solidFill>
                  <a:srgbClr val="1D4E72"/>
                </a:solidFill>
                <a:latin typeface="Comic Sans MS" panose="030F0702030302020204" pitchFamily="66" charset="0"/>
              </a:rPr>
              <a:t>of</a:t>
            </a:r>
            <a:r>
              <a:rPr sz="4000" spc="-150" dirty="0">
                <a:solidFill>
                  <a:srgbClr val="1D4E72"/>
                </a:solidFill>
                <a:latin typeface="Comic Sans MS" panose="030F0702030302020204" pitchFamily="66" charset="0"/>
              </a:rPr>
              <a:t> </a:t>
            </a:r>
            <a:r>
              <a:rPr sz="4000" spc="245" dirty="0">
                <a:solidFill>
                  <a:srgbClr val="1D4E72"/>
                </a:solidFill>
                <a:latin typeface="Comic Sans MS" panose="030F0702030302020204" pitchFamily="66" charset="0"/>
              </a:rPr>
              <a:t>Project</a:t>
            </a:r>
            <a:endParaRPr sz="4000" dirty="0">
              <a:latin typeface="Comic Sans MS" panose="030F0702030302020204" pitchFamily="66" charset="0"/>
            </a:endParaRPr>
          </a:p>
        </p:txBody>
      </p:sp>
      <p:sp>
        <p:nvSpPr>
          <p:cNvPr id="13" name="object 13"/>
          <p:cNvSpPr txBox="1"/>
          <p:nvPr/>
        </p:nvSpPr>
        <p:spPr>
          <a:xfrm>
            <a:off x="1117547" y="1591425"/>
            <a:ext cx="2857680" cy="6611425"/>
          </a:xfrm>
          <a:prstGeom prst="rect">
            <a:avLst/>
          </a:prstGeom>
        </p:spPr>
        <p:txBody>
          <a:bodyPr vert="horz" wrap="square" lIns="0" tIns="225425" rIns="0" bIns="0" rtlCol="0">
            <a:spAutoFit/>
          </a:bodyPr>
          <a:lstStyle/>
          <a:p>
            <a:pPr marL="12700">
              <a:lnSpc>
                <a:spcPct val="100000"/>
              </a:lnSpc>
              <a:spcBef>
                <a:spcPts val="1775"/>
              </a:spcBef>
            </a:pPr>
            <a:r>
              <a:rPr sz="3350" spc="10" dirty="0">
                <a:solidFill>
                  <a:srgbClr val="A26600"/>
                </a:solidFill>
                <a:latin typeface="Comic Sans MS" panose="030F0702030302020204" pitchFamily="66" charset="0"/>
                <a:cs typeface="Lato"/>
              </a:rPr>
              <a:t>1.</a:t>
            </a:r>
            <a:r>
              <a:rPr sz="3350" spc="-5" dirty="0">
                <a:solidFill>
                  <a:srgbClr val="A26600"/>
                </a:solidFill>
                <a:latin typeface="Comic Sans MS" panose="030F0702030302020204" pitchFamily="66" charset="0"/>
                <a:cs typeface="Lato"/>
              </a:rPr>
              <a:t> </a:t>
            </a:r>
            <a:r>
              <a:rPr sz="3350" spc="10" dirty="0">
                <a:solidFill>
                  <a:srgbClr val="A26600"/>
                </a:solidFill>
                <a:latin typeface="Comic Sans MS" panose="030F0702030302020204" pitchFamily="66" charset="0"/>
                <a:cs typeface="Lato"/>
              </a:rPr>
              <a:t>Login</a:t>
            </a:r>
            <a:endParaRPr sz="3350" dirty="0">
              <a:latin typeface="Comic Sans MS" panose="030F0702030302020204" pitchFamily="66" charset="0"/>
              <a:cs typeface="Lato"/>
            </a:endParaRPr>
          </a:p>
          <a:p>
            <a:pPr marL="370840" indent="-358775">
              <a:lnSpc>
                <a:spcPct val="100000"/>
              </a:lnSpc>
              <a:spcBef>
                <a:spcPts val="1680"/>
              </a:spcBef>
              <a:buChar char="•"/>
              <a:tabLst>
                <a:tab pos="371475" algn="l"/>
              </a:tabLst>
            </a:pPr>
            <a:r>
              <a:rPr sz="3350" spc="10" dirty="0">
                <a:solidFill>
                  <a:srgbClr val="A26600"/>
                </a:solidFill>
                <a:latin typeface="Comic Sans MS" panose="030F0702030302020204" pitchFamily="66" charset="0"/>
                <a:cs typeface="Lato"/>
              </a:rPr>
              <a:t>Donate</a:t>
            </a:r>
            <a:endParaRPr sz="3350" dirty="0">
              <a:latin typeface="Comic Sans MS" panose="030F0702030302020204" pitchFamily="66" charset="0"/>
              <a:cs typeface="Lato"/>
            </a:endParaRPr>
          </a:p>
          <a:p>
            <a:pPr marL="370840" indent="-358775">
              <a:lnSpc>
                <a:spcPct val="100000"/>
              </a:lnSpc>
              <a:spcBef>
                <a:spcPts val="1680"/>
              </a:spcBef>
              <a:buChar char="•"/>
              <a:tabLst>
                <a:tab pos="371475" algn="l"/>
              </a:tabLst>
            </a:pPr>
            <a:r>
              <a:rPr sz="3350" spc="10" dirty="0">
                <a:solidFill>
                  <a:srgbClr val="A26600"/>
                </a:solidFill>
                <a:latin typeface="Comic Sans MS" panose="030F0702030302020204" pitchFamily="66" charset="0"/>
                <a:cs typeface="Lato"/>
              </a:rPr>
              <a:t>Receive</a:t>
            </a:r>
            <a:endParaRPr sz="3350" dirty="0">
              <a:latin typeface="Comic Sans MS" panose="030F0702030302020204" pitchFamily="66" charset="0"/>
              <a:cs typeface="Lato"/>
            </a:endParaRPr>
          </a:p>
          <a:p>
            <a:pPr marL="370840" indent="-358775">
              <a:lnSpc>
                <a:spcPct val="100000"/>
              </a:lnSpc>
              <a:spcBef>
                <a:spcPts val="1680"/>
              </a:spcBef>
              <a:buChar char="•"/>
              <a:tabLst>
                <a:tab pos="371475" algn="l"/>
              </a:tabLst>
            </a:pPr>
            <a:r>
              <a:rPr sz="3350" spc="10" dirty="0">
                <a:solidFill>
                  <a:srgbClr val="A26600"/>
                </a:solidFill>
                <a:latin typeface="Comic Sans MS" panose="030F0702030302020204" pitchFamily="66" charset="0"/>
                <a:cs typeface="Lato"/>
              </a:rPr>
              <a:t>Food</a:t>
            </a:r>
            <a:r>
              <a:rPr sz="3350" spc="-25" dirty="0">
                <a:solidFill>
                  <a:srgbClr val="A26600"/>
                </a:solidFill>
                <a:latin typeface="Comic Sans MS" panose="030F0702030302020204" pitchFamily="66" charset="0"/>
                <a:cs typeface="Lato"/>
              </a:rPr>
              <a:t> </a:t>
            </a:r>
            <a:r>
              <a:rPr sz="3350" spc="15" dirty="0">
                <a:solidFill>
                  <a:srgbClr val="A26600"/>
                </a:solidFill>
                <a:latin typeface="Comic Sans MS" panose="030F0702030302020204" pitchFamily="66" charset="0"/>
                <a:cs typeface="Lato"/>
              </a:rPr>
              <a:t>Map</a:t>
            </a:r>
            <a:endParaRPr sz="3350" dirty="0">
              <a:latin typeface="Comic Sans MS" panose="030F0702030302020204" pitchFamily="66" charset="0"/>
              <a:cs typeface="Lato"/>
            </a:endParaRPr>
          </a:p>
          <a:p>
            <a:pPr marL="370840" indent="-358775">
              <a:lnSpc>
                <a:spcPct val="100000"/>
              </a:lnSpc>
              <a:spcBef>
                <a:spcPts val="1680"/>
              </a:spcBef>
              <a:buChar char="•"/>
              <a:tabLst>
                <a:tab pos="371475" algn="l"/>
              </a:tabLst>
            </a:pPr>
            <a:r>
              <a:rPr sz="3350" spc="15" dirty="0">
                <a:solidFill>
                  <a:srgbClr val="A26600"/>
                </a:solidFill>
                <a:latin typeface="Comic Sans MS" panose="030F0702030302020204" pitchFamily="66" charset="0"/>
                <a:cs typeface="Lato"/>
              </a:rPr>
              <a:t>My</a:t>
            </a:r>
            <a:r>
              <a:rPr sz="3350" spc="-10" dirty="0">
                <a:solidFill>
                  <a:srgbClr val="A26600"/>
                </a:solidFill>
                <a:latin typeface="Comic Sans MS" panose="030F0702030302020204" pitchFamily="66" charset="0"/>
                <a:cs typeface="Lato"/>
              </a:rPr>
              <a:t> </a:t>
            </a:r>
            <a:r>
              <a:rPr sz="3350" spc="10" dirty="0">
                <a:solidFill>
                  <a:srgbClr val="A26600"/>
                </a:solidFill>
                <a:latin typeface="Comic Sans MS" panose="030F0702030302020204" pitchFamily="66" charset="0"/>
                <a:cs typeface="Lato"/>
              </a:rPr>
              <a:t>Pins</a:t>
            </a:r>
            <a:endParaRPr sz="3350" dirty="0">
              <a:latin typeface="Comic Sans MS" panose="030F0702030302020204" pitchFamily="66" charset="0"/>
              <a:cs typeface="Lato"/>
            </a:endParaRPr>
          </a:p>
          <a:p>
            <a:pPr marL="370840" indent="-358775">
              <a:lnSpc>
                <a:spcPct val="100000"/>
              </a:lnSpc>
              <a:spcBef>
                <a:spcPts val="1680"/>
              </a:spcBef>
              <a:buChar char="•"/>
              <a:tabLst>
                <a:tab pos="371475" algn="l"/>
              </a:tabLst>
            </a:pPr>
            <a:r>
              <a:rPr sz="3350" spc="10" dirty="0">
                <a:solidFill>
                  <a:srgbClr val="A26600"/>
                </a:solidFill>
                <a:latin typeface="Comic Sans MS" panose="030F0702030302020204" pitchFamily="66" charset="0"/>
                <a:cs typeface="Lato"/>
              </a:rPr>
              <a:t>History</a:t>
            </a:r>
            <a:endParaRPr sz="3350" dirty="0">
              <a:latin typeface="Comic Sans MS" panose="030F0702030302020204" pitchFamily="66" charset="0"/>
              <a:cs typeface="Lato"/>
            </a:endParaRPr>
          </a:p>
          <a:p>
            <a:pPr marL="370840" indent="-358775">
              <a:lnSpc>
                <a:spcPct val="100000"/>
              </a:lnSpc>
              <a:spcBef>
                <a:spcPts val="1680"/>
              </a:spcBef>
              <a:buChar char="•"/>
              <a:tabLst>
                <a:tab pos="371475" algn="l"/>
              </a:tabLst>
            </a:pPr>
            <a:r>
              <a:rPr sz="3350" spc="10" dirty="0">
                <a:solidFill>
                  <a:srgbClr val="A26600"/>
                </a:solidFill>
                <a:latin typeface="Comic Sans MS" panose="030F0702030302020204" pitchFamily="66" charset="0"/>
                <a:cs typeface="Lato"/>
              </a:rPr>
              <a:t>About</a:t>
            </a:r>
            <a:r>
              <a:rPr sz="3350" spc="-70" dirty="0">
                <a:solidFill>
                  <a:srgbClr val="A26600"/>
                </a:solidFill>
                <a:latin typeface="Comic Sans MS" panose="030F0702030302020204" pitchFamily="66" charset="0"/>
                <a:cs typeface="Lato"/>
              </a:rPr>
              <a:t> </a:t>
            </a:r>
            <a:r>
              <a:rPr sz="3350" spc="10" dirty="0">
                <a:solidFill>
                  <a:srgbClr val="A26600"/>
                </a:solidFill>
                <a:latin typeface="Comic Sans MS" panose="030F0702030302020204" pitchFamily="66" charset="0"/>
                <a:cs typeface="Lato"/>
              </a:rPr>
              <a:t>Us</a:t>
            </a:r>
            <a:endParaRPr sz="3350" dirty="0">
              <a:latin typeface="Comic Sans MS" panose="030F0702030302020204" pitchFamily="66" charset="0"/>
              <a:cs typeface="Lato"/>
            </a:endParaRPr>
          </a:p>
          <a:p>
            <a:pPr marL="370840" indent="-358775">
              <a:lnSpc>
                <a:spcPct val="100000"/>
              </a:lnSpc>
              <a:spcBef>
                <a:spcPts val="1680"/>
              </a:spcBef>
              <a:buChar char="•"/>
              <a:tabLst>
                <a:tab pos="371475" algn="l"/>
              </a:tabLst>
            </a:pPr>
            <a:r>
              <a:rPr sz="3350" spc="10" dirty="0">
                <a:solidFill>
                  <a:srgbClr val="A26600"/>
                </a:solidFill>
                <a:latin typeface="Comic Sans MS" panose="030F0702030302020204" pitchFamily="66" charset="0"/>
                <a:cs typeface="Lato"/>
              </a:rPr>
              <a:t>Contact</a:t>
            </a:r>
            <a:r>
              <a:rPr sz="3350" spc="-70" dirty="0">
                <a:solidFill>
                  <a:srgbClr val="A26600"/>
                </a:solidFill>
                <a:latin typeface="Comic Sans MS" panose="030F0702030302020204" pitchFamily="66" charset="0"/>
                <a:cs typeface="Lato"/>
              </a:rPr>
              <a:t> </a:t>
            </a:r>
            <a:r>
              <a:rPr sz="3350" spc="10" dirty="0">
                <a:solidFill>
                  <a:srgbClr val="A26600"/>
                </a:solidFill>
                <a:latin typeface="Comic Sans MS" panose="030F0702030302020204" pitchFamily="66" charset="0"/>
                <a:cs typeface="Lato"/>
              </a:rPr>
              <a:t>Us</a:t>
            </a:r>
            <a:endParaRPr sz="3350" dirty="0">
              <a:latin typeface="Comic Sans MS" panose="030F0702030302020204" pitchFamily="66" charset="0"/>
              <a:cs typeface="Lato"/>
            </a:endParaRPr>
          </a:p>
          <a:p>
            <a:pPr marL="370840" indent="-358775">
              <a:lnSpc>
                <a:spcPct val="100000"/>
              </a:lnSpc>
              <a:spcBef>
                <a:spcPts val="1680"/>
              </a:spcBef>
              <a:buChar char="•"/>
              <a:tabLst>
                <a:tab pos="371475" algn="l"/>
              </a:tabLst>
            </a:pPr>
            <a:r>
              <a:rPr sz="3350" spc="10" dirty="0">
                <a:solidFill>
                  <a:srgbClr val="A26600"/>
                </a:solidFill>
                <a:latin typeface="Comic Sans MS" panose="030F0702030302020204" pitchFamily="66" charset="0"/>
                <a:cs typeface="Lato"/>
              </a:rPr>
              <a:t>Logout</a:t>
            </a:r>
            <a:endParaRPr sz="3350" dirty="0">
              <a:latin typeface="Comic Sans MS" panose="030F0702030302020204" pitchFamily="66" charset="0"/>
              <a:cs typeface="Lato"/>
            </a:endParaRPr>
          </a:p>
        </p:txBody>
      </p:sp>
      <p:sp>
        <p:nvSpPr>
          <p:cNvPr id="14" name="object 14"/>
          <p:cNvSpPr txBox="1"/>
          <p:nvPr/>
        </p:nvSpPr>
        <p:spPr>
          <a:xfrm>
            <a:off x="4576033" y="1591425"/>
            <a:ext cx="3143250" cy="2197100"/>
          </a:xfrm>
          <a:prstGeom prst="rect">
            <a:avLst/>
          </a:prstGeom>
        </p:spPr>
        <p:txBody>
          <a:bodyPr vert="horz" wrap="square" lIns="0" tIns="225425" rIns="0" bIns="0" rtlCol="0">
            <a:spAutoFit/>
          </a:bodyPr>
          <a:lstStyle/>
          <a:p>
            <a:pPr marL="471805" indent="-459740">
              <a:lnSpc>
                <a:spcPct val="100000"/>
              </a:lnSpc>
              <a:spcBef>
                <a:spcPts val="1775"/>
              </a:spcBef>
              <a:buAutoNum type="arabicPeriod" startAt="2"/>
              <a:tabLst>
                <a:tab pos="472440" algn="l"/>
              </a:tabLst>
            </a:pPr>
            <a:r>
              <a:rPr sz="3350" spc="10" dirty="0">
                <a:solidFill>
                  <a:srgbClr val="A26600"/>
                </a:solidFill>
                <a:latin typeface="Comic Sans MS" panose="030F0702030302020204" pitchFamily="66" charset="0"/>
                <a:cs typeface="Lato"/>
              </a:rPr>
              <a:t>Register</a:t>
            </a:r>
            <a:endParaRPr sz="3350" dirty="0">
              <a:latin typeface="Comic Sans MS" panose="030F0702030302020204" pitchFamily="66" charset="0"/>
              <a:cs typeface="Lato"/>
            </a:endParaRPr>
          </a:p>
          <a:p>
            <a:pPr marL="471805" indent="-459740">
              <a:lnSpc>
                <a:spcPct val="100000"/>
              </a:lnSpc>
              <a:spcBef>
                <a:spcPts val="1680"/>
              </a:spcBef>
              <a:buAutoNum type="arabicPeriod" startAt="2"/>
              <a:tabLst>
                <a:tab pos="472440" algn="l"/>
              </a:tabLst>
            </a:pPr>
            <a:r>
              <a:rPr sz="3350" spc="10" dirty="0">
                <a:solidFill>
                  <a:srgbClr val="A26600"/>
                </a:solidFill>
                <a:latin typeface="Comic Sans MS" panose="030F0702030302020204" pitchFamily="66" charset="0"/>
                <a:cs typeface="Lato"/>
              </a:rPr>
              <a:t>About</a:t>
            </a:r>
            <a:r>
              <a:rPr sz="3350" spc="-5" dirty="0">
                <a:solidFill>
                  <a:srgbClr val="A26600"/>
                </a:solidFill>
                <a:latin typeface="Comic Sans MS" panose="030F0702030302020204" pitchFamily="66" charset="0"/>
                <a:cs typeface="Lato"/>
              </a:rPr>
              <a:t> </a:t>
            </a:r>
            <a:r>
              <a:rPr sz="3350" spc="10" dirty="0">
                <a:solidFill>
                  <a:srgbClr val="A26600"/>
                </a:solidFill>
                <a:latin typeface="Comic Sans MS" panose="030F0702030302020204" pitchFamily="66" charset="0"/>
                <a:cs typeface="Lato"/>
              </a:rPr>
              <a:t>Us</a:t>
            </a:r>
            <a:endParaRPr sz="3350" dirty="0">
              <a:latin typeface="Comic Sans MS" panose="030F0702030302020204" pitchFamily="66" charset="0"/>
              <a:cs typeface="Lato"/>
            </a:endParaRPr>
          </a:p>
          <a:p>
            <a:pPr marL="471805" indent="-459740">
              <a:lnSpc>
                <a:spcPct val="100000"/>
              </a:lnSpc>
              <a:spcBef>
                <a:spcPts val="1680"/>
              </a:spcBef>
              <a:buAutoNum type="arabicPeriod" startAt="2"/>
              <a:tabLst>
                <a:tab pos="472440" algn="l"/>
              </a:tabLst>
            </a:pPr>
            <a:r>
              <a:rPr sz="3350" spc="10" dirty="0">
                <a:solidFill>
                  <a:srgbClr val="A26600"/>
                </a:solidFill>
                <a:latin typeface="Comic Sans MS" panose="030F0702030302020204" pitchFamily="66" charset="0"/>
                <a:cs typeface="Lato"/>
              </a:rPr>
              <a:t>Developed</a:t>
            </a:r>
            <a:r>
              <a:rPr sz="3350" spc="-50" dirty="0">
                <a:solidFill>
                  <a:srgbClr val="A26600"/>
                </a:solidFill>
                <a:latin typeface="Comic Sans MS" panose="030F0702030302020204" pitchFamily="66" charset="0"/>
                <a:cs typeface="Lato"/>
              </a:rPr>
              <a:t> </a:t>
            </a:r>
            <a:r>
              <a:rPr sz="3350" spc="10" dirty="0">
                <a:solidFill>
                  <a:srgbClr val="A26600"/>
                </a:solidFill>
                <a:latin typeface="Comic Sans MS" panose="030F0702030302020204" pitchFamily="66" charset="0"/>
                <a:cs typeface="Lato"/>
              </a:rPr>
              <a:t>By</a:t>
            </a:r>
            <a:endParaRPr sz="3350" dirty="0">
              <a:latin typeface="Comic Sans MS" panose="030F0702030302020204" pitchFamily="66" charset="0"/>
              <a:cs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026115" y="1"/>
            <a:ext cx="8261984" cy="10287000"/>
            <a:chOff x="10026115" y="1"/>
            <a:chExt cx="8261984" cy="10287000"/>
          </a:xfrm>
        </p:grpSpPr>
        <p:sp>
          <p:nvSpPr>
            <p:cNvPr id="3" name="object 3"/>
            <p:cNvSpPr/>
            <p:nvPr/>
          </p:nvSpPr>
          <p:spPr>
            <a:xfrm>
              <a:off x="10663610" y="2"/>
              <a:ext cx="5400675" cy="3738245"/>
            </a:xfrm>
            <a:custGeom>
              <a:avLst/>
              <a:gdLst/>
              <a:ahLst/>
              <a:cxnLst/>
              <a:rect l="l" t="t" r="r" b="b"/>
              <a:pathLst>
                <a:path w="5400675" h="3738245">
                  <a:moveTo>
                    <a:pt x="5248893" y="3738210"/>
                  </a:moveTo>
                  <a:lnTo>
                    <a:pt x="30361" y="3738210"/>
                  </a:lnTo>
                  <a:lnTo>
                    <a:pt x="18757" y="3735908"/>
                  </a:lnTo>
                  <a:lnTo>
                    <a:pt x="9083" y="3729542"/>
                  </a:lnTo>
                  <a:lnTo>
                    <a:pt x="2457" y="3719919"/>
                  </a:lnTo>
                  <a:lnTo>
                    <a:pt x="0" y="3707850"/>
                  </a:lnTo>
                  <a:lnTo>
                    <a:pt x="0" y="0"/>
                  </a:lnTo>
                  <a:lnTo>
                    <a:pt x="5309047" y="0"/>
                  </a:lnTo>
                  <a:lnTo>
                    <a:pt x="5400658" y="3577780"/>
                  </a:lnTo>
                  <a:lnTo>
                    <a:pt x="5400658" y="3586462"/>
                  </a:lnTo>
                  <a:lnTo>
                    <a:pt x="5397395" y="3594039"/>
                  </a:lnTo>
                  <a:lnTo>
                    <a:pt x="5256471" y="3734948"/>
                  </a:lnTo>
                  <a:lnTo>
                    <a:pt x="5248893" y="3738210"/>
                  </a:lnTo>
                  <a:close/>
                </a:path>
              </a:pathLst>
            </a:custGeom>
            <a:solidFill>
              <a:srgbClr val="209749"/>
            </a:solidFill>
          </p:spPr>
          <p:txBody>
            <a:bodyPr wrap="square" lIns="0" tIns="0" rIns="0" bIns="0" rtlCol="0"/>
            <a:lstStyle/>
            <a:p>
              <a:endParaRPr/>
            </a:p>
          </p:txBody>
        </p:sp>
        <p:sp>
          <p:nvSpPr>
            <p:cNvPr id="4" name="object 4"/>
            <p:cNvSpPr/>
            <p:nvPr/>
          </p:nvSpPr>
          <p:spPr>
            <a:xfrm>
              <a:off x="10833795" y="2"/>
              <a:ext cx="5212080" cy="3568065"/>
            </a:xfrm>
            <a:custGeom>
              <a:avLst/>
              <a:gdLst/>
              <a:ahLst/>
              <a:cxnLst/>
              <a:rect l="l" t="t" r="r" b="b"/>
              <a:pathLst>
                <a:path w="5212080" h="3568065">
                  <a:moveTo>
                    <a:pt x="5212055" y="3568046"/>
                  </a:moveTo>
                  <a:lnTo>
                    <a:pt x="0" y="3568046"/>
                  </a:lnTo>
                  <a:lnTo>
                    <a:pt x="0" y="0"/>
                  </a:lnTo>
                  <a:lnTo>
                    <a:pt x="5212055" y="0"/>
                  </a:lnTo>
                  <a:lnTo>
                    <a:pt x="5212055" y="3568046"/>
                  </a:lnTo>
                  <a:close/>
                </a:path>
              </a:pathLst>
            </a:custGeom>
            <a:solidFill>
              <a:srgbClr val="FF724E"/>
            </a:solidFill>
          </p:spPr>
          <p:txBody>
            <a:bodyPr wrap="square" lIns="0" tIns="0" rIns="0" bIns="0" rtlCol="0"/>
            <a:lstStyle/>
            <a:p>
              <a:endParaRPr/>
            </a:p>
          </p:txBody>
        </p:sp>
        <p:sp>
          <p:nvSpPr>
            <p:cNvPr id="5" name="object 5"/>
            <p:cNvSpPr/>
            <p:nvPr/>
          </p:nvSpPr>
          <p:spPr>
            <a:xfrm>
              <a:off x="11034342" y="2"/>
              <a:ext cx="4793615" cy="3352800"/>
            </a:xfrm>
            <a:custGeom>
              <a:avLst/>
              <a:gdLst/>
              <a:ahLst/>
              <a:cxnLst/>
              <a:rect l="l" t="t" r="r" b="b"/>
              <a:pathLst>
                <a:path w="4793615" h="3352800">
                  <a:moveTo>
                    <a:pt x="4793596" y="3352314"/>
                  </a:moveTo>
                  <a:lnTo>
                    <a:pt x="0" y="3352314"/>
                  </a:lnTo>
                  <a:lnTo>
                    <a:pt x="0" y="0"/>
                  </a:lnTo>
                  <a:lnTo>
                    <a:pt x="4793596" y="0"/>
                  </a:lnTo>
                  <a:lnTo>
                    <a:pt x="4793596" y="3352314"/>
                  </a:lnTo>
                  <a:close/>
                </a:path>
              </a:pathLst>
            </a:custGeom>
            <a:solidFill>
              <a:srgbClr val="42B161"/>
            </a:solidFill>
          </p:spPr>
          <p:txBody>
            <a:bodyPr wrap="square" lIns="0" tIns="0" rIns="0" bIns="0" rtlCol="0"/>
            <a:lstStyle/>
            <a:p>
              <a:endParaRPr/>
            </a:p>
          </p:txBody>
        </p:sp>
        <p:sp>
          <p:nvSpPr>
            <p:cNvPr id="6" name="object 6"/>
            <p:cNvSpPr/>
            <p:nvPr/>
          </p:nvSpPr>
          <p:spPr>
            <a:xfrm>
              <a:off x="12750380" y="2"/>
              <a:ext cx="2357120" cy="1976120"/>
            </a:xfrm>
            <a:custGeom>
              <a:avLst/>
              <a:gdLst/>
              <a:ahLst/>
              <a:cxnLst/>
              <a:rect l="l" t="t" r="r" b="b"/>
              <a:pathLst>
                <a:path w="2357119" h="1976120">
                  <a:moveTo>
                    <a:pt x="147450" y="226318"/>
                  </a:moveTo>
                  <a:lnTo>
                    <a:pt x="173352" y="181518"/>
                  </a:lnTo>
                  <a:lnTo>
                    <a:pt x="201185" y="138129"/>
                  </a:lnTo>
                  <a:lnTo>
                    <a:pt x="230890" y="96123"/>
                  </a:lnTo>
                  <a:lnTo>
                    <a:pt x="262405" y="55471"/>
                  </a:lnTo>
                  <a:lnTo>
                    <a:pt x="295672" y="16147"/>
                  </a:lnTo>
                  <a:lnTo>
                    <a:pt x="310518" y="0"/>
                  </a:lnTo>
                  <a:lnTo>
                    <a:pt x="314484" y="0"/>
                  </a:lnTo>
                  <a:lnTo>
                    <a:pt x="147450" y="226318"/>
                  </a:lnTo>
                  <a:close/>
                </a:path>
                <a:path w="2357119" h="1976120">
                  <a:moveTo>
                    <a:pt x="1178336" y="1975739"/>
                  </a:moveTo>
                  <a:lnTo>
                    <a:pt x="1129682" y="1974755"/>
                  </a:lnTo>
                  <a:lnTo>
                    <a:pt x="1081522" y="1971831"/>
                  </a:lnTo>
                  <a:lnTo>
                    <a:pt x="1033906" y="1967002"/>
                  </a:lnTo>
                  <a:lnTo>
                    <a:pt x="987035" y="1960338"/>
                  </a:lnTo>
                  <a:lnTo>
                    <a:pt x="940660" y="1951833"/>
                  </a:lnTo>
                  <a:lnTo>
                    <a:pt x="894942" y="1941540"/>
                  </a:lnTo>
                  <a:lnTo>
                    <a:pt x="849917" y="1929498"/>
                  </a:lnTo>
                  <a:lnTo>
                    <a:pt x="805623" y="1915745"/>
                  </a:lnTo>
                  <a:lnTo>
                    <a:pt x="762099" y="1900318"/>
                  </a:lnTo>
                  <a:lnTo>
                    <a:pt x="719381" y="1883255"/>
                  </a:lnTo>
                  <a:lnTo>
                    <a:pt x="677507" y="1864593"/>
                  </a:lnTo>
                  <a:lnTo>
                    <a:pt x="636516" y="1844371"/>
                  </a:lnTo>
                  <a:lnTo>
                    <a:pt x="596444" y="1822626"/>
                  </a:lnTo>
                  <a:lnTo>
                    <a:pt x="557330" y="1799395"/>
                  </a:lnTo>
                  <a:lnTo>
                    <a:pt x="519211" y="1774717"/>
                  </a:lnTo>
                  <a:lnTo>
                    <a:pt x="482125" y="1748629"/>
                  </a:lnTo>
                  <a:lnTo>
                    <a:pt x="446110" y="1721169"/>
                  </a:lnTo>
                  <a:lnTo>
                    <a:pt x="411203" y="1692374"/>
                  </a:lnTo>
                  <a:lnTo>
                    <a:pt x="377442" y="1662282"/>
                  </a:lnTo>
                  <a:lnTo>
                    <a:pt x="344865" y="1630931"/>
                  </a:lnTo>
                  <a:lnTo>
                    <a:pt x="313510" y="1598359"/>
                  </a:lnTo>
                  <a:lnTo>
                    <a:pt x="283414" y="1564602"/>
                  </a:lnTo>
                  <a:lnTo>
                    <a:pt x="254614" y="1529700"/>
                  </a:lnTo>
                  <a:lnTo>
                    <a:pt x="227150" y="1493689"/>
                  </a:lnTo>
                  <a:lnTo>
                    <a:pt x="201057" y="1456608"/>
                  </a:lnTo>
                  <a:lnTo>
                    <a:pt x="176375" y="1418493"/>
                  </a:lnTo>
                  <a:lnTo>
                    <a:pt x="153141" y="1379384"/>
                  </a:lnTo>
                  <a:lnTo>
                    <a:pt x="131392" y="1339316"/>
                  </a:lnTo>
                  <a:lnTo>
                    <a:pt x="111166" y="1298329"/>
                  </a:lnTo>
                  <a:lnTo>
                    <a:pt x="92501" y="1256459"/>
                  </a:lnTo>
                  <a:lnTo>
                    <a:pt x="75435" y="1213745"/>
                  </a:lnTo>
                  <a:lnTo>
                    <a:pt x="60005" y="1170224"/>
                  </a:lnTo>
                  <a:lnTo>
                    <a:pt x="46249" y="1125934"/>
                  </a:lnTo>
                  <a:lnTo>
                    <a:pt x="34205" y="1080912"/>
                  </a:lnTo>
                  <a:lnTo>
                    <a:pt x="23911" y="1035197"/>
                  </a:lnTo>
                  <a:lnTo>
                    <a:pt x="15365" y="988556"/>
                  </a:lnTo>
                  <a:lnTo>
                    <a:pt x="8699" y="941622"/>
                  </a:lnTo>
                  <a:lnTo>
                    <a:pt x="3892" y="894115"/>
                  </a:lnTo>
                  <a:lnTo>
                    <a:pt x="979" y="846072"/>
                  </a:lnTo>
                  <a:lnTo>
                    <a:pt x="0" y="797531"/>
                  </a:lnTo>
                  <a:lnTo>
                    <a:pt x="1099" y="746038"/>
                  </a:lnTo>
                  <a:lnTo>
                    <a:pt x="4369" y="695090"/>
                  </a:lnTo>
                  <a:lnTo>
                    <a:pt x="9770" y="644734"/>
                  </a:lnTo>
                  <a:lnTo>
                    <a:pt x="17260" y="595021"/>
                  </a:lnTo>
                  <a:lnTo>
                    <a:pt x="26797" y="546000"/>
                  </a:lnTo>
                  <a:lnTo>
                    <a:pt x="38342" y="497718"/>
                  </a:lnTo>
                  <a:lnTo>
                    <a:pt x="51852" y="450226"/>
                  </a:lnTo>
                  <a:lnTo>
                    <a:pt x="67287" y="403572"/>
                  </a:lnTo>
                  <a:lnTo>
                    <a:pt x="84605" y="357805"/>
                  </a:lnTo>
                  <a:lnTo>
                    <a:pt x="103766" y="312975"/>
                  </a:lnTo>
                  <a:lnTo>
                    <a:pt x="124728" y="269129"/>
                  </a:lnTo>
                  <a:lnTo>
                    <a:pt x="147450" y="226318"/>
                  </a:lnTo>
                  <a:lnTo>
                    <a:pt x="315195" y="0"/>
                  </a:lnTo>
                  <a:lnTo>
                    <a:pt x="2045341" y="0"/>
                  </a:lnTo>
                  <a:lnTo>
                    <a:pt x="2072908" y="30912"/>
                  </a:lnTo>
                  <a:lnTo>
                    <a:pt x="2101731" y="65829"/>
                  </a:lnTo>
                  <a:lnTo>
                    <a:pt x="2129220" y="101851"/>
                  </a:lnTo>
                  <a:lnTo>
                    <a:pt x="2155338" y="138941"/>
                  </a:lnTo>
                  <a:lnTo>
                    <a:pt x="2180046" y="177060"/>
                  </a:lnTo>
                  <a:lnTo>
                    <a:pt x="2203307" y="216170"/>
                  </a:lnTo>
                  <a:lnTo>
                    <a:pt x="2225082" y="256234"/>
                  </a:lnTo>
                  <a:lnTo>
                    <a:pt x="2245334" y="297213"/>
                  </a:lnTo>
                  <a:lnTo>
                    <a:pt x="2264023" y="339070"/>
                  </a:lnTo>
                  <a:lnTo>
                    <a:pt x="2281114" y="381766"/>
                  </a:lnTo>
                  <a:lnTo>
                    <a:pt x="2296566" y="425263"/>
                  </a:lnTo>
                  <a:lnTo>
                    <a:pt x="2310344" y="469524"/>
                  </a:lnTo>
                  <a:lnTo>
                    <a:pt x="2322407" y="514510"/>
                  </a:lnTo>
                  <a:lnTo>
                    <a:pt x="2332719" y="560183"/>
                  </a:lnTo>
                  <a:lnTo>
                    <a:pt x="2341241" y="606506"/>
                  </a:lnTo>
                  <a:lnTo>
                    <a:pt x="2347935" y="653441"/>
                  </a:lnTo>
                  <a:lnTo>
                    <a:pt x="2352764" y="700948"/>
                  </a:lnTo>
                  <a:lnTo>
                    <a:pt x="2355690" y="748991"/>
                  </a:lnTo>
                  <a:lnTo>
                    <a:pt x="2356673" y="797531"/>
                  </a:lnTo>
                  <a:lnTo>
                    <a:pt x="2355687" y="846150"/>
                  </a:lnTo>
                  <a:lnTo>
                    <a:pt x="2352757" y="894264"/>
                  </a:lnTo>
                  <a:lnTo>
                    <a:pt x="2347922" y="941835"/>
                  </a:lnTo>
                  <a:lnTo>
                    <a:pt x="2341222" y="988825"/>
                  </a:lnTo>
                  <a:lnTo>
                    <a:pt x="2332764" y="1034879"/>
                  </a:lnTo>
                  <a:lnTo>
                    <a:pt x="2322470" y="1080553"/>
                  </a:lnTo>
                  <a:lnTo>
                    <a:pt x="2310427" y="1125539"/>
                  </a:lnTo>
                  <a:lnTo>
                    <a:pt x="2296673" y="1169799"/>
                  </a:lnTo>
                  <a:lnTo>
                    <a:pt x="2281244" y="1213297"/>
                  </a:lnTo>
                  <a:lnTo>
                    <a:pt x="2264179" y="1255993"/>
                  </a:lnTo>
                  <a:lnTo>
                    <a:pt x="2245515" y="1297849"/>
                  </a:lnTo>
                  <a:lnTo>
                    <a:pt x="2225291" y="1338829"/>
                  </a:lnTo>
                  <a:lnTo>
                    <a:pt x="2203543" y="1378893"/>
                  </a:lnTo>
                  <a:lnTo>
                    <a:pt x="2180310" y="1418003"/>
                  </a:lnTo>
                  <a:lnTo>
                    <a:pt x="2155629" y="1456122"/>
                  </a:lnTo>
                  <a:lnTo>
                    <a:pt x="2129538" y="1493212"/>
                  </a:lnTo>
                  <a:lnTo>
                    <a:pt x="2102075" y="1529234"/>
                  </a:lnTo>
                  <a:lnTo>
                    <a:pt x="2073277" y="1564151"/>
                  </a:lnTo>
                  <a:lnTo>
                    <a:pt x="2043182" y="1597924"/>
                  </a:lnTo>
                  <a:lnTo>
                    <a:pt x="2011827" y="1630516"/>
                  </a:lnTo>
                  <a:lnTo>
                    <a:pt x="1979251" y="1661889"/>
                  </a:lnTo>
                  <a:lnTo>
                    <a:pt x="1945492" y="1692004"/>
                  </a:lnTo>
                  <a:lnTo>
                    <a:pt x="1910585" y="1720824"/>
                  </a:lnTo>
                  <a:lnTo>
                    <a:pt x="1874571" y="1748311"/>
                  </a:lnTo>
                  <a:lnTo>
                    <a:pt x="1837485" y="1774426"/>
                  </a:lnTo>
                  <a:lnTo>
                    <a:pt x="1799367" y="1799131"/>
                  </a:lnTo>
                  <a:lnTo>
                    <a:pt x="1760252" y="1822389"/>
                  </a:lnTo>
                  <a:lnTo>
                    <a:pt x="1720181" y="1844162"/>
                  </a:lnTo>
                  <a:lnTo>
                    <a:pt x="1679189" y="1864412"/>
                  </a:lnTo>
                  <a:lnTo>
                    <a:pt x="1637315" y="1883099"/>
                  </a:lnTo>
                  <a:lnTo>
                    <a:pt x="1594596" y="1900188"/>
                  </a:lnTo>
                  <a:lnTo>
                    <a:pt x="1551070" y="1915639"/>
                  </a:lnTo>
                  <a:lnTo>
                    <a:pt x="1506775" y="1929414"/>
                  </a:lnTo>
                  <a:lnTo>
                    <a:pt x="1461748" y="1941477"/>
                  </a:lnTo>
                  <a:lnTo>
                    <a:pt x="1416028" y="1951787"/>
                  </a:lnTo>
                  <a:lnTo>
                    <a:pt x="1369651" y="1960308"/>
                  </a:lnTo>
                  <a:lnTo>
                    <a:pt x="1322656" y="1967002"/>
                  </a:lnTo>
                  <a:lnTo>
                    <a:pt x="1275080" y="1971831"/>
                  </a:lnTo>
                  <a:lnTo>
                    <a:pt x="1226861" y="1974757"/>
                  </a:lnTo>
                  <a:lnTo>
                    <a:pt x="1178336" y="1975739"/>
                  </a:lnTo>
                  <a:close/>
                </a:path>
              </a:pathLst>
            </a:custGeom>
            <a:solidFill>
              <a:srgbClr val="61CD7C"/>
            </a:solidFill>
          </p:spPr>
          <p:txBody>
            <a:bodyPr wrap="square" lIns="0" tIns="0" rIns="0" bIns="0" rtlCol="0"/>
            <a:lstStyle/>
            <a:p>
              <a:endParaRPr/>
            </a:p>
          </p:txBody>
        </p:sp>
        <p:sp>
          <p:nvSpPr>
            <p:cNvPr id="7" name="object 7"/>
            <p:cNvSpPr/>
            <p:nvPr/>
          </p:nvSpPr>
          <p:spPr>
            <a:xfrm>
              <a:off x="11033284" y="403936"/>
              <a:ext cx="4791710" cy="1209040"/>
            </a:xfrm>
            <a:custGeom>
              <a:avLst/>
              <a:gdLst/>
              <a:ahLst/>
              <a:cxnLst/>
              <a:rect l="l" t="t" r="r" b="b"/>
              <a:pathLst>
                <a:path w="4791709" h="1209040">
                  <a:moveTo>
                    <a:pt x="2352363" y="1208692"/>
                  </a:moveTo>
                  <a:lnTo>
                    <a:pt x="0" y="1208692"/>
                  </a:lnTo>
                  <a:lnTo>
                    <a:pt x="11898" y="8806"/>
                  </a:lnTo>
                  <a:lnTo>
                    <a:pt x="85839" y="3714"/>
                  </a:lnTo>
                  <a:lnTo>
                    <a:pt x="125486" y="1869"/>
                  </a:lnTo>
                  <a:lnTo>
                    <a:pt x="166836" y="602"/>
                  </a:lnTo>
                  <a:lnTo>
                    <a:pt x="209828" y="0"/>
                  </a:lnTo>
                  <a:lnTo>
                    <a:pt x="254401" y="145"/>
                  </a:lnTo>
                  <a:lnTo>
                    <a:pt x="300495" y="1123"/>
                  </a:lnTo>
                  <a:lnTo>
                    <a:pt x="348047" y="3019"/>
                  </a:lnTo>
                  <a:lnTo>
                    <a:pt x="396998" y="5915"/>
                  </a:lnTo>
                  <a:lnTo>
                    <a:pt x="447286" y="9898"/>
                  </a:lnTo>
                  <a:lnTo>
                    <a:pt x="498851" y="15052"/>
                  </a:lnTo>
                  <a:lnTo>
                    <a:pt x="551631" y="21460"/>
                  </a:lnTo>
                  <a:lnTo>
                    <a:pt x="605565" y="29208"/>
                  </a:lnTo>
                  <a:lnTo>
                    <a:pt x="660594" y="38379"/>
                  </a:lnTo>
                  <a:lnTo>
                    <a:pt x="716654" y="49059"/>
                  </a:lnTo>
                  <a:lnTo>
                    <a:pt x="773687" y="61331"/>
                  </a:lnTo>
                  <a:lnTo>
                    <a:pt x="831630" y="75281"/>
                  </a:lnTo>
                  <a:lnTo>
                    <a:pt x="890423" y="90992"/>
                  </a:lnTo>
                  <a:lnTo>
                    <a:pt x="950005" y="108549"/>
                  </a:lnTo>
                  <a:lnTo>
                    <a:pt x="1010315" y="128037"/>
                  </a:lnTo>
                  <a:lnTo>
                    <a:pt x="1075569" y="151194"/>
                  </a:lnTo>
                  <a:lnTo>
                    <a:pt x="1139088" y="175798"/>
                  </a:lnTo>
                  <a:lnTo>
                    <a:pt x="1200885" y="201756"/>
                  </a:lnTo>
                  <a:lnTo>
                    <a:pt x="1260972" y="228976"/>
                  </a:lnTo>
                  <a:lnTo>
                    <a:pt x="1319360" y="257363"/>
                  </a:lnTo>
                  <a:lnTo>
                    <a:pt x="1376061" y="286826"/>
                  </a:lnTo>
                  <a:lnTo>
                    <a:pt x="1431088" y="317270"/>
                  </a:lnTo>
                  <a:lnTo>
                    <a:pt x="1484452" y="348603"/>
                  </a:lnTo>
                  <a:lnTo>
                    <a:pt x="1536165" y="380731"/>
                  </a:lnTo>
                  <a:lnTo>
                    <a:pt x="1586240" y="413563"/>
                  </a:lnTo>
                  <a:lnTo>
                    <a:pt x="1634689" y="447003"/>
                  </a:lnTo>
                  <a:lnTo>
                    <a:pt x="1681523" y="480960"/>
                  </a:lnTo>
                  <a:lnTo>
                    <a:pt x="1726754" y="515339"/>
                  </a:lnTo>
                  <a:lnTo>
                    <a:pt x="1770395" y="550049"/>
                  </a:lnTo>
                  <a:lnTo>
                    <a:pt x="1812457" y="584996"/>
                  </a:lnTo>
                  <a:lnTo>
                    <a:pt x="1852952" y="620086"/>
                  </a:lnTo>
                  <a:lnTo>
                    <a:pt x="1891893" y="655228"/>
                  </a:lnTo>
                  <a:lnTo>
                    <a:pt x="1929292" y="690326"/>
                  </a:lnTo>
                  <a:lnTo>
                    <a:pt x="1965160" y="725289"/>
                  </a:lnTo>
                  <a:lnTo>
                    <a:pt x="1999509" y="760024"/>
                  </a:lnTo>
                  <a:lnTo>
                    <a:pt x="2032352" y="794436"/>
                  </a:lnTo>
                  <a:lnTo>
                    <a:pt x="2063700" y="828434"/>
                  </a:lnTo>
                  <a:lnTo>
                    <a:pt x="2093566" y="861924"/>
                  </a:lnTo>
                  <a:lnTo>
                    <a:pt x="2121961" y="894813"/>
                  </a:lnTo>
                  <a:lnTo>
                    <a:pt x="2148897" y="927007"/>
                  </a:lnTo>
                  <a:lnTo>
                    <a:pt x="2174387" y="958414"/>
                  </a:lnTo>
                  <a:lnTo>
                    <a:pt x="2198442" y="988940"/>
                  </a:lnTo>
                  <a:lnTo>
                    <a:pt x="2242297" y="1046979"/>
                  </a:lnTo>
                  <a:lnTo>
                    <a:pt x="2280557" y="1100379"/>
                  </a:lnTo>
                  <a:lnTo>
                    <a:pt x="2313319" y="1148394"/>
                  </a:lnTo>
                  <a:lnTo>
                    <a:pt x="2340679" y="1190280"/>
                  </a:lnTo>
                  <a:lnTo>
                    <a:pt x="2352363" y="1208692"/>
                  </a:lnTo>
                  <a:close/>
                </a:path>
                <a:path w="4791709" h="1209040">
                  <a:moveTo>
                    <a:pt x="4781656" y="1208692"/>
                  </a:moveTo>
                  <a:lnTo>
                    <a:pt x="3034200" y="1208692"/>
                  </a:lnTo>
                  <a:lnTo>
                    <a:pt x="3042772" y="1192725"/>
                  </a:lnTo>
                  <a:lnTo>
                    <a:pt x="3065665" y="1151955"/>
                  </a:lnTo>
                  <a:lnTo>
                    <a:pt x="3096471" y="1100886"/>
                  </a:lnTo>
                  <a:lnTo>
                    <a:pt x="3135491" y="1041295"/>
                  </a:lnTo>
                  <a:lnTo>
                    <a:pt x="3158175" y="1008861"/>
                  </a:lnTo>
                  <a:lnTo>
                    <a:pt x="3183024" y="974963"/>
                  </a:lnTo>
                  <a:lnTo>
                    <a:pt x="3210075" y="939825"/>
                  </a:lnTo>
                  <a:lnTo>
                    <a:pt x="3239367" y="903668"/>
                  </a:lnTo>
                  <a:lnTo>
                    <a:pt x="3270937" y="866716"/>
                  </a:lnTo>
                  <a:lnTo>
                    <a:pt x="3304822" y="829190"/>
                  </a:lnTo>
                  <a:lnTo>
                    <a:pt x="3341059" y="791312"/>
                  </a:lnTo>
                  <a:lnTo>
                    <a:pt x="3379686" y="753306"/>
                  </a:lnTo>
                  <a:lnTo>
                    <a:pt x="3420740" y="715394"/>
                  </a:lnTo>
                  <a:lnTo>
                    <a:pt x="3464258" y="677797"/>
                  </a:lnTo>
                  <a:lnTo>
                    <a:pt x="3510278" y="640738"/>
                  </a:lnTo>
                  <a:lnTo>
                    <a:pt x="3558838" y="604441"/>
                  </a:lnTo>
                  <a:lnTo>
                    <a:pt x="3609975" y="569126"/>
                  </a:lnTo>
                  <a:lnTo>
                    <a:pt x="3663725" y="535017"/>
                  </a:lnTo>
                  <a:lnTo>
                    <a:pt x="3720127" y="502335"/>
                  </a:lnTo>
                  <a:lnTo>
                    <a:pt x="3779218" y="471304"/>
                  </a:lnTo>
                  <a:lnTo>
                    <a:pt x="3841035" y="442145"/>
                  </a:lnTo>
                  <a:lnTo>
                    <a:pt x="3905616" y="415081"/>
                  </a:lnTo>
                  <a:lnTo>
                    <a:pt x="3972997" y="390334"/>
                  </a:lnTo>
                  <a:lnTo>
                    <a:pt x="4034145" y="370816"/>
                  </a:lnTo>
                  <a:lnTo>
                    <a:pt x="4094309" y="354219"/>
                  </a:lnTo>
                  <a:lnTo>
                    <a:pt x="4153361" y="340360"/>
                  </a:lnTo>
                  <a:lnTo>
                    <a:pt x="4211172" y="329054"/>
                  </a:lnTo>
                  <a:lnTo>
                    <a:pt x="4267615" y="320118"/>
                  </a:lnTo>
                  <a:lnTo>
                    <a:pt x="4322560" y="313367"/>
                  </a:lnTo>
                  <a:lnTo>
                    <a:pt x="4375880" y="308618"/>
                  </a:lnTo>
                  <a:lnTo>
                    <a:pt x="4427446" y="305686"/>
                  </a:lnTo>
                  <a:lnTo>
                    <a:pt x="4477130" y="304388"/>
                  </a:lnTo>
                  <a:lnTo>
                    <a:pt x="4524804" y="304539"/>
                  </a:lnTo>
                  <a:lnTo>
                    <a:pt x="4570339" y="305955"/>
                  </a:lnTo>
                  <a:lnTo>
                    <a:pt x="4613606" y="308453"/>
                  </a:lnTo>
                  <a:lnTo>
                    <a:pt x="4654478" y="311848"/>
                  </a:lnTo>
                  <a:lnTo>
                    <a:pt x="4692827" y="315956"/>
                  </a:lnTo>
                  <a:lnTo>
                    <a:pt x="4761438" y="325576"/>
                  </a:lnTo>
                  <a:lnTo>
                    <a:pt x="4791445" y="330719"/>
                  </a:lnTo>
                  <a:lnTo>
                    <a:pt x="4781656" y="1208692"/>
                  </a:lnTo>
                  <a:close/>
                </a:path>
              </a:pathLst>
            </a:custGeom>
            <a:solidFill>
              <a:srgbClr val="FF724E"/>
            </a:solidFill>
          </p:spPr>
          <p:txBody>
            <a:bodyPr wrap="square" lIns="0" tIns="0" rIns="0" bIns="0" rtlCol="0"/>
            <a:lstStyle/>
            <a:p>
              <a:endParaRPr/>
            </a:p>
          </p:txBody>
        </p:sp>
        <p:sp>
          <p:nvSpPr>
            <p:cNvPr id="8" name="object 8"/>
            <p:cNvSpPr/>
            <p:nvPr/>
          </p:nvSpPr>
          <p:spPr>
            <a:xfrm>
              <a:off x="11033284" y="1620259"/>
              <a:ext cx="4791710" cy="1729105"/>
            </a:xfrm>
            <a:custGeom>
              <a:avLst/>
              <a:gdLst/>
              <a:ahLst/>
              <a:cxnLst/>
              <a:rect l="l" t="t" r="r" b="b"/>
              <a:pathLst>
                <a:path w="4791709" h="1729104">
                  <a:moveTo>
                    <a:pt x="4791445" y="1728848"/>
                  </a:moveTo>
                  <a:lnTo>
                    <a:pt x="0" y="1728848"/>
                  </a:lnTo>
                  <a:lnTo>
                    <a:pt x="0" y="0"/>
                  </a:lnTo>
                  <a:lnTo>
                    <a:pt x="4791445" y="0"/>
                  </a:lnTo>
                  <a:lnTo>
                    <a:pt x="4791445" y="1728848"/>
                  </a:lnTo>
                  <a:close/>
                </a:path>
              </a:pathLst>
            </a:custGeom>
            <a:solidFill>
              <a:srgbClr val="FDB92E"/>
            </a:solidFill>
          </p:spPr>
          <p:txBody>
            <a:bodyPr wrap="square" lIns="0" tIns="0" rIns="0" bIns="0" rtlCol="0"/>
            <a:lstStyle/>
            <a:p>
              <a:endParaRPr/>
            </a:p>
          </p:txBody>
        </p:sp>
        <p:sp>
          <p:nvSpPr>
            <p:cNvPr id="9" name="object 9"/>
            <p:cNvSpPr/>
            <p:nvPr/>
          </p:nvSpPr>
          <p:spPr>
            <a:xfrm>
              <a:off x="10792593" y="2"/>
              <a:ext cx="5271770" cy="3581400"/>
            </a:xfrm>
            <a:custGeom>
              <a:avLst/>
              <a:gdLst/>
              <a:ahLst/>
              <a:cxnLst/>
              <a:rect l="l" t="t" r="r" b="b"/>
              <a:pathLst>
                <a:path w="5271769" h="3581400">
                  <a:moveTo>
                    <a:pt x="5262591" y="3581399"/>
                  </a:moveTo>
                  <a:lnTo>
                    <a:pt x="8686" y="3581399"/>
                  </a:lnTo>
                  <a:lnTo>
                    <a:pt x="2308" y="3568699"/>
                  </a:lnTo>
                  <a:lnTo>
                    <a:pt x="0" y="3555999"/>
                  </a:lnTo>
                  <a:lnTo>
                    <a:pt x="0" y="0"/>
                  </a:lnTo>
                  <a:lnTo>
                    <a:pt x="60723" y="0"/>
                  </a:lnTo>
                  <a:lnTo>
                    <a:pt x="60723" y="3530599"/>
                  </a:lnTo>
                  <a:lnTo>
                    <a:pt x="5271675" y="3530599"/>
                  </a:lnTo>
                  <a:lnTo>
                    <a:pt x="5271675" y="3555999"/>
                  </a:lnTo>
                  <a:lnTo>
                    <a:pt x="5269217" y="3568699"/>
                  </a:lnTo>
                  <a:lnTo>
                    <a:pt x="5262591" y="3581399"/>
                  </a:lnTo>
                  <a:close/>
                </a:path>
                <a:path w="5271769" h="3581400">
                  <a:moveTo>
                    <a:pt x="737892" y="380999"/>
                  </a:moveTo>
                  <a:lnTo>
                    <a:pt x="209227" y="380999"/>
                  </a:lnTo>
                  <a:lnTo>
                    <a:pt x="209227" y="0"/>
                  </a:lnTo>
                  <a:lnTo>
                    <a:pt x="269951" y="0"/>
                  </a:lnTo>
                  <a:lnTo>
                    <a:pt x="269951" y="368299"/>
                  </a:lnTo>
                  <a:lnTo>
                    <a:pt x="686605" y="368299"/>
                  </a:lnTo>
                  <a:lnTo>
                    <a:pt x="737892" y="380999"/>
                  </a:lnTo>
                  <a:close/>
                </a:path>
                <a:path w="5271769" h="3581400">
                  <a:moveTo>
                    <a:pt x="1989499" y="850899"/>
                  </a:moveTo>
                  <a:lnTo>
                    <a:pt x="1930686" y="850899"/>
                  </a:lnTo>
                  <a:lnTo>
                    <a:pt x="1929882" y="838199"/>
                  </a:lnTo>
                  <a:lnTo>
                    <a:pt x="1929192" y="825499"/>
                  </a:lnTo>
                  <a:lnTo>
                    <a:pt x="1928710" y="800099"/>
                  </a:lnTo>
                  <a:lnTo>
                    <a:pt x="1928528" y="787399"/>
                  </a:lnTo>
                  <a:lnTo>
                    <a:pt x="1929490" y="736599"/>
                  </a:lnTo>
                  <a:lnTo>
                    <a:pt x="1932349" y="698499"/>
                  </a:lnTo>
                  <a:lnTo>
                    <a:pt x="1937070" y="647699"/>
                  </a:lnTo>
                  <a:lnTo>
                    <a:pt x="1943617" y="596899"/>
                  </a:lnTo>
                  <a:lnTo>
                    <a:pt x="1951952" y="558799"/>
                  </a:lnTo>
                  <a:lnTo>
                    <a:pt x="1962040" y="507999"/>
                  </a:lnTo>
                  <a:lnTo>
                    <a:pt x="1973844" y="457199"/>
                  </a:lnTo>
                  <a:lnTo>
                    <a:pt x="1987328" y="419099"/>
                  </a:lnTo>
                  <a:lnTo>
                    <a:pt x="2002455" y="368299"/>
                  </a:lnTo>
                  <a:lnTo>
                    <a:pt x="2019188" y="330199"/>
                  </a:lnTo>
                  <a:lnTo>
                    <a:pt x="2037492" y="292099"/>
                  </a:lnTo>
                  <a:lnTo>
                    <a:pt x="2057330" y="253999"/>
                  </a:lnTo>
                  <a:lnTo>
                    <a:pt x="2078665" y="203199"/>
                  </a:lnTo>
                  <a:lnTo>
                    <a:pt x="2101462" y="165099"/>
                  </a:lnTo>
                  <a:lnTo>
                    <a:pt x="2125683" y="126999"/>
                  </a:lnTo>
                  <a:lnTo>
                    <a:pt x="2151292" y="88899"/>
                  </a:lnTo>
                  <a:lnTo>
                    <a:pt x="2178253" y="50799"/>
                  </a:lnTo>
                  <a:lnTo>
                    <a:pt x="2206529" y="25399"/>
                  </a:lnTo>
                  <a:lnTo>
                    <a:pt x="2229585" y="0"/>
                  </a:lnTo>
                  <a:lnTo>
                    <a:pt x="2308909" y="0"/>
                  </a:lnTo>
                  <a:lnTo>
                    <a:pt x="2278200" y="25399"/>
                  </a:lnTo>
                  <a:lnTo>
                    <a:pt x="2248801" y="63499"/>
                  </a:lnTo>
                  <a:lnTo>
                    <a:pt x="2220750" y="101599"/>
                  </a:lnTo>
                  <a:lnTo>
                    <a:pt x="2194089" y="139699"/>
                  </a:lnTo>
                  <a:lnTo>
                    <a:pt x="2168857" y="177799"/>
                  </a:lnTo>
                  <a:lnTo>
                    <a:pt x="2145094" y="215899"/>
                  </a:lnTo>
                  <a:lnTo>
                    <a:pt x="2122841" y="253999"/>
                  </a:lnTo>
                  <a:lnTo>
                    <a:pt x="2102137" y="292099"/>
                  </a:lnTo>
                  <a:lnTo>
                    <a:pt x="2083023" y="330199"/>
                  </a:lnTo>
                  <a:lnTo>
                    <a:pt x="2065539" y="380999"/>
                  </a:lnTo>
                  <a:lnTo>
                    <a:pt x="2049725" y="419099"/>
                  </a:lnTo>
                  <a:lnTo>
                    <a:pt x="2035621" y="469899"/>
                  </a:lnTo>
                  <a:lnTo>
                    <a:pt x="2023268" y="507999"/>
                  </a:lnTo>
                  <a:lnTo>
                    <a:pt x="2012705" y="558799"/>
                  </a:lnTo>
                  <a:lnTo>
                    <a:pt x="2003972" y="596899"/>
                  </a:lnTo>
                  <a:lnTo>
                    <a:pt x="1997110" y="647699"/>
                  </a:lnTo>
                  <a:lnTo>
                    <a:pt x="1992159" y="698499"/>
                  </a:lnTo>
                  <a:lnTo>
                    <a:pt x="1989159" y="736599"/>
                  </a:lnTo>
                  <a:lnTo>
                    <a:pt x="1988151" y="787399"/>
                  </a:lnTo>
                  <a:lnTo>
                    <a:pt x="1988521" y="825499"/>
                  </a:lnTo>
                  <a:lnTo>
                    <a:pt x="1989499" y="850899"/>
                  </a:lnTo>
                  <a:close/>
                </a:path>
                <a:path w="5271769" h="3581400">
                  <a:moveTo>
                    <a:pt x="4654037" y="749299"/>
                  </a:moveTo>
                  <a:lnTo>
                    <a:pt x="4260445" y="749299"/>
                  </a:lnTo>
                  <a:lnTo>
                    <a:pt x="4283045" y="736599"/>
                  </a:lnTo>
                  <a:lnTo>
                    <a:pt x="4279794" y="685799"/>
                  </a:lnTo>
                  <a:lnTo>
                    <a:pt x="4274275" y="634999"/>
                  </a:lnTo>
                  <a:lnTo>
                    <a:pt x="4266515" y="584199"/>
                  </a:lnTo>
                  <a:lnTo>
                    <a:pt x="4256539" y="533399"/>
                  </a:lnTo>
                  <a:lnTo>
                    <a:pt x="4244375" y="495299"/>
                  </a:lnTo>
                  <a:lnTo>
                    <a:pt x="4230048" y="444499"/>
                  </a:lnTo>
                  <a:lnTo>
                    <a:pt x="4213585" y="393699"/>
                  </a:lnTo>
                  <a:lnTo>
                    <a:pt x="4195012" y="342899"/>
                  </a:lnTo>
                  <a:lnTo>
                    <a:pt x="4174355" y="304799"/>
                  </a:lnTo>
                  <a:lnTo>
                    <a:pt x="4151642" y="253999"/>
                  </a:lnTo>
                  <a:lnTo>
                    <a:pt x="4126897" y="215899"/>
                  </a:lnTo>
                  <a:lnTo>
                    <a:pt x="4100148" y="165099"/>
                  </a:lnTo>
                  <a:lnTo>
                    <a:pt x="4071421" y="126999"/>
                  </a:lnTo>
                  <a:lnTo>
                    <a:pt x="4040742" y="88899"/>
                  </a:lnTo>
                  <a:lnTo>
                    <a:pt x="4008138" y="38099"/>
                  </a:lnTo>
                  <a:lnTo>
                    <a:pt x="3973635" y="0"/>
                  </a:lnTo>
                  <a:lnTo>
                    <a:pt x="4048011" y="0"/>
                  </a:lnTo>
                  <a:lnTo>
                    <a:pt x="4080228" y="38099"/>
                  </a:lnTo>
                  <a:lnTo>
                    <a:pt x="4110694" y="76199"/>
                  </a:lnTo>
                  <a:lnTo>
                    <a:pt x="4139387" y="114299"/>
                  </a:lnTo>
                  <a:lnTo>
                    <a:pt x="4166288" y="165099"/>
                  </a:lnTo>
                  <a:lnTo>
                    <a:pt x="4191374" y="203199"/>
                  </a:lnTo>
                  <a:lnTo>
                    <a:pt x="4214625" y="241299"/>
                  </a:lnTo>
                  <a:lnTo>
                    <a:pt x="4236019" y="292099"/>
                  </a:lnTo>
                  <a:lnTo>
                    <a:pt x="4255536" y="342899"/>
                  </a:lnTo>
                  <a:lnTo>
                    <a:pt x="4273155" y="380999"/>
                  </a:lnTo>
                  <a:lnTo>
                    <a:pt x="4288854" y="431799"/>
                  </a:lnTo>
                  <a:lnTo>
                    <a:pt x="4302613" y="482599"/>
                  </a:lnTo>
                  <a:lnTo>
                    <a:pt x="4314410" y="533399"/>
                  </a:lnTo>
                  <a:lnTo>
                    <a:pt x="4324225" y="571499"/>
                  </a:lnTo>
                  <a:lnTo>
                    <a:pt x="4332035" y="622299"/>
                  </a:lnTo>
                  <a:lnTo>
                    <a:pt x="4337821" y="673099"/>
                  </a:lnTo>
                  <a:lnTo>
                    <a:pt x="4341561" y="723899"/>
                  </a:lnTo>
                  <a:lnTo>
                    <a:pt x="5063551" y="723899"/>
                  </a:lnTo>
                  <a:lnTo>
                    <a:pt x="5063551" y="736599"/>
                  </a:lnTo>
                  <a:lnTo>
                    <a:pt x="4703804" y="736599"/>
                  </a:lnTo>
                  <a:lnTo>
                    <a:pt x="4654037" y="749299"/>
                  </a:lnTo>
                  <a:close/>
                </a:path>
                <a:path w="5271769" h="3581400">
                  <a:moveTo>
                    <a:pt x="5063551" y="698499"/>
                  </a:moveTo>
                  <a:lnTo>
                    <a:pt x="5002823" y="698499"/>
                  </a:lnTo>
                  <a:lnTo>
                    <a:pt x="5002823" y="0"/>
                  </a:lnTo>
                  <a:lnTo>
                    <a:pt x="5063551" y="0"/>
                  </a:lnTo>
                  <a:lnTo>
                    <a:pt x="5063551" y="698499"/>
                  </a:lnTo>
                  <a:close/>
                </a:path>
                <a:path w="5271769" h="3581400">
                  <a:moveTo>
                    <a:pt x="5271675" y="3530599"/>
                  </a:moveTo>
                  <a:lnTo>
                    <a:pt x="5211002" y="3530599"/>
                  </a:lnTo>
                  <a:lnTo>
                    <a:pt x="5211002" y="0"/>
                  </a:lnTo>
                  <a:lnTo>
                    <a:pt x="5271675" y="0"/>
                  </a:lnTo>
                  <a:lnTo>
                    <a:pt x="5271675" y="3530599"/>
                  </a:lnTo>
                  <a:close/>
                </a:path>
                <a:path w="5271769" h="3581400">
                  <a:moveTo>
                    <a:pt x="583467" y="368299"/>
                  </a:moveTo>
                  <a:lnTo>
                    <a:pt x="269951" y="368299"/>
                  </a:lnTo>
                  <a:lnTo>
                    <a:pt x="322597" y="355599"/>
                  </a:lnTo>
                  <a:lnTo>
                    <a:pt x="531627" y="355599"/>
                  </a:lnTo>
                  <a:lnTo>
                    <a:pt x="583467" y="368299"/>
                  </a:lnTo>
                  <a:close/>
                </a:path>
                <a:path w="5271769" h="3581400">
                  <a:moveTo>
                    <a:pt x="839873" y="393699"/>
                  </a:moveTo>
                  <a:lnTo>
                    <a:pt x="202457" y="393699"/>
                  </a:lnTo>
                  <a:lnTo>
                    <a:pt x="205435" y="380999"/>
                  </a:lnTo>
                  <a:lnTo>
                    <a:pt x="788983" y="380999"/>
                  </a:lnTo>
                  <a:lnTo>
                    <a:pt x="839873" y="393699"/>
                  </a:lnTo>
                  <a:close/>
                </a:path>
                <a:path w="5271769" h="3581400">
                  <a:moveTo>
                    <a:pt x="2595211" y="1587499"/>
                  </a:moveTo>
                  <a:lnTo>
                    <a:pt x="2526906" y="1587499"/>
                  </a:lnTo>
                  <a:lnTo>
                    <a:pt x="2509216" y="1562099"/>
                  </a:lnTo>
                  <a:lnTo>
                    <a:pt x="2490379" y="1523999"/>
                  </a:lnTo>
                  <a:lnTo>
                    <a:pt x="2470384" y="1498599"/>
                  </a:lnTo>
                  <a:lnTo>
                    <a:pt x="2449221" y="1473199"/>
                  </a:lnTo>
                  <a:lnTo>
                    <a:pt x="2426878" y="1435099"/>
                  </a:lnTo>
                  <a:lnTo>
                    <a:pt x="2403346" y="1409699"/>
                  </a:lnTo>
                  <a:lnTo>
                    <a:pt x="2378614" y="1384299"/>
                  </a:lnTo>
                  <a:lnTo>
                    <a:pt x="2352670" y="1346199"/>
                  </a:lnTo>
                  <a:lnTo>
                    <a:pt x="2325506" y="1308099"/>
                  </a:lnTo>
                  <a:lnTo>
                    <a:pt x="2297109" y="1282699"/>
                  </a:lnTo>
                  <a:lnTo>
                    <a:pt x="2267470" y="1244599"/>
                  </a:lnTo>
                  <a:lnTo>
                    <a:pt x="2236577" y="1206499"/>
                  </a:lnTo>
                  <a:lnTo>
                    <a:pt x="2204421" y="1181099"/>
                  </a:lnTo>
                  <a:lnTo>
                    <a:pt x="2170991" y="1142999"/>
                  </a:lnTo>
                  <a:lnTo>
                    <a:pt x="2136275" y="1104899"/>
                  </a:lnTo>
                  <a:lnTo>
                    <a:pt x="2100265" y="1079499"/>
                  </a:lnTo>
                  <a:lnTo>
                    <a:pt x="2062948" y="1041399"/>
                  </a:lnTo>
                  <a:lnTo>
                    <a:pt x="2024314" y="1003299"/>
                  </a:lnTo>
                  <a:lnTo>
                    <a:pt x="1984354" y="977899"/>
                  </a:lnTo>
                  <a:lnTo>
                    <a:pt x="1943055" y="939799"/>
                  </a:lnTo>
                  <a:lnTo>
                    <a:pt x="1900408" y="914399"/>
                  </a:lnTo>
                  <a:lnTo>
                    <a:pt x="1856402" y="876299"/>
                  </a:lnTo>
                  <a:lnTo>
                    <a:pt x="1811027" y="838199"/>
                  </a:lnTo>
                  <a:lnTo>
                    <a:pt x="1764272" y="812799"/>
                  </a:lnTo>
                  <a:lnTo>
                    <a:pt x="1716126" y="787399"/>
                  </a:lnTo>
                  <a:lnTo>
                    <a:pt x="1666578" y="749299"/>
                  </a:lnTo>
                  <a:lnTo>
                    <a:pt x="1615619" y="723899"/>
                  </a:lnTo>
                  <a:lnTo>
                    <a:pt x="1563238" y="698499"/>
                  </a:lnTo>
                  <a:lnTo>
                    <a:pt x="1509423" y="660399"/>
                  </a:lnTo>
                  <a:lnTo>
                    <a:pt x="1454165" y="634999"/>
                  </a:lnTo>
                  <a:lnTo>
                    <a:pt x="1397452" y="609599"/>
                  </a:lnTo>
                  <a:lnTo>
                    <a:pt x="1339275" y="596899"/>
                  </a:lnTo>
                  <a:lnTo>
                    <a:pt x="1279623" y="571499"/>
                  </a:lnTo>
                  <a:lnTo>
                    <a:pt x="1218485" y="546099"/>
                  </a:lnTo>
                  <a:lnTo>
                    <a:pt x="827481" y="444499"/>
                  </a:lnTo>
                  <a:lnTo>
                    <a:pt x="777615" y="444499"/>
                  </a:lnTo>
                  <a:lnTo>
                    <a:pt x="727548" y="431799"/>
                  </a:lnTo>
                  <a:lnTo>
                    <a:pt x="626834" y="431799"/>
                  </a:lnTo>
                  <a:lnTo>
                    <a:pt x="576199" y="419099"/>
                  </a:lnTo>
                  <a:lnTo>
                    <a:pt x="204908" y="419099"/>
                  </a:lnTo>
                  <a:lnTo>
                    <a:pt x="201648" y="406399"/>
                  </a:lnTo>
                  <a:lnTo>
                    <a:pt x="200546" y="406399"/>
                  </a:lnTo>
                  <a:lnTo>
                    <a:pt x="200694" y="393699"/>
                  </a:lnTo>
                  <a:lnTo>
                    <a:pt x="890556" y="393699"/>
                  </a:lnTo>
                  <a:lnTo>
                    <a:pt x="1239060" y="482599"/>
                  </a:lnTo>
                  <a:lnTo>
                    <a:pt x="1289392" y="507999"/>
                  </a:lnTo>
                  <a:lnTo>
                    <a:pt x="1338761" y="520699"/>
                  </a:lnTo>
                  <a:lnTo>
                    <a:pt x="1387171" y="546099"/>
                  </a:lnTo>
                  <a:lnTo>
                    <a:pt x="1434625" y="558799"/>
                  </a:lnTo>
                  <a:lnTo>
                    <a:pt x="1481127" y="584199"/>
                  </a:lnTo>
                  <a:lnTo>
                    <a:pt x="1526678" y="609599"/>
                  </a:lnTo>
                  <a:lnTo>
                    <a:pt x="1571284" y="634999"/>
                  </a:lnTo>
                  <a:lnTo>
                    <a:pt x="1614947" y="647699"/>
                  </a:lnTo>
                  <a:lnTo>
                    <a:pt x="1657669" y="673099"/>
                  </a:lnTo>
                  <a:lnTo>
                    <a:pt x="1699455" y="698499"/>
                  </a:lnTo>
                  <a:lnTo>
                    <a:pt x="1740308" y="723899"/>
                  </a:lnTo>
                  <a:lnTo>
                    <a:pt x="1780231" y="749299"/>
                  </a:lnTo>
                  <a:lnTo>
                    <a:pt x="1819227" y="774699"/>
                  </a:lnTo>
                  <a:lnTo>
                    <a:pt x="1857299" y="800099"/>
                  </a:lnTo>
                  <a:lnTo>
                    <a:pt x="1894451" y="825499"/>
                  </a:lnTo>
                  <a:lnTo>
                    <a:pt x="1930686" y="850899"/>
                  </a:lnTo>
                  <a:lnTo>
                    <a:pt x="1989499" y="850899"/>
                  </a:lnTo>
                  <a:lnTo>
                    <a:pt x="1990881" y="876299"/>
                  </a:lnTo>
                  <a:lnTo>
                    <a:pt x="1992465" y="901699"/>
                  </a:lnTo>
                  <a:lnTo>
                    <a:pt x="2040860" y="939799"/>
                  </a:lnTo>
                  <a:lnTo>
                    <a:pt x="2087405" y="990599"/>
                  </a:lnTo>
                  <a:lnTo>
                    <a:pt x="2132120" y="1028699"/>
                  </a:lnTo>
                  <a:lnTo>
                    <a:pt x="2175020" y="1066799"/>
                  </a:lnTo>
                  <a:lnTo>
                    <a:pt x="2216125" y="1104899"/>
                  </a:lnTo>
                  <a:lnTo>
                    <a:pt x="2255452" y="1142999"/>
                  </a:lnTo>
                  <a:lnTo>
                    <a:pt x="2293019" y="1193799"/>
                  </a:lnTo>
                  <a:lnTo>
                    <a:pt x="2328844" y="1231899"/>
                  </a:lnTo>
                  <a:lnTo>
                    <a:pt x="2362945" y="1269999"/>
                  </a:lnTo>
                  <a:lnTo>
                    <a:pt x="2395340" y="1308099"/>
                  </a:lnTo>
                  <a:lnTo>
                    <a:pt x="2426046" y="1346199"/>
                  </a:lnTo>
                  <a:lnTo>
                    <a:pt x="2455081" y="1384299"/>
                  </a:lnTo>
                  <a:lnTo>
                    <a:pt x="2482464" y="1422399"/>
                  </a:lnTo>
                  <a:lnTo>
                    <a:pt x="2508211" y="1447799"/>
                  </a:lnTo>
                  <a:lnTo>
                    <a:pt x="2532342" y="1485899"/>
                  </a:lnTo>
                  <a:lnTo>
                    <a:pt x="2554874" y="1523999"/>
                  </a:lnTo>
                  <a:lnTo>
                    <a:pt x="2575824" y="1549399"/>
                  </a:lnTo>
                  <a:lnTo>
                    <a:pt x="2595211" y="1587499"/>
                  </a:lnTo>
                  <a:close/>
                </a:path>
                <a:path w="5271769" h="3581400">
                  <a:moveTo>
                    <a:pt x="5061093" y="3365499"/>
                  </a:moveTo>
                  <a:lnTo>
                    <a:pt x="211530" y="3365499"/>
                  </a:lnTo>
                  <a:lnTo>
                    <a:pt x="209227" y="3352799"/>
                  </a:lnTo>
                  <a:lnTo>
                    <a:pt x="209227" y="419099"/>
                  </a:lnTo>
                  <a:lnTo>
                    <a:pt x="320467" y="419099"/>
                  </a:lnTo>
                  <a:lnTo>
                    <a:pt x="268849" y="431799"/>
                  </a:lnTo>
                  <a:lnTo>
                    <a:pt x="268849" y="1587499"/>
                  </a:lnTo>
                  <a:lnTo>
                    <a:pt x="5063551" y="1587499"/>
                  </a:lnTo>
                  <a:lnTo>
                    <a:pt x="5063551" y="1638299"/>
                  </a:lnTo>
                  <a:lnTo>
                    <a:pt x="5002823" y="1638299"/>
                  </a:lnTo>
                  <a:lnTo>
                    <a:pt x="268849" y="1650999"/>
                  </a:lnTo>
                  <a:lnTo>
                    <a:pt x="268849" y="1904999"/>
                  </a:lnTo>
                  <a:lnTo>
                    <a:pt x="2145460" y="1904999"/>
                  </a:lnTo>
                  <a:lnTo>
                    <a:pt x="2155084" y="1917699"/>
                  </a:lnTo>
                  <a:lnTo>
                    <a:pt x="2161451" y="1917699"/>
                  </a:lnTo>
                  <a:lnTo>
                    <a:pt x="2163754" y="1930399"/>
                  </a:lnTo>
                  <a:lnTo>
                    <a:pt x="2161296" y="1943099"/>
                  </a:lnTo>
                  <a:lnTo>
                    <a:pt x="2154669" y="1955799"/>
                  </a:lnTo>
                  <a:lnTo>
                    <a:pt x="2144994" y="1968499"/>
                  </a:lnTo>
                  <a:lnTo>
                    <a:pt x="268849" y="1968499"/>
                  </a:lnTo>
                  <a:lnTo>
                    <a:pt x="268849" y="2730499"/>
                  </a:lnTo>
                  <a:lnTo>
                    <a:pt x="2485702" y="2730499"/>
                  </a:lnTo>
                  <a:lnTo>
                    <a:pt x="2497772" y="2743199"/>
                  </a:lnTo>
                  <a:lnTo>
                    <a:pt x="2507396" y="2743199"/>
                  </a:lnTo>
                  <a:lnTo>
                    <a:pt x="2513763" y="2755899"/>
                  </a:lnTo>
                  <a:lnTo>
                    <a:pt x="2516065" y="2768599"/>
                  </a:lnTo>
                  <a:lnTo>
                    <a:pt x="2513608" y="2781299"/>
                  </a:lnTo>
                  <a:lnTo>
                    <a:pt x="2506981" y="2793999"/>
                  </a:lnTo>
                  <a:lnTo>
                    <a:pt x="268849" y="2793999"/>
                  </a:lnTo>
                  <a:lnTo>
                    <a:pt x="268849" y="3314699"/>
                  </a:lnTo>
                  <a:lnTo>
                    <a:pt x="5063551" y="3314699"/>
                  </a:lnTo>
                  <a:lnTo>
                    <a:pt x="5063551" y="3352799"/>
                  </a:lnTo>
                  <a:lnTo>
                    <a:pt x="5061093" y="3365499"/>
                  </a:lnTo>
                  <a:close/>
                </a:path>
                <a:path w="5271769" h="3581400">
                  <a:moveTo>
                    <a:pt x="5063551" y="723899"/>
                  </a:moveTo>
                  <a:lnTo>
                    <a:pt x="4341561" y="723899"/>
                  </a:lnTo>
                  <a:lnTo>
                    <a:pt x="4391056" y="711199"/>
                  </a:lnTo>
                  <a:lnTo>
                    <a:pt x="4440931" y="711199"/>
                  </a:lnTo>
                  <a:lnTo>
                    <a:pt x="4541653" y="685799"/>
                  </a:lnTo>
                  <a:lnTo>
                    <a:pt x="4900084" y="685799"/>
                  </a:lnTo>
                  <a:lnTo>
                    <a:pt x="4951490" y="698499"/>
                  </a:lnTo>
                  <a:lnTo>
                    <a:pt x="5063551" y="698499"/>
                  </a:lnTo>
                  <a:lnTo>
                    <a:pt x="5063551" y="723899"/>
                  </a:lnTo>
                  <a:close/>
                </a:path>
                <a:path w="5271769" h="3581400">
                  <a:moveTo>
                    <a:pt x="5063551" y="1587499"/>
                  </a:moveTo>
                  <a:lnTo>
                    <a:pt x="3322567" y="1587499"/>
                  </a:lnTo>
                  <a:lnTo>
                    <a:pt x="5002823" y="1574799"/>
                  </a:lnTo>
                  <a:lnTo>
                    <a:pt x="5002823" y="761999"/>
                  </a:lnTo>
                  <a:lnTo>
                    <a:pt x="4966128" y="761999"/>
                  </a:lnTo>
                  <a:lnTo>
                    <a:pt x="4927250" y="749299"/>
                  </a:lnTo>
                  <a:lnTo>
                    <a:pt x="4798575" y="749299"/>
                  </a:lnTo>
                  <a:lnTo>
                    <a:pt x="4752018" y="736599"/>
                  </a:lnTo>
                  <a:lnTo>
                    <a:pt x="5063551" y="736599"/>
                  </a:lnTo>
                  <a:lnTo>
                    <a:pt x="5063551" y="1587499"/>
                  </a:lnTo>
                  <a:close/>
                </a:path>
                <a:path w="5271769" h="3581400">
                  <a:moveTo>
                    <a:pt x="3322567" y="1587499"/>
                  </a:moveTo>
                  <a:lnTo>
                    <a:pt x="3253210" y="1587499"/>
                  </a:lnTo>
                  <a:lnTo>
                    <a:pt x="3265788" y="1562099"/>
                  </a:lnTo>
                  <a:lnTo>
                    <a:pt x="3280030" y="1536699"/>
                  </a:lnTo>
                  <a:lnTo>
                    <a:pt x="3295963" y="1511299"/>
                  </a:lnTo>
                  <a:lnTo>
                    <a:pt x="3313616" y="1473199"/>
                  </a:lnTo>
                  <a:lnTo>
                    <a:pt x="3333015" y="1447799"/>
                  </a:lnTo>
                  <a:lnTo>
                    <a:pt x="3354190" y="1422399"/>
                  </a:lnTo>
                  <a:lnTo>
                    <a:pt x="3377166" y="1384299"/>
                  </a:lnTo>
                  <a:lnTo>
                    <a:pt x="3401973" y="1346199"/>
                  </a:lnTo>
                  <a:lnTo>
                    <a:pt x="3428638" y="1320799"/>
                  </a:lnTo>
                  <a:lnTo>
                    <a:pt x="3457189" y="1282699"/>
                  </a:lnTo>
                  <a:lnTo>
                    <a:pt x="3487653" y="1244599"/>
                  </a:lnTo>
                  <a:lnTo>
                    <a:pt x="3520058" y="1206499"/>
                  </a:lnTo>
                  <a:lnTo>
                    <a:pt x="3554431" y="1181099"/>
                  </a:lnTo>
                  <a:lnTo>
                    <a:pt x="3590802" y="1142999"/>
                  </a:lnTo>
                  <a:lnTo>
                    <a:pt x="3629196" y="1104899"/>
                  </a:lnTo>
                  <a:lnTo>
                    <a:pt x="3669642" y="1066799"/>
                  </a:lnTo>
                  <a:lnTo>
                    <a:pt x="3712168" y="1028699"/>
                  </a:lnTo>
                  <a:lnTo>
                    <a:pt x="3756801" y="1003299"/>
                  </a:lnTo>
                  <a:lnTo>
                    <a:pt x="3803570" y="965199"/>
                  </a:lnTo>
                  <a:lnTo>
                    <a:pt x="3852501" y="939799"/>
                  </a:lnTo>
                  <a:lnTo>
                    <a:pt x="3903623" y="901699"/>
                  </a:lnTo>
                  <a:lnTo>
                    <a:pt x="3956963" y="876299"/>
                  </a:lnTo>
                  <a:lnTo>
                    <a:pt x="4012548" y="838199"/>
                  </a:lnTo>
                  <a:lnTo>
                    <a:pt x="4070408" y="812799"/>
                  </a:lnTo>
                  <a:lnTo>
                    <a:pt x="4130569" y="787399"/>
                  </a:lnTo>
                  <a:lnTo>
                    <a:pt x="4193059" y="774699"/>
                  </a:lnTo>
                  <a:lnTo>
                    <a:pt x="4238052" y="749299"/>
                  </a:lnTo>
                  <a:lnTo>
                    <a:pt x="4550265" y="749299"/>
                  </a:lnTo>
                  <a:lnTo>
                    <a:pt x="4496468" y="761999"/>
                  </a:lnTo>
                  <a:lnTo>
                    <a:pt x="4441539" y="761999"/>
                  </a:lnTo>
                  <a:lnTo>
                    <a:pt x="4328698" y="787399"/>
                  </a:lnTo>
                  <a:lnTo>
                    <a:pt x="4270997" y="812799"/>
                  </a:lnTo>
                  <a:lnTo>
                    <a:pt x="4212582" y="825499"/>
                  </a:lnTo>
                  <a:lnTo>
                    <a:pt x="4150633" y="850899"/>
                  </a:lnTo>
                  <a:lnTo>
                    <a:pt x="4091060" y="876299"/>
                  </a:lnTo>
                  <a:lnTo>
                    <a:pt x="4033834" y="901699"/>
                  </a:lnTo>
                  <a:lnTo>
                    <a:pt x="3978926" y="927099"/>
                  </a:lnTo>
                  <a:lnTo>
                    <a:pt x="3926308" y="952499"/>
                  </a:lnTo>
                  <a:lnTo>
                    <a:pt x="3875949" y="990599"/>
                  </a:lnTo>
                  <a:lnTo>
                    <a:pt x="3827820" y="1015999"/>
                  </a:lnTo>
                  <a:lnTo>
                    <a:pt x="3781893" y="1054099"/>
                  </a:lnTo>
                  <a:lnTo>
                    <a:pt x="3738138" y="1092199"/>
                  </a:lnTo>
                  <a:lnTo>
                    <a:pt x="3696525" y="1130299"/>
                  </a:lnTo>
                  <a:lnTo>
                    <a:pt x="3657026" y="1155699"/>
                  </a:lnTo>
                  <a:lnTo>
                    <a:pt x="3619612" y="1193799"/>
                  </a:lnTo>
                  <a:lnTo>
                    <a:pt x="3584252" y="1231899"/>
                  </a:lnTo>
                  <a:lnTo>
                    <a:pt x="3550918" y="1269999"/>
                  </a:lnTo>
                  <a:lnTo>
                    <a:pt x="3519581" y="1308099"/>
                  </a:lnTo>
                  <a:lnTo>
                    <a:pt x="3490211" y="1333499"/>
                  </a:lnTo>
                  <a:lnTo>
                    <a:pt x="3462779" y="1371599"/>
                  </a:lnTo>
                  <a:lnTo>
                    <a:pt x="3437256" y="1409699"/>
                  </a:lnTo>
                  <a:lnTo>
                    <a:pt x="3413613" y="1435099"/>
                  </a:lnTo>
                  <a:lnTo>
                    <a:pt x="3391820" y="1473199"/>
                  </a:lnTo>
                  <a:lnTo>
                    <a:pt x="3371848" y="1498599"/>
                  </a:lnTo>
                  <a:lnTo>
                    <a:pt x="3353668" y="1523999"/>
                  </a:lnTo>
                  <a:lnTo>
                    <a:pt x="3337251" y="1562099"/>
                  </a:lnTo>
                  <a:lnTo>
                    <a:pt x="3322567" y="1587499"/>
                  </a:lnTo>
                  <a:close/>
                </a:path>
                <a:path w="5271769" h="3581400">
                  <a:moveTo>
                    <a:pt x="5063551" y="3314699"/>
                  </a:moveTo>
                  <a:lnTo>
                    <a:pt x="5002823" y="3314699"/>
                  </a:lnTo>
                  <a:lnTo>
                    <a:pt x="5002823" y="2793999"/>
                  </a:lnTo>
                  <a:lnTo>
                    <a:pt x="2965927" y="2793999"/>
                  </a:lnTo>
                  <a:lnTo>
                    <a:pt x="2959560" y="2781299"/>
                  </a:lnTo>
                  <a:lnTo>
                    <a:pt x="2957257" y="2768599"/>
                  </a:lnTo>
                  <a:lnTo>
                    <a:pt x="2959715" y="2755899"/>
                  </a:lnTo>
                  <a:lnTo>
                    <a:pt x="2966342" y="2743199"/>
                  </a:lnTo>
                  <a:lnTo>
                    <a:pt x="5002823" y="2743199"/>
                  </a:lnTo>
                  <a:lnTo>
                    <a:pt x="5002823" y="2400299"/>
                  </a:lnTo>
                  <a:lnTo>
                    <a:pt x="3662987" y="2400299"/>
                  </a:lnTo>
                  <a:lnTo>
                    <a:pt x="3650916" y="2387599"/>
                  </a:lnTo>
                  <a:lnTo>
                    <a:pt x="3641293" y="2387599"/>
                  </a:lnTo>
                  <a:lnTo>
                    <a:pt x="3634925" y="2374899"/>
                  </a:lnTo>
                  <a:lnTo>
                    <a:pt x="3632623" y="2362199"/>
                  </a:lnTo>
                  <a:lnTo>
                    <a:pt x="3635081" y="2349499"/>
                  </a:lnTo>
                  <a:lnTo>
                    <a:pt x="3641707" y="2336799"/>
                  </a:lnTo>
                  <a:lnTo>
                    <a:pt x="5002823" y="2336799"/>
                  </a:lnTo>
                  <a:lnTo>
                    <a:pt x="5002823" y="1968499"/>
                  </a:lnTo>
                  <a:lnTo>
                    <a:pt x="2634079" y="1968499"/>
                  </a:lnTo>
                  <a:lnTo>
                    <a:pt x="2624455" y="1955799"/>
                  </a:lnTo>
                  <a:lnTo>
                    <a:pt x="2618088" y="1943099"/>
                  </a:lnTo>
                  <a:lnTo>
                    <a:pt x="2615786" y="1930399"/>
                  </a:lnTo>
                  <a:lnTo>
                    <a:pt x="2618244" y="1917699"/>
                  </a:lnTo>
                  <a:lnTo>
                    <a:pt x="2624870" y="1917699"/>
                  </a:lnTo>
                  <a:lnTo>
                    <a:pt x="2634546" y="1904999"/>
                  </a:lnTo>
                  <a:lnTo>
                    <a:pt x="5002823" y="1904999"/>
                  </a:lnTo>
                  <a:lnTo>
                    <a:pt x="5002823" y="1638299"/>
                  </a:lnTo>
                  <a:lnTo>
                    <a:pt x="5063551" y="1638299"/>
                  </a:lnTo>
                  <a:lnTo>
                    <a:pt x="5063551" y="1930399"/>
                  </a:lnTo>
                  <a:lnTo>
                    <a:pt x="5065708" y="1930399"/>
                  </a:lnTo>
                  <a:lnTo>
                    <a:pt x="5065708" y="1943099"/>
                  </a:lnTo>
                  <a:lnTo>
                    <a:pt x="5063551" y="1943099"/>
                  </a:lnTo>
                  <a:lnTo>
                    <a:pt x="5063551" y="3314699"/>
                  </a:lnTo>
                  <a:close/>
                </a:path>
                <a:path w="5271769" h="3581400">
                  <a:moveTo>
                    <a:pt x="2972038" y="2387599"/>
                  </a:moveTo>
                  <a:lnTo>
                    <a:pt x="1663341" y="2387599"/>
                  </a:lnTo>
                  <a:lnTo>
                    <a:pt x="1656714" y="2374899"/>
                  </a:lnTo>
                  <a:lnTo>
                    <a:pt x="1654256" y="2362199"/>
                  </a:lnTo>
                  <a:lnTo>
                    <a:pt x="1656559" y="2349499"/>
                  </a:lnTo>
                  <a:lnTo>
                    <a:pt x="1662926" y="2336799"/>
                  </a:lnTo>
                  <a:lnTo>
                    <a:pt x="2972038" y="2336799"/>
                  </a:lnTo>
                  <a:lnTo>
                    <a:pt x="2978646" y="2349499"/>
                  </a:lnTo>
                  <a:lnTo>
                    <a:pt x="2981095" y="2362199"/>
                  </a:lnTo>
                  <a:lnTo>
                    <a:pt x="2978646" y="2374899"/>
                  </a:lnTo>
                  <a:lnTo>
                    <a:pt x="2972038" y="2387599"/>
                  </a:lnTo>
                  <a:close/>
                </a:path>
                <a:path w="5271769" h="3581400">
                  <a:moveTo>
                    <a:pt x="5044791" y="3378199"/>
                  </a:moveTo>
                  <a:lnTo>
                    <a:pt x="227520" y="3378199"/>
                  </a:lnTo>
                  <a:lnTo>
                    <a:pt x="217897" y="3365499"/>
                  </a:lnTo>
                  <a:lnTo>
                    <a:pt x="5054467" y="3365499"/>
                  </a:lnTo>
                  <a:lnTo>
                    <a:pt x="5044791" y="3378199"/>
                  </a:lnTo>
                  <a:close/>
                </a:path>
              </a:pathLst>
            </a:custGeom>
            <a:solidFill>
              <a:srgbClr val="209749"/>
            </a:solidFill>
          </p:spPr>
          <p:txBody>
            <a:bodyPr wrap="square" lIns="0" tIns="0" rIns="0" bIns="0" rtlCol="0"/>
            <a:lstStyle/>
            <a:p>
              <a:endParaRPr/>
            </a:p>
          </p:txBody>
        </p:sp>
        <p:sp>
          <p:nvSpPr>
            <p:cNvPr id="10" name="object 10"/>
            <p:cNvSpPr/>
            <p:nvPr/>
          </p:nvSpPr>
          <p:spPr>
            <a:xfrm>
              <a:off x="10051466" y="6512864"/>
              <a:ext cx="5902960" cy="3774440"/>
            </a:xfrm>
            <a:custGeom>
              <a:avLst/>
              <a:gdLst/>
              <a:ahLst/>
              <a:cxnLst/>
              <a:rect l="l" t="t" r="r" b="b"/>
              <a:pathLst>
                <a:path w="5902959" h="3774440">
                  <a:moveTo>
                    <a:pt x="589546" y="328688"/>
                  </a:moveTo>
                  <a:lnTo>
                    <a:pt x="563270" y="300189"/>
                  </a:lnTo>
                  <a:lnTo>
                    <a:pt x="535673" y="257365"/>
                  </a:lnTo>
                  <a:lnTo>
                    <a:pt x="521055" y="221500"/>
                  </a:lnTo>
                  <a:lnTo>
                    <a:pt x="509485" y="159562"/>
                  </a:lnTo>
                  <a:lnTo>
                    <a:pt x="509587" y="137414"/>
                  </a:lnTo>
                  <a:lnTo>
                    <a:pt x="306044" y="80010"/>
                  </a:lnTo>
                  <a:lnTo>
                    <a:pt x="321437" y="136804"/>
                  </a:lnTo>
                  <a:lnTo>
                    <a:pt x="341642" y="180657"/>
                  </a:lnTo>
                  <a:lnTo>
                    <a:pt x="373862" y="227342"/>
                  </a:lnTo>
                  <a:lnTo>
                    <a:pt x="420865" y="271297"/>
                  </a:lnTo>
                  <a:lnTo>
                    <a:pt x="472897" y="302272"/>
                  </a:lnTo>
                  <a:lnTo>
                    <a:pt x="521500" y="319557"/>
                  </a:lnTo>
                  <a:lnTo>
                    <a:pt x="561962" y="327063"/>
                  </a:lnTo>
                  <a:lnTo>
                    <a:pt x="589546" y="328688"/>
                  </a:lnTo>
                  <a:close/>
                </a:path>
                <a:path w="5902959" h="3774440">
                  <a:moveTo>
                    <a:pt x="3996550" y="3719588"/>
                  </a:moveTo>
                  <a:lnTo>
                    <a:pt x="3989628" y="3408273"/>
                  </a:lnTo>
                  <a:lnTo>
                    <a:pt x="2189632" y="2938348"/>
                  </a:lnTo>
                  <a:lnTo>
                    <a:pt x="1660880" y="80010"/>
                  </a:lnTo>
                  <a:lnTo>
                    <a:pt x="1492186" y="142570"/>
                  </a:lnTo>
                  <a:lnTo>
                    <a:pt x="2018245" y="2893606"/>
                  </a:lnTo>
                  <a:lnTo>
                    <a:pt x="393369" y="2469400"/>
                  </a:lnTo>
                  <a:lnTo>
                    <a:pt x="756526" y="335622"/>
                  </a:lnTo>
                  <a:lnTo>
                    <a:pt x="589546" y="328688"/>
                  </a:lnTo>
                  <a:lnTo>
                    <a:pt x="230606" y="2426906"/>
                  </a:lnTo>
                  <a:lnTo>
                    <a:pt x="0" y="2366695"/>
                  </a:lnTo>
                  <a:lnTo>
                    <a:pt x="0" y="2651836"/>
                  </a:lnTo>
                  <a:lnTo>
                    <a:pt x="183730" y="2700934"/>
                  </a:lnTo>
                  <a:lnTo>
                    <a:pt x="139" y="3774135"/>
                  </a:lnTo>
                  <a:lnTo>
                    <a:pt x="171310" y="3774135"/>
                  </a:lnTo>
                  <a:lnTo>
                    <a:pt x="346557" y="2744432"/>
                  </a:lnTo>
                  <a:lnTo>
                    <a:pt x="2078189" y="3207067"/>
                  </a:lnTo>
                  <a:lnTo>
                    <a:pt x="2186635" y="3774135"/>
                  </a:lnTo>
                  <a:lnTo>
                    <a:pt x="2344242" y="3774135"/>
                  </a:lnTo>
                  <a:lnTo>
                    <a:pt x="2247709" y="3252368"/>
                  </a:lnTo>
                  <a:lnTo>
                    <a:pt x="3996550" y="3719588"/>
                  </a:lnTo>
                  <a:close/>
                </a:path>
                <a:path w="5902959" h="3774440">
                  <a:moveTo>
                    <a:pt x="5902680" y="0"/>
                  </a:moveTo>
                  <a:lnTo>
                    <a:pt x="3918280" y="775576"/>
                  </a:lnTo>
                  <a:lnTo>
                    <a:pt x="3923360" y="793076"/>
                  </a:lnTo>
                  <a:lnTo>
                    <a:pt x="3936250" y="825804"/>
                  </a:lnTo>
                  <a:lnTo>
                    <a:pt x="3958717" y="867511"/>
                  </a:lnTo>
                  <a:lnTo>
                    <a:pt x="3992486" y="911974"/>
                  </a:lnTo>
                  <a:lnTo>
                    <a:pt x="4039298" y="952969"/>
                  </a:lnTo>
                  <a:lnTo>
                    <a:pt x="4100893" y="984250"/>
                  </a:lnTo>
                  <a:lnTo>
                    <a:pt x="4169816" y="995527"/>
                  </a:lnTo>
                  <a:lnTo>
                    <a:pt x="4210697" y="994498"/>
                  </a:lnTo>
                  <a:lnTo>
                    <a:pt x="4260901" y="991171"/>
                  </a:lnTo>
                  <a:lnTo>
                    <a:pt x="4333824" y="982116"/>
                  </a:lnTo>
                  <a:lnTo>
                    <a:pt x="4396816" y="970800"/>
                  </a:lnTo>
                  <a:lnTo>
                    <a:pt x="4447857" y="959142"/>
                  </a:lnTo>
                  <a:lnTo>
                    <a:pt x="4484941" y="949058"/>
                  </a:lnTo>
                  <a:lnTo>
                    <a:pt x="4754105" y="860704"/>
                  </a:lnTo>
                  <a:lnTo>
                    <a:pt x="4911966" y="803389"/>
                  </a:lnTo>
                  <a:lnTo>
                    <a:pt x="5047310" y="743458"/>
                  </a:lnTo>
                  <a:lnTo>
                    <a:pt x="5227802" y="653859"/>
                  </a:lnTo>
                  <a:lnTo>
                    <a:pt x="5319268" y="606894"/>
                  </a:lnTo>
                  <a:lnTo>
                    <a:pt x="5401018" y="563079"/>
                  </a:lnTo>
                  <a:lnTo>
                    <a:pt x="5473624" y="522274"/>
                  </a:lnTo>
                  <a:lnTo>
                    <a:pt x="5537670" y="484327"/>
                  </a:lnTo>
                  <a:lnTo>
                    <a:pt x="5593740" y="449072"/>
                  </a:lnTo>
                  <a:lnTo>
                    <a:pt x="5642432" y="416369"/>
                  </a:lnTo>
                  <a:lnTo>
                    <a:pt x="5684329" y="386067"/>
                  </a:lnTo>
                  <a:lnTo>
                    <a:pt x="5720016" y="358013"/>
                  </a:lnTo>
                  <a:lnTo>
                    <a:pt x="5750077" y="332054"/>
                  </a:lnTo>
                  <a:lnTo>
                    <a:pt x="5795670" y="285838"/>
                  </a:lnTo>
                  <a:lnTo>
                    <a:pt x="5825782" y="246214"/>
                  </a:lnTo>
                  <a:lnTo>
                    <a:pt x="5845111" y="211975"/>
                  </a:lnTo>
                  <a:lnTo>
                    <a:pt x="5874270" y="140385"/>
                  </a:lnTo>
                  <a:lnTo>
                    <a:pt x="5889155" y="87833"/>
                  </a:lnTo>
                  <a:lnTo>
                    <a:pt x="5898197" y="40487"/>
                  </a:lnTo>
                  <a:lnTo>
                    <a:pt x="5902680" y="0"/>
                  </a:lnTo>
                  <a:close/>
                </a:path>
              </a:pathLst>
            </a:custGeom>
            <a:solidFill>
              <a:srgbClr val="DF5737"/>
            </a:solidFill>
          </p:spPr>
          <p:txBody>
            <a:bodyPr wrap="square" lIns="0" tIns="0" rIns="0" bIns="0" rtlCol="0"/>
            <a:lstStyle/>
            <a:p>
              <a:endParaRPr/>
            </a:p>
          </p:txBody>
        </p:sp>
        <p:sp>
          <p:nvSpPr>
            <p:cNvPr id="11" name="object 11"/>
            <p:cNvSpPr/>
            <p:nvPr/>
          </p:nvSpPr>
          <p:spPr>
            <a:xfrm>
              <a:off x="10223881" y="5968377"/>
              <a:ext cx="5728970" cy="4318635"/>
            </a:xfrm>
            <a:custGeom>
              <a:avLst/>
              <a:gdLst/>
              <a:ahLst/>
              <a:cxnLst/>
              <a:rect l="l" t="t" r="r" b="b"/>
              <a:pathLst>
                <a:path w="5728969" h="4318634">
                  <a:moveTo>
                    <a:pt x="415429" y="3361525"/>
                  </a:moveTo>
                  <a:lnTo>
                    <a:pt x="173647" y="3300666"/>
                  </a:lnTo>
                  <a:lnTo>
                    <a:pt x="0" y="4318622"/>
                  </a:lnTo>
                  <a:lnTo>
                    <a:pt x="253149" y="4318622"/>
                  </a:lnTo>
                  <a:lnTo>
                    <a:pt x="415429" y="3361525"/>
                  </a:lnTo>
                  <a:close/>
                </a:path>
                <a:path w="5728969" h="4318634">
                  <a:moveTo>
                    <a:pt x="2430119" y="4318622"/>
                  </a:moveTo>
                  <a:lnTo>
                    <a:pt x="2347569" y="3869271"/>
                  </a:lnTo>
                  <a:lnTo>
                    <a:pt x="2076297" y="3799713"/>
                  </a:lnTo>
                  <a:lnTo>
                    <a:pt x="2172538" y="4318622"/>
                  </a:lnTo>
                  <a:lnTo>
                    <a:pt x="2430119" y="4318622"/>
                  </a:lnTo>
                  <a:close/>
                </a:path>
                <a:path w="5728969" h="4318634">
                  <a:moveTo>
                    <a:pt x="5608523" y="3352825"/>
                  </a:moveTo>
                  <a:lnTo>
                    <a:pt x="5368429" y="3279813"/>
                  </a:lnTo>
                  <a:lnTo>
                    <a:pt x="5130254" y="1154874"/>
                  </a:lnTo>
                  <a:lnTo>
                    <a:pt x="4942344" y="1259205"/>
                  </a:lnTo>
                  <a:lnTo>
                    <a:pt x="5289753" y="4318622"/>
                  </a:lnTo>
                  <a:lnTo>
                    <a:pt x="5467045" y="4318622"/>
                  </a:lnTo>
                  <a:lnTo>
                    <a:pt x="5396293" y="3712768"/>
                  </a:lnTo>
                  <a:lnTo>
                    <a:pt x="5608523" y="3686683"/>
                  </a:lnTo>
                  <a:lnTo>
                    <a:pt x="5608523" y="3352825"/>
                  </a:lnTo>
                  <a:close/>
                </a:path>
                <a:path w="5728969" h="4318634">
                  <a:moveTo>
                    <a:pt x="5728487" y="457200"/>
                  </a:moveTo>
                  <a:lnTo>
                    <a:pt x="5726735" y="457200"/>
                  </a:lnTo>
                  <a:lnTo>
                    <a:pt x="5724664" y="444500"/>
                  </a:lnTo>
                  <a:lnTo>
                    <a:pt x="5721223" y="431800"/>
                  </a:lnTo>
                  <a:lnTo>
                    <a:pt x="5716117" y="419100"/>
                  </a:lnTo>
                  <a:lnTo>
                    <a:pt x="5709094" y="406400"/>
                  </a:lnTo>
                  <a:lnTo>
                    <a:pt x="5699887" y="381000"/>
                  </a:lnTo>
                  <a:lnTo>
                    <a:pt x="5688215" y="368300"/>
                  </a:lnTo>
                  <a:lnTo>
                    <a:pt x="5673826" y="355600"/>
                  </a:lnTo>
                  <a:lnTo>
                    <a:pt x="5656453" y="342900"/>
                  </a:lnTo>
                  <a:lnTo>
                    <a:pt x="5635815" y="317500"/>
                  </a:lnTo>
                  <a:lnTo>
                    <a:pt x="5611673" y="304800"/>
                  </a:lnTo>
                  <a:lnTo>
                    <a:pt x="5583720" y="292100"/>
                  </a:lnTo>
                  <a:lnTo>
                    <a:pt x="5551716" y="266700"/>
                  </a:lnTo>
                  <a:lnTo>
                    <a:pt x="5515394" y="254000"/>
                  </a:lnTo>
                  <a:lnTo>
                    <a:pt x="5474474" y="241300"/>
                  </a:lnTo>
                  <a:lnTo>
                    <a:pt x="5428704" y="215900"/>
                  </a:lnTo>
                  <a:lnTo>
                    <a:pt x="5377802" y="203200"/>
                  </a:lnTo>
                  <a:lnTo>
                    <a:pt x="5321516" y="177800"/>
                  </a:lnTo>
                  <a:lnTo>
                    <a:pt x="5259565" y="165100"/>
                  </a:lnTo>
                  <a:lnTo>
                    <a:pt x="5250408" y="163398"/>
                  </a:lnTo>
                  <a:lnTo>
                    <a:pt x="5250408" y="482600"/>
                  </a:lnTo>
                  <a:lnTo>
                    <a:pt x="5249824" y="484746"/>
                  </a:lnTo>
                  <a:lnTo>
                    <a:pt x="5248465" y="436676"/>
                  </a:lnTo>
                  <a:lnTo>
                    <a:pt x="5239880" y="409524"/>
                  </a:lnTo>
                  <a:lnTo>
                    <a:pt x="5226291" y="384009"/>
                  </a:lnTo>
                  <a:lnTo>
                    <a:pt x="5215293" y="369646"/>
                  </a:lnTo>
                  <a:lnTo>
                    <a:pt x="5229263" y="381000"/>
                  </a:lnTo>
                  <a:lnTo>
                    <a:pt x="5240934" y="406400"/>
                  </a:lnTo>
                  <a:lnTo>
                    <a:pt x="5248465" y="431800"/>
                  </a:lnTo>
                  <a:lnTo>
                    <a:pt x="5250408" y="482600"/>
                  </a:lnTo>
                  <a:lnTo>
                    <a:pt x="5250408" y="163398"/>
                  </a:lnTo>
                  <a:lnTo>
                    <a:pt x="5205476" y="154990"/>
                  </a:lnTo>
                  <a:lnTo>
                    <a:pt x="5205476" y="357644"/>
                  </a:lnTo>
                  <a:lnTo>
                    <a:pt x="5185257" y="337743"/>
                  </a:lnTo>
                  <a:lnTo>
                    <a:pt x="5127612" y="297434"/>
                  </a:lnTo>
                  <a:lnTo>
                    <a:pt x="5093259" y="279374"/>
                  </a:lnTo>
                  <a:lnTo>
                    <a:pt x="5055616" y="262623"/>
                  </a:lnTo>
                  <a:lnTo>
                    <a:pt x="5014950" y="247142"/>
                  </a:lnTo>
                  <a:lnTo>
                    <a:pt x="4971542" y="232854"/>
                  </a:lnTo>
                  <a:lnTo>
                    <a:pt x="4925682" y="219710"/>
                  </a:lnTo>
                  <a:lnTo>
                    <a:pt x="4877651" y="207657"/>
                  </a:lnTo>
                  <a:lnTo>
                    <a:pt x="4827714" y="196634"/>
                  </a:lnTo>
                  <a:lnTo>
                    <a:pt x="4776190" y="186588"/>
                  </a:lnTo>
                  <a:lnTo>
                    <a:pt x="4723333" y="177457"/>
                  </a:lnTo>
                  <a:lnTo>
                    <a:pt x="4669421" y="169176"/>
                  </a:lnTo>
                  <a:lnTo>
                    <a:pt x="4614761" y="161709"/>
                  </a:lnTo>
                  <a:lnTo>
                    <a:pt x="4559617" y="154978"/>
                  </a:lnTo>
                  <a:lnTo>
                    <a:pt x="4504283" y="148932"/>
                  </a:lnTo>
                  <a:lnTo>
                    <a:pt x="4394162" y="138671"/>
                  </a:lnTo>
                  <a:lnTo>
                    <a:pt x="4286643" y="130479"/>
                  </a:lnTo>
                  <a:lnTo>
                    <a:pt x="4019753" y="114808"/>
                  </a:lnTo>
                  <a:lnTo>
                    <a:pt x="3884015" y="109232"/>
                  </a:lnTo>
                  <a:lnTo>
                    <a:pt x="3750640" y="105854"/>
                  </a:lnTo>
                  <a:lnTo>
                    <a:pt x="3619728" y="104521"/>
                  </a:lnTo>
                  <a:lnTo>
                    <a:pt x="3522840" y="104965"/>
                  </a:lnTo>
                  <a:lnTo>
                    <a:pt x="3537064" y="101600"/>
                  </a:lnTo>
                  <a:lnTo>
                    <a:pt x="3947820" y="101600"/>
                  </a:lnTo>
                  <a:lnTo>
                    <a:pt x="4009491" y="114300"/>
                  </a:lnTo>
                  <a:lnTo>
                    <a:pt x="4257192" y="114300"/>
                  </a:lnTo>
                  <a:lnTo>
                    <a:pt x="4318546" y="127000"/>
                  </a:lnTo>
                  <a:lnTo>
                    <a:pt x="4379353" y="127000"/>
                  </a:lnTo>
                  <a:lnTo>
                    <a:pt x="4439450" y="139700"/>
                  </a:lnTo>
                  <a:lnTo>
                    <a:pt x="4556836" y="139700"/>
                  </a:lnTo>
                  <a:lnTo>
                    <a:pt x="4669421" y="165100"/>
                  </a:lnTo>
                  <a:lnTo>
                    <a:pt x="4723511" y="165100"/>
                  </a:lnTo>
                  <a:lnTo>
                    <a:pt x="4826444" y="190500"/>
                  </a:lnTo>
                  <a:lnTo>
                    <a:pt x="4874971" y="203200"/>
                  </a:lnTo>
                  <a:lnTo>
                    <a:pt x="4921313" y="215900"/>
                  </a:lnTo>
                  <a:lnTo>
                    <a:pt x="4965319" y="228600"/>
                  </a:lnTo>
                  <a:lnTo>
                    <a:pt x="5006835" y="241300"/>
                  </a:lnTo>
                  <a:lnTo>
                    <a:pt x="5045672" y="254000"/>
                  </a:lnTo>
                  <a:lnTo>
                    <a:pt x="5081689" y="266700"/>
                  </a:lnTo>
                  <a:lnTo>
                    <a:pt x="5144579" y="304800"/>
                  </a:lnTo>
                  <a:lnTo>
                    <a:pt x="5171122" y="317500"/>
                  </a:lnTo>
                  <a:lnTo>
                    <a:pt x="5194198" y="342900"/>
                  </a:lnTo>
                  <a:lnTo>
                    <a:pt x="5205476" y="357644"/>
                  </a:lnTo>
                  <a:lnTo>
                    <a:pt x="5205476" y="154990"/>
                  </a:lnTo>
                  <a:lnTo>
                    <a:pt x="5191684" y="152400"/>
                  </a:lnTo>
                  <a:lnTo>
                    <a:pt x="5117617" y="127000"/>
                  </a:lnTo>
                  <a:lnTo>
                    <a:pt x="5037074" y="114300"/>
                  </a:lnTo>
                  <a:lnTo>
                    <a:pt x="4949825" y="101600"/>
                  </a:lnTo>
                  <a:lnTo>
                    <a:pt x="4754054" y="76200"/>
                  </a:lnTo>
                  <a:lnTo>
                    <a:pt x="4644999" y="50800"/>
                  </a:lnTo>
                  <a:lnTo>
                    <a:pt x="4548771" y="50800"/>
                  </a:lnTo>
                  <a:lnTo>
                    <a:pt x="4500219" y="38100"/>
                  </a:lnTo>
                  <a:lnTo>
                    <a:pt x="4451375" y="38100"/>
                  </a:lnTo>
                  <a:lnTo>
                    <a:pt x="4402239" y="25400"/>
                  </a:lnTo>
                  <a:lnTo>
                    <a:pt x="4253103" y="25400"/>
                  </a:lnTo>
                  <a:lnTo>
                    <a:pt x="4202811" y="12700"/>
                  </a:lnTo>
                  <a:lnTo>
                    <a:pt x="4050195" y="12700"/>
                  </a:lnTo>
                  <a:lnTo>
                    <a:pt x="3998747" y="0"/>
                  </a:lnTo>
                  <a:lnTo>
                    <a:pt x="3186773" y="0"/>
                  </a:lnTo>
                  <a:lnTo>
                    <a:pt x="3186773" y="114300"/>
                  </a:lnTo>
                  <a:lnTo>
                    <a:pt x="3120923" y="117576"/>
                  </a:lnTo>
                  <a:lnTo>
                    <a:pt x="3129254" y="114300"/>
                  </a:lnTo>
                  <a:lnTo>
                    <a:pt x="3186773" y="114300"/>
                  </a:lnTo>
                  <a:lnTo>
                    <a:pt x="3186773" y="0"/>
                  </a:lnTo>
                  <a:lnTo>
                    <a:pt x="3099511" y="0"/>
                  </a:lnTo>
                  <a:lnTo>
                    <a:pt x="3043047" y="12700"/>
                  </a:lnTo>
                  <a:lnTo>
                    <a:pt x="2968460" y="12700"/>
                  </a:lnTo>
                  <a:lnTo>
                    <a:pt x="2968460" y="127000"/>
                  </a:lnTo>
                  <a:lnTo>
                    <a:pt x="2892882" y="132219"/>
                  </a:lnTo>
                  <a:lnTo>
                    <a:pt x="2885884" y="132842"/>
                  </a:lnTo>
                  <a:lnTo>
                    <a:pt x="2902953" y="127000"/>
                  </a:lnTo>
                  <a:lnTo>
                    <a:pt x="2968460" y="127000"/>
                  </a:lnTo>
                  <a:lnTo>
                    <a:pt x="2968460" y="12700"/>
                  </a:lnTo>
                  <a:lnTo>
                    <a:pt x="2875203" y="12700"/>
                  </a:lnTo>
                  <a:lnTo>
                    <a:pt x="2819768" y="25400"/>
                  </a:lnTo>
                  <a:lnTo>
                    <a:pt x="2807449" y="25400"/>
                  </a:lnTo>
                  <a:lnTo>
                    <a:pt x="2807449" y="139700"/>
                  </a:lnTo>
                  <a:lnTo>
                    <a:pt x="2729598" y="146519"/>
                  </a:lnTo>
                  <a:lnTo>
                    <a:pt x="2750807" y="139700"/>
                  </a:lnTo>
                  <a:lnTo>
                    <a:pt x="2807449" y="139700"/>
                  </a:lnTo>
                  <a:lnTo>
                    <a:pt x="2807449" y="25400"/>
                  </a:lnTo>
                  <a:lnTo>
                    <a:pt x="2709710" y="25400"/>
                  </a:lnTo>
                  <a:lnTo>
                    <a:pt x="2673591" y="33807"/>
                  </a:lnTo>
                  <a:lnTo>
                    <a:pt x="2673591" y="152400"/>
                  </a:lnTo>
                  <a:lnTo>
                    <a:pt x="2608199" y="159296"/>
                  </a:lnTo>
                  <a:lnTo>
                    <a:pt x="2630563" y="152400"/>
                  </a:lnTo>
                  <a:lnTo>
                    <a:pt x="2673591" y="152400"/>
                  </a:lnTo>
                  <a:lnTo>
                    <a:pt x="2673591" y="33807"/>
                  </a:lnTo>
                  <a:lnTo>
                    <a:pt x="2655074" y="38100"/>
                  </a:lnTo>
                  <a:lnTo>
                    <a:pt x="2600693" y="38100"/>
                  </a:lnTo>
                  <a:lnTo>
                    <a:pt x="2555684" y="48666"/>
                  </a:lnTo>
                  <a:lnTo>
                    <a:pt x="2555684" y="165100"/>
                  </a:lnTo>
                  <a:lnTo>
                    <a:pt x="2469629" y="175628"/>
                  </a:lnTo>
                  <a:lnTo>
                    <a:pt x="2505189" y="165100"/>
                  </a:lnTo>
                  <a:lnTo>
                    <a:pt x="2555684" y="165100"/>
                  </a:lnTo>
                  <a:lnTo>
                    <a:pt x="2555684" y="48666"/>
                  </a:lnTo>
                  <a:lnTo>
                    <a:pt x="2546591" y="50800"/>
                  </a:lnTo>
                  <a:lnTo>
                    <a:pt x="2492768" y="50800"/>
                  </a:lnTo>
                  <a:lnTo>
                    <a:pt x="2451811" y="60515"/>
                  </a:lnTo>
                  <a:lnTo>
                    <a:pt x="2451811" y="177800"/>
                  </a:lnTo>
                  <a:lnTo>
                    <a:pt x="2424087" y="181190"/>
                  </a:lnTo>
                  <a:lnTo>
                    <a:pt x="2391372" y="185724"/>
                  </a:lnTo>
                  <a:lnTo>
                    <a:pt x="2418804" y="177800"/>
                  </a:lnTo>
                  <a:lnTo>
                    <a:pt x="2451811" y="177800"/>
                  </a:lnTo>
                  <a:lnTo>
                    <a:pt x="2451811" y="60515"/>
                  </a:lnTo>
                  <a:lnTo>
                    <a:pt x="2439200" y="63500"/>
                  </a:lnTo>
                  <a:lnTo>
                    <a:pt x="2385911" y="63500"/>
                  </a:lnTo>
                  <a:lnTo>
                    <a:pt x="2356789" y="70485"/>
                  </a:lnTo>
                  <a:lnTo>
                    <a:pt x="2356789" y="190500"/>
                  </a:lnTo>
                  <a:lnTo>
                    <a:pt x="2304580" y="197726"/>
                  </a:lnTo>
                  <a:lnTo>
                    <a:pt x="2330234" y="190500"/>
                  </a:lnTo>
                  <a:lnTo>
                    <a:pt x="2356789" y="190500"/>
                  </a:lnTo>
                  <a:lnTo>
                    <a:pt x="2356789" y="70485"/>
                  </a:lnTo>
                  <a:lnTo>
                    <a:pt x="2332888" y="76200"/>
                  </a:lnTo>
                  <a:lnTo>
                    <a:pt x="2280145" y="76200"/>
                  </a:lnTo>
                  <a:lnTo>
                    <a:pt x="2267178" y="79349"/>
                  </a:lnTo>
                  <a:lnTo>
                    <a:pt x="2267178" y="203200"/>
                  </a:lnTo>
                  <a:lnTo>
                    <a:pt x="2203259" y="213182"/>
                  </a:lnTo>
                  <a:lnTo>
                    <a:pt x="2239505" y="203200"/>
                  </a:lnTo>
                  <a:lnTo>
                    <a:pt x="2267178" y="203200"/>
                  </a:lnTo>
                  <a:lnTo>
                    <a:pt x="2267178" y="79349"/>
                  </a:lnTo>
                  <a:lnTo>
                    <a:pt x="2227681" y="88900"/>
                  </a:lnTo>
                  <a:lnTo>
                    <a:pt x="2175484" y="88900"/>
                  </a:lnTo>
                  <a:lnTo>
                    <a:pt x="2071941" y="114300"/>
                  </a:lnTo>
                  <a:lnTo>
                    <a:pt x="2020582" y="114300"/>
                  </a:lnTo>
                  <a:lnTo>
                    <a:pt x="1918728" y="139700"/>
                  </a:lnTo>
                  <a:lnTo>
                    <a:pt x="1868233" y="139700"/>
                  </a:lnTo>
                  <a:lnTo>
                    <a:pt x="1718449" y="177800"/>
                  </a:lnTo>
                  <a:lnTo>
                    <a:pt x="1669097" y="177800"/>
                  </a:lnTo>
                  <a:lnTo>
                    <a:pt x="1474647" y="228600"/>
                  </a:lnTo>
                  <a:lnTo>
                    <a:pt x="1426768" y="228600"/>
                  </a:lnTo>
                  <a:lnTo>
                    <a:pt x="964666" y="355600"/>
                  </a:lnTo>
                  <a:lnTo>
                    <a:pt x="920153" y="368300"/>
                  </a:lnTo>
                  <a:lnTo>
                    <a:pt x="875944" y="368300"/>
                  </a:lnTo>
                  <a:lnTo>
                    <a:pt x="832065" y="381000"/>
                  </a:lnTo>
                  <a:lnTo>
                    <a:pt x="788492" y="406400"/>
                  </a:lnTo>
                  <a:lnTo>
                    <a:pt x="451446" y="508000"/>
                  </a:lnTo>
                  <a:lnTo>
                    <a:pt x="212407" y="584200"/>
                  </a:lnTo>
                  <a:lnTo>
                    <a:pt x="173736" y="609600"/>
                  </a:lnTo>
                  <a:lnTo>
                    <a:pt x="135394" y="622300"/>
                  </a:lnTo>
                  <a:lnTo>
                    <a:pt x="155257" y="622300"/>
                  </a:lnTo>
                  <a:lnTo>
                    <a:pt x="178219" y="635000"/>
                  </a:lnTo>
                  <a:lnTo>
                    <a:pt x="204139" y="647700"/>
                  </a:lnTo>
                  <a:lnTo>
                    <a:pt x="232816" y="660400"/>
                  </a:lnTo>
                  <a:lnTo>
                    <a:pt x="262089" y="660400"/>
                  </a:lnTo>
                  <a:lnTo>
                    <a:pt x="289737" y="673100"/>
                  </a:lnTo>
                  <a:lnTo>
                    <a:pt x="338861" y="673100"/>
                  </a:lnTo>
                  <a:lnTo>
                    <a:pt x="400494" y="660400"/>
                  </a:lnTo>
                  <a:lnTo>
                    <a:pt x="522605" y="609600"/>
                  </a:lnTo>
                  <a:lnTo>
                    <a:pt x="583082" y="596900"/>
                  </a:lnTo>
                  <a:lnTo>
                    <a:pt x="643153" y="571500"/>
                  </a:lnTo>
                  <a:lnTo>
                    <a:pt x="702818" y="558800"/>
                  </a:lnTo>
                  <a:lnTo>
                    <a:pt x="762088" y="533400"/>
                  </a:lnTo>
                  <a:lnTo>
                    <a:pt x="820953" y="520700"/>
                  </a:lnTo>
                  <a:lnTo>
                    <a:pt x="879398" y="495300"/>
                  </a:lnTo>
                  <a:lnTo>
                    <a:pt x="1052207" y="457200"/>
                  </a:lnTo>
                  <a:lnTo>
                    <a:pt x="1108951" y="431800"/>
                  </a:lnTo>
                  <a:lnTo>
                    <a:pt x="1165263" y="419100"/>
                  </a:lnTo>
                  <a:lnTo>
                    <a:pt x="1703463" y="292100"/>
                  </a:lnTo>
                  <a:lnTo>
                    <a:pt x="1754695" y="292100"/>
                  </a:lnTo>
                  <a:lnTo>
                    <a:pt x="1905457" y="254000"/>
                  </a:lnTo>
                  <a:lnTo>
                    <a:pt x="1954720" y="254000"/>
                  </a:lnTo>
                  <a:lnTo>
                    <a:pt x="2051710" y="228600"/>
                  </a:lnTo>
                  <a:lnTo>
                    <a:pt x="2099449" y="228600"/>
                  </a:lnTo>
                  <a:lnTo>
                    <a:pt x="2146655" y="215900"/>
                  </a:lnTo>
                  <a:lnTo>
                    <a:pt x="2185771" y="215900"/>
                  </a:lnTo>
                  <a:lnTo>
                    <a:pt x="2112264" y="227368"/>
                  </a:lnTo>
                  <a:lnTo>
                    <a:pt x="1956943" y="254520"/>
                  </a:lnTo>
                  <a:lnTo>
                    <a:pt x="1787906" y="287248"/>
                  </a:lnTo>
                  <a:lnTo>
                    <a:pt x="1534833" y="341553"/>
                  </a:lnTo>
                  <a:lnTo>
                    <a:pt x="1369428" y="380072"/>
                  </a:lnTo>
                  <a:lnTo>
                    <a:pt x="1250505" y="409511"/>
                  </a:lnTo>
                  <a:lnTo>
                    <a:pt x="1093520" y="450532"/>
                  </a:lnTo>
                  <a:lnTo>
                    <a:pt x="943952" y="491959"/>
                  </a:lnTo>
                  <a:lnTo>
                    <a:pt x="787196" y="537832"/>
                  </a:lnTo>
                  <a:lnTo>
                    <a:pt x="623658" y="588365"/>
                  </a:lnTo>
                  <a:lnTo>
                    <a:pt x="453758" y="643801"/>
                  </a:lnTo>
                  <a:lnTo>
                    <a:pt x="337172" y="683590"/>
                  </a:lnTo>
                  <a:lnTo>
                    <a:pt x="333451" y="729195"/>
                  </a:lnTo>
                  <a:lnTo>
                    <a:pt x="340512" y="772871"/>
                  </a:lnTo>
                  <a:lnTo>
                    <a:pt x="357428" y="812698"/>
                  </a:lnTo>
                  <a:lnTo>
                    <a:pt x="383273" y="846772"/>
                  </a:lnTo>
                  <a:lnTo>
                    <a:pt x="417131" y="873175"/>
                  </a:lnTo>
                  <a:lnTo>
                    <a:pt x="474268" y="894549"/>
                  </a:lnTo>
                  <a:lnTo>
                    <a:pt x="525843" y="895540"/>
                  </a:lnTo>
                  <a:lnTo>
                    <a:pt x="564375" y="887082"/>
                  </a:lnTo>
                  <a:lnTo>
                    <a:pt x="582345" y="880110"/>
                  </a:lnTo>
                  <a:lnTo>
                    <a:pt x="469379" y="1539443"/>
                  </a:lnTo>
                  <a:lnTo>
                    <a:pt x="408736" y="1894471"/>
                  </a:lnTo>
                  <a:lnTo>
                    <a:pt x="365544" y="2148065"/>
                  </a:lnTo>
                  <a:lnTo>
                    <a:pt x="322491" y="2401659"/>
                  </a:lnTo>
                  <a:lnTo>
                    <a:pt x="288175" y="2604528"/>
                  </a:lnTo>
                  <a:lnTo>
                    <a:pt x="271957" y="2700642"/>
                  </a:lnTo>
                  <a:lnTo>
                    <a:pt x="226339" y="2724264"/>
                  </a:lnTo>
                  <a:lnTo>
                    <a:pt x="178879" y="2754680"/>
                  </a:lnTo>
                  <a:lnTo>
                    <a:pt x="148259" y="2777985"/>
                  </a:lnTo>
                  <a:lnTo>
                    <a:pt x="99390" y="2820682"/>
                  </a:lnTo>
                  <a:lnTo>
                    <a:pt x="80873" y="2866326"/>
                  </a:lnTo>
                  <a:lnTo>
                    <a:pt x="82956" y="2905429"/>
                  </a:lnTo>
                  <a:lnTo>
                    <a:pt x="90373" y="2953067"/>
                  </a:lnTo>
                  <a:lnTo>
                    <a:pt x="105803" y="3006801"/>
                  </a:lnTo>
                  <a:lnTo>
                    <a:pt x="131940" y="3064218"/>
                  </a:lnTo>
                  <a:lnTo>
                    <a:pt x="171488" y="3122663"/>
                  </a:lnTo>
                  <a:lnTo>
                    <a:pt x="214223" y="3167608"/>
                  </a:lnTo>
                  <a:lnTo>
                    <a:pt x="255778" y="3200539"/>
                  </a:lnTo>
                  <a:lnTo>
                    <a:pt x="291820" y="3222955"/>
                  </a:lnTo>
                  <a:lnTo>
                    <a:pt x="318008" y="3236341"/>
                  </a:lnTo>
                  <a:lnTo>
                    <a:pt x="347624" y="3253282"/>
                  </a:lnTo>
                  <a:lnTo>
                    <a:pt x="411429" y="3286493"/>
                  </a:lnTo>
                  <a:lnTo>
                    <a:pt x="494080" y="3324898"/>
                  </a:lnTo>
                  <a:lnTo>
                    <a:pt x="542226" y="3345383"/>
                  </a:lnTo>
                  <a:lnTo>
                    <a:pt x="589305" y="3363925"/>
                  </a:lnTo>
                  <a:lnTo>
                    <a:pt x="635228" y="3380600"/>
                  </a:lnTo>
                  <a:lnTo>
                    <a:pt x="679907" y="3395421"/>
                  </a:lnTo>
                  <a:lnTo>
                    <a:pt x="723239" y="3408451"/>
                  </a:lnTo>
                  <a:lnTo>
                    <a:pt x="1040180" y="3488474"/>
                  </a:lnTo>
                  <a:lnTo>
                    <a:pt x="1337551" y="3557359"/>
                  </a:lnTo>
                  <a:lnTo>
                    <a:pt x="1588770" y="3611143"/>
                  </a:lnTo>
                  <a:lnTo>
                    <a:pt x="1751063" y="3643134"/>
                  </a:lnTo>
                  <a:lnTo>
                    <a:pt x="1892287" y="3668865"/>
                  </a:lnTo>
                  <a:lnTo>
                    <a:pt x="2013648" y="3689096"/>
                  </a:lnTo>
                  <a:lnTo>
                    <a:pt x="2116328" y="3704653"/>
                  </a:lnTo>
                  <a:lnTo>
                    <a:pt x="2219325" y="3718674"/>
                  </a:lnTo>
                  <a:lnTo>
                    <a:pt x="2234527" y="3719779"/>
                  </a:lnTo>
                  <a:lnTo>
                    <a:pt x="2426170" y="3742385"/>
                  </a:lnTo>
                  <a:lnTo>
                    <a:pt x="2525712" y="3752634"/>
                  </a:lnTo>
                  <a:lnTo>
                    <a:pt x="2627236" y="3761359"/>
                  </a:lnTo>
                  <a:lnTo>
                    <a:pt x="2678620" y="3764940"/>
                  </a:lnTo>
                  <a:lnTo>
                    <a:pt x="2730373" y="3767912"/>
                  </a:lnTo>
                  <a:lnTo>
                    <a:pt x="2782417" y="3770172"/>
                  </a:lnTo>
                  <a:lnTo>
                    <a:pt x="2849664" y="3771671"/>
                  </a:lnTo>
                  <a:lnTo>
                    <a:pt x="2885198" y="3771925"/>
                  </a:lnTo>
                  <a:lnTo>
                    <a:pt x="2921965" y="3771798"/>
                  </a:lnTo>
                  <a:lnTo>
                    <a:pt x="2999206" y="3770198"/>
                  </a:lnTo>
                  <a:lnTo>
                    <a:pt x="3039656" y="3768661"/>
                  </a:lnTo>
                  <a:lnTo>
                    <a:pt x="3081312" y="3766578"/>
                  </a:lnTo>
                  <a:lnTo>
                    <a:pt x="3124149" y="3763899"/>
                  </a:lnTo>
                  <a:lnTo>
                    <a:pt x="3168154" y="3760597"/>
                  </a:lnTo>
                  <a:lnTo>
                    <a:pt x="3213341" y="3756634"/>
                  </a:lnTo>
                  <a:lnTo>
                    <a:pt x="3259671" y="3751948"/>
                  </a:lnTo>
                  <a:lnTo>
                    <a:pt x="3307130" y="3746512"/>
                  </a:lnTo>
                  <a:lnTo>
                    <a:pt x="3355721" y="3740302"/>
                  </a:lnTo>
                  <a:lnTo>
                    <a:pt x="3405428" y="3733254"/>
                  </a:lnTo>
                  <a:lnTo>
                    <a:pt x="3456241" y="3725329"/>
                  </a:lnTo>
                  <a:lnTo>
                    <a:pt x="3508133" y="3716502"/>
                  </a:lnTo>
                  <a:lnTo>
                    <a:pt x="3561118" y="3706723"/>
                  </a:lnTo>
                  <a:lnTo>
                    <a:pt x="3615156" y="3695954"/>
                  </a:lnTo>
                  <a:lnTo>
                    <a:pt x="3670249" y="3684155"/>
                  </a:lnTo>
                  <a:lnTo>
                    <a:pt x="3726370" y="3671290"/>
                  </a:lnTo>
                  <a:lnTo>
                    <a:pt x="3783533" y="3657308"/>
                  </a:lnTo>
                  <a:lnTo>
                    <a:pt x="3841712" y="3642169"/>
                  </a:lnTo>
                  <a:lnTo>
                    <a:pt x="3900881" y="3625850"/>
                  </a:lnTo>
                  <a:lnTo>
                    <a:pt x="3910736" y="3622979"/>
                  </a:lnTo>
                  <a:lnTo>
                    <a:pt x="3812997" y="4318622"/>
                  </a:lnTo>
                  <a:lnTo>
                    <a:pt x="4021239" y="4318622"/>
                  </a:lnTo>
                  <a:lnTo>
                    <a:pt x="4127081" y="3554755"/>
                  </a:lnTo>
                  <a:lnTo>
                    <a:pt x="4147362" y="3547834"/>
                  </a:lnTo>
                  <a:lnTo>
                    <a:pt x="4211371" y="3524948"/>
                  </a:lnTo>
                  <a:lnTo>
                    <a:pt x="4276306" y="3500640"/>
                  </a:lnTo>
                  <a:lnTo>
                    <a:pt x="4370387" y="3463950"/>
                  </a:lnTo>
                  <a:lnTo>
                    <a:pt x="4416056" y="3445459"/>
                  </a:lnTo>
                  <a:lnTo>
                    <a:pt x="4461002" y="3426510"/>
                  </a:lnTo>
                  <a:lnTo>
                    <a:pt x="4505363" y="3406787"/>
                  </a:lnTo>
                  <a:lnTo>
                    <a:pt x="4549279" y="3386036"/>
                  </a:lnTo>
                  <a:lnTo>
                    <a:pt x="4592891" y="3363938"/>
                  </a:lnTo>
                  <a:lnTo>
                    <a:pt x="4636351" y="3340214"/>
                  </a:lnTo>
                  <a:lnTo>
                    <a:pt x="4679785" y="3314585"/>
                  </a:lnTo>
                  <a:lnTo>
                    <a:pt x="4733417" y="3280676"/>
                  </a:lnTo>
                  <a:lnTo>
                    <a:pt x="4781537" y="3248177"/>
                  </a:lnTo>
                  <a:lnTo>
                    <a:pt x="4824044" y="3217684"/>
                  </a:lnTo>
                  <a:lnTo>
                    <a:pt x="4860874" y="3189770"/>
                  </a:lnTo>
                  <a:lnTo>
                    <a:pt x="4891938" y="3165005"/>
                  </a:lnTo>
                  <a:lnTo>
                    <a:pt x="4891938" y="3058985"/>
                  </a:lnTo>
                  <a:lnTo>
                    <a:pt x="4889868" y="3058896"/>
                  </a:lnTo>
                  <a:lnTo>
                    <a:pt x="4893703" y="3057207"/>
                  </a:lnTo>
                  <a:lnTo>
                    <a:pt x="4862398" y="2836392"/>
                  </a:lnTo>
                  <a:lnTo>
                    <a:pt x="4817224" y="2822308"/>
                  </a:lnTo>
                  <a:lnTo>
                    <a:pt x="4677803" y="2780398"/>
                  </a:lnTo>
                  <a:lnTo>
                    <a:pt x="4581537" y="2753017"/>
                  </a:lnTo>
                  <a:lnTo>
                    <a:pt x="4482516" y="2726385"/>
                  </a:lnTo>
                  <a:lnTo>
                    <a:pt x="4380649" y="2700731"/>
                  </a:lnTo>
                  <a:lnTo>
                    <a:pt x="4329112" y="2688552"/>
                  </a:lnTo>
                  <a:lnTo>
                    <a:pt x="4249572" y="2670670"/>
                  </a:lnTo>
                  <a:lnTo>
                    <a:pt x="4417212" y="1460881"/>
                  </a:lnTo>
                  <a:lnTo>
                    <a:pt x="4204982" y="1528737"/>
                  </a:lnTo>
                  <a:lnTo>
                    <a:pt x="4050271" y="2629789"/>
                  </a:lnTo>
                  <a:lnTo>
                    <a:pt x="4029659" y="2625788"/>
                  </a:lnTo>
                  <a:lnTo>
                    <a:pt x="3933939" y="2608821"/>
                  </a:lnTo>
                  <a:lnTo>
                    <a:pt x="3840454" y="2593810"/>
                  </a:lnTo>
                  <a:lnTo>
                    <a:pt x="3749344" y="2580779"/>
                  </a:lnTo>
                  <a:lnTo>
                    <a:pt x="3703485" y="2571496"/>
                  </a:lnTo>
                  <a:lnTo>
                    <a:pt x="3609975" y="2553512"/>
                  </a:lnTo>
                  <a:lnTo>
                    <a:pt x="3514128" y="2536418"/>
                  </a:lnTo>
                  <a:lnTo>
                    <a:pt x="3415982" y="2520315"/>
                  </a:lnTo>
                  <a:lnTo>
                    <a:pt x="3315601" y="2505291"/>
                  </a:lnTo>
                  <a:lnTo>
                    <a:pt x="3213036" y="2491460"/>
                  </a:lnTo>
                  <a:lnTo>
                    <a:pt x="3108325" y="2478913"/>
                  </a:lnTo>
                  <a:lnTo>
                    <a:pt x="3001518" y="2467749"/>
                  </a:lnTo>
                  <a:lnTo>
                    <a:pt x="2886037" y="2457615"/>
                  </a:lnTo>
                  <a:lnTo>
                    <a:pt x="2772410" y="2449588"/>
                  </a:lnTo>
                  <a:lnTo>
                    <a:pt x="2660688" y="2443569"/>
                  </a:lnTo>
                  <a:lnTo>
                    <a:pt x="2550947" y="2439466"/>
                  </a:lnTo>
                  <a:lnTo>
                    <a:pt x="2443238" y="2437168"/>
                  </a:lnTo>
                  <a:lnTo>
                    <a:pt x="2337625" y="2436571"/>
                  </a:lnTo>
                  <a:lnTo>
                    <a:pt x="2234184" y="2437574"/>
                  </a:lnTo>
                  <a:lnTo>
                    <a:pt x="2132965" y="2440063"/>
                  </a:lnTo>
                  <a:lnTo>
                    <a:pt x="2082977" y="2442032"/>
                  </a:lnTo>
                  <a:lnTo>
                    <a:pt x="1956269" y="1747710"/>
                  </a:lnTo>
                  <a:lnTo>
                    <a:pt x="1892642" y="1400048"/>
                  </a:lnTo>
                  <a:lnTo>
                    <a:pt x="1847075" y="1151826"/>
                  </a:lnTo>
                  <a:lnTo>
                    <a:pt x="1830260" y="1060488"/>
                  </a:lnTo>
                  <a:lnTo>
                    <a:pt x="1830260" y="2456535"/>
                  </a:lnTo>
                  <a:lnTo>
                    <a:pt x="1706651" y="2466911"/>
                  </a:lnTo>
                  <a:lnTo>
                    <a:pt x="1662379" y="2471216"/>
                  </a:lnTo>
                  <a:lnTo>
                    <a:pt x="1312176" y="2514663"/>
                  </a:lnTo>
                  <a:lnTo>
                    <a:pt x="986612" y="2559862"/>
                  </a:lnTo>
                  <a:lnTo>
                    <a:pt x="903287" y="2572931"/>
                  </a:lnTo>
                  <a:lnTo>
                    <a:pt x="844143" y="2583281"/>
                  </a:lnTo>
                  <a:lnTo>
                    <a:pt x="803478" y="2591422"/>
                  </a:lnTo>
                  <a:lnTo>
                    <a:pt x="745490" y="2605684"/>
                  </a:lnTo>
                  <a:lnTo>
                    <a:pt x="735698" y="2608021"/>
                  </a:lnTo>
                  <a:lnTo>
                    <a:pt x="697191" y="2615209"/>
                  </a:lnTo>
                  <a:lnTo>
                    <a:pt x="656805" y="2620822"/>
                  </a:lnTo>
                  <a:lnTo>
                    <a:pt x="538734" y="2634678"/>
                  </a:lnTo>
                  <a:lnTo>
                    <a:pt x="538861" y="2634640"/>
                  </a:lnTo>
                  <a:lnTo>
                    <a:pt x="573227" y="2432761"/>
                  </a:lnTo>
                  <a:lnTo>
                    <a:pt x="624586" y="2129917"/>
                  </a:lnTo>
                  <a:lnTo>
                    <a:pt x="786790" y="1170889"/>
                  </a:lnTo>
                  <a:lnTo>
                    <a:pt x="829614" y="918502"/>
                  </a:lnTo>
                  <a:lnTo>
                    <a:pt x="836142" y="880110"/>
                  </a:lnTo>
                  <a:lnTo>
                    <a:pt x="855370" y="767080"/>
                  </a:lnTo>
                  <a:lnTo>
                    <a:pt x="1488465" y="626198"/>
                  </a:lnTo>
                  <a:lnTo>
                    <a:pt x="1544167" y="923874"/>
                  </a:lnTo>
                  <a:lnTo>
                    <a:pt x="1756803" y="2063927"/>
                  </a:lnTo>
                  <a:lnTo>
                    <a:pt x="1812455" y="2361501"/>
                  </a:lnTo>
                  <a:lnTo>
                    <a:pt x="1830260" y="2456535"/>
                  </a:lnTo>
                  <a:lnTo>
                    <a:pt x="1830260" y="1060488"/>
                  </a:lnTo>
                  <a:lnTo>
                    <a:pt x="1810537" y="953338"/>
                  </a:lnTo>
                  <a:lnTo>
                    <a:pt x="1773910" y="754938"/>
                  </a:lnTo>
                  <a:lnTo>
                    <a:pt x="1750060" y="626198"/>
                  </a:lnTo>
                  <a:lnTo>
                    <a:pt x="1737169" y="556641"/>
                  </a:lnTo>
                  <a:lnTo>
                    <a:pt x="1904098" y="523354"/>
                  </a:lnTo>
                  <a:lnTo>
                    <a:pt x="2082012" y="491236"/>
                  </a:lnTo>
                  <a:lnTo>
                    <a:pt x="2222157" y="468363"/>
                  </a:lnTo>
                  <a:lnTo>
                    <a:pt x="2367648" y="446900"/>
                  </a:lnTo>
                  <a:lnTo>
                    <a:pt x="2518105" y="427177"/>
                  </a:lnTo>
                  <a:lnTo>
                    <a:pt x="2673185" y="409524"/>
                  </a:lnTo>
                  <a:lnTo>
                    <a:pt x="2725839" y="404152"/>
                  </a:lnTo>
                  <a:lnTo>
                    <a:pt x="2886506" y="389750"/>
                  </a:lnTo>
                  <a:lnTo>
                    <a:pt x="3050946" y="378180"/>
                  </a:lnTo>
                  <a:lnTo>
                    <a:pt x="3162490" y="372186"/>
                  </a:lnTo>
                  <a:lnTo>
                    <a:pt x="3275431" y="367703"/>
                  </a:lnTo>
                  <a:lnTo>
                    <a:pt x="3389680" y="364807"/>
                  </a:lnTo>
                  <a:lnTo>
                    <a:pt x="3505123" y="363601"/>
                  </a:lnTo>
                  <a:lnTo>
                    <a:pt x="3563264" y="363664"/>
                  </a:lnTo>
                  <a:lnTo>
                    <a:pt x="3638296" y="364566"/>
                  </a:lnTo>
                  <a:lnTo>
                    <a:pt x="3710571" y="366191"/>
                  </a:lnTo>
                  <a:lnTo>
                    <a:pt x="3780091" y="368490"/>
                  </a:lnTo>
                  <a:lnTo>
                    <a:pt x="3846893" y="371398"/>
                  </a:lnTo>
                  <a:lnTo>
                    <a:pt x="3911015" y="374878"/>
                  </a:lnTo>
                  <a:lnTo>
                    <a:pt x="3972445" y="378841"/>
                  </a:lnTo>
                  <a:lnTo>
                    <a:pt x="4031234" y="383260"/>
                  </a:lnTo>
                  <a:lnTo>
                    <a:pt x="4087393" y="388073"/>
                  </a:lnTo>
                  <a:lnTo>
                    <a:pt x="4140962" y="393217"/>
                  </a:lnTo>
                  <a:lnTo>
                    <a:pt x="4191939" y="398640"/>
                  </a:lnTo>
                  <a:lnTo>
                    <a:pt x="4240365" y="404291"/>
                  </a:lnTo>
                  <a:lnTo>
                    <a:pt x="4281652" y="409511"/>
                  </a:lnTo>
                  <a:lnTo>
                    <a:pt x="4329633" y="416013"/>
                  </a:lnTo>
                  <a:lnTo>
                    <a:pt x="4408970" y="427964"/>
                  </a:lnTo>
                  <a:lnTo>
                    <a:pt x="4478553" y="439686"/>
                  </a:lnTo>
                  <a:lnTo>
                    <a:pt x="4565040" y="455841"/>
                  </a:lnTo>
                  <a:lnTo>
                    <a:pt x="4623587" y="468083"/>
                  </a:lnTo>
                  <a:lnTo>
                    <a:pt x="4680445" y="480695"/>
                  </a:lnTo>
                  <a:lnTo>
                    <a:pt x="4735576" y="493623"/>
                  </a:lnTo>
                  <a:lnTo>
                    <a:pt x="4788954" y="506780"/>
                  </a:lnTo>
                  <a:lnTo>
                    <a:pt x="4840554" y="520141"/>
                  </a:lnTo>
                  <a:lnTo>
                    <a:pt x="4890351" y="533615"/>
                  </a:lnTo>
                  <a:lnTo>
                    <a:pt x="4938306" y="547154"/>
                  </a:lnTo>
                  <a:lnTo>
                    <a:pt x="4984394" y="560692"/>
                  </a:lnTo>
                  <a:lnTo>
                    <a:pt x="5028590" y="574167"/>
                  </a:lnTo>
                  <a:lnTo>
                    <a:pt x="5070856" y="587514"/>
                  </a:lnTo>
                  <a:lnTo>
                    <a:pt x="5111166" y="600671"/>
                  </a:lnTo>
                  <a:lnTo>
                    <a:pt x="5149507" y="613587"/>
                  </a:lnTo>
                  <a:lnTo>
                    <a:pt x="5181397" y="624674"/>
                  </a:lnTo>
                  <a:lnTo>
                    <a:pt x="5090655" y="673100"/>
                  </a:lnTo>
                  <a:lnTo>
                    <a:pt x="5042065" y="711200"/>
                  </a:lnTo>
                  <a:lnTo>
                    <a:pt x="4992827" y="736600"/>
                  </a:lnTo>
                  <a:lnTo>
                    <a:pt x="4662983" y="914400"/>
                  </a:lnTo>
                  <a:lnTo>
                    <a:pt x="4616145" y="927100"/>
                  </a:lnTo>
                  <a:lnTo>
                    <a:pt x="4429607" y="1028700"/>
                  </a:lnTo>
                  <a:lnTo>
                    <a:pt x="4383189" y="1041400"/>
                  </a:lnTo>
                  <a:lnTo>
                    <a:pt x="4290631" y="1092200"/>
                  </a:lnTo>
                  <a:lnTo>
                    <a:pt x="4244492" y="1104900"/>
                  </a:lnTo>
                  <a:lnTo>
                    <a:pt x="4152519" y="1155700"/>
                  </a:lnTo>
                  <a:lnTo>
                    <a:pt x="4106684" y="1168400"/>
                  </a:lnTo>
                  <a:lnTo>
                    <a:pt x="4060964" y="1193800"/>
                  </a:lnTo>
                  <a:lnTo>
                    <a:pt x="4015346" y="1206500"/>
                  </a:lnTo>
                  <a:lnTo>
                    <a:pt x="3969842" y="1231900"/>
                  </a:lnTo>
                  <a:lnTo>
                    <a:pt x="3879189" y="1257300"/>
                  </a:lnTo>
                  <a:lnTo>
                    <a:pt x="3834041" y="1282700"/>
                  </a:lnTo>
                  <a:lnTo>
                    <a:pt x="3789019" y="1295400"/>
                  </a:lnTo>
                  <a:lnTo>
                    <a:pt x="3744112" y="1320800"/>
                  </a:lnTo>
                  <a:lnTo>
                    <a:pt x="3801846" y="1333500"/>
                  </a:lnTo>
                  <a:lnTo>
                    <a:pt x="3855643" y="1346200"/>
                  </a:lnTo>
                  <a:lnTo>
                    <a:pt x="3904919" y="1346200"/>
                  </a:lnTo>
                  <a:lnTo>
                    <a:pt x="3949090" y="1358900"/>
                  </a:lnTo>
                  <a:lnTo>
                    <a:pt x="4140657" y="1358900"/>
                  </a:lnTo>
                  <a:lnTo>
                    <a:pt x="4171645" y="1346200"/>
                  </a:lnTo>
                  <a:lnTo>
                    <a:pt x="4201972" y="1346200"/>
                  </a:lnTo>
                  <a:lnTo>
                    <a:pt x="4231640" y="1333500"/>
                  </a:lnTo>
                  <a:lnTo>
                    <a:pt x="4260685" y="1333500"/>
                  </a:lnTo>
                  <a:lnTo>
                    <a:pt x="4364710" y="1295400"/>
                  </a:lnTo>
                  <a:lnTo>
                    <a:pt x="4463796" y="1257300"/>
                  </a:lnTo>
                  <a:lnTo>
                    <a:pt x="4558055" y="1219200"/>
                  </a:lnTo>
                  <a:lnTo>
                    <a:pt x="4647628" y="1181100"/>
                  </a:lnTo>
                  <a:lnTo>
                    <a:pt x="4732617" y="1143000"/>
                  </a:lnTo>
                  <a:lnTo>
                    <a:pt x="4813135" y="1104900"/>
                  </a:lnTo>
                  <a:lnTo>
                    <a:pt x="4889309" y="1079500"/>
                  </a:lnTo>
                  <a:lnTo>
                    <a:pt x="4961242" y="1041400"/>
                  </a:lnTo>
                  <a:lnTo>
                    <a:pt x="5029060" y="1016000"/>
                  </a:lnTo>
                  <a:lnTo>
                    <a:pt x="5092865" y="977900"/>
                  </a:lnTo>
                  <a:lnTo>
                    <a:pt x="5152796" y="952500"/>
                  </a:lnTo>
                  <a:lnTo>
                    <a:pt x="5208956" y="927100"/>
                  </a:lnTo>
                  <a:lnTo>
                    <a:pt x="5261470" y="901700"/>
                  </a:lnTo>
                  <a:lnTo>
                    <a:pt x="5310429" y="863600"/>
                  </a:lnTo>
                  <a:lnTo>
                    <a:pt x="5355983" y="838200"/>
                  </a:lnTo>
                  <a:lnTo>
                    <a:pt x="5398236" y="812800"/>
                  </a:lnTo>
                  <a:lnTo>
                    <a:pt x="5437289" y="787400"/>
                  </a:lnTo>
                  <a:lnTo>
                    <a:pt x="5473281" y="774700"/>
                  </a:lnTo>
                  <a:lnTo>
                    <a:pt x="5506313" y="749300"/>
                  </a:lnTo>
                  <a:lnTo>
                    <a:pt x="5536501" y="723900"/>
                  </a:lnTo>
                  <a:lnTo>
                    <a:pt x="5563984" y="698500"/>
                  </a:lnTo>
                  <a:lnTo>
                    <a:pt x="5588851" y="685800"/>
                  </a:lnTo>
                  <a:lnTo>
                    <a:pt x="5611215" y="660400"/>
                  </a:lnTo>
                  <a:lnTo>
                    <a:pt x="5631231" y="647700"/>
                  </a:lnTo>
                  <a:lnTo>
                    <a:pt x="5648972" y="622300"/>
                  </a:lnTo>
                  <a:lnTo>
                    <a:pt x="5664581" y="609600"/>
                  </a:lnTo>
                  <a:lnTo>
                    <a:pt x="5678157" y="596900"/>
                  </a:lnTo>
                  <a:lnTo>
                    <a:pt x="5689828" y="584200"/>
                  </a:lnTo>
                  <a:lnTo>
                    <a:pt x="5699709" y="558800"/>
                  </a:lnTo>
                  <a:lnTo>
                    <a:pt x="5707913" y="546100"/>
                  </a:lnTo>
                  <a:lnTo>
                    <a:pt x="5723648" y="508000"/>
                  </a:lnTo>
                  <a:lnTo>
                    <a:pt x="5728487" y="469900"/>
                  </a:lnTo>
                  <a:lnTo>
                    <a:pt x="5728487" y="457200"/>
                  </a:lnTo>
                  <a:close/>
                </a:path>
              </a:pathLst>
            </a:custGeom>
            <a:solidFill>
              <a:srgbClr val="FDB92E"/>
            </a:solidFill>
          </p:spPr>
          <p:txBody>
            <a:bodyPr wrap="square" lIns="0" tIns="0" rIns="0" bIns="0" rtlCol="0"/>
            <a:lstStyle/>
            <a:p>
              <a:endParaRPr/>
            </a:p>
          </p:txBody>
        </p:sp>
        <p:sp>
          <p:nvSpPr>
            <p:cNvPr id="12" name="object 12"/>
            <p:cNvSpPr/>
            <p:nvPr/>
          </p:nvSpPr>
          <p:spPr>
            <a:xfrm>
              <a:off x="13762224" y="7227574"/>
              <a:ext cx="1751964" cy="3059430"/>
            </a:xfrm>
            <a:custGeom>
              <a:avLst/>
              <a:gdLst/>
              <a:ahLst/>
              <a:cxnLst/>
              <a:rect l="l" t="t" r="r" b="b"/>
              <a:pathLst>
                <a:path w="1751965" h="3059429">
                  <a:moveTo>
                    <a:pt x="1751415" y="3059424"/>
                  </a:moveTo>
                  <a:lnTo>
                    <a:pt x="1500528" y="3059424"/>
                  </a:lnTo>
                  <a:lnTo>
                    <a:pt x="1153605" y="95640"/>
                  </a:lnTo>
                  <a:lnTo>
                    <a:pt x="1404006" y="0"/>
                  </a:lnTo>
                  <a:lnTo>
                    <a:pt x="1751415" y="3059424"/>
                  </a:lnTo>
                  <a:close/>
                </a:path>
                <a:path w="1751965" h="3059429">
                  <a:moveTo>
                    <a:pt x="274902" y="3059424"/>
                  </a:moveTo>
                  <a:lnTo>
                    <a:pt x="0" y="3059424"/>
                  </a:lnTo>
                  <a:lnTo>
                    <a:pt x="388385" y="271229"/>
                  </a:lnTo>
                  <a:lnTo>
                    <a:pt x="666647" y="271229"/>
                  </a:lnTo>
                  <a:lnTo>
                    <a:pt x="274902" y="3059424"/>
                  </a:lnTo>
                  <a:close/>
                </a:path>
              </a:pathLst>
            </a:custGeom>
            <a:solidFill>
              <a:srgbClr val="DF5737"/>
            </a:solidFill>
          </p:spPr>
          <p:txBody>
            <a:bodyPr wrap="square" lIns="0" tIns="0" rIns="0" bIns="0" rtlCol="0"/>
            <a:lstStyle/>
            <a:p>
              <a:endParaRPr/>
            </a:p>
          </p:txBody>
        </p:sp>
        <p:sp>
          <p:nvSpPr>
            <p:cNvPr id="13" name="object 13"/>
            <p:cNvSpPr/>
            <p:nvPr/>
          </p:nvSpPr>
          <p:spPr>
            <a:xfrm>
              <a:off x="14039322" y="9827260"/>
              <a:ext cx="212725" cy="407034"/>
            </a:xfrm>
            <a:custGeom>
              <a:avLst/>
              <a:gdLst/>
              <a:ahLst/>
              <a:cxnLst/>
              <a:rect l="l" t="t" r="r" b="b"/>
              <a:pathLst>
                <a:path w="212725" h="407034">
                  <a:moveTo>
                    <a:pt x="6939" y="406871"/>
                  </a:moveTo>
                  <a:lnTo>
                    <a:pt x="0" y="95640"/>
                  </a:lnTo>
                  <a:lnTo>
                    <a:pt x="212174" y="0"/>
                  </a:lnTo>
                  <a:lnTo>
                    <a:pt x="212174" y="319926"/>
                  </a:lnTo>
                  <a:lnTo>
                    <a:pt x="6939" y="406871"/>
                  </a:lnTo>
                  <a:close/>
                </a:path>
              </a:pathLst>
            </a:custGeom>
            <a:solidFill>
              <a:srgbClr val="FDB92E"/>
            </a:solidFill>
          </p:spPr>
          <p:txBody>
            <a:bodyPr wrap="square" lIns="0" tIns="0" rIns="0" bIns="0" rtlCol="0"/>
            <a:lstStyle/>
            <a:p>
              <a:endParaRPr/>
            </a:p>
          </p:txBody>
        </p:sp>
        <p:sp>
          <p:nvSpPr>
            <p:cNvPr id="14" name="object 14"/>
            <p:cNvSpPr/>
            <p:nvPr/>
          </p:nvSpPr>
          <p:spPr>
            <a:xfrm>
              <a:off x="14583620" y="9225560"/>
              <a:ext cx="1040130" cy="457834"/>
            </a:xfrm>
            <a:custGeom>
              <a:avLst/>
              <a:gdLst/>
              <a:ahLst/>
              <a:cxnLst/>
              <a:rect l="l" t="t" r="r" b="b"/>
              <a:pathLst>
                <a:path w="1040130" h="457834">
                  <a:moveTo>
                    <a:pt x="594837" y="340862"/>
                  </a:moveTo>
                  <a:lnTo>
                    <a:pt x="0" y="224372"/>
                  </a:lnTo>
                  <a:lnTo>
                    <a:pt x="396610" y="0"/>
                  </a:lnTo>
                  <a:lnTo>
                    <a:pt x="558297" y="43472"/>
                  </a:lnTo>
                  <a:lnTo>
                    <a:pt x="594837" y="340862"/>
                  </a:lnTo>
                  <a:close/>
                </a:path>
                <a:path w="1040130" h="457834">
                  <a:moveTo>
                    <a:pt x="1040090" y="457352"/>
                  </a:moveTo>
                  <a:lnTo>
                    <a:pt x="928751" y="457352"/>
                  </a:lnTo>
                  <a:lnTo>
                    <a:pt x="928751" y="126958"/>
                  </a:lnTo>
                  <a:lnTo>
                    <a:pt x="1040090" y="126958"/>
                  </a:lnTo>
                  <a:lnTo>
                    <a:pt x="1040090" y="457352"/>
                  </a:lnTo>
                  <a:close/>
                </a:path>
              </a:pathLst>
            </a:custGeom>
            <a:solidFill>
              <a:srgbClr val="DF5737"/>
            </a:solidFill>
          </p:spPr>
          <p:txBody>
            <a:bodyPr wrap="square" lIns="0" tIns="0" rIns="0" bIns="0" rtlCol="0"/>
            <a:lstStyle/>
            <a:p>
              <a:endParaRPr/>
            </a:p>
          </p:txBody>
        </p:sp>
        <p:sp>
          <p:nvSpPr>
            <p:cNvPr id="15" name="object 15"/>
            <p:cNvSpPr/>
            <p:nvPr/>
          </p:nvSpPr>
          <p:spPr>
            <a:xfrm>
              <a:off x="10087954" y="8804759"/>
              <a:ext cx="4163695" cy="1116965"/>
            </a:xfrm>
            <a:custGeom>
              <a:avLst/>
              <a:gdLst/>
              <a:ahLst/>
              <a:cxnLst/>
              <a:rect l="l" t="t" r="r" b="b"/>
              <a:pathLst>
                <a:path w="4163694" h="1116965">
                  <a:moveTo>
                    <a:pt x="3951367" y="1116367"/>
                  </a:moveTo>
                  <a:lnTo>
                    <a:pt x="3273104" y="926860"/>
                  </a:lnTo>
                  <a:lnTo>
                    <a:pt x="3622705" y="883387"/>
                  </a:lnTo>
                  <a:lnTo>
                    <a:pt x="4163542" y="1020727"/>
                  </a:lnTo>
                  <a:lnTo>
                    <a:pt x="3951367" y="1116367"/>
                  </a:lnTo>
                  <a:close/>
                </a:path>
                <a:path w="4163694" h="1116965">
                  <a:moveTo>
                    <a:pt x="233084" y="144347"/>
                  </a:moveTo>
                  <a:lnTo>
                    <a:pt x="0" y="73017"/>
                  </a:lnTo>
                  <a:lnTo>
                    <a:pt x="217392" y="0"/>
                  </a:lnTo>
                  <a:lnTo>
                    <a:pt x="233084" y="144347"/>
                  </a:lnTo>
                  <a:close/>
                </a:path>
              </a:pathLst>
            </a:custGeom>
            <a:solidFill>
              <a:srgbClr val="FDB92E"/>
            </a:solidFill>
          </p:spPr>
          <p:txBody>
            <a:bodyPr wrap="square" lIns="0" tIns="0" rIns="0" bIns="0" rtlCol="0"/>
            <a:lstStyle/>
            <a:p>
              <a:endParaRPr/>
            </a:p>
          </p:txBody>
        </p:sp>
        <p:sp>
          <p:nvSpPr>
            <p:cNvPr id="16" name="object 16"/>
            <p:cNvSpPr/>
            <p:nvPr/>
          </p:nvSpPr>
          <p:spPr>
            <a:xfrm>
              <a:off x="10026115" y="1791763"/>
              <a:ext cx="8261883" cy="8483308"/>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16763905" y="1"/>
              <a:ext cx="1524635" cy="1336040"/>
            </a:xfrm>
            <a:custGeom>
              <a:avLst/>
              <a:gdLst/>
              <a:ahLst/>
              <a:cxnLst/>
              <a:rect l="l" t="t" r="r" b="b"/>
              <a:pathLst>
                <a:path w="1524634" h="1336040">
                  <a:moveTo>
                    <a:pt x="0" y="0"/>
                  </a:moveTo>
                  <a:lnTo>
                    <a:pt x="1524094" y="0"/>
                  </a:lnTo>
                  <a:lnTo>
                    <a:pt x="1524094" y="1335948"/>
                  </a:lnTo>
                  <a:lnTo>
                    <a:pt x="0" y="1335948"/>
                  </a:lnTo>
                  <a:lnTo>
                    <a:pt x="0" y="0"/>
                  </a:lnTo>
                  <a:close/>
                </a:path>
              </a:pathLst>
            </a:custGeom>
            <a:solidFill>
              <a:srgbClr val="BD7E21"/>
            </a:solidFill>
          </p:spPr>
          <p:txBody>
            <a:bodyPr wrap="square" lIns="0" tIns="0" rIns="0" bIns="0" rtlCol="0"/>
            <a:lstStyle/>
            <a:p>
              <a:endParaRPr/>
            </a:p>
          </p:txBody>
        </p:sp>
        <p:sp>
          <p:nvSpPr>
            <p:cNvPr id="18" name="object 18"/>
            <p:cNvSpPr/>
            <p:nvPr/>
          </p:nvSpPr>
          <p:spPr>
            <a:xfrm>
              <a:off x="16930187" y="1"/>
              <a:ext cx="1358265" cy="1176655"/>
            </a:xfrm>
            <a:custGeom>
              <a:avLst/>
              <a:gdLst/>
              <a:ahLst/>
              <a:cxnLst/>
              <a:rect l="l" t="t" r="r" b="b"/>
              <a:pathLst>
                <a:path w="1358265" h="1176655">
                  <a:moveTo>
                    <a:pt x="0" y="0"/>
                  </a:moveTo>
                  <a:lnTo>
                    <a:pt x="1357812" y="0"/>
                  </a:lnTo>
                  <a:lnTo>
                    <a:pt x="1357812" y="1176464"/>
                  </a:lnTo>
                  <a:lnTo>
                    <a:pt x="0" y="1176464"/>
                  </a:lnTo>
                  <a:lnTo>
                    <a:pt x="0" y="0"/>
                  </a:lnTo>
                  <a:close/>
                </a:path>
              </a:pathLst>
            </a:custGeom>
            <a:solidFill>
              <a:srgbClr val="FDB92E"/>
            </a:solidFill>
          </p:spPr>
          <p:txBody>
            <a:bodyPr wrap="square" lIns="0" tIns="0" rIns="0" bIns="0" rtlCol="0"/>
            <a:lstStyle/>
            <a:p>
              <a:endParaRPr/>
            </a:p>
          </p:txBody>
        </p:sp>
        <p:sp>
          <p:nvSpPr>
            <p:cNvPr id="19" name="object 19"/>
            <p:cNvSpPr/>
            <p:nvPr/>
          </p:nvSpPr>
          <p:spPr>
            <a:xfrm>
              <a:off x="16763905" y="1337103"/>
              <a:ext cx="1524635" cy="185420"/>
            </a:xfrm>
            <a:custGeom>
              <a:avLst/>
              <a:gdLst/>
              <a:ahLst/>
              <a:cxnLst/>
              <a:rect l="l" t="t" r="r" b="b"/>
              <a:pathLst>
                <a:path w="1524634" h="185419">
                  <a:moveTo>
                    <a:pt x="1524094" y="185262"/>
                  </a:moveTo>
                  <a:lnTo>
                    <a:pt x="143657" y="178762"/>
                  </a:lnTo>
                  <a:lnTo>
                    <a:pt x="114594" y="143320"/>
                  </a:lnTo>
                  <a:lnTo>
                    <a:pt x="85753" y="107676"/>
                  </a:lnTo>
                  <a:lnTo>
                    <a:pt x="57076" y="71876"/>
                  </a:lnTo>
                  <a:lnTo>
                    <a:pt x="0" y="0"/>
                  </a:lnTo>
                  <a:lnTo>
                    <a:pt x="1524094" y="0"/>
                  </a:lnTo>
                  <a:lnTo>
                    <a:pt x="1524094" y="185262"/>
                  </a:lnTo>
                  <a:close/>
                </a:path>
              </a:pathLst>
            </a:custGeom>
            <a:solidFill>
              <a:srgbClr val="DF5737"/>
            </a:solidFill>
          </p:spPr>
          <p:txBody>
            <a:bodyPr wrap="square" lIns="0" tIns="0" rIns="0" bIns="0" rtlCol="0"/>
            <a:lstStyle/>
            <a:p>
              <a:endParaRPr/>
            </a:p>
          </p:txBody>
        </p:sp>
        <p:sp>
          <p:nvSpPr>
            <p:cNvPr id="20" name="object 20"/>
            <p:cNvSpPr/>
            <p:nvPr/>
          </p:nvSpPr>
          <p:spPr>
            <a:xfrm>
              <a:off x="17427927" y="1"/>
              <a:ext cx="860425" cy="309880"/>
            </a:xfrm>
            <a:custGeom>
              <a:avLst/>
              <a:gdLst/>
              <a:ahLst/>
              <a:cxnLst/>
              <a:rect l="l" t="t" r="r" b="b"/>
              <a:pathLst>
                <a:path w="860425" h="309880">
                  <a:moveTo>
                    <a:pt x="860071" y="309836"/>
                  </a:moveTo>
                  <a:lnTo>
                    <a:pt x="0" y="309836"/>
                  </a:lnTo>
                  <a:lnTo>
                    <a:pt x="7880" y="299805"/>
                  </a:lnTo>
                  <a:lnTo>
                    <a:pt x="32693" y="269712"/>
                  </a:lnTo>
                  <a:lnTo>
                    <a:pt x="69460" y="228324"/>
                  </a:lnTo>
                  <a:lnTo>
                    <a:pt x="118045" y="178136"/>
                  </a:lnTo>
                  <a:lnTo>
                    <a:pt x="146725" y="150521"/>
                  </a:lnTo>
                  <a:lnTo>
                    <a:pt x="178308" y="121641"/>
                  </a:lnTo>
                  <a:lnTo>
                    <a:pt x="212777" y="91808"/>
                  </a:lnTo>
                  <a:lnTo>
                    <a:pt x="250114" y="61333"/>
                  </a:lnTo>
                  <a:lnTo>
                    <a:pt x="290302" y="30530"/>
                  </a:lnTo>
                  <a:lnTo>
                    <a:pt x="332916" y="0"/>
                  </a:lnTo>
                  <a:lnTo>
                    <a:pt x="860071" y="0"/>
                  </a:lnTo>
                  <a:lnTo>
                    <a:pt x="860071" y="309836"/>
                  </a:lnTo>
                  <a:close/>
                </a:path>
              </a:pathLst>
            </a:custGeom>
            <a:solidFill>
              <a:srgbClr val="42B161"/>
            </a:solidFill>
          </p:spPr>
          <p:txBody>
            <a:bodyPr wrap="square" lIns="0" tIns="0" rIns="0" bIns="0" rtlCol="0"/>
            <a:lstStyle/>
            <a:p>
              <a:endParaRPr/>
            </a:p>
          </p:txBody>
        </p:sp>
        <p:sp>
          <p:nvSpPr>
            <p:cNvPr id="21" name="object 21"/>
            <p:cNvSpPr/>
            <p:nvPr/>
          </p:nvSpPr>
          <p:spPr>
            <a:xfrm>
              <a:off x="16737878" y="1"/>
              <a:ext cx="1550670" cy="1550035"/>
            </a:xfrm>
            <a:custGeom>
              <a:avLst/>
              <a:gdLst/>
              <a:ahLst/>
              <a:cxnLst/>
              <a:rect l="l" t="t" r="r" b="b"/>
              <a:pathLst>
                <a:path w="1550669" h="1550035">
                  <a:moveTo>
                    <a:pt x="1550121" y="1549590"/>
                  </a:moveTo>
                  <a:lnTo>
                    <a:pt x="168534" y="1542995"/>
                  </a:lnTo>
                  <a:lnTo>
                    <a:pt x="160625" y="1542995"/>
                  </a:lnTo>
                  <a:lnTo>
                    <a:pt x="152715" y="1538492"/>
                  </a:lnTo>
                  <a:lnTo>
                    <a:pt x="148209" y="1532835"/>
                  </a:lnTo>
                  <a:lnTo>
                    <a:pt x="4507" y="1354072"/>
                  </a:lnTo>
                  <a:lnTo>
                    <a:pt x="4507" y="1352918"/>
                  </a:lnTo>
                  <a:lnTo>
                    <a:pt x="3402" y="1350667"/>
                  </a:lnTo>
                  <a:lnTo>
                    <a:pt x="2253" y="1349513"/>
                  </a:lnTo>
                  <a:lnTo>
                    <a:pt x="1148" y="1347262"/>
                  </a:lnTo>
                  <a:lnTo>
                    <a:pt x="1148" y="1346164"/>
                  </a:lnTo>
                  <a:lnTo>
                    <a:pt x="0" y="1343856"/>
                  </a:lnTo>
                  <a:lnTo>
                    <a:pt x="0" y="0"/>
                  </a:lnTo>
                  <a:lnTo>
                    <a:pt x="52054" y="0"/>
                  </a:lnTo>
                  <a:lnTo>
                    <a:pt x="52054" y="1311070"/>
                  </a:lnTo>
                  <a:lnTo>
                    <a:pt x="1550121" y="1311070"/>
                  </a:lnTo>
                  <a:lnTo>
                    <a:pt x="1550121" y="1361980"/>
                  </a:lnTo>
                  <a:lnTo>
                    <a:pt x="80334" y="1361980"/>
                  </a:lnTo>
                  <a:lnTo>
                    <a:pt x="182145" y="1489833"/>
                  </a:lnTo>
                  <a:lnTo>
                    <a:pt x="1550121" y="1496410"/>
                  </a:lnTo>
                  <a:lnTo>
                    <a:pt x="1550121" y="1549590"/>
                  </a:lnTo>
                  <a:close/>
                </a:path>
                <a:path w="1550669" h="1550035">
                  <a:moveTo>
                    <a:pt x="1550121" y="1201342"/>
                  </a:moveTo>
                  <a:lnTo>
                    <a:pt x="192308" y="1201342"/>
                  </a:lnTo>
                  <a:lnTo>
                    <a:pt x="182034" y="1199344"/>
                  </a:lnTo>
                  <a:lnTo>
                    <a:pt x="173777" y="1193845"/>
                  </a:lnTo>
                  <a:lnTo>
                    <a:pt x="168279" y="1185587"/>
                  </a:lnTo>
                  <a:lnTo>
                    <a:pt x="166281" y="1175310"/>
                  </a:lnTo>
                  <a:lnTo>
                    <a:pt x="166281" y="0"/>
                  </a:lnTo>
                  <a:lnTo>
                    <a:pt x="218336" y="0"/>
                  </a:lnTo>
                  <a:lnTo>
                    <a:pt x="218336" y="1150431"/>
                  </a:lnTo>
                  <a:lnTo>
                    <a:pt x="1550121" y="1150431"/>
                  </a:lnTo>
                  <a:lnTo>
                    <a:pt x="1550121" y="1201342"/>
                  </a:lnTo>
                  <a:close/>
                </a:path>
                <a:path w="1550669" h="1550035">
                  <a:moveTo>
                    <a:pt x="1550121" y="327960"/>
                  </a:moveTo>
                  <a:lnTo>
                    <a:pt x="691198" y="327960"/>
                  </a:lnTo>
                  <a:lnTo>
                    <a:pt x="683811" y="326934"/>
                  </a:lnTo>
                  <a:lnTo>
                    <a:pt x="664740" y="299237"/>
                  </a:lnTo>
                  <a:lnTo>
                    <a:pt x="666306" y="292389"/>
                  </a:lnTo>
                  <a:lnTo>
                    <a:pt x="692723" y="257713"/>
                  </a:lnTo>
                  <a:lnTo>
                    <a:pt x="727513" y="217936"/>
                  </a:lnTo>
                  <a:lnTo>
                    <a:pt x="773889" y="169101"/>
                  </a:lnTo>
                  <a:lnTo>
                    <a:pt x="801371" y="142028"/>
                  </a:lnTo>
                  <a:lnTo>
                    <a:pt x="831690" y="113580"/>
                  </a:lnTo>
                  <a:lnTo>
                    <a:pt x="864824" y="84055"/>
                  </a:lnTo>
                  <a:lnTo>
                    <a:pt x="900755" y="53750"/>
                  </a:lnTo>
                  <a:lnTo>
                    <a:pt x="939461" y="22960"/>
                  </a:lnTo>
                  <a:lnTo>
                    <a:pt x="970194" y="0"/>
                  </a:lnTo>
                  <a:lnTo>
                    <a:pt x="1057632" y="0"/>
                  </a:lnTo>
                  <a:lnTo>
                    <a:pt x="1048307" y="6122"/>
                  </a:lnTo>
                  <a:lnTo>
                    <a:pt x="1009306" y="33482"/>
                  </a:lnTo>
                  <a:lnTo>
                    <a:pt x="972534" y="60921"/>
                  </a:lnTo>
                  <a:lnTo>
                    <a:pt x="938005" y="88218"/>
                  </a:lnTo>
                  <a:lnTo>
                    <a:pt x="905734" y="115149"/>
                  </a:lnTo>
                  <a:lnTo>
                    <a:pt x="875737" y="141492"/>
                  </a:lnTo>
                  <a:lnTo>
                    <a:pt x="822626" y="191523"/>
                  </a:lnTo>
                  <a:lnTo>
                    <a:pt x="778792" y="236533"/>
                  </a:lnTo>
                  <a:lnTo>
                    <a:pt x="744357" y="274742"/>
                  </a:lnTo>
                  <a:lnTo>
                    <a:pt x="1550121" y="274742"/>
                  </a:lnTo>
                  <a:lnTo>
                    <a:pt x="1550121" y="327960"/>
                  </a:lnTo>
                  <a:close/>
                </a:path>
              </a:pathLst>
            </a:custGeom>
            <a:solidFill>
              <a:srgbClr val="3A668B"/>
            </a:solidFill>
          </p:spPr>
          <p:txBody>
            <a:bodyPr wrap="square" lIns="0" tIns="0" rIns="0" bIns="0" rtlCol="0"/>
            <a:lstStyle/>
            <a:p>
              <a:endParaRPr/>
            </a:p>
          </p:txBody>
        </p:sp>
        <p:sp>
          <p:nvSpPr>
            <p:cNvPr id="22" name="object 22"/>
            <p:cNvSpPr/>
            <p:nvPr/>
          </p:nvSpPr>
          <p:spPr>
            <a:xfrm>
              <a:off x="16199684" y="9481602"/>
              <a:ext cx="2088514" cy="805815"/>
            </a:xfrm>
            <a:custGeom>
              <a:avLst/>
              <a:gdLst/>
              <a:ahLst/>
              <a:cxnLst/>
              <a:rect l="l" t="t" r="r" b="b"/>
              <a:pathLst>
                <a:path w="2088515" h="805815">
                  <a:moveTo>
                    <a:pt x="0" y="805397"/>
                  </a:moveTo>
                  <a:lnTo>
                    <a:pt x="0" y="0"/>
                  </a:lnTo>
                  <a:lnTo>
                    <a:pt x="2088314" y="0"/>
                  </a:lnTo>
                  <a:lnTo>
                    <a:pt x="2088314" y="805397"/>
                  </a:lnTo>
                  <a:lnTo>
                    <a:pt x="0" y="805397"/>
                  </a:lnTo>
                  <a:close/>
                </a:path>
              </a:pathLst>
            </a:custGeom>
            <a:solidFill>
              <a:srgbClr val="BD7E21"/>
            </a:solidFill>
          </p:spPr>
          <p:txBody>
            <a:bodyPr wrap="square" lIns="0" tIns="0" rIns="0" bIns="0" rtlCol="0"/>
            <a:lstStyle/>
            <a:p>
              <a:endParaRPr/>
            </a:p>
          </p:txBody>
        </p:sp>
        <p:sp>
          <p:nvSpPr>
            <p:cNvPr id="23" name="object 23"/>
            <p:cNvSpPr/>
            <p:nvPr/>
          </p:nvSpPr>
          <p:spPr>
            <a:xfrm>
              <a:off x="15182758" y="1762932"/>
              <a:ext cx="3105240" cy="8521700"/>
            </a:xfrm>
            <a:prstGeom prst="rect">
              <a:avLst/>
            </a:prstGeom>
            <a:blipFill>
              <a:blip r:embed="rId3" cstate="print"/>
              <a:stretch>
                <a:fillRect/>
              </a:stretch>
            </a:blipFill>
          </p:spPr>
          <p:txBody>
            <a:bodyPr wrap="square" lIns="0" tIns="0" rIns="0" bIns="0" rtlCol="0"/>
            <a:lstStyle/>
            <a:p>
              <a:endParaRPr/>
            </a:p>
          </p:txBody>
        </p:sp>
      </p:grpSp>
      <p:sp>
        <p:nvSpPr>
          <p:cNvPr id="24" name="object 24"/>
          <p:cNvSpPr txBox="1">
            <a:spLocks noGrp="1"/>
          </p:cNvSpPr>
          <p:nvPr>
            <p:ph type="title"/>
          </p:nvPr>
        </p:nvSpPr>
        <p:spPr>
          <a:xfrm>
            <a:off x="906777" y="617107"/>
            <a:ext cx="9255458" cy="3535199"/>
          </a:xfrm>
          <a:prstGeom prst="rect">
            <a:avLst/>
          </a:prstGeom>
        </p:spPr>
        <p:txBody>
          <a:bodyPr vert="horz" wrap="square" lIns="0" tIns="12700" rIns="0" bIns="0" rtlCol="0">
            <a:spAutoFit/>
          </a:bodyPr>
          <a:lstStyle/>
          <a:p>
            <a:pPr marL="12700">
              <a:lnSpc>
                <a:spcPct val="100000"/>
              </a:lnSpc>
              <a:spcBef>
                <a:spcPts val="100"/>
              </a:spcBef>
            </a:pPr>
            <a:r>
              <a:rPr lang="en-US" sz="4000" spc="695" dirty="0">
                <a:solidFill>
                  <a:srgbClr val="1D4E72"/>
                </a:solidFill>
                <a:latin typeface="Comic Sans MS" panose="030F0702030302020204" pitchFamily="66" charset="0"/>
              </a:rPr>
              <a:t>4</a:t>
            </a:r>
            <a:r>
              <a:rPr sz="4000" spc="695" dirty="0">
                <a:solidFill>
                  <a:srgbClr val="1D4E72"/>
                </a:solidFill>
                <a:latin typeface="Comic Sans MS" panose="030F0702030302020204" pitchFamily="66" charset="0"/>
              </a:rPr>
              <a:t>) </a:t>
            </a:r>
            <a:r>
              <a:rPr sz="4000" spc="240" dirty="0">
                <a:solidFill>
                  <a:srgbClr val="1D4E72"/>
                </a:solidFill>
                <a:latin typeface="Comic Sans MS" panose="030F0702030302020204" pitchFamily="66" charset="0"/>
              </a:rPr>
              <a:t>Future</a:t>
            </a:r>
            <a:r>
              <a:rPr sz="4000" spc="-975" dirty="0">
                <a:solidFill>
                  <a:srgbClr val="1D4E72"/>
                </a:solidFill>
                <a:latin typeface="Comic Sans MS" panose="030F0702030302020204" pitchFamily="66" charset="0"/>
              </a:rPr>
              <a:t> </a:t>
            </a:r>
            <a:r>
              <a:rPr sz="4000" spc="114" dirty="0">
                <a:solidFill>
                  <a:srgbClr val="1D4E72"/>
                </a:solidFill>
                <a:latin typeface="Comic Sans MS" panose="030F0702030302020204" pitchFamily="66" charset="0"/>
              </a:rPr>
              <a:t>Scope</a:t>
            </a:r>
            <a:endParaRPr sz="4000" dirty="0">
              <a:latin typeface="Comic Sans MS" panose="030F0702030302020204" pitchFamily="66" charset="0"/>
            </a:endParaRPr>
          </a:p>
          <a:p>
            <a:pPr marL="12700" marR="5080">
              <a:lnSpc>
                <a:spcPct val="140600"/>
              </a:lnSpc>
              <a:spcBef>
                <a:spcPts val="850"/>
              </a:spcBef>
            </a:pPr>
            <a:r>
              <a:rPr sz="3300" spc="-5" dirty="0">
                <a:solidFill>
                  <a:srgbClr val="1D4E72"/>
                </a:solidFill>
                <a:latin typeface="Comic Sans MS" panose="030F0702030302020204" pitchFamily="66" charset="0"/>
                <a:cs typeface="Lato"/>
              </a:rPr>
              <a:t>1.In future work, there was no standard food  information system on food packages that gives  the user the information of both the name of  the food, as well as its expiry date.</a:t>
            </a:r>
            <a:endParaRPr sz="3300" dirty="0">
              <a:latin typeface="Comic Sans MS" panose="030F0702030302020204" pitchFamily="66" charset="0"/>
              <a:cs typeface="Lato"/>
            </a:endParaRPr>
          </a:p>
        </p:txBody>
      </p:sp>
      <p:sp>
        <p:nvSpPr>
          <p:cNvPr id="25" name="object 25"/>
          <p:cNvSpPr txBox="1"/>
          <p:nvPr/>
        </p:nvSpPr>
        <p:spPr>
          <a:xfrm>
            <a:off x="906777" y="4561266"/>
            <a:ext cx="8656320" cy="5673028"/>
          </a:xfrm>
          <a:prstGeom prst="rect">
            <a:avLst/>
          </a:prstGeom>
        </p:spPr>
        <p:txBody>
          <a:bodyPr vert="horz" wrap="square" lIns="0" tIns="12700" rIns="0" bIns="0" rtlCol="0">
            <a:spAutoFit/>
          </a:bodyPr>
          <a:lstStyle/>
          <a:p>
            <a:pPr marL="12700" marR="5080">
              <a:lnSpc>
                <a:spcPct val="140600"/>
              </a:lnSpc>
              <a:spcBef>
                <a:spcPts val="100"/>
              </a:spcBef>
              <a:buSzPct val="96969"/>
              <a:buAutoNum type="arabicPeriod" startAt="2"/>
              <a:tabLst>
                <a:tab pos="355600" algn="l"/>
              </a:tabLst>
            </a:pPr>
            <a:r>
              <a:rPr sz="3300" spc="-5" dirty="0">
                <a:solidFill>
                  <a:srgbClr val="1D4E72"/>
                </a:solidFill>
                <a:latin typeface="Comic Sans MS" panose="030F0702030302020204" pitchFamily="66" charset="0"/>
                <a:cs typeface="Lato"/>
              </a:rPr>
              <a:t>The viable improvement would be get the  food name from the product bar code and read  the expiry date using OCR tools.</a:t>
            </a:r>
            <a:endParaRPr sz="3300" dirty="0">
              <a:latin typeface="Comic Sans MS" panose="030F0702030302020204" pitchFamily="66" charset="0"/>
              <a:cs typeface="Lato"/>
            </a:endParaRPr>
          </a:p>
          <a:p>
            <a:pPr>
              <a:lnSpc>
                <a:spcPct val="100000"/>
              </a:lnSpc>
              <a:spcBef>
                <a:spcPts val="50"/>
              </a:spcBef>
              <a:buClr>
                <a:srgbClr val="1D4E72"/>
              </a:buClr>
              <a:buFont typeface="Lato"/>
              <a:buAutoNum type="arabicPeriod" startAt="2"/>
            </a:pPr>
            <a:endParaRPr sz="4600" dirty="0">
              <a:latin typeface="Comic Sans MS" panose="030F0702030302020204" pitchFamily="66" charset="0"/>
              <a:cs typeface="Lato"/>
            </a:endParaRPr>
          </a:p>
          <a:p>
            <a:pPr marL="12700" marR="483870">
              <a:lnSpc>
                <a:spcPct val="140600"/>
              </a:lnSpc>
              <a:buSzPct val="96969"/>
              <a:buAutoNum type="arabicPeriod" startAt="2"/>
              <a:tabLst>
                <a:tab pos="355600" algn="l"/>
              </a:tabLst>
            </a:pPr>
            <a:r>
              <a:rPr sz="3300" spc="-5" dirty="0">
                <a:solidFill>
                  <a:srgbClr val="1D4E72"/>
                </a:solidFill>
                <a:latin typeface="Comic Sans MS" panose="030F0702030302020204" pitchFamily="66" charset="0"/>
                <a:cs typeface="Lato"/>
              </a:rPr>
              <a:t>However, the level of ease of using this  option is only slightly greater than using the  manual option of filling the food</a:t>
            </a:r>
            <a:r>
              <a:rPr sz="3300" spc="40" dirty="0">
                <a:solidFill>
                  <a:srgbClr val="1D4E72"/>
                </a:solidFill>
                <a:latin typeface="Comic Sans MS" panose="030F0702030302020204" pitchFamily="66" charset="0"/>
                <a:cs typeface="Lato"/>
              </a:rPr>
              <a:t> </a:t>
            </a:r>
            <a:r>
              <a:rPr sz="3300" spc="-5" dirty="0">
                <a:solidFill>
                  <a:srgbClr val="1D4E72"/>
                </a:solidFill>
                <a:latin typeface="Comic Sans MS" panose="030F0702030302020204" pitchFamily="66" charset="0"/>
                <a:cs typeface="Lato"/>
              </a:rPr>
              <a:t>information</a:t>
            </a:r>
            <a:endParaRPr sz="3300" dirty="0">
              <a:latin typeface="Comic Sans MS" panose="030F0702030302020204" pitchFamily="66" charset="0"/>
              <a:cs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73467" y="1247495"/>
            <a:ext cx="14190980" cy="8754641"/>
          </a:xfrm>
          <a:prstGeom prst="rect">
            <a:avLst/>
          </a:prstGeom>
        </p:spPr>
        <p:txBody>
          <a:bodyPr vert="horz" wrap="square" lIns="0" tIns="11430" rIns="0" bIns="0" rtlCol="0">
            <a:spAutoFit/>
          </a:bodyPr>
          <a:lstStyle/>
          <a:p>
            <a:pPr marL="12700" marR="107314">
              <a:lnSpc>
                <a:spcPct val="121300"/>
              </a:lnSpc>
              <a:spcBef>
                <a:spcPts val="90"/>
              </a:spcBef>
              <a:buAutoNum type="arabicPeriod"/>
              <a:tabLst>
                <a:tab pos="472440" algn="l"/>
              </a:tabLst>
            </a:pPr>
            <a:r>
              <a:rPr sz="3300" spc="10" dirty="0">
                <a:solidFill>
                  <a:srgbClr val="1D4E72"/>
                </a:solidFill>
                <a:latin typeface="Comic Sans MS" panose="030F0702030302020204" pitchFamily="66" charset="0"/>
                <a:cs typeface="Lato"/>
              </a:rPr>
              <a:t>The proposed application </a:t>
            </a:r>
            <a:r>
              <a:rPr sz="3300" spc="5" dirty="0">
                <a:solidFill>
                  <a:srgbClr val="1D4E72"/>
                </a:solidFill>
                <a:latin typeface="Comic Sans MS" panose="030F0702030302020204" pitchFamily="66" charset="0"/>
                <a:cs typeface="Lato"/>
              </a:rPr>
              <a:t>shall </a:t>
            </a:r>
            <a:r>
              <a:rPr sz="3300" spc="10" dirty="0">
                <a:solidFill>
                  <a:srgbClr val="1D4E72"/>
                </a:solidFill>
                <a:latin typeface="Comic Sans MS" panose="030F0702030302020204" pitchFamily="66" charset="0"/>
                <a:cs typeface="Lato"/>
              </a:rPr>
              <a:t>reduce food wastage and also </a:t>
            </a:r>
            <a:r>
              <a:rPr sz="3300" spc="5" dirty="0">
                <a:solidFill>
                  <a:srgbClr val="1D4E72"/>
                </a:solidFill>
                <a:latin typeface="Comic Sans MS" panose="030F0702030302020204" pitchFamily="66" charset="0"/>
                <a:cs typeface="Lato"/>
              </a:rPr>
              <a:t>fulfill </a:t>
            </a:r>
            <a:r>
              <a:rPr sz="3300" spc="10" dirty="0">
                <a:solidFill>
                  <a:srgbClr val="1D4E72"/>
                </a:solidFill>
                <a:latin typeface="Comic Sans MS" panose="030F0702030302020204" pitchFamily="66" charset="0"/>
                <a:cs typeface="Lato"/>
              </a:rPr>
              <a:t>other  requirements </a:t>
            </a:r>
            <a:r>
              <a:rPr sz="3300" spc="5" dirty="0">
                <a:solidFill>
                  <a:srgbClr val="1D4E72"/>
                </a:solidFill>
                <a:latin typeface="Comic Sans MS" panose="030F0702030302020204" pitchFamily="66" charset="0"/>
                <a:cs typeface="Lato"/>
              </a:rPr>
              <a:t>like </a:t>
            </a:r>
            <a:r>
              <a:rPr sz="3300" spc="10" dirty="0">
                <a:solidFill>
                  <a:srgbClr val="1D4E72"/>
                </a:solidFill>
                <a:latin typeface="Comic Sans MS" panose="030F0702030302020204" pitchFamily="66" charset="0"/>
                <a:cs typeface="Lato"/>
              </a:rPr>
              <a:t>clothes, books, </a:t>
            </a:r>
            <a:r>
              <a:rPr sz="3300" spc="5" dirty="0">
                <a:solidFill>
                  <a:srgbClr val="1D4E72"/>
                </a:solidFill>
                <a:latin typeface="Comic Sans MS" panose="030F0702030302020204" pitchFamily="66" charset="0"/>
                <a:cs typeface="Lato"/>
              </a:rPr>
              <a:t>utensils, </a:t>
            </a:r>
            <a:r>
              <a:rPr sz="3300" spc="10" dirty="0">
                <a:solidFill>
                  <a:srgbClr val="1D4E72"/>
                </a:solidFill>
                <a:latin typeface="Comic Sans MS" panose="030F0702030302020204" pitchFamily="66" charset="0"/>
                <a:cs typeface="Lato"/>
              </a:rPr>
              <a:t>etc. of needy</a:t>
            </a:r>
            <a:r>
              <a:rPr sz="3300" spc="-5" dirty="0">
                <a:solidFill>
                  <a:srgbClr val="1D4E72"/>
                </a:solidFill>
                <a:latin typeface="Comic Sans MS" panose="030F0702030302020204" pitchFamily="66" charset="0"/>
                <a:cs typeface="Lato"/>
              </a:rPr>
              <a:t> </a:t>
            </a:r>
            <a:r>
              <a:rPr sz="3300" spc="10" dirty="0">
                <a:solidFill>
                  <a:srgbClr val="1D4E72"/>
                </a:solidFill>
                <a:latin typeface="Comic Sans MS" panose="030F0702030302020204" pitchFamily="66" charset="0"/>
                <a:cs typeface="Lato"/>
              </a:rPr>
              <a:t>organizations.</a:t>
            </a:r>
            <a:endParaRPr sz="3300" dirty="0">
              <a:latin typeface="Comic Sans MS" panose="030F0702030302020204" pitchFamily="66" charset="0"/>
              <a:cs typeface="Lato"/>
            </a:endParaRPr>
          </a:p>
          <a:p>
            <a:pPr>
              <a:lnSpc>
                <a:spcPct val="100000"/>
              </a:lnSpc>
              <a:spcBef>
                <a:spcPts val="15"/>
              </a:spcBef>
              <a:buClr>
                <a:srgbClr val="1D4E72"/>
              </a:buClr>
              <a:buFont typeface="Lato"/>
              <a:buAutoNum type="arabicPeriod"/>
            </a:pPr>
            <a:endParaRPr sz="3300" dirty="0">
              <a:latin typeface="Comic Sans MS" panose="030F0702030302020204" pitchFamily="66" charset="0"/>
              <a:cs typeface="Lato"/>
            </a:endParaRPr>
          </a:p>
          <a:p>
            <a:pPr marL="12700" marR="5080">
              <a:lnSpc>
                <a:spcPct val="121300"/>
              </a:lnSpc>
              <a:buAutoNum type="arabicPeriod"/>
              <a:tabLst>
                <a:tab pos="472440" algn="l"/>
              </a:tabLst>
            </a:pPr>
            <a:r>
              <a:rPr sz="3300" spc="10" dirty="0">
                <a:solidFill>
                  <a:srgbClr val="1D4E72"/>
                </a:solidFill>
                <a:latin typeface="Comic Sans MS" panose="030F0702030302020204" pitchFamily="66" charset="0"/>
                <a:cs typeface="Lato"/>
              </a:rPr>
              <a:t>As mentioned above in the description there </a:t>
            </a:r>
            <a:r>
              <a:rPr sz="3300" spc="5" dirty="0">
                <a:solidFill>
                  <a:srgbClr val="1D4E72"/>
                </a:solidFill>
                <a:latin typeface="Comic Sans MS" panose="030F0702030302020204" pitchFamily="66" charset="0"/>
                <a:cs typeface="Lato"/>
              </a:rPr>
              <a:t>is </a:t>
            </a:r>
            <a:r>
              <a:rPr sz="3300" spc="10" dirty="0">
                <a:solidFill>
                  <a:srgbClr val="1D4E72"/>
                </a:solidFill>
                <a:latin typeface="Comic Sans MS" panose="030F0702030302020204" pitchFamily="66" charset="0"/>
                <a:cs typeface="Lato"/>
              </a:rPr>
              <a:t>a </a:t>
            </a:r>
            <a:r>
              <a:rPr sz="3300" spc="5" dirty="0">
                <a:solidFill>
                  <a:srgbClr val="1D4E72"/>
                </a:solidFill>
                <a:latin typeface="Comic Sans MS" panose="030F0702030302020204" pitchFamily="66" charset="0"/>
                <a:cs typeface="Lato"/>
              </a:rPr>
              <a:t>lot </a:t>
            </a:r>
            <a:r>
              <a:rPr sz="3300" spc="10" dirty="0">
                <a:solidFill>
                  <a:srgbClr val="1D4E72"/>
                </a:solidFill>
                <a:latin typeface="Comic Sans MS" panose="030F0702030302020204" pitchFamily="66" charset="0"/>
                <a:cs typeface="Lato"/>
              </a:rPr>
              <a:t>of food wastage that  occurs daily at restaurants and</a:t>
            </a:r>
            <a:r>
              <a:rPr sz="3300" spc="-20" dirty="0">
                <a:solidFill>
                  <a:srgbClr val="1D4E72"/>
                </a:solidFill>
                <a:latin typeface="Comic Sans MS" panose="030F0702030302020204" pitchFamily="66" charset="0"/>
                <a:cs typeface="Lato"/>
              </a:rPr>
              <a:t> </a:t>
            </a:r>
            <a:r>
              <a:rPr sz="3300" spc="10" dirty="0">
                <a:solidFill>
                  <a:srgbClr val="1D4E72"/>
                </a:solidFill>
                <a:latin typeface="Comic Sans MS" panose="030F0702030302020204" pitchFamily="66" charset="0"/>
                <a:cs typeface="Lato"/>
              </a:rPr>
              <a:t>cafes.</a:t>
            </a:r>
            <a:endParaRPr sz="3300" dirty="0">
              <a:latin typeface="Comic Sans MS" panose="030F0702030302020204" pitchFamily="66" charset="0"/>
              <a:cs typeface="Lato"/>
            </a:endParaRPr>
          </a:p>
          <a:p>
            <a:pPr>
              <a:lnSpc>
                <a:spcPct val="100000"/>
              </a:lnSpc>
              <a:spcBef>
                <a:spcPts val="15"/>
              </a:spcBef>
              <a:buClr>
                <a:srgbClr val="1D4E72"/>
              </a:buClr>
              <a:buFont typeface="Lato"/>
              <a:buAutoNum type="arabicPeriod"/>
            </a:pPr>
            <a:endParaRPr sz="3300" dirty="0">
              <a:latin typeface="Comic Sans MS" panose="030F0702030302020204" pitchFamily="66" charset="0"/>
              <a:cs typeface="Lato"/>
            </a:endParaRPr>
          </a:p>
          <a:p>
            <a:pPr marL="12700" marR="1668145">
              <a:lnSpc>
                <a:spcPct val="121300"/>
              </a:lnSpc>
              <a:buAutoNum type="arabicPeriod"/>
              <a:tabLst>
                <a:tab pos="472440" algn="l"/>
              </a:tabLst>
            </a:pPr>
            <a:r>
              <a:rPr sz="3300" spc="10" dirty="0">
                <a:solidFill>
                  <a:srgbClr val="1D4E72"/>
                </a:solidFill>
                <a:latin typeface="Comic Sans MS" panose="030F0702030302020204" pitchFamily="66" charset="0"/>
                <a:cs typeface="Lato"/>
              </a:rPr>
              <a:t>Instead of throwing away the same as trash (which usually </a:t>
            </a:r>
            <a:r>
              <a:rPr sz="3300" spc="5" dirty="0">
                <a:solidFill>
                  <a:srgbClr val="1D4E72"/>
                </a:solidFill>
                <a:latin typeface="Comic Sans MS" panose="030F0702030302020204" pitchFamily="66" charset="0"/>
                <a:cs typeface="Lato"/>
              </a:rPr>
              <a:t>is</a:t>
            </a:r>
            <a:r>
              <a:rPr sz="3300" spc="-35" dirty="0">
                <a:solidFill>
                  <a:srgbClr val="1D4E72"/>
                </a:solidFill>
                <a:latin typeface="Comic Sans MS" panose="030F0702030302020204" pitchFamily="66" charset="0"/>
                <a:cs typeface="Lato"/>
              </a:rPr>
              <a:t> </a:t>
            </a:r>
            <a:r>
              <a:rPr sz="3300" spc="10" dirty="0">
                <a:solidFill>
                  <a:srgbClr val="1D4E72"/>
                </a:solidFill>
                <a:latin typeface="Comic Sans MS" panose="030F0702030302020204" pitchFamily="66" charset="0"/>
                <a:cs typeface="Lato"/>
              </a:rPr>
              <a:t>the  scenario), </a:t>
            </a:r>
            <a:r>
              <a:rPr sz="3300" spc="5" dirty="0">
                <a:solidFill>
                  <a:srgbClr val="1D4E72"/>
                </a:solidFill>
                <a:latin typeface="Comic Sans MS" panose="030F0702030302020204" pitchFamily="66" charset="0"/>
                <a:cs typeface="Lato"/>
              </a:rPr>
              <a:t>it </a:t>
            </a:r>
            <a:r>
              <a:rPr sz="3300" spc="10" dirty="0">
                <a:solidFill>
                  <a:srgbClr val="1D4E72"/>
                </a:solidFill>
                <a:latin typeface="Comic Sans MS" panose="030F0702030302020204" pitchFamily="66" charset="0"/>
                <a:cs typeface="Lato"/>
              </a:rPr>
              <a:t>can be used to feed the</a:t>
            </a:r>
            <a:r>
              <a:rPr sz="3300" spc="-30" dirty="0">
                <a:solidFill>
                  <a:srgbClr val="1D4E72"/>
                </a:solidFill>
                <a:latin typeface="Comic Sans MS" panose="030F0702030302020204" pitchFamily="66" charset="0"/>
                <a:cs typeface="Lato"/>
              </a:rPr>
              <a:t> </a:t>
            </a:r>
            <a:r>
              <a:rPr sz="3300" spc="10" dirty="0">
                <a:solidFill>
                  <a:srgbClr val="1D4E72"/>
                </a:solidFill>
                <a:latin typeface="Comic Sans MS" panose="030F0702030302020204" pitchFamily="66" charset="0"/>
                <a:cs typeface="Lato"/>
              </a:rPr>
              <a:t>homeless.</a:t>
            </a:r>
            <a:endParaRPr sz="3300" dirty="0">
              <a:latin typeface="Comic Sans MS" panose="030F0702030302020204" pitchFamily="66" charset="0"/>
              <a:cs typeface="Lato"/>
            </a:endParaRPr>
          </a:p>
          <a:p>
            <a:pPr>
              <a:lnSpc>
                <a:spcPct val="100000"/>
              </a:lnSpc>
              <a:spcBef>
                <a:spcPts val="15"/>
              </a:spcBef>
              <a:buClr>
                <a:srgbClr val="1D4E72"/>
              </a:buClr>
              <a:buFont typeface="Lato"/>
              <a:buAutoNum type="arabicPeriod"/>
            </a:pPr>
            <a:endParaRPr sz="3300" dirty="0">
              <a:latin typeface="Comic Sans MS" panose="030F0702030302020204" pitchFamily="66" charset="0"/>
              <a:cs typeface="Lato"/>
            </a:endParaRPr>
          </a:p>
          <a:p>
            <a:pPr marL="12700" marR="2660015">
              <a:lnSpc>
                <a:spcPct val="121300"/>
              </a:lnSpc>
              <a:buAutoNum type="arabicPeriod"/>
              <a:tabLst>
                <a:tab pos="472440" algn="l"/>
              </a:tabLst>
            </a:pPr>
            <a:r>
              <a:rPr sz="3300" spc="10" dirty="0">
                <a:solidFill>
                  <a:srgbClr val="1D4E72"/>
                </a:solidFill>
                <a:latin typeface="Comic Sans MS" panose="030F0702030302020204" pitchFamily="66" charset="0"/>
                <a:cs typeface="Lato"/>
              </a:rPr>
              <a:t>Also, since the pickup </a:t>
            </a:r>
            <a:r>
              <a:rPr sz="3300" spc="5" dirty="0">
                <a:solidFill>
                  <a:srgbClr val="1D4E72"/>
                </a:solidFill>
                <a:latin typeface="Comic Sans MS" panose="030F0702030302020204" pitchFamily="66" charset="0"/>
                <a:cs typeface="Lato"/>
              </a:rPr>
              <a:t>is </a:t>
            </a:r>
            <a:r>
              <a:rPr sz="3300" spc="10" dirty="0">
                <a:solidFill>
                  <a:srgbClr val="1D4E72"/>
                </a:solidFill>
                <a:latin typeface="Comic Sans MS" panose="030F0702030302020204" pitchFamily="66" charset="0"/>
                <a:cs typeface="Lato"/>
              </a:rPr>
              <a:t>arranged for by the enterprise,</a:t>
            </a:r>
            <a:r>
              <a:rPr sz="3300" spc="-55" dirty="0">
                <a:solidFill>
                  <a:srgbClr val="1D4E72"/>
                </a:solidFill>
                <a:latin typeface="Comic Sans MS" panose="030F0702030302020204" pitchFamily="66" charset="0"/>
                <a:cs typeface="Lato"/>
              </a:rPr>
              <a:t> </a:t>
            </a:r>
            <a:r>
              <a:rPr sz="3300" spc="10" dirty="0">
                <a:solidFill>
                  <a:srgbClr val="1D4E72"/>
                </a:solidFill>
                <a:latin typeface="Comic Sans MS" panose="030F0702030302020204" pitchFamily="66" charset="0"/>
                <a:cs typeface="Lato"/>
              </a:rPr>
              <a:t>the  restaurants/cafes need not worry about</a:t>
            </a:r>
            <a:r>
              <a:rPr sz="3300" spc="-20" dirty="0">
                <a:solidFill>
                  <a:srgbClr val="1D4E72"/>
                </a:solidFill>
                <a:latin typeface="Comic Sans MS" panose="030F0702030302020204" pitchFamily="66" charset="0"/>
                <a:cs typeface="Lato"/>
              </a:rPr>
              <a:t> </a:t>
            </a:r>
            <a:r>
              <a:rPr sz="3300" spc="5" dirty="0">
                <a:solidFill>
                  <a:srgbClr val="1D4E72"/>
                </a:solidFill>
                <a:latin typeface="Comic Sans MS" panose="030F0702030302020204" pitchFamily="66" charset="0"/>
                <a:cs typeface="Lato"/>
              </a:rPr>
              <a:t>it.</a:t>
            </a:r>
            <a:endParaRPr sz="3300" dirty="0">
              <a:latin typeface="Comic Sans MS" panose="030F0702030302020204" pitchFamily="66" charset="0"/>
              <a:cs typeface="Lato"/>
            </a:endParaRPr>
          </a:p>
          <a:p>
            <a:pPr>
              <a:lnSpc>
                <a:spcPct val="100000"/>
              </a:lnSpc>
              <a:spcBef>
                <a:spcPts val="10"/>
              </a:spcBef>
              <a:buClr>
                <a:srgbClr val="1D4E72"/>
              </a:buClr>
              <a:buFont typeface="Lato"/>
              <a:buAutoNum type="arabicPeriod"/>
            </a:pPr>
            <a:endParaRPr sz="3300" dirty="0">
              <a:latin typeface="Comic Sans MS" panose="030F0702030302020204" pitchFamily="66" charset="0"/>
              <a:cs typeface="Lato"/>
            </a:endParaRPr>
          </a:p>
          <a:p>
            <a:pPr marL="12700" marR="1330960">
              <a:lnSpc>
                <a:spcPct val="121300"/>
              </a:lnSpc>
              <a:buAutoNum type="arabicPeriod"/>
              <a:tabLst>
                <a:tab pos="472440" algn="l"/>
              </a:tabLst>
            </a:pPr>
            <a:r>
              <a:rPr sz="3300" spc="10" dirty="0">
                <a:solidFill>
                  <a:srgbClr val="1D4E72"/>
                </a:solidFill>
                <a:latin typeface="Comic Sans MS" panose="030F0702030302020204" pitchFamily="66" charset="0"/>
                <a:cs typeface="Lato"/>
              </a:rPr>
              <a:t>Benefiters </a:t>
            </a:r>
            <a:r>
              <a:rPr sz="3300" spc="5" dirty="0">
                <a:solidFill>
                  <a:srgbClr val="1D4E72"/>
                </a:solidFill>
                <a:latin typeface="Comic Sans MS" panose="030F0702030302020204" pitchFamily="66" charset="0"/>
                <a:cs typeface="Lato"/>
              </a:rPr>
              <a:t>will </a:t>
            </a:r>
            <a:r>
              <a:rPr sz="3300" spc="10" dirty="0">
                <a:solidFill>
                  <a:srgbClr val="1D4E72"/>
                </a:solidFill>
                <a:latin typeface="Comic Sans MS" panose="030F0702030302020204" pitchFamily="66" charset="0"/>
                <a:cs typeface="Lato"/>
              </a:rPr>
              <a:t>be both the restaurants/cafes (reducing the</a:t>
            </a:r>
            <a:r>
              <a:rPr sz="3300" spc="-15" dirty="0">
                <a:solidFill>
                  <a:srgbClr val="1D4E72"/>
                </a:solidFill>
                <a:latin typeface="Comic Sans MS" panose="030F0702030302020204" pitchFamily="66" charset="0"/>
                <a:cs typeface="Lato"/>
              </a:rPr>
              <a:t> </a:t>
            </a:r>
            <a:r>
              <a:rPr sz="3300" spc="10" dirty="0">
                <a:solidFill>
                  <a:srgbClr val="1D4E72"/>
                </a:solidFill>
                <a:latin typeface="Comic Sans MS" panose="030F0702030302020204" pitchFamily="66" charset="0"/>
                <a:cs typeface="Lato"/>
              </a:rPr>
              <a:t>carbon  footprint and wastage), and the</a:t>
            </a:r>
            <a:r>
              <a:rPr sz="3300" spc="-20" dirty="0">
                <a:solidFill>
                  <a:srgbClr val="1D4E72"/>
                </a:solidFill>
                <a:latin typeface="Comic Sans MS" panose="030F0702030302020204" pitchFamily="66" charset="0"/>
                <a:cs typeface="Lato"/>
              </a:rPr>
              <a:t> </a:t>
            </a:r>
            <a:r>
              <a:rPr sz="3300" spc="10" dirty="0">
                <a:solidFill>
                  <a:srgbClr val="1D4E72"/>
                </a:solidFill>
                <a:latin typeface="Comic Sans MS" panose="030F0702030302020204" pitchFamily="66" charset="0"/>
                <a:cs typeface="Lato"/>
              </a:rPr>
              <a:t>needy</a:t>
            </a:r>
            <a:endParaRPr sz="3300" dirty="0">
              <a:latin typeface="Comic Sans MS" panose="030F0702030302020204" pitchFamily="66" charset="0"/>
              <a:cs typeface="Lato"/>
            </a:endParaRPr>
          </a:p>
        </p:txBody>
      </p:sp>
      <p:sp>
        <p:nvSpPr>
          <p:cNvPr id="3" name="object 3"/>
          <p:cNvSpPr/>
          <p:nvPr/>
        </p:nvSpPr>
        <p:spPr>
          <a:xfrm>
            <a:off x="16308415" y="2453624"/>
            <a:ext cx="1981171" cy="7467600"/>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0" y="0"/>
            <a:ext cx="1851660" cy="2692400"/>
            <a:chOff x="0" y="0"/>
            <a:chExt cx="1851660" cy="2692400"/>
          </a:xfrm>
        </p:grpSpPr>
        <p:sp>
          <p:nvSpPr>
            <p:cNvPr id="5" name="object 5"/>
            <p:cNvSpPr/>
            <p:nvPr/>
          </p:nvSpPr>
          <p:spPr>
            <a:xfrm>
              <a:off x="273372" y="828246"/>
              <a:ext cx="598805" cy="466090"/>
            </a:xfrm>
            <a:custGeom>
              <a:avLst/>
              <a:gdLst/>
              <a:ahLst/>
              <a:cxnLst/>
              <a:rect l="l" t="t" r="r" b="b"/>
              <a:pathLst>
                <a:path w="598805" h="466090">
                  <a:moveTo>
                    <a:pt x="0" y="465838"/>
                  </a:moveTo>
                  <a:lnTo>
                    <a:pt x="0" y="55011"/>
                  </a:lnTo>
                  <a:lnTo>
                    <a:pt x="38532" y="41355"/>
                  </a:lnTo>
                  <a:lnTo>
                    <a:pt x="83636" y="28059"/>
                  </a:lnTo>
                  <a:lnTo>
                    <a:pt x="134859" y="16200"/>
                  </a:lnTo>
                  <a:lnTo>
                    <a:pt x="191747" y="6853"/>
                  </a:lnTo>
                  <a:lnTo>
                    <a:pt x="253848" y="1094"/>
                  </a:lnTo>
                  <a:lnTo>
                    <a:pt x="320710" y="0"/>
                  </a:lnTo>
                  <a:lnTo>
                    <a:pt x="377653" y="3478"/>
                  </a:lnTo>
                  <a:lnTo>
                    <a:pt x="430603" y="10191"/>
                  </a:lnTo>
                  <a:lnTo>
                    <a:pt x="479350" y="19418"/>
                  </a:lnTo>
                  <a:lnTo>
                    <a:pt x="523686" y="30443"/>
                  </a:lnTo>
                  <a:lnTo>
                    <a:pt x="563399" y="42547"/>
                  </a:lnTo>
                  <a:lnTo>
                    <a:pt x="598281" y="55011"/>
                  </a:lnTo>
                  <a:lnTo>
                    <a:pt x="598281" y="461493"/>
                  </a:lnTo>
                  <a:lnTo>
                    <a:pt x="0" y="465838"/>
                  </a:lnTo>
                  <a:close/>
                </a:path>
              </a:pathLst>
            </a:custGeom>
            <a:solidFill>
              <a:srgbClr val="FF724E"/>
            </a:solidFill>
          </p:spPr>
          <p:txBody>
            <a:bodyPr wrap="square" lIns="0" tIns="0" rIns="0" bIns="0" rtlCol="0"/>
            <a:lstStyle/>
            <a:p>
              <a:endParaRPr/>
            </a:p>
          </p:txBody>
        </p:sp>
        <p:sp>
          <p:nvSpPr>
            <p:cNvPr id="6" name="object 6"/>
            <p:cNvSpPr/>
            <p:nvPr/>
          </p:nvSpPr>
          <p:spPr>
            <a:xfrm>
              <a:off x="437500" y="612600"/>
              <a:ext cx="1390015" cy="1983105"/>
            </a:xfrm>
            <a:custGeom>
              <a:avLst/>
              <a:gdLst/>
              <a:ahLst/>
              <a:cxnLst/>
              <a:rect l="l" t="t" r="r" b="b"/>
              <a:pathLst>
                <a:path w="1390015" h="1983105">
                  <a:moveTo>
                    <a:pt x="1389843" y="1982897"/>
                  </a:moveTo>
                  <a:lnTo>
                    <a:pt x="1127422" y="1982897"/>
                  </a:lnTo>
                  <a:lnTo>
                    <a:pt x="1125527" y="1932018"/>
                  </a:lnTo>
                  <a:lnTo>
                    <a:pt x="1121919" y="1881651"/>
                  </a:lnTo>
                  <a:lnTo>
                    <a:pt x="1116631" y="1831828"/>
                  </a:lnTo>
                  <a:lnTo>
                    <a:pt x="1109697" y="1782579"/>
                  </a:lnTo>
                  <a:lnTo>
                    <a:pt x="1101150" y="1733936"/>
                  </a:lnTo>
                  <a:lnTo>
                    <a:pt x="1091023" y="1685930"/>
                  </a:lnTo>
                  <a:lnTo>
                    <a:pt x="1079350" y="1638592"/>
                  </a:lnTo>
                  <a:lnTo>
                    <a:pt x="1066164" y="1591953"/>
                  </a:lnTo>
                  <a:lnTo>
                    <a:pt x="1051498" y="1546045"/>
                  </a:lnTo>
                  <a:lnTo>
                    <a:pt x="1035385" y="1500898"/>
                  </a:lnTo>
                  <a:lnTo>
                    <a:pt x="1017860" y="1456544"/>
                  </a:lnTo>
                  <a:lnTo>
                    <a:pt x="998954" y="1413014"/>
                  </a:lnTo>
                  <a:lnTo>
                    <a:pt x="978701" y="1370339"/>
                  </a:lnTo>
                  <a:lnTo>
                    <a:pt x="957135" y="1328550"/>
                  </a:lnTo>
                  <a:lnTo>
                    <a:pt x="934289" y="1287678"/>
                  </a:lnTo>
                  <a:lnTo>
                    <a:pt x="910197" y="1247756"/>
                  </a:lnTo>
                  <a:lnTo>
                    <a:pt x="884890" y="1208812"/>
                  </a:lnTo>
                  <a:lnTo>
                    <a:pt x="858403" y="1170880"/>
                  </a:lnTo>
                  <a:lnTo>
                    <a:pt x="830770" y="1133990"/>
                  </a:lnTo>
                  <a:lnTo>
                    <a:pt x="802022" y="1098173"/>
                  </a:lnTo>
                  <a:lnTo>
                    <a:pt x="772194" y="1063461"/>
                  </a:lnTo>
                  <a:lnTo>
                    <a:pt x="741319" y="1029884"/>
                  </a:lnTo>
                  <a:lnTo>
                    <a:pt x="709430" y="997474"/>
                  </a:lnTo>
                  <a:lnTo>
                    <a:pt x="676561" y="966262"/>
                  </a:lnTo>
                  <a:lnTo>
                    <a:pt x="642744" y="936279"/>
                  </a:lnTo>
                  <a:lnTo>
                    <a:pt x="608013" y="907556"/>
                  </a:lnTo>
                  <a:lnTo>
                    <a:pt x="572402" y="880124"/>
                  </a:lnTo>
                  <a:lnTo>
                    <a:pt x="535943" y="854015"/>
                  </a:lnTo>
                  <a:lnTo>
                    <a:pt x="498669" y="829260"/>
                  </a:lnTo>
                  <a:lnTo>
                    <a:pt x="460615" y="805890"/>
                  </a:lnTo>
                  <a:lnTo>
                    <a:pt x="421814" y="783936"/>
                  </a:lnTo>
                  <a:lnTo>
                    <a:pt x="382297" y="763429"/>
                  </a:lnTo>
                  <a:lnTo>
                    <a:pt x="342100" y="744401"/>
                  </a:lnTo>
                  <a:lnTo>
                    <a:pt x="301255" y="726882"/>
                  </a:lnTo>
                  <a:lnTo>
                    <a:pt x="259796" y="710904"/>
                  </a:lnTo>
                  <a:lnTo>
                    <a:pt x="217756" y="696498"/>
                  </a:lnTo>
                  <a:lnTo>
                    <a:pt x="175167" y="683695"/>
                  </a:lnTo>
                  <a:lnTo>
                    <a:pt x="132064" y="672526"/>
                  </a:lnTo>
                  <a:lnTo>
                    <a:pt x="88479" y="663023"/>
                  </a:lnTo>
                  <a:lnTo>
                    <a:pt x="44447" y="655216"/>
                  </a:lnTo>
                  <a:lnTo>
                    <a:pt x="0" y="649137"/>
                  </a:lnTo>
                  <a:lnTo>
                    <a:pt x="21907" y="646908"/>
                  </a:lnTo>
                  <a:lnTo>
                    <a:pt x="43903" y="645087"/>
                  </a:lnTo>
                  <a:lnTo>
                    <a:pt x="66096" y="643668"/>
                  </a:lnTo>
                  <a:lnTo>
                    <a:pt x="88593" y="642646"/>
                  </a:lnTo>
                  <a:lnTo>
                    <a:pt x="134175" y="641848"/>
                  </a:lnTo>
                  <a:lnTo>
                    <a:pt x="179472" y="642882"/>
                  </a:lnTo>
                  <a:lnTo>
                    <a:pt x="224451" y="645717"/>
                  </a:lnTo>
                  <a:lnTo>
                    <a:pt x="269077" y="650322"/>
                  </a:lnTo>
                  <a:lnTo>
                    <a:pt x="313320" y="656666"/>
                  </a:lnTo>
                  <a:lnTo>
                    <a:pt x="357145" y="664718"/>
                  </a:lnTo>
                  <a:lnTo>
                    <a:pt x="400519" y="674448"/>
                  </a:lnTo>
                  <a:lnTo>
                    <a:pt x="443410" y="685825"/>
                  </a:lnTo>
                  <a:lnTo>
                    <a:pt x="485785" y="698817"/>
                  </a:lnTo>
                  <a:lnTo>
                    <a:pt x="527611" y="713395"/>
                  </a:lnTo>
                  <a:lnTo>
                    <a:pt x="568855" y="729527"/>
                  </a:lnTo>
                  <a:lnTo>
                    <a:pt x="609484" y="747183"/>
                  </a:lnTo>
                  <a:lnTo>
                    <a:pt x="649465" y="766331"/>
                  </a:lnTo>
                  <a:lnTo>
                    <a:pt x="688765" y="786942"/>
                  </a:lnTo>
                  <a:lnTo>
                    <a:pt x="727352" y="808983"/>
                  </a:lnTo>
                  <a:lnTo>
                    <a:pt x="765192" y="832425"/>
                  </a:lnTo>
                  <a:lnTo>
                    <a:pt x="802253" y="857236"/>
                  </a:lnTo>
                  <a:lnTo>
                    <a:pt x="838501" y="883386"/>
                  </a:lnTo>
                  <a:lnTo>
                    <a:pt x="873904" y="910844"/>
                  </a:lnTo>
                  <a:lnTo>
                    <a:pt x="908428" y="939579"/>
                  </a:lnTo>
                  <a:lnTo>
                    <a:pt x="942042" y="969560"/>
                  </a:lnTo>
                  <a:lnTo>
                    <a:pt x="974711" y="1000757"/>
                  </a:lnTo>
                  <a:lnTo>
                    <a:pt x="1006404" y="1033138"/>
                  </a:lnTo>
                  <a:lnTo>
                    <a:pt x="1037086" y="1066673"/>
                  </a:lnTo>
                  <a:lnTo>
                    <a:pt x="1066726" y="1101332"/>
                  </a:lnTo>
                  <a:lnTo>
                    <a:pt x="1095290" y="1137082"/>
                  </a:lnTo>
                  <a:lnTo>
                    <a:pt x="1122746" y="1173894"/>
                  </a:lnTo>
                  <a:lnTo>
                    <a:pt x="1149059" y="1211737"/>
                  </a:lnTo>
                  <a:lnTo>
                    <a:pt x="1174199" y="1250579"/>
                  </a:lnTo>
                  <a:lnTo>
                    <a:pt x="1198131" y="1290391"/>
                  </a:lnTo>
                  <a:lnTo>
                    <a:pt x="1220822" y="1331140"/>
                  </a:lnTo>
                  <a:lnTo>
                    <a:pt x="1242241" y="1372798"/>
                  </a:lnTo>
                  <a:lnTo>
                    <a:pt x="1262353" y="1415331"/>
                  </a:lnTo>
                  <a:lnTo>
                    <a:pt x="1281127" y="1458711"/>
                  </a:lnTo>
                  <a:lnTo>
                    <a:pt x="1298528" y="1502905"/>
                  </a:lnTo>
                  <a:lnTo>
                    <a:pt x="1314524" y="1547884"/>
                  </a:lnTo>
                  <a:lnTo>
                    <a:pt x="1329083" y="1593616"/>
                  </a:lnTo>
                  <a:lnTo>
                    <a:pt x="1342171" y="1640070"/>
                  </a:lnTo>
                  <a:lnTo>
                    <a:pt x="1353756" y="1687217"/>
                  </a:lnTo>
                  <a:lnTo>
                    <a:pt x="1363803" y="1735024"/>
                  </a:lnTo>
                  <a:lnTo>
                    <a:pt x="1372282" y="1783462"/>
                  </a:lnTo>
                  <a:lnTo>
                    <a:pt x="1379158" y="1832498"/>
                  </a:lnTo>
                  <a:lnTo>
                    <a:pt x="1384399" y="1882104"/>
                  </a:lnTo>
                  <a:lnTo>
                    <a:pt x="1387971" y="1932247"/>
                  </a:lnTo>
                  <a:lnTo>
                    <a:pt x="1389843" y="1982897"/>
                  </a:lnTo>
                  <a:close/>
                </a:path>
                <a:path w="1390015" h="1983105">
                  <a:moveTo>
                    <a:pt x="201980" y="215645"/>
                  </a:moveTo>
                  <a:lnTo>
                    <a:pt x="68042" y="215645"/>
                  </a:lnTo>
                  <a:lnTo>
                    <a:pt x="68042" y="26955"/>
                  </a:lnTo>
                  <a:lnTo>
                    <a:pt x="75637" y="20322"/>
                  </a:lnTo>
                  <a:lnTo>
                    <a:pt x="89915" y="11063"/>
                  </a:lnTo>
                  <a:lnTo>
                    <a:pt x="110268" y="3012"/>
                  </a:lnTo>
                  <a:lnTo>
                    <a:pt x="136085" y="0"/>
                  </a:lnTo>
                  <a:lnTo>
                    <a:pt x="161102" y="3453"/>
                  </a:lnTo>
                  <a:lnTo>
                    <a:pt x="180768" y="11456"/>
                  </a:lnTo>
                  <a:lnTo>
                    <a:pt x="194566" y="20469"/>
                  </a:lnTo>
                  <a:lnTo>
                    <a:pt x="201980" y="26955"/>
                  </a:lnTo>
                  <a:lnTo>
                    <a:pt x="201980" y="215645"/>
                  </a:lnTo>
                  <a:close/>
                </a:path>
              </a:pathLst>
            </a:custGeom>
            <a:solidFill>
              <a:srgbClr val="BD7E21"/>
            </a:solidFill>
          </p:spPr>
          <p:txBody>
            <a:bodyPr wrap="square" lIns="0" tIns="0" rIns="0" bIns="0" rtlCol="0"/>
            <a:lstStyle/>
            <a:p>
              <a:endParaRPr/>
            </a:p>
          </p:txBody>
        </p:sp>
        <p:sp>
          <p:nvSpPr>
            <p:cNvPr id="7" name="object 7"/>
            <p:cNvSpPr/>
            <p:nvPr/>
          </p:nvSpPr>
          <p:spPr>
            <a:xfrm>
              <a:off x="0" y="1261738"/>
              <a:ext cx="1565275" cy="1335405"/>
            </a:xfrm>
            <a:custGeom>
              <a:avLst/>
              <a:gdLst/>
              <a:ahLst/>
              <a:cxnLst/>
              <a:rect l="l" t="t" r="r" b="b"/>
              <a:pathLst>
                <a:path w="1565275" h="1335405">
                  <a:moveTo>
                    <a:pt x="1564923" y="1334805"/>
                  </a:moveTo>
                  <a:lnTo>
                    <a:pt x="0" y="1334805"/>
                  </a:lnTo>
                  <a:lnTo>
                    <a:pt x="0" y="145177"/>
                  </a:lnTo>
                  <a:lnTo>
                    <a:pt x="55538" y="115352"/>
                  </a:lnTo>
                  <a:lnTo>
                    <a:pt x="95701" y="96184"/>
                  </a:lnTo>
                  <a:lnTo>
                    <a:pt x="136539" y="78528"/>
                  </a:lnTo>
                  <a:lnTo>
                    <a:pt x="178018" y="62417"/>
                  </a:lnTo>
                  <a:lnTo>
                    <a:pt x="220108" y="47884"/>
                  </a:lnTo>
                  <a:lnTo>
                    <a:pt x="262776" y="34959"/>
                  </a:lnTo>
                  <a:lnTo>
                    <a:pt x="305991" y="23677"/>
                  </a:lnTo>
                  <a:lnTo>
                    <a:pt x="349722" y="14068"/>
                  </a:lnTo>
                  <a:lnTo>
                    <a:pt x="394004" y="6155"/>
                  </a:lnTo>
                  <a:lnTo>
                    <a:pt x="438602" y="0"/>
                  </a:lnTo>
                  <a:lnTo>
                    <a:pt x="483100" y="6164"/>
                  </a:lnTo>
                  <a:lnTo>
                    <a:pt x="527074" y="14031"/>
                  </a:lnTo>
                  <a:lnTo>
                    <a:pt x="570649" y="23596"/>
                  </a:lnTo>
                  <a:lnTo>
                    <a:pt x="613740" y="34820"/>
                  </a:lnTo>
                  <a:lnTo>
                    <a:pt x="656313" y="47672"/>
                  </a:lnTo>
                  <a:lnTo>
                    <a:pt x="698335" y="62122"/>
                  </a:lnTo>
                  <a:lnTo>
                    <a:pt x="739772" y="78137"/>
                  </a:lnTo>
                  <a:lnTo>
                    <a:pt x="780593" y="95688"/>
                  </a:lnTo>
                  <a:lnTo>
                    <a:pt x="820764" y="114744"/>
                  </a:lnTo>
                  <a:lnTo>
                    <a:pt x="860251" y="135274"/>
                  </a:lnTo>
                  <a:lnTo>
                    <a:pt x="899022" y="157247"/>
                  </a:lnTo>
                  <a:lnTo>
                    <a:pt x="937044" y="180632"/>
                  </a:lnTo>
                  <a:lnTo>
                    <a:pt x="974283" y="205399"/>
                  </a:lnTo>
                  <a:lnTo>
                    <a:pt x="1010706" y="231517"/>
                  </a:lnTo>
                  <a:lnTo>
                    <a:pt x="1046281" y="258955"/>
                  </a:lnTo>
                  <a:lnTo>
                    <a:pt x="1080974" y="287682"/>
                  </a:lnTo>
                  <a:lnTo>
                    <a:pt x="1114752" y="317667"/>
                  </a:lnTo>
                  <a:lnTo>
                    <a:pt x="1147582" y="348881"/>
                  </a:lnTo>
                  <a:lnTo>
                    <a:pt x="1179431" y="381291"/>
                  </a:lnTo>
                  <a:lnTo>
                    <a:pt x="1210266" y="414867"/>
                  </a:lnTo>
                  <a:lnTo>
                    <a:pt x="1240054" y="449578"/>
                  </a:lnTo>
                  <a:lnTo>
                    <a:pt x="1268761" y="485394"/>
                  </a:lnTo>
                  <a:lnTo>
                    <a:pt x="1296355" y="522284"/>
                  </a:lnTo>
                  <a:lnTo>
                    <a:pt x="1322802" y="560217"/>
                  </a:lnTo>
                  <a:lnTo>
                    <a:pt x="1348070" y="599161"/>
                  </a:lnTo>
                  <a:lnTo>
                    <a:pt x="1372125" y="639088"/>
                  </a:lnTo>
                  <a:lnTo>
                    <a:pt x="1394934" y="679964"/>
                  </a:lnTo>
                  <a:lnTo>
                    <a:pt x="1416464" y="721761"/>
                  </a:lnTo>
                  <a:lnTo>
                    <a:pt x="1436683" y="764446"/>
                  </a:lnTo>
                  <a:lnTo>
                    <a:pt x="1455556" y="807990"/>
                  </a:lnTo>
                  <a:lnTo>
                    <a:pt x="1473051" y="852361"/>
                  </a:lnTo>
                  <a:lnTo>
                    <a:pt x="1489135" y="897529"/>
                  </a:lnTo>
                  <a:lnTo>
                    <a:pt x="1503774" y="943462"/>
                  </a:lnTo>
                  <a:lnTo>
                    <a:pt x="1516936" y="990131"/>
                  </a:lnTo>
                  <a:lnTo>
                    <a:pt x="1528588" y="1037503"/>
                  </a:lnTo>
                  <a:lnTo>
                    <a:pt x="1538696" y="1085550"/>
                  </a:lnTo>
                  <a:lnTo>
                    <a:pt x="1547227" y="1134238"/>
                  </a:lnTo>
                  <a:lnTo>
                    <a:pt x="1554149" y="1183539"/>
                  </a:lnTo>
                  <a:lnTo>
                    <a:pt x="1559427" y="1233421"/>
                  </a:lnTo>
                  <a:lnTo>
                    <a:pt x="1563030" y="1283853"/>
                  </a:lnTo>
                  <a:lnTo>
                    <a:pt x="1564923" y="1334805"/>
                  </a:lnTo>
                  <a:close/>
                </a:path>
              </a:pathLst>
            </a:custGeom>
            <a:solidFill>
              <a:srgbClr val="42B161"/>
            </a:solidFill>
          </p:spPr>
          <p:txBody>
            <a:bodyPr wrap="square" lIns="0" tIns="0" rIns="0" bIns="0" rtlCol="0"/>
            <a:lstStyle/>
            <a:p>
              <a:endParaRPr/>
            </a:p>
          </p:txBody>
        </p:sp>
        <p:sp>
          <p:nvSpPr>
            <p:cNvPr id="8" name="object 8"/>
            <p:cNvSpPr/>
            <p:nvPr/>
          </p:nvSpPr>
          <p:spPr>
            <a:xfrm>
              <a:off x="0" y="2561005"/>
              <a:ext cx="1827530" cy="112395"/>
            </a:xfrm>
            <a:custGeom>
              <a:avLst/>
              <a:gdLst/>
              <a:ahLst/>
              <a:cxnLst/>
              <a:rect l="l" t="t" r="r" b="b"/>
              <a:pathLst>
                <a:path w="1827530" h="112394">
                  <a:moveTo>
                    <a:pt x="571437" y="112114"/>
                  </a:moveTo>
                  <a:lnTo>
                    <a:pt x="488899" y="111996"/>
                  </a:lnTo>
                  <a:lnTo>
                    <a:pt x="0" y="106009"/>
                  </a:lnTo>
                  <a:lnTo>
                    <a:pt x="0" y="6094"/>
                  </a:lnTo>
                  <a:lnTo>
                    <a:pt x="100827" y="4026"/>
                  </a:lnTo>
                  <a:lnTo>
                    <a:pt x="571437" y="0"/>
                  </a:lnTo>
                  <a:lnTo>
                    <a:pt x="986088" y="3191"/>
                  </a:lnTo>
                  <a:lnTo>
                    <a:pt x="1333602" y="11780"/>
                  </a:lnTo>
                  <a:lnTo>
                    <a:pt x="1474421" y="17304"/>
                  </a:lnTo>
                  <a:lnTo>
                    <a:pt x="1595044" y="23715"/>
                  </a:lnTo>
                  <a:lnTo>
                    <a:pt x="1647028" y="27218"/>
                  </a:lnTo>
                  <a:lnTo>
                    <a:pt x="1693059" y="30903"/>
                  </a:lnTo>
                  <a:lnTo>
                    <a:pt x="1732834" y="34755"/>
                  </a:lnTo>
                  <a:lnTo>
                    <a:pt x="1792416" y="42908"/>
                  </a:lnTo>
                  <a:lnTo>
                    <a:pt x="1827344" y="56057"/>
                  </a:lnTo>
                  <a:lnTo>
                    <a:pt x="1824671" y="59774"/>
                  </a:lnTo>
                  <a:lnTo>
                    <a:pt x="1785903" y="70486"/>
                  </a:lnTo>
                  <a:lnTo>
                    <a:pt x="1736092" y="77188"/>
                  </a:lnTo>
                  <a:lnTo>
                    <a:pt x="1668658" y="83474"/>
                  </a:lnTo>
                  <a:lnTo>
                    <a:pt x="1584926" y="89288"/>
                  </a:lnTo>
                  <a:lnTo>
                    <a:pt x="1431676" y="96997"/>
                  </a:lnTo>
                  <a:lnTo>
                    <a:pt x="1113576" y="106682"/>
                  </a:lnTo>
                  <a:lnTo>
                    <a:pt x="1042046" y="108081"/>
                  </a:lnTo>
                  <a:lnTo>
                    <a:pt x="968267" y="109284"/>
                  </a:lnTo>
                  <a:lnTo>
                    <a:pt x="892405" y="110284"/>
                  </a:lnTo>
                  <a:lnTo>
                    <a:pt x="814625" y="111074"/>
                  </a:lnTo>
                  <a:lnTo>
                    <a:pt x="735093" y="111647"/>
                  </a:lnTo>
                  <a:lnTo>
                    <a:pt x="653975" y="111996"/>
                  </a:lnTo>
                  <a:lnTo>
                    <a:pt x="571437" y="112114"/>
                  </a:lnTo>
                  <a:close/>
                </a:path>
              </a:pathLst>
            </a:custGeom>
            <a:solidFill>
              <a:srgbClr val="FDB92E"/>
            </a:solidFill>
          </p:spPr>
          <p:txBody>
            <a:bodyPr wrap="square" lIns="0" tIns="0" rIns="0" bIns="0" rtlCol="0"/>
            <a:lstStyle/>
            <a:p>
              <a:endParaRPr/>
            </a:p>
          </p:txBody>
        </p:sp>
        <p:sp>
          <p:nvSpPr>
            <p:cNvPr id="9" name="object 9"/>
            <p:cNvSpPr/>
            <p:nvPr/>
          </p:nvSpPr>
          <p:spPr>
            <a:xfrm>
              <a:off x="0" y="0"/>
              <a:ext cx="1851660" cy="2692400"/>
            </a:xfrm>
            <a:custGeom>
              <a:avLst/>
              <a:gdLst/>
              <a:ahLst/>
              <a:cxnLst/>
              <a:rect l="l" t="t" r="r" b="b"/>
              <a:pathLst>
                <a:path w="1851660" h="2692400">
                  <a:moveTo>
                    <a:pt x="616008" y="596899"/>
                  </a:moveTo>
                  <a:lnTo>
                    <a:pt x="530992" y="596899"/>
                  </a:lnTo>
                  <a:lnTo>
                    <a:pt x="551989" y="584199"/>
                  </a:lnTo>
                  <a:lnTo>
                    <a:pt x="551989" y="0"/>
                  </a:lnTo>
                  <a:lnTo>
                    <a:pt x="595184" y="0"/>
                  </a:lnTo>
                  <a:lnTo>
                    <a:pt x="595184" y="584199"/>
                  </a:lnTo>
                  <a:lnTo>
                    <a:pt x="616008" y="596899"/>
                  </a:lnTo>
                  <a:close/>
                </a:path>
                <a:path w="1851660" h="2692400">
                  <a:moveTo>
                    <a:pt x="654577" y="622299"/>
                  </a:moveTo>
                  <a:lnTo>
                    <a:pt x="491494" y="622299"/>
                  </a:lnTo>
                  <a:lnTo>
                    <a:pt x="500342" y="609599"/>
                  </a:lnTo>
                  <a:lnTo>
                    <a:pt x="513642" y="596899"/>
                  </a:lnTo>
                  <a:lnTo>
                    <a:pt x="632980" y="596899"/>
                  </a:lnTo>
                  <a:lnTo>
                    <a:pt x="645901" y="609599"/>
                  </a:lnTo>
                  <a:lnTo>
                    <a:pt x="654577" y="622299"/>
                  </a:lnTo>
                  <a:close/>
                </a:path>
                <a:path w="1851660" h="2692400">
                  <a:moveTo>
                    <a:pt x="13959" y="1422399"/>
                  </a:moveTo>
                  <a:lnTo>
                    <a:pt x="0" y="1422399"/>
                  </a:lnTo>
                  <a:lnTo>
                    <a:pt x="0" y="1371599"/>
                  </a:lnTo>
                  <a:lnTo>
                    <a:pt x="25542" y="1358899"/>
                  </a:lnTo>
                  <a:lnTo>
                    <a:pt x="69680" y="1346199"/>
                  </a:lnTo>
                  <a:lnTo>
                    <a:pt x="114527" y="1320799"/>
                  </a:lnTo>
                  <a:lnTo>
                    <a:pt x="160038" y="1308099"/>
                  </a:lnTo>
                  <a:lnTo>
                    <a:pt x="206168" y="1282699"/>
                  </a:lnTo>
                  <a:lnTo>
                    <a:pt x="252872" y="1269999"/>
                  </a:lnTo>
                  <a:lnTo>
                    <a:pt x="252872" y="863599"/>
                  </a:lnTo>
                  <a:lnTo>
                    <a:pt x="258271" y="863599"/>
                  </a:lnTo>
                  <a:lnTo>
                    <a:pt x="266919" y="850899"/>
                  </a:lnTo>
                  <a:lnTo>
                    <a:pt x="485047" y="800099"/>
                  </a:lnTo>
                  <a:lnTo>
                    <a:pt x="485047" y="622299"/>
                  </a:lnTo>
                  <a:lnTo>
                    <a:pt x="572485" y="622299"/>
                  </a:lnTo>
                  <a:lnTo>
                    <a:pt x="558124" y="634999"/>
                  </a:lnTo>
                  <a:lnTo>
                    <a:pt x="535457" y="634999"/>
                  </a:lnTo>
                  <a:lnTo>
                    <a:pt x="527141" y="647699"/>
                  </a:lnTo>
                  <a:lnTo>
                    <a:pt x="527141" y="800099"/>
                  </a:lnTo>
                  <a:lnTo>
                    <a:pt x="661078" y="800099"/>
                  </a:lnTo>
                  <a:lnTo>
                    <a:pt x="825518" y="838199"/>
                  </a:lnTo>
                  <a:lnTo>
                    <a:pt x="543437" y="838199"/>
                  </a:lnTo>
                  <a:lnTo>
                    <a:pt x="493026" y="850899"/>
                  </a:lnTo>
                  <a:lnTo>
                    <a:pt x="442914" y="850899"/>
                  </a:lnTo>
                  <a:lnTo>
                    <a:pt x="294970" y="888999"/>
                  </a:lnTo>
                  <a:lnTo>
                    <a:pt x="296067" y="1257299"/>
                  </a:lnTo>
                  <a:lnTo>
                    <a:pt x="893251" y="1257299"/>
                  </a:lnTo>
                  <a:lnTo>
                    <a:pt x="893251" y="1269999"/>
                  </a:lnTo>
                  <a:lnTo>
                    <a:pt x="478177" y="1269999"/>
                  </a:lnTo>
                  <a:lnTo>
                    <a:pt x="429531" y="1282699"/>
                  </a:lnTo>
                  <a:lnTo>
                    <a:pt x="381251" y="1282699"/>
                  </a:lnTo>
                  <a:lnTo>
                    <a:pt x="192753" y="1333499"/>
                  </a:lnTo>
                  <a:lnTo>
                    <a:pt x="147025" y="1358899"/>
                  </a:lnTo>
                  <a:lnTo>
                    <a:pt x="101951" y="1371599"/>
                  </a:lnTo>
                  <a:lnTo>
                    <a:pt x="13959" y="1422399"/>
                  </a:lnTo>
                  <a:close/>
                </a:path>
                <a:path w="1851660" h="2692400">
                  <a:moveTo>
                    <a:pt x="661078" y="800099"/>
                  </a:moveTo>
                  <a:lnTo>
                    <a:pt x="617883" y="800099"/>
                  </a:lnTo>
                  <a:lnTo>
                    <a:pt x="617883" y="647699"/>
                  </a:lnTo>
                  <a:lnTo>
                    <a:pt x="610195" y="634999"/>
                  </a:lnTo>
                  <a:lnTo>
                    <a:pt x="587938" y="634999"/>
                  </a:lnTo>
                  <a:lnTo>
                    <a:pt x="573586" y="622299"/>
                  </a:lnTo>
                  <a:lnTo>
                    <a:pt x="661078" y="622299"/>
                  </a:lnTo>
                  <a:lnTo>
                    <a:pt x="661078" y="800099"/>
                  </a:lnTo>
                  <a:close/>
                </a:path>
                <a:path w="1851660" h="2692400">
                  <a:moveTo>
                    <a:pt x="893251" y="1257299"/>
                  </a:moveTo>
                  <a:lnTo>
                    <a:pt x="850056" y="1257299"/>
                  </a:lnTo>
                  <a:lnTo>
                    <a:pt x="850056" y="888999"/>
                  </a:lnTo>
                  <a:lnTo>
                    <a:pt x="698022" y="850899"/>
                  </a:lnTo>
                  <a:lnTo>
                    <a:pt x="646314" y="850899"/>
                  </a:lnTo>
                  <a:lnTo>
                    <a:pt x="594082" y="838199"/>
                  </a:lnTo>
                  <a:lnTo>
                    <a:pt x="825518" y="838199"/>
                  </a:lnTo>
                  <a:lnTo>
                    <a:pt x="879202" y="850899"/>
                  </a:lnTo>
                  <a:lnTo>
                    <a:pt x="887852" y="863599"/>
                  </a:lnTo>
                  <a:lnTo>
                    <a:pt x="893251" y="863599"/>
                  </a:lnTo>
                  <a:lnTo>
                    <a:pt x="893251" y="1257299"/>
                  </a:lnTo>
                  <a:close/>
                </a:path>
                <a:path w="1851660" h="2692400">
                  <a:moveTo>
                    <a:pt x="743540" y="1244599"/>
                  </a:moveTo>
                  <a:lnTo>
                    <a:pt x="387354" y="1244599"/>
                  </a:lnTo>
                  <a:lnTo>
                    <a:pt x="433514" y="1231899"/>
                  </a:lnTo>
                  <a:lnTo>
                    <a:pt x="689817" y="1231899"/>
                  </a:lnTo>
                  <a:lnTo>
                    <a:pt x="743540" y="1244599"/>
                  </a:lnTo>
                  <a:close/>
                </a:path>
                <a:path w="1851660" h="2692400">
                  <a:moveTo>
                    <a:pt x="850056" y="1257299"/>
                  </a:moveTo>
                  <a:lnTo>
                    <a:pt x="296067" y="1257299"/>
                  </a:lnTo>
                  <a:lnTo>
                    <a:pt x="341557" y="1244599"/>
                  </a:lnTo>
                  <a:lnTo>
                    <a:pt x="796963" y="1244599"/>
                  </a:lnTo>
                  <a:lnTo>
                    <a:pt x="850056" y="1257299"/>
                  </a:lnTo>
                  <a:close/>
                </a:path>
                <a:path w="1851660" h="2692400">
                  <a:moveTo>
                    <a:pt x="1849989" y="2590799"/>
                  </a:moveTo>
                  <a:lnTo>
                    <a:pt x="1230816" y="2590799"/>
                  </a:lnTo>
                  <a:lnTo>
                    <a:pt x="1176047" y="2578099"/>
                  </a:lnTo>
                  <a:lnTo>
                    <a:pt x="1804645" y="2578099"/>
                  </a:lnTo>
                  <a:lnTo>
                    <a:pt x="1802416" y="2527299"/>
                  </a:lnTo>
                  <a:lnTo>
                    <a:pt x="1798388" y="2476499"/>
                  </a:lnTo>
                  <a:lnTo>
                    <a:pt x="1792583" y="2425699"/>
                  </a:lnTo>
                  <a:lnTo>
                    <a:pt x="1785022" y="2374899"/>
                  </a:lnTo>
                  <a:lnTo>
                    <a:pt x="1775729" y="2324099"/>
                  </a:lnTo>
                  <a:lnTo>
                    <a:pt x="1764724" y="2273299"/>
                  </a:lnTo>
                  <a:lnTo>
                    <a:pt x="1752030" y="2235199"/>
                  </a:lnTo>
                  <a:lnTo>
                    <a:pt x="1737668" y="2184399"/>
                  </a:lnTo>
                  <a:lnTo>
                    <a:pt x="1721661" y="2133599"/>
                  </a:lnTo>
                  <a:lnTo>
                    <a:pt x="1704030" y="2082799"/>
                  </a:lnTo>
                  <a:lnTo>
                    <a:pt x="1684798" y="2044699"/>
                  </a:lnTo>
                  <a:lnTo>
                    <a:pt x="1663985" y="1993899"/>
                  </a:lnTo>
                  <a:lnTo>
                    <a:pt x="1641615" y="1955799"/>
                  </a:lnTo>
                  <a:lnTo>
                    <a:pt x="1617709" y="1904999"/>
                  </a:lnTo>
                  <a:lnTo>
                    <a:pt x="1592289" y="1866899"/>
                  </a:lnTo>
                  <a:lnTo>
                    <a:pt x="1565377" y="1828799"/>
                  </a:lnTo>
                  <a:lnTo>
                    <a:pt x="1536994" y="1790699"/>
                  </a:lnTo>
                  <a:lnTo>
                    <a:pt x="1507163" y="1752599"/>
                  </a:lnTo>
                  <a:lnTo>
                    <a:pt x="1475906" y="1701799"/>
                  </a:lnTo>
                  <a:lnTo>
                    <a:pt x="1443245" y="1676399"/>
                  </a:lnTo>
                  <a:lnTo>
                    <a:pt x="1409201" y="1638299"/>
                  </a:lnTo>
                  <a:lnTo>
                    <a:pt x="1373796" y="1600199"/>
                  </a:lnTo>
                  <a:lnTo>
                    <a:pt x="1335763" y="1562099"/>
                  </a:lnTo>
                  <a:lnTo>
                    <a:pt x="1296721" y="1536699"/>
                  </a:lnTo>
                  <a:lnTo>
                    <a:pt x="1256720" y="1498599"/>
                  </a:lnTo>
                  <a:lnTo>
                    <a:pt x="1215809" y="1473199"/>
                  </a:lnTo>
                  <a:lnTo>
                    <a:pt x="1174039" y="1447799"/>
                  </a:lnTo>
                  <a:lnTo>
                    <a:pt x="1131461" y="1422399"/>
                  </a:lnTo>
                  <a:lnTo>
                    <a:pt x="1044078" y="1371599"/>
                  </a:lnTo>
                  <a:lnTo>
                    <a:pt x="999374" y="1358899"/>
                  </a:lnTo>
                  <a:lnTo>
                    <a:pt x="954061" y="1333499"/>
                  </a:lnTo>
                  <a:lnTo>
                    <a:pt x="767729" y="1282699"/>
                  </a:lnTo>
                  <a:lnTo>
                    <a:pt x="720127" y="1282699"/>
                  </a:lnTo>
                  <a:lnTo>
                    <a:pt x="672216" y="1269999"/>
                  </a:lnTo>
                  <a:lnTo>
                    <a:pt x="893251" y="1269999"/>
                  </a:lnTo>
                  <a:lnTo>
                    <a:pt x="939692" y="1282699"/>
                  </a:lnTo>
                  <a:lnTo>
                    <a:pt x="985596" y="1308099"/>
                  </a:lnTo>
                  <a:lnTo>
                    <a:pt x="1030917" y="1320799"/>
                  </a:lnTo>
                  <a:lnTo>
                    <a:pt x="1075610" y="1346199"/>
                  </a:lnTo>
                  <a:lnTo>
                    <a:pt x="1119630" y="1358899"/>
                  </a:lnTo>
                  <a:lnTo>
                    <a:pt x="1162931" y="1384299"/>
                  </a:lnTo>
                  <a:lnTo>
                    <a:pt x="1205468" y="1409699"/>
                  </a:lnTo>
                  <a:lnTo>
                    <a:pt x="1247195" y="1435099"/>
                  </a:lnTo>
                  <a:lnTo>
                    <a:pt x="1288066" y="1473199"/>
                  </a:lnTo>
                  <a:lnTo>
                    <a:pt x="1328036" y="1498599"/>
                  </a:lnTo>
                  <a:lnTo>
                    <a:pt x="1367059" y="1536699"/>
                  </a:lnTo>
                  <a:lnTo>
                    <a:pt x="1405091" y="1562099"/>
                  </a:lnTo>
                  <a:lnTo>
                    <a:pt x="1440362" y="1600199"/>
                  </a:lnTo>
                  <a:lnTo>
                    <a:pt x="1474327" y="1638299"/>
                  </a:lnTo>
                  <a:lnTo>
                    <a:pt x="1506965" y="1676399"/>
                  </a:lnTo>
                  <a:lnTo>
                    <a:pt x="1538257" y="1714499"/>
                  </a:lnTo>
                  <a:lnTo>
                    <a:pt x="1568182" y="1752599"/>
                  </a:lnTo>
                  <a:lnTo>
                    <a:pt x="1596719" y="1790699"/>
                  </a:lnTo>
                  <a:lnTo>
                    <a:pt x="1623849" y="1828799"/>
                  </a:lnTo>
                  <a:lnTo>
                    <a:pt x="1649551" y="1879599"/>
                  </a:lnTo>
                  <a:lnTo>
                    <a:pt x="1673805" y="1917699"/>
                  </a:lnTo>
                  <a:lnTo>
                    <a:pt x="1696591" y="1968499"/>
                  </a:lnTo>
                  <a:lnTo>
                    <a:pt x="1717888" y="2006599"/>
                  </a:lnTo>
                  <a:lnTo>
                    <a:pt x="1737677" y="2057399"/>
                  </a:lnTo>
                  <a:lnTo>
                    <a:pt x="1755937" y="2095499"/>
                  </a:lnTo>
                  <a:lnTo>
                    <a:pt x="1772647" y="2146299"/>
                  </a:lnTo>
                  <a:lnTo>
                    <a:pt x="1787788" y="2197099"/>
                  </a:lnTo>
                  <a:lnTo>
                    <a:pt x="1801340" y="2235199"/>
                  </a:lnTo>
                  <a:lnTo>
                    <a:pt x="1813281" y="2285999"/>
                  </a:lnTo>
                  <a:lnTo>
                    <a:pt x="1823593" y="2336799"/>
                  </a:lnTo>
                  <a:lnTo>
                    <a:pt x="1832254" y="2387599"/>
                  </a:lnTo>
                  <a:lnTo>
                    <a:pt x="1839244" y="2438399"/>
                  </a:lnTo>
                  <a:lnTo>
                    <a:pt x="1844544" y="2489199"/>
                  </a:lnTo>
                  <a:lnTo>
                    <a:pt x="1848132" y="2539999"/>
                  </a:lnTo>
                  <a:lnTo>
                    <a:pt x="1849989" y="2590799"/>
                  </a:lnTo>
                  <a:close/>
                </a:path>
                <a:path w="1851660" h="2692400">
                  <a:moveTo>
                    <a:pt x="720807" y="2539999"/>
                  </a:moveTo>
                  <a:lnTo>
                    <a:pt x="419951" y="2539999"/>
                  </a:lnTo>
                  <a:lnTo>
                    <a:pt x="470639" y="2527299"/>
                  </a:lnTo>
                  <a:lnTo>
                    <a:pt x="670074" y="2527299"/>
                  </a:lnTo>
                  <a:lnTo>
                    <a:pt x="720807" y="2539999"/>
                  </a:lnTo>
                  <a:close/>
                </a:path>
                <a:path w="1851660" h="2692400">
                  <a:moveTo>
                    <a:pt x="1782851" y="2578099"/>
                  </a:moveTo>
                  <a:lnTo>
                    <a:pt x="0" y="2578099"/>
                  </a:lnTo>
                  <a:lnTo>
                    <a:pt x="0" y="2539999"/>
                  </a:lnTo>
                  <a:lnTo>
                    <a:pt x="1278290" y="2539999"/>
                  </a:lnTo>
                  <a:lnTo>
                    <a:pt x="1325660" y="2552699"/>
                  </a:lnTo>
                  <a:lnTo>
                    <a:pt x="1567445" y="2552699"/>
                  </a:lnTo>
                  <a:lnTo>
                    <a:pt x="1627329" y="2565399"/>
                  </a:lnTo>
                  <a:lnTo>
                    <a:pt x="1755006" y="2565399"/>
                  </a:lnTo>
                  <a:lnTo>
                    <a:pt x="1782851" y="2578099"/>
                  </a:lnTo>
                  <a:close/>
                </a:path>
                <a:path w="1851660" h="2692400">
                  <a:moveTo>
                    <a:pt x="1848941" y="2603499"/>
                  </a:moveTo>
                  <a:lnTo>
                    <a:pt x="1521703" y="2603499"/>
                  </a:lnTo>
                  <a:lnTo>
                    <a:pt x="1478386" y="2590799"/>
                  </a:lnTo>
                  <a:lnTo>
                    <a:pt x="1848941" y="2590799"/>
                  </a:lnTo>
                  <a:lnTo>
                    <a:pt x="1848941" y="2603499"/>
                  </a:lnTo>
                  <a:close/>
                </a:path>
                <a:path w="1851660" h="2692400">
                  <a:moveTo>
                    <a:pt x="1851090" y="2616199"/>
                  </a:moveTo>
                  <a:lnTo>
                    <a:pt x="1669969" y="2616199"/>
                  </a:lnTo>
                  <a:lnTo>
                    <a:pt x="1699908" y="2603499"/>
                  </a:lnTo>
                  <a:lnTo>
                    <a:pt x="1851090" y="2603499"/>
                  </a:lnTo>
                  <a:lnTo>
                    <a:pt x="1851090" y="2616199"/>
                  </a:lnTo>
                  <a:close/>
                </a:path>
                <a:path w="1851660" h="2692400">
                  <a:moveTo>
                    <a:pt x="1846350" y="2628899"/>
                  </a:moveTo>
                  <a:lnTo>
                    <a:pt x="1478863" y="2628899"/>
                  </a:lnTo>
                  <a:lnTo>
                    <a:pt x="1522151" y="2616199"/>
                  </a:lnTo>
                  <a:lnTo>
                    <a:pt x="1850498" y="2616199"/>
                  </a:lnTo>
                  <a:lnTo>
                    <a:pt x="1846350" y="2628899"/>
                  </a:lnTo>
                  <a:close/>
                </a:path>
                <a:path w="1851660" h="2692400">
                  <a:moveTo>
                    <a:pt x="1813169" y="2641599"/>
                  </a:moveTo>
                  <a:lnTo>
                    <a:pt x="1176419" y="2641599"/>
                  </a:lnTo>
                  <a:lnTo>
                    <a:pt x="1231229" y="2628899"/>
                  </a:lnTo>
                  <a:lnTo>
                    <a:pt x="1835092" y="2628899"/>
                  </a:lnTo>
                  <a:lnTo>
                    <a:pt x="1813169" y="2641599"/>
                  </a:lnTo>
                  <a:close/>
                </a:path>
                <a:path w="1851660" h="2692400">
                  <a:moveTo>
                    <a:pt x="1327506" y="2679699"/>
                  </a:moveTo>
                  <a:lnTo>
                    <a:pt x="0" y="2679699"/>
                  </a:lnTo>
                  <a:lnTo>
                    <a:pt x="0" y="2641599"/>
                  </a:lnTo>
                  <a:lnTo>
                    <a:pt x="1777025" y="2641599"/>
                  </a:lnTo>
                  <a:lnTo>
                    <a:pt x="1723105" y="2654299"/>
                  </a:lnTo>
                  <a:lnTo>
                    <a:pt x="1647855" y="2654299"/>
                  </a:lnTo>
                  <a:lnTo>
                    <a:pt x="1547718" y="2666999"/>
                  </a:lnTo>
                  <a:lnTo>
                    <a:pt x="1373912" y="2666999"/>
                  </a:lnTo>
                  <a:lnTo>
                    <a:pt x="1327506" y="2679699"/>
                  </a:lnTo>
                  <a:close/>
                </a:path>
                <a:path w="1851660" h="2692400">
                  <a:moveTo>
                    <a:pt x="825322" y="2692399"/>
                  </a:moveTo>
                  <a:lnTo>
                    <a:pt x="319479" y="2692399"/>
                  </a:lnTo>
                  <a:lnTo>
                    <a:pt x="267900" y="2679699"/>
                  </a:lnTo>
                  <a:lnTo>
                    <a:pt x="876841" y="2679699"/>
                  </a:lnTo>
                  <a:lnTo>
                    <a:pt x="825322" y="2692399"/>
                  </a:lnTo>
                  <a:close/>
                </a:path>
              </a:pathLst>
            </a:custGeom>
            <a:solidFill>
              <a:srgbClr val="3A668B"/>
            </a:solidFill>
          </p:spPr>
          <p:txBody>
            <a:bodyPr wrap="square" lIns="0" tIns="0" rIns="0" bIns="0" rtlCol="0"/>
            <a:lstStyle/>
            <a:p>
              <a:endParaRPr/>
            </a:p>
          </p:txBody>
        </p:sp>
      </p:grpSp>
      <p:grpSp>
        <p:nvGrpSpPr>
          <p:cNvPr id="10" name="object 10"/>
          <p:cNvGrpSpPr/>
          <p:nvPr/>
        </p:nvGrpSpPr>
        <p:grpSpPr>
          <a:xfrm>
            <a:off x="16439967" y="0"/>
            <a:ext cx="1848485" cy="1522095"/>
            <a:chOff x="16439967" y="0"/>
            <a:chExt cx="1848485" cy="1522095"/>
          </a:xfrm>
        </p:grpSpPr>
        <p:sp>
          <p:nvSpPr>
            <p:cNvPr id="11" name="object 11"/>
            <p:cNvSpPr/>
            <p:nvPr/>
          </p:nvSpPr>
          <p:spPr>
            <a:xfrm>
              <a:off x="16464006" y="0"/>
              <a:ext cx="1824355" cy="1323340"/>
            </a:xfrm>
            <a:custGeom>
              <a:avLst/>
              <a:gdLst/>
              <a:ahLst/>
              <a:cxnLst/>
              <a:rect l="l" t="t" r="r" b="b"/>
              <a:pathLst>
                <a:path w="1824355" h="1323340">
                  <a:moveTo>
                    <a:pt x="0" y="0"/>
                  </a:moveTo>
                  <a:lnTo>
                    <a:pt x="1823993" y="0"/>
                  </a:lnTo>
                  <a:lnTo>
                    <a:pt x="1823993" y="1322973"/>
                  </a:lnTo>
                  <a:lnTo>
                    <a:pt x="0" y="1322973"/>
                  </a:lnTo>
                  <a:lnTo>
                    <a:pt x="0" y="0"/>
                  </a:lnTo>
                  <a:close/>
                </a:path>
              </a:pathLst>
            </a:custGeom>
            <a:solidFill>
              <a:srgbClr val="FF724E"/>
            </a:solidFill>
          </p:spPr>
          <p:txBody>
            <a:bodyPr wrap="square" lIns="0" tIns="0" rIns="0" bIns="0" rtlCol="0"/>
            <a:lstStyle/>
            <a:p>
              <a:endParaRPr/>
            </a:p>
          </p:txBody>
        </p:sp>
        <p:sp>
          <p:nvSpPr>
            <p:cNvPr id="12" name="object 12"/>
            <p:cNvSpPr/>
            <p:nvPr/>
          </p:nvSpPr>
          <p:spPr>
            <a:xfrm>
              <a:off x="16617588" y="0"/>
              <a:ext cx="1670685" cy="1176020"/>
            </a:xfrm>
            <a:custGeom>
              <a:avLst/>
              <a:gdLst/>
              <a:ahLst/>
              <a:cxnLst/>
              <a:rect l="l" t="t" r="r" b="b"/>
              <a:pathLst>
                <a:path w="1670684" h="1176020">
                  <a:moveTo>
                    <a:pt x="0" y="0"/>
                  </a:moveTo>
                  <a:lnTo>
                    <a:pt x="1670411" y="0"/>
                  </a:lnTo>
                  <a:lnTo>
                    <a:pt x="1670411" y="1175841"/>
                  </a:lnTo>
                  <a:lnTo>
                    <a:pt x="0" y="1175841"/>
                  </a:lnTo>
                  <a:lnTo>
                    <a:pt x="0" y="0"/>
                  </a:lnTo>
                  <a:close/>
                </a:path>
              </a:pathLst>
            </a:custGeom>
            <a:solidFill>
              <a:srgbClr val="FDB92E"/>
            </a:solidFill>
          </p:spPr>
          <p:txBody>
            <a:bodyPr wrap="square" lIns="0" tIns="0" rIns="0" bIns="0" rtlCol="0"/>
            <a:lstStyle/>
            <a:p>
              <a:endParaRPr/>
            </a:p>
          </p:txBody>
        </p:sp>
        <p:sp>
          <p:nvSpPr>
            <p:cNvPr id="13" name="object 13"/>
            <p:cNvSpPr/>
            <p:nvPr/>
          </p:nvSpPr>
          <p:spPr>
            <a:xfrm>
              <a:off x="16464006" y="1324038"/>
              <a:ext cx="1824355" cy="173355"/>
            </a:xfrm>
            <a:custGeom>
              <a:avLst/>
              <a:gdLst/>
              <a:ahLst/>
              <a:cxnLst/>
              <a:rect l="l" t="t" r="r" b="b"/>
              <a:pathLst>
                <a:path w="1824355" h="173355">
                  <a:moveTo>
                    <a:pt x="1823993" y="172947"/>
                  </a:moveTo>
                  <a:lnTo>
                    <a:pt x="132685" y="164916"/>
                  </a:lnTo>
                  <a:lnTo>
                    <a:pt x="99165" y="124014"/>
                  </a:lnTo>
                  <a:lnTo>
                    <a:pt x="65944" y="82837"/>
                  </a:lnTo>
                  <a:lnTo>
                    <a:pt x="0" y="0"/>
                  </a:lnTo>
                  <a:lnTo>
                    <a:pt x="1823993" y="0"/>
                  </a:lnTo>
                  <a:lnTo>
                    <a:pt x="1823993" y="172947"/>
                  </a:lnTo>
                  <a:close/>
                </a:path>
              </a:pathLst>
            </a:custGeom>
            <a:solidFill>
              <a:srgbClr val="BD7E21"/>
            </a:solidFill>
          </p:spPr>
          <p:txBody>
            <a:bodyPr wrap="square" lIns="0" tIns="0" rIns="0" bIns="0" rtlCol="0"/>
            <a:lstStyle/>
            <a:p>
              <a:endParaRPr/>
            </a:p>
          </p:txBody>
        </p:sp>
        <p:sp>
          <p:nvSpPr>
            <p:cNvPr id="14" name="object 14"/>
            <p:cNvSpPr/>
            <p:nvPr/>
          </p:nvSpPr>
          <p:spPr>
            <a:xfrm>
              <a:off x="17077315" y="0"/>
              <a:ext cx="1210945" cy="376555"/>
            </a:xfrm>
            <a:custGeom>
              <a:avLst/>
              <a:gdLst/>
              <a:ahLst/>
              <a:cxnLst/>
              <a:rect l="l" t="t" r="r" b="b"/>
              <a:pathLst>
                <a:path w="1210944" h="376555">
                  <a:moveTo>
                    <a:pt x="1210684" y="376340"/>
                  </a:moveTo>
                  <a:lnTo>
                    <a:pt x="0" y="376340"/>
                  </a:lnTo>
                  <a:lnTo>
                    <a:pt x="8078" y="366082"/>
                  </a:lnTo>
                  <a:lnTo>
                    <a:pt x="34179" y="334679"/>
                  </a:lnTo>
                  <a:lnTo>
                    <a:pt x="73400" y="291249"/>
                  </a:lnTo>
                  <a:lnTo>
                    <a:pt x="125576" y="238779"/>
                  </a:lnTo>
                  <a:lnTo>
                    <a:pt x="156470" y="210087"/>
                  </a:lnTo>
                  <a:lnTo>
                    <a:pt x="190541" y="180256"/>
                  </a:lnTo>
                  <a:lnTo>
                    <a:pt x="227768" y="149658"/>
                  </a:lnTo>
                  <a:lnTo>
                    <a:pt x="268130" y="118668"/>
                  </a:lnTo>
                  <a:lnTo>
                    <a:pt x="311608" y="87658"/>
                  </a:lnTo>
                  <a:lnTo>
                    <a:pt x="358180" y="57002"/>
                  </a:lnTo>
                  <a:lnTo>
                    <a:pt x="407825" y="27073"/>
                  </a:lnTo>
                  <a:lnTo>
                    <a:pt x="457316" y="0"/>
                  </a:lnTo>
                  <a:lnTo>
                    <a:pt x="1210684" y="0"/>
                  </a:lnTo>
                  <a:lnTo>
                    <a:pt x="1210684" y="376340"/>
                  </a:lnTo>
                  <a:close/>
                </a:path>
              </a:pathLst>
            </a:custGeom>
            <a:solidFill>
              <a:srgbClr val="42B161"/>
            </a:solidFill>
          </p:spPr>
          <p:txBody>
            <a:bodyPr wrap="square" lIns="0" tIns="0" rIns="0" bIns="0" rtlCol="0"/>
            <a:lstStyle/>
            <a:p>
              <a:endParaRPr/>
            </a:p>
          </p:txBody>
        </p:sp>
        <p:sp>
          <p:nvSpPr>
            <p:cNvPr id="15" name="object 15"/>
            <p:cNvSpPr/>
            <p:nvPr/>
          </p:nvSpPr>
          <p:spPr>
            <a:xfrm>
              <a:off x="16439967" y="0"/>
              <a:ext cx="1848485" cy="1522095"/>
            </a:xfrm>
            <a:custGeom>
              <a:avLst/>
              <a:gdLst/>
              <a:ahLst/>
              <a:cxnLst/>
              <a:rect l="l" t="t" r="r" b="b"/>
              <a:pathLst>
                <a:path w="1848484" h="1522095">
                  <a:moveTo>
                    <a:pt x="1848032" y="1522052"/>
                  </a:moveTo>
                  <a:lnTo>
                    <a:pt x="155663" y="1513982"/>
                  </a:lnTo>
                  <a:lnTo>
                    <a:pt x="148357" y="1513982"/>
                  </a:lnTo>
                  <a:lnTo>
                    <a:pt x="141052" y="1509828"/>
                  </a:lnTo>
                  <a:lnTo>
                    <a:pt x="136889" y="1504609"/>
                  </a:lnTo>
                  <a:lnTo>
                    <a:pt x="4163" y="1339693"/>
                  </a:lnTo>
                  <a:lnTo>
                    <a:pt x="4163" y="1338628"/>
                  </a:lnTo>
                  <a:lnTo>
                    <a:pt x="3142" y="1336551"/>
                  </a:lnTo>
                  <a:lnTo>
                    <a:pt x="2081" y="1335487"/>
                  </a:lnTo>
                  <a:lnTo>
                    <a:pt x="1061" y="1333410"/>
                  </a:lnTo>
                  <a:lnTo>
                    <a:pt x="1061" y="1332397"/>
                  </a:lnTo>
                  <a:lnTo>
                    <a:pt x="0" y="1330268"/>
                  </a:lnTo>
                  <a:lnTo>
                    <a:pt x="0" y="0"/>
                  </a:lnTo>
                  <a:lnTo>
                    <a:pt x="48078" y="0"/>
                  </a:lnTo>
                  <a:lnTo>
                    <a:pt x="48078" y="1300022"/>
                  </a:lnTo>
                  <a:lnTo>
                    <a:pt x="1848032" y="1300022"/>
                  </a:lnTo>
                  <a:lnTo>
                    <a:pt x="1848032" y="1346989"/>
                  </a:lnTo>
                  <a:lnTo>
                    <a:pt x="74199" y="1346989"/>
                  </a:lnTo>
                  <a:lnTo>
                    <a:pt x="168234" y="1464938"/>
                  </a:lnTo>
                  <a:lnTo>
                    <a:pt x="1848032" y="1473005"/>
                  </a:lnTo>
                  <a:lnTo>
                    <a:pt x="1848032" y="1522052"/>
                  </a:lnTo>
                  <a:close/>
                </a:path>
                <a:path w="1848484" h="1522095">
                  <a:moveTo>
                    <a:pt x="1848032" y="1198792"/>
                  </a:moveTo>
                  <a:lnTo>
                    <a:pt x="177621" y="1198792"/>
                  </a:lnTo>
                  <a:lnTo>
                    <a:pt x="168131" y="1196949"/>
                  </a:lnTo>
                  <a:lnTo>
                    <a:pt x="160505" y="1191876"/>
                  </a:lnTo>
                  <a:lnTo>
                    <a:pt x="155427" y="1184258"/>
                  </a:lnTo>
                  <a:lnTo>
                    <a:pt x="153582" y="1174777"/>
                  </a:lnTo>
                  <a:lnTo>
                    <a:pt x="153582" y="0"/>
                  </a:lnTo>
                  <a:lnTo>
                    <a:pt x="201661" y="0"/>
                  </a:lnTo>
                  <a:lnTo>
                    <a:pt x="201661" y="1151825"/>
                  </a:lnTo>
                  <a:lnTo>
                    <a:pt x="1848032" y="1151825"/>
                  </a:lnTo>
                  <a:lnTo>
                    <a:pt x="1848032" y="1198792"/>
                  </a:lnTo>
                  <a:close/>
                </a:path>
                <a:path w="1848484" h="1522095">
                  <a:moveTo>
                    <a:pt x="1848032" y="393060"/>
                  </a:moveTo>
                  <a:lnTo>
                    <a:pt x="638409" y="393060"/>
                  </a:lnTo>
                  <a:lnTo>
                    <a:pt x="631586" y="392114"/>
                  </a:lnTo>
                  <a:lnTo>
                    <a:pt x="613972" y="366561"/>
                  </a:lnTo>
                  <a:lnTo>
                    <a:pt x="615418" y="360244"/>
                  </a:lnTo>
                  <a:lnTo>
                    <a:pt x="642412" y="325179"/>
                  </a:lnTo>
                  <a:lnTo>
                    <a:pt x="679289" y="283554"/>
                  </a:lnTo>
                  <a:lnTo>
                    <a:pt x="728968" y="232405"/>
                  </a:lnTo>
                  <a:lnTo>
                    <a:pt x="758547" y="204158"/>
                  </a:lnTo>
                  <a:lnTo>
                    <a:pt x="791253" y="174609"/>
                  </a:lnTo>
                  <a:lnTo>
                    <a:pt x="827063" y="144117"/>
                  </a:lnTo>
                  <a:lnTo>
                    <a:pt x="865951" y="113044"/>
                  </a:lnTo>
                  <a:lnTo>
                    <a:pt x="907894" y="81747"/>
                  </a:lnTo>
                  <a:lnTo>
                    <a:pt x="952866" y="50588"/>
                  </a:lnTo>
                  <a:lnTo>
                    <a:pt x="1000844" y="19926"/>
                  </a:lnTo>
                  <a:lnTo>
                    <a:pt x="1034913" y="0"/>
                  </a:lnTo>
                  <a:lnTo>
                    <a:pt x="1133133" y="0"/>
                  </a:lnTo>
                  <a:lnTo>
                    <a:pt x="1096389" y="18684"/>
                  </a:lnTo>
                  <a:lnTo>
                    <a:pt x="1050151" y="44515"/>
                  </a:lnTo>
                  <a:lnTo>
                    <a:pt x="1006310" y="71188"/>
                  </a:lnTo>
                  <a:lnTo>
                    <a:pt x="964885" y="98437"/>
                  </a:lnTo>
                  <a:lnTo>
                    <a:pt x="925893" y="125995"/>
                  </a:lnTo>
                  <a:lnTo>
                    <a:pt x="889354" y="153595"/>
                  </a:lnTo>
                  <a:lnTo>
                    <a:pt x="855286" y="180972"/>
                  </a:lnTo>
                  <a:lnTo>
                    <a:pt x="823706" y="207859"/>
                  </a:lnTo>
                  <a:lnTo>
                    <a:pt x="794632" y="233989"/>
                  </a:lnTo>
                  <a:lnTo>
                    <a:pt x="744080" y="282913"/>
                  </a:lnTo>
                  <a:lnTo>
                    <a:pt x="703773" y="325614"/>
                  </a:lnTo>
                  <a:lnTo>
                    <a:pt x="687508" y="343964"/>
                  </a:lnTo>
                  <a:lnTo>
                    <a:pt x="1848032" y="343964"/>
                  </a:lnTo>
                  <a:lnTo>
                    <a:pt x="1848032" y="393060"/>
                  </a:lnTo>
                  <a:close/>
                </a:path>
              </a:pathLst>
            </a:custGeom>
            <a:solidFill>
              <a:srgbClr val="3A668B"/>
            </a:solidFill>
          </p:spPr>
          <p:txBody>
            <a:bodyPr wrap="square" lIns="0" tIns="0" rIns="0" bIns="0" rtlCol="0"/>
            <a:lstStyle/>
            <a:p>
              <a:endParaRPr/>
            </a:p>
          </p:txBody>
        </p:sp>
      </p:grpSp>
      <p:sp>
        <p:nvSpPr>
          <p:cNvPr id="16" name="object 16"/>
          <p:cNvSpPr txBox="1">
            <a:spLocks noGrp="1"/>
          </p:cNvSpPr>
          <p:nvPr>
            <p:ph type="title"/>
          </p:nvPr>
        </p:nvSpPr>
        <p:spPr>
          <a:xfrm>
            <a:off x="7039062" y="383572"/>
            <a:ext cx="4210050" cy="635000"/>
          </a:xfrm>
          <a:prstGeom prst="rect">
            <a:avLst/>
          </a:prstGeom>
        </p:spPr>
        <p:txBody>
          <a:bodyPr vert="horz" wrap="square" lIns="0" tIns="12700" rIns="0" bIns="0" rtlCol="0">
            <a:spAutoFit/>
          </a:bodyPr>
          <a:lstStyle/>
          <a:p>
            <a:pPr marL="12700">
              <a:lnSpc>
                <a:spcPct val="100000"/>
              </a:lnSpc>
              <a:spcBef>
                <a:spcPts val="100"/>
              </a:spcBef>
            </a:pPr>
            <a:r>
              <a:rPr lang="en-US" sz="4000" spc="790" dirty="0">
                <a:solidFill>
                  <a:srgbClr val="1D4E72"/>
                </a:solidFill>
                <a:latin typeface="Comic Sans MS" panose="030F0702030302020204" pitchFamily="66" charset="0"/>
              </a:rPr>
              <a:t>5</a:t>
            </a:r>
            <a:r>
              <a:rPr sz="4000" spc="790" dirty="0">
                <a:solidFill>
                  <a:srgbClr val="1D4E72"/>
                </a:solidFill>
                <a:latin typeface="Comic Sans MS" panose="030F0702030302020204" pitchFamily="66" charset="0"/>
              </a:rPr>
              <a:t>)</a:t>
            </a:r>
            <a:r>
              <a:rPr sz="4000" spc="-204" dirty="0">
                <a:solidFill>
                  <a:srgbClr val="1D4E72"/>
                </a:solidFill>
                <a:latin typeface="Comic Sans MS" panose="030F0702030302020204" pitchFamily="66" charset="0"/>
              </a:rPr>
              <a:t> </a:t>
            </a:r>
            <a:r>
              <a:rPr sz="4000" spc="165" dirty="0">
                <a:solidFill>
                  <a:srgbClr val="1D4E72"/>
                </a:solidFill>
                <a:latin typeface="Comic Sans MS" panose="030F0702030302020204" pitchFamily="66" charset="0"/>
              </a:rPr>
              <a:t>Conclusion</a:t>
            </a:r>
            <a:endParaRPr sz="4000" dirty="0">
              <a:latin typeface="Comic Sans MS" panose="030F0702030302020204" pitchFamily="66" charset="0"/>
            </a:endParaRPr>
          </a:p>
        </p:txBody>
      </p:sp>
      <p:grpSp>
        <p:nvGrpSpPr>
          <p:cNvPr id="17" name="object 17"/>
          <p:cNvGrpSpPr/>
          <p:nvPr/>
        </p:nvGrpSpPr>
        <p:grpSpPr>
          <a:xfrm>
            <a:off x="0" y="4070133"/>
            <a:ext cx="1958339" cy="5651500"/>
            <a:chOff x="0" y="4070133"/>
            <a:chExt cx="1958339" cy="5651500"/>
          </a:xfrm>
        </p:grpSpPr>
        <p:sp>
          <p:nvSpPr>
            <p:cNvPr id="18" name="object 18"/>
            <p:cNvSpPr/>
            <p:nvPr/>
          </p:nvSpPr>
          <p:spPr>
            <a:xfrm>
              <a:off x="0" y="4103328"/>
              <a:ext cx="1936750" cy="5597525"/>
            </a:xfrm>
            <a:custGeom>
              <a:avLst/>
              <a:gdLst/>
              <a:ahLst/>
              <a:cxnLst/>
              <a:rect l="l" t="t" r="r" b="b"/>
              <a:pathLst>
                <a:path w="1936750" h="5597525">
                  <a:moveTo>
                    <a:pt x="138315" y="659013"/>
                  </a:moveTo>
                  <a:lnTo>
                    <a:pt x="117938" y="583155"/>
                  </a:lnTo>
                  <a:lnTo>
                    <a:pt x="105006" y="532817"/>
                  </a:lnTo>
                  <a:lnTo>
                    <a:pt x="92671" y="483027"/>
                  </a:lnTo>
                  <a:lnTo>
                    <a:pt x="80919" y="433793"/>
                  </a:lnTo>
                  <a:lnTo>
                    <a:pt x="69736" y="385121"/>
                  </a:lnTo>
                  <a:lnTo>
                    <a:pt x="59110" y="337020"/>
                  </a:lnTo>
                  <a:lnTo>
                    <a:pt x="49025" y="289496"/>
                  </a:lnTo>
                  <a:lnTo>
                    <a:pt x="39469" y="242557"/>
                  </a:lnTo>
                  <a:lnTo>
                    <a:pt x="30429" y="196209"/>
                  </a:lnTo>
                  <a:lnTo>
                    <a:pt x="21891" y="150459"/>
                  </a:lnTo>
                  <a:lnTo>
                    <a:pt x="13840" y="105316"/>
                  </a:lnTo>
                  <a:lnTo>
                    <a:pt x="50277" y="101338"/>
                  </a:lnTo>
                  <a:lnTo>
                    <a:pt x="94886" y="91306"/>
                  </a:lnTo>
                  <a:lnTo>
                    <a:pt x="144799" y="72996"/>
                  </a:lnTo>
                  <a:lnTo>
                    <a:pt x="197149" y="44187"/>
                  </a:lnTo>
                  <a:lnTo>
                    <a:pt x="239797" y="11046"/>
                  </a:lnTo>
                  <a:lnTo>
                    <a:pt x="251474" y="0"/>
                  </a:lnTo>
                  <a:lnTo>
                    <a:pt x="311539" y="12315"/>
                  </a:lnTo>
                  <a:lnTo>
                    <a:pt x="369490" y="25099"/>
                  </a:lnTo>
                  <a:lnTo>
                    <a:pt x="425291" y="38258"/>
                  </a:lnTo>
                  <a:lnTo>
                    <a:pt x="478907" y="51703"/>
                  </a:lnTo>
                  <a:lnTo>
                    <a:pt x="530304" y="65340"/>
                  </a:lnTo>
                  <a:lnTo>
                    <a:pt x="579445" y="79080"/>
                  </a:lnTo>
                  <a:lnTo>
                    <a:pt x="626295" y="92829"/>
                  </a:lnTo>
                  <a:lnTo>
                    <a:pt x="670819" y="106497"/>
                  </a:lnTo>
                  <a:lnTo>
                    <a:pt x="712982" y="119993"/>
                  </a:lnTo>
                  <a:lnTo>
                    <a:pt x="752747" y="133223"/>
                  </a:lnTo>
                  <a:lnTo>
                    <a:pt x="790080" y="146098"/>
                  </a:lnTo>
                  <a:lnTo>
                    <a:pt x="876200" y="177602"/>
                  </a:lnTo>
                  <a:lnTo>
                    <a:pt x="955572" y="208988"/>
                  </a:lnTo>
                  <a:lnTo>
                    <a:pt x="1028469" y="240121"/>
                  </a:lnTo>
                  <a:lnTo>
                    <a:pt x="1095163" y="270863"/>
                  </a:lnTo>
                  <a:lnTo>
                    <a:pt x="1155927" y="301076"/>
                  </a:lnTo>
                  <a:lnTo>
                    <a:pt x="1211033" y="330623"/>
                  </a:lnTo>
                  <a:lnTo>
                    <a:pt x="1260754" y="359366"/>
                  </a:lnTo>
                  <a:lnTo>
                    <a:pt x="1305362" y="387168"/>
                  </a:lnTo>
                  <a:lnTo>
                    <a:pt x="1345130" y="413890"/>
                  </a:lnTo>
                  <a:lnTo>
                    <a:pt x="1380330" y="439397"/>
                  </a:lnTo>
                  <a:lnTo>
                    <a:pt x="1411234" y="463549"/>
                  </a:lnTo>
                  <a:lnTo>
                    <a:pt x="1461245" y="507242"/>
                  </a:lnTo>
                  <a:lnTo>
                    <a:pt x="1497344" y="543869"/>
                  </a:lnTo>
                  <a:lnTo>
                    <a:pt x="1529311" y="582050"/>
                  </a:lnTo>
                  <a:lnTo>
                    <a:pt x="117938" y="582050"/>
                  </a:lnTo>
                  <a:lnTo>
                    <a:pt x="123036" y="601390"/>
                  </a:lnTo>
                  <a:lnTo>
                    <a:pt x="128126" y="620531"/>
                  </a:lnTo>
                  <a:lnTo>
                    <a:pt x="138315" y="659013"/>
                  </a:lnTo>
                  <a:close/>
                </a:path>
                <a:path w="1936750" h="5597525">
                  <a:moveTo>
                    <a:pt x="128126" y="620531"/>
                  </a:moveTo>
                  <a:lnTo>
                    <a:pt x="123036" y="601390"/>
                  </a:lnTo>
                  <a:lnTo>
                    <a:pt x="117938" y="582050"/>
                  </a:lnTo>
                  <a:lnTo>
                    <a:pt x="128126" y="620531"/>
                  </a:lnTo>
                  <a:close/>
                </a:path>
                <a:path w="1936750" h="5597525">
                  <a:moveTo>
                    <a:pt x="702959" y="5597171"/>
                  </a:moveTo>
                  <a:lnTo>
                    <a:pt x="636775" y="5584442"/>
                  </a:lnTo>
                  <a:lnTo>
                    <a:pt x="575639" y="5567371"/>
                  </a:lnTo>
                  <a:lnTo>
                    <a:pt x="519737" y="5547065"/>
                  </a:lnTo>
                  <a:lnTo>
                    <a:pt x="469255" y="5524633"/>
                  </a:lnTo>
                  <a:lnTo>
                    <a:pt x="424379" y="5501185"/>
                  </a:lnTo>
                  <a:lnTo>
                    <a:pt x="385294" y="5477830"/>
                  </a:lnTo>
                  <a:lnTo>
                    <a:pt x="352187" y="5455675"/>
                  </a:lnTo>
                  <a:lnTo>
                    <a:pt x="304650" y="5419405"/>
                  </a:lnTo>
                  <a:lnTo>
                    <a:pt x="0" y="4928626"/>
                  </a:lnTo>
                  <a:lnTo>
                    <a:pt x="0" y="2892443"/>
                  </a:lnTo>
                  <a:lnTo>
                    <a:pt x="458569" y="1567191"/>
                  </a:lnTo>
                  <a:lnTo>
                    <a:pt x="439507" y="1522888"/>
                  </a:lnTo>
                  <a:lnTo>
                    <a:pt x="420466" y="1477786"/>
                  </a:lnTo>
                  <a:lnTo>
                    <a:pt x="401469" y="1431893"/>
                  </a:lnTo>
                  <a:lnTo>
                    <a:pt x="382536" y="1385214"/>
                  </a:lnTo>
                  <a:lnTo>
                    <a:pt x="363691" y="1337756"/>
                  </a:lnTo>
                  <a:lnTo>
                    <a:pt x="344953" y="1289525"/>
                  </a:lnTo>
                  <a:lnTo>
                    <a:pt x="326345" y="1240527"/>
                  </a:lnTo>
                  <a:lnTo>
                    <a:pt x="307888" y="1190768"/>
                  </a:lnTo>
                  <a:lnTo>
                    <a:pt x="289605" y="1140254"/>
                  </a:lnTo>
                  <a:lnTo>
                    <a:pt x="271516" y="1088991"/>
                  </a:lnTo>
                  <a:lnTo>
                    <a:pt x="253643" y="1036987"/>
                  </a:lnTo>
                  <a:lnTo>
                    <a:pt x="236007" y="984246"/>
                  </a:lnTo>
                  <a:lnTo>
                    <a:pt x="218631" y="930775"/>
                  </a:lnTo>
                  <a:lnTo>
                    <a:pt x="204124" y="884541"/>
                  </a:lnTo>
                  <a:lnTo>
                    <a:pt x="190019" y="838684"/>
                  </a:lnTo>
                  <a:lnTo>
                    <a:pt x="176351" y="793202"/>
                  </a:lnTo>
                  <a:lnTo>
                    <a:pt x="163155" y="748096"/>
                  </a:lnTo>
                  <a:lnTo>
                    <a:pt x="150465" y="703367"/>
                  </a:lnTo>
                  <a:lnTo>
                    <a:pt x="138315" y="659013"/>
                  </a:lnTo>
                  <a:lnTo>
                    <a:pt x="133217" y="639673"/>
                  </a:lnTo>
                  <a:lnTo>
                    <a:pt x="128126" y="620531"/>
                  </a:lnTo>
                  <a:lnTo>
                    <a:pt x="117938" y="582050"/>
                  </a:lnTo>
                  <a:lnTo>
                    <a:pt x="1529311" y="582050"/>
                  </a:lnTo>
                  <a:lnTo>
                    <a:pt x="1563557" y="628770"/>
                  </a:lnTo>
                  <a:lnTo>
                    <a:pt x="1590991" y="671205"/>
                  </a:lnTo>
                  <a:lnTo>
                    <a:pt x="1612914" y="708970"/>
                  </a:lnTo>
                  <a:lnTo>
                    <a:pt x="1629766" y="740578"/>
                  </a:lnTo>
                  <a:lnTo>
                    <a:pt x="1629081" y="764337"/>
                  </a:lnTo>
                  <a:lnTo>
                    <a:pt x="1628143" y="811891"/>
                  </a:lnTo>
                  <a:lnTo>
                    <a:pt x="1627458" y="835676"/>
                  </a:lnTo>
                  <a:lnTo>
                    <a:pt x="1154498" y="1656623"/>
                  </a:lnTo>
                  <a:lnTo>
                    <a:pt x="1936393" y="3504593"/>
                  </a:lnTo>
                  <a:lnTo>
                    <a:pt x="1105828" y="5419405"/>
                  </a:lnTo>
                  <a:lnTo>
                    <a:pt x="1063920" y="5451418"/>
                  </a:lnTo>
                  <a:lnTo>
                    <a:pt x="1031813" y="5473029"/>
                  </a:lnTo>
                  <a:lnTo>
                    <a:pt x="992692" y="5496597"/>
                  </a:lnTo>
                  <a:lnTo>
                    <a:pt x="946874" y="5520792"/>
                  </a:lnTo>
                  <a:lnTo>
                    <a:pt x="894675" y="5544279"/>
                  </a:lnTo>
                  <a:lnTo>
                    <a:pt x="836412" y="5565727"/>
                  </a:lnTo>
                  <a:lnTo>
                    <a:pt x="772401" y="5583802"/>
                  </a:lnTo>
                  <a:lnTo>
                    <a:pt x="702959" y="5597171"/>
                  </a:lnTo>
                  <a:close/>
                </a:path>
              </a:pathLst>
            </a:custGeom>
            <a:solidFill>
              <a:srgbClr val="FF724E"/>
            </a:solidFill>
          </p:spPr>
          <p:txBody>
            <a:bodyPr wrap="square" lIns="0" tIns="0" rIns="0" bIns="0" rtlCol="0"/>
            <a:lstStyle/>
            <a:p>
              <a:endParaRPr/>
            </a:p>
          </p:txBody>
        </p:sp>
        <p:sp>
          <p:nvSpPr>
            <p:cNvPr id="19" name="object 19"/>
            <p:cNvSpPr/>
            <p:nvPr/>
          </p:nvSpPr>
          <p:spPr>
            <a:xfrm>
              <a:off x="0" y="4079880"/>
              <a:ext cx="1645285" cy="5630545"/>
            </a:xfrm>
            <a:custGeom>
              <a:avLst/>
              <a:gdLst/>
              <a:ahLst/>
              <a:cxnLst/>
              <a:rect l="l" t="t" r="r" b="b"/>
              <a:pathLst>
                <a:path w="1645285" h="5630545">
                  <a:moveTo>
                    <a:pt x="0" y="3215093"/>
                  </a:moveTo>
                  <a:lnTo>
                    <a:pt x="0" y="2393588"/>
                  </a:lnTo>
                  <a:lnTo>
                    <a:pt x="287676" y="1625708"/>
                  </a:lnTo>
                  <a:lnTo>
                    <a:pt x="225140" y="1380310"/>
                  </a:lnTo>
                  <a:lnTo>
                    <a:pt x="0" y="494517"/>
                  </a:lnTo>
                  <a:lnTo>
                    <a:pt x="0" y="34439"/>
                  </a:lnTo>
                  <a:lnTo>
                    <a:pt x="39231" y="13372"/>
                  </a:lnTo>
                  <a:lnTo>
                    <a:pt x="86341" y="1330"/>
                  </a:lnTo>
                  <a:lnTo>
                    <a:pt x="137031" y="0"/>
                  </a:lnTo>
                  <a:lnTo>
                    <a:pt x="189237" y="9869"/>
                  </a:lnTo>
                  <a:lnTo>
                    <a:pt x="227371" y="10498"/>
                  </a:lnTo>
                  <a:lnTo>
                    <a:pt x="267469" y="12837"/>
                  </a:lnTo>
                  <a:lnTo>
                    <a:pt x="309413" y="16873"/>
                  </a:lnTo>
                  <a:lnTo>
                    <a:pt x="353084" y="22595"/>
                  </a:lnTo>
                  <a:lnTo>
                    <a:pt x="398362" y="29991"/>
                  </a:lnTo>
                  <a:lnTo>
                    <a:pt x="445129" y="39048"/>
                  </a:lnTo>
                  <a:lnTo>
                    <a:pt x="493267" y="49753"/>
                  </a:lnTo>
                  <a:lnTo>
                    <a:pt x="542657" y="62096"/>
                  </a:lnTo>
                  <a:lnTo>
                    <a:pt x="593179" y="76063"/>
                  </a:lnTo>
                  <a:lnTo>
                    <a:pt x="644716" y="91642"/>
                  </a:lnTo>
                  <a:lnTo>
                    <a:pt x="697148" y="108822"/>
                  </a:lnTo>
                  <a:lnTo>
                    <a:pt x="750357" y="127589"/>
                  </a:lnTo>
                  <a:lnTo>
                    <a:pt x="804224" y="147933"/>
                  </a:lnTo>
                  <a:lnTo>
                    <a:pt x="858631" y="169840"/>
                  </a:lnTo>
                  <a:lnTo>
                    <a:pt x="913458" y="193299"/>
                  </a:lnTo>
                  <a:lnTo>
                    <a:pt x="961931" y="215061"/>
                  </a:lnTo>
                  <a:lnTo>
                    <a:pt x="1009361" y="237553"/>
                  </a:lnTo>
                  <a:lnTo>
                    <a:pt x="1055668" y="260675"/>
                  </a:lnTo>
                  <a:lnTo>
                    <a:pt x="1100772" y="284329"/>
                  </a:lnTo>
                  <a:lnTo>
                    <a:pt x="1144591" y="308415"/>
                  </a:lnTo>
                  <a:lnTo>
                    <a:pt x="1187044" y="332834"/>
                  </a:lnTo>
                  <a:lnTo>
                    <a:pt x="1228051" y="357488"/>
                  </a:lnTo>
                  <a:lnTo>
                    <a:pt x="1309515" y="410699"/>
                  </a:lnTo>
                  <a:lnTo>
                    <a:pt x="1367248" y="451893"/>
                  </a:lnTo>
                  <a:lnTo>
                    <a:pt x="1420326" y="493209"/>
                  </a:lnTo>
                  <a:lnTo>
                    <a:pt x="1468476" y="534392"/>
                  </a:lnTo>
                  <a:lnTo>
                    <a:pt x="1477771" y="543219"/>
                  </a:lnTo>
                  <a:lnTo>
                    <a:pt x="245816" y="543219"/>
                  </a:lnTo>
                  <a:lnTo>
                    <a:pt x="257652" y="589499"/>
                  </a:lnTo>
                  <a:lnTo>
                    <a:pt x="269407" y="635793"/>
                  </a:lnTo>
                  <a:lnTo>
                    <a:pt x="281108" y="682113"/>
                  </a:lnTo>
                  <a:lnTo>
                    <a:pt x="316157" y="821371"/>
                  </a:lnTo>
                  <a:lnTo>
                    <a:pt x="327912" y="867934"/>
                  </a:lnTo>
                  <a:lnTo>
                    <a:pt x="339748" y="914591"/>
                  </a:lnTo>
                  <a:lnTo>
                    <a:pt x="363661" y="1010865"/>
                  </a:lnTo>
                  <a:lnTo>
                    <a:pt x="387468" y="1107044"/>
                  </a:lnTo>
                  <a:lnTo>
                    <a:pt x="411159" y="1203127"/>
                  </a:lnTo>
                  <a:lnTo>
                    <a:pt x="434721" y="1299114"/>
                  </a:lnTo>
                  <a:lnTo>
                    <a:pt x="446451" y="1347072"/>
                  </a:lnTo>
                  <a:lnTo>
                    <a:pt x="458144" y="1395006"/>
                  </a:lnTo>
                  <a:lnTo>
                    <a:pt x="469801" y="1442916"/>
                  </a:lnTo>
                  <a:lnTo>
                    <a:pt x="481418" y="1490802"/>
                  </a:lnTo>
                  <a:lnTo>
                    <a:pt x="492996" y="1538664"/>
                  </a:lnTo>
                  <a:lnTo>
                    <a:pt x="504532" y="1586502"/>
                  </a:lnTo>
                  <a:lnTo>
                    <a:pt x="516025" y="1634316"/>
                  </a:lnTo>
                  <a:lnTo>
                    <a:pt x="527475" y="1682106"/>
                  </a:lnTo>
                  <a:lnTo>
                    <a:pt x="538878" y="1729872"/>
                  </a:lnTo>
                  <a:lnTo>
                    <a:pt x="0" y="3215093"/>
                  </a:lnTo>
                  <a:close/>
                </a:path>
                <a:path w="1645285" h="5630545">
                  <a:moveTo>
                    <a:pt x="1309515" y="410699"/>
                  </a:moveTo>
                  <a:lnTo>
                    <a:pt x="1228051" y="357488"/>
                  </a:lnTo>
                  <a:lnTo>
                    <a:pt x="1249053" y="370424"/>
                  </a:lnTo>
                  <a:lnTo>
                    <a:pt x="1269627" y="383679"/>
                  </a:lnTo>
                  <a:lnTo>
                    <a:pt x="1289779" y="397142"/>
                  </a:lnTo>
                  <a:lnTo>
                    <a:pt x="1309515" y="410699"/>
                  </a:lnTo>
                  <a:close/>
                </a:path>
                <a:path w="1645285" h="5630545">
                  <a:moveTo>
                    <a:pt x="1388076" y="955822"/>
                  </a:moveTo>
                  <a:lnTo>
                    <a:pt x="1343827" y="955111"/>
                  </a:lnTo>
                  <a:lnTo>
                    <a:pt x="1296914" y="952117"/>
                  </a:lnTo>
                  <a:lnTo>
                    <a:pt x="1247526" y="946856"/>
                  </a:lnTo>
                  <a:lnTo>
                    <a:pt x="1195850" y="939344"/>
                  </a:lnTo>
                  <a:lnTo>
                    <a:pt x="1142074" y="929596"/>
                  </a:lnTo>
                  <a:lnTo>
                    <a:pt x="1086387" y="917629"/>
                  </a:lnTo>
                  <a:lnTo>
                    <a:pt x="1028977" y="903458"/>
                  </a:lnTo>
                  <a:lnTo>
                    <a:pt x="970031" y="887100"/>
                  </a:lnTo>
                  <a:lnTo>
                    <a:pt x="909737" y="868570"/>
                  </a:lnTo>
                  <a:lnTo>
                    <a:pt x="848284" y="847884"/>
                  </a:lnTo>
                  <a:lnTo>
                    <a:pt x="785860" y="825058"/>
                  </a:lnTo>
                  <a:lnTo>
                    <a:pt x="722652" y="800107"/>
                  </a:lnTo>
                  <a:lnTo>
                    <a:pt x="658850" y="773048"/>
                  </a:lnTo>
                  <a:lnTo>
                    <a:pt x="607012" y="749628"/>
                  </a:lnTo>
                  <a:lnTo>
                    <a:pt x="556443" y="725459"/>
                  </a:lnTo>
                  <a:lnTo>
                    <a:pt x="507237" y="700636"/>
                  </a:lnTo>
                  <a:lnTo>
                    <a:pt x="459486" y="675253"/>
                  </a:lnTo>
                  <a:lnTo>
                    <a:pt x="413283" y="649403"/>
                  </a:lnTo>
                  <a:lnTo>
                    <a:pt x="368722" y="623181"/>
                  </a:lnTo>
                  <a:lnTo>
                    <a:pt x="325895" y="596680"/>
                  </a:lnTo>
                  <a:lnTo>
                    <a:pt x="284896" y="569995"/>
                  </a:lnTo>
                  <a:lnTo>
                    <a:pt x="245816" y="543219"/>
                  </a:lnTo>
                  <a:lnTo>
                    <a:pt x="1477771" y="543219"/>
                  </a:lnTo>
                  <a:lnTo>
                    <a:pt x="1511429" y="575185"/>
                  </a:lnTo>
                  <a:lnTo>
                    <a:pt x="1548912" y="615335"/>
                  </a:lnTo>
                  <a:lnTo>
                    <a:pt x="1580657" y="654584"/>
                  </a:lnTo>
                  <a:lnTo>
                    <a:pt x="1606390" y="692678"/>
                  </a:lnTo>
                  <a:lnTo>
                    <a:pt x="1625843" y="729361"/>
                  </a:lnTo>
                  <a:lnTo>
                    <a:pt x="1644821" y="797470"/>
                  </a:lnTo>
                  <a:lnTo>
                    <a:pt x="1643805" y="828386"/>
                  </a:lnTo>
                  <a:lnTo>
                    <a:pt x="1623610" y="877419"/>
                  </a:lnTo>
                  <a:lnTo>
                    <a:pt x="1587102" y="911257"/>
                  </a:lnTo>
                  <a:lnTo>
                    <a:pt x="1534674" y="935519"/>
                  </a:lnTo>
                  <a:lnTo>
                    <a:pt x="1467831" y="950332"/>
                  </a:lnTo>
                  <a:lnTo>
                    <a:pt x="1429473" y="954234"/>
                  </a:lnTo>
                  <a:lnTo>
                    <a:pt x="1388076" y="955822"/>
                  </a:lnTo>
                  <a:close/>
                </a:path>
                <a:path w="1645285" h="5630545">
                  <a:moveTo>
                    <a:pt x="578991" y="5630029"/>
                  </a:moveTo>
                  <a:lnTo>
                    <a:pt x="535472" y="5628534"/>
                  </a:lnTo>
                  <a:lnTo>
                    <a:pt x="464889" y="5620804"/>
                  </a:lnTo>
                  <a:lnTo>
                    <a:pt x="399222" y="5607829"/>
                  </a:lnTo>
                  <a:lnTo>
                    <a:pt x="338633" y="5590680"/>
                  </a:lnTo>
                  <a:lnTo>
                    <a:pt x="283286" y="5570432"/>
                  </a:lnTo>
                  <a:lnTo>
                    <a:pt x="233345" y="5548158"/>
                  </a:lnTo>
                  <a:lnTo>
                    <a:pt x="188971" y="5524930"/>
                  </a:lnTo>
                  <a:lnTo>
                    <a:pt x="150328" y="5501823"/>
                  </a:lnTo>
                  <a:lnTo>
                    <a:pt x="117580" y="5479908"/>
                  </a:lnTo>
                  <a:lnTo>
                    <a:pt x="70420" y="5443951"/>
                  </a:lnTo>
                  <a:lnTo>
                    <a:pt x="0" y="5330239"/>
                  </a:lnTo>
                  <a:lnTo>
                    <a:pt x="0" y="4914422"/>
                  </a:lnTo>
                  <a:lnTo>
                    <a:pt x="303500" y="5443951"/>
                  </a:lnTo>
                  <a:lnTo>
                    <a:pt x="324058" y="5460377"/>
                  </a:lnTo>
                  <a:lnTo>
                    <a:pt x="383901" y="5502378"/>
                  </a:lnTo>
                  <a:lnTo>
                    <a:pt x="422871" y="5525737"/>
                  </a:lnTo>
                  <a:lnTo>
                    <a:pt x="467661" y="5549190"/>
                  </a:lnTo>
                  <a:lnTo>
                    <a:pt x="518113" y="5571628"/>
                  </a:lnTo>
                  <a:lnTo>
                    <a:pt x="574069" y="5591944"/>
                  </a:lnTo>
                  <a:lnTo>
                    <a:pt x="635372" y="5609029"/>
                  </a:lnTo>
                  <a:lnTo>
                    <a:pt x="701861" y="5621774"/>
                  </a:lnTo>
                  <a:lnTo>
                    <a:pt x="662175" y="5626649"/>
                  </a:lnTo>
                  <a:lnTo>
                    <a:pt x="621221" y="5629400"/>
                  </a:lnTo>
                  <a:lnTo>
                    <a:pt x="578991" y="5630029"/>
                  </a:lnTo>
                  <a:close/>
                </a:path>
              </a:pathLst>
            </a:custGeom>
            <a:solidFill>
              <a:srgbClr val="BD7E21"/>
            </a:solidFill>
          </p:spPr>
          <p:txBody>
            <a:bodyPr wrap="square" lIns="0" tIns="0" rIns="0" bIns="0" rtlCol="0"/>
            <a:lstStyle/>
            <a:p>
              <a:endParaRPr/>
            </a:p>
          </p:txBody>
        </p:sp>
        <p:sp>
          <p:nvSpPr>
            <p:cNvPr id="20" name="object 20"/>
            <p:cNvSpPr/>
            <p:nvPr/>
          </p:nvSpPr>
          <p:spPr>
            <a:xfrm>
              <a:off x="6889" y="4132758"/>
              <a:ext cx="1544955" cy="826135"/>
            </a:xfrm>
            <a:custGeom>
              <a:avLst/>
              <a:gdLst/>
              <a:ahLst/>
              <a:cxnLst/>
              <a:rect l="l" t="t" r="r" b="b"/>
              <a:pathLst>
                <a:path w="1544955" h="826135">
                  <a:moveTo>
                    <a:pt x="1328642" y="825516"/>
                  </a:moveTo>
                  <a:lnTo>
                    <a:pt x="1285784" y="823815"/>
                  </a:lnTo>
                  <a:lnTo>
                    <a:pt x="1239962" y="819704"/>
                  </a:lnTo>
                  <a:lnTo>
                    <a:pt x="1191398" y="813207"/>
                  </a:lnTo>
                  <a:lnTo>
                    <a:pt x="1140316" y="804346"/>
                  </a:lnTo>
                  <a:lnTo>
                    <a:pt x="1086939" y="793144"/>
                  </a:lnTo>
                  <a:lnTo>
                    <a:pt x="1031490" y="779625"/>
                  </a:lnTo>
                  <a:lnTo>
                    <a:pt x="974192" y="763811"/>
                  </a:lnTo>
                  <a:lnTo>
                    <a:pt x="915269" y="745726"/>
                  </a:lnTo>
                  <a:lnTo>
                    <a:pt x="854942" y="725391"/>
                  </a:lnTo>
                  <a:lnTo>
                    <a:pt x="793437" y="702831"/>
                  </a:lnTo>
                  <a:lnTo>
                    <a:pt x="730975" y="678068"/>
                  </a:lnTo>
                  <a:lnTo>
                    <a:pt x="667780" y="651125"/>
                  </a:lnTo>
                  <a:lnTo>
                    <a:pt x="605287" y="622597"/>
                  </a:lnTo>
                  <a:lnTo>
                    <a:pt x="544881" y="593164"/>
                  </a:lnTo>
                  <a:lnTo>
                    <a:pt x="486731" y="562971"/>
                  </a:lnTo>
                  <a:lnTo>
                    <a:pt x="431005" y="532166"/>
                  </a:lnTo>
                  <a:lnTo>
                    <a:pt x="377872" y="500896"/>
                  </a:lnTo>
                  <a:lnTo>
                    <a:pt x="327501" y="469307"/>
                  </a:lnTo>
                  <a:lnTo>
                    <a:pt x="280061" y="437547"/>
                  </a:lnTo>
                  <a:lnTo>
                    <a:pt x="235722" y="405762"/>
                  </a:lnTo>
                  <a:lnTo>
                    <a:pt x="194651" y="374099"/>
                  </a:lnTo>
                  <a:lnTo>
                    <a:pt x="157019" y="342705"/>
                  </a:lnTo>
                  <a:lnTo>
                    <a:pt x="122993" y="311728"/>
                  </a:lnTo>
                  <a:lnTo>
                    <a:pt x="92743" y="281313"/>
                  </a:lnTo>
                  <a:lnTo>
                    <a:pt x="66439" y="251608"/>
                  </a:lnTo>
                  <a:lnTo>
                    <a:pt x="26339" y="194915"/>
                  </a:lnTo>
                  <a:lnTo>
                    <a:pt x="4046" y="142824"/>
                  </a:lnTo>
                  <a:lnTo>
                    <a:pt x="0" y="118871"/>
                  </a:lnTo>
                  <a:lnTo>
                    <a:pt x="911" y="96510"/>
                  </a:lnTo>
                  <a:lnTo>
                    <a:pt x="18053" y="57485"/>
                  </a:lnTo>
                  <a:lnTo>
                    <a:pt x="54288" y="28439"/>
                  </a:lnTo>
                  <a:lnTo>
                    <a:pt x="107739" y="9582"/>
                  </a:lnTo>
                  <a:lnTo>
                    <a:pt x="176622" y="731"/>
                  </a:lnTo>
                  <a:lnTo>
                    <a:pt x="216292" y="0"/>
                  </a:lnTo>
                  <a:lnTo>
                    <a:pt x="259149" y="1701"/>
                  </a:lnTo>
                  <a:lnTo>
                    <a:pt x="304972" y="5811"/>
                  </a:lnTo>
                  <a:lnTo>
                    <a:pt x="353535" y="12309"/>
                  </a:lnTo>
                  <a:lnTo>
                    <a:pt x="404617" y="21170"/>
                  </a:lnTo>
                  <a:lnTo>
                    <a:pt x="457993" y="32371"/>
                  </a:lnTo>
                  <a:lnTo>
                    <a:pt x="513441" y="45890"/>
                  </a:lnTo>
                  <a:lnTo>
                    <a:pt x="570737" y="61704"/>
                  </a:lnTo>
                  <a:lnTo>
                    <a:pt x="629658" y="79790"/>
                  </a:lnTo>
                  <a:lnTo>
                    <a:pt x="689980" y="100124"/>
                  </a:lnTo>
                  <a:lnTo>
                    <a:pt x="751481" y="122685"/>
                  </a:lnTo>
                  <a:lnTo>
                    <a:pt x="813937" y="147448"/>
                  </a:lnTo>
                  <a:lnTo>
                    <a:pt x="877124" y="174391"/>
                  </a:lnTo>
                  <a:lnTo>
                    <a:pt x="932362" y="199521"/>
                  </a:lnTo>
                  <a:lnTo>
                    <a:pt x="985963" y="225349"/>
                  </a:lnTo>
                  <a:lnTo>
                    <a:pt x="1037816" y="251777"/>
                  </a:lnTo>
                  <a:lnTo>
                    <a:pt x="1087810" y="278706"/>
                  </a:lnTo>
                  <a:lnTo>
                    <a:pt x="1135835" y="306036"/>
                  </a:lnTo>
                  <a:lnTo>
                    <a:pt x="1181778" y="333668"/>
                  </a:lnTo>
                  <a:lnTo>
                    <a:pt x="1225528" y="361503"/>
                  </a:lnTo>
                  <a:lnTo>
                    <a:pt x="1266975" y="389443"/>
                  </a:lnTo>
                  <a:lnTo>
                    <a:pt x="1306007" y="417388"/>
                  </a:lnTo>
                  <a:lnTo>
                    <a:pt x="1342512" y="445239"/>
                  </a:lnTo>
                  <a:lnTo>
                    <a:pt x="1376380" y="472898"/>
                  </a:lnTo>
                  <a:lnTo>
                    <a:pt x="1407500" y="500264"/>
                  </a:lnTo>
                  <a:lnTo>
                    <a:pt x="1435759" y="527240"/>
                  </a:lnTo>
                  <a:lnTo>
                    <a:pt x="1518725" y="630733"/>
                  </a:lnTo>
                  <a:lnTo>
                    <a:pt x="1519283" y="630733"/>
                  </a:lnTo>
                  <a:lnTo>
                    <a:pt x="1534785" y="662671"/>
                  </a:lnTo>
                  <a:lnTo>
                    <a:pt x="1543630" y="693852"/>
                  </a:lnTo>
                  <a:lnTo>
                    <a:pt x="1544843" y="722910"/>
                  </a:lnTo>
                  <a:lnTo>
                    <a:pt x="1538007" y="749629"/>
                  </a:lnTo>
                  <a:lnTo>
                    <a:pt x="1511039" y="783838"/>
                  </a:lnTo>
                  <a:lnTo>
                    <a:pt x="1465966" y="807767"/>
                  </a:lnTo>
                  <a:lnTo>
                    <a:pt x="1404572" y="821598"/>
                  </a:lnTo>
                  <a:lnTo>
                    <a:pt x="1368312" y="824785"/>
                  </a:lnTo>
                  <a:lnTo>
                    <a:pt x="1328642" y="825516"/>
                  </a:lnTo>
                  <a:close/>
                </a:path>
                <a:path w="1544955" h="826135">
                  <a:moveTo>
                    <a:pt x="1518725" y="630733"/>
                  </a:moveTo>
                  <a:lnTo>
                    <a:pt x="1461048" y="553725"/>
                  </a:lnTo>
                  <a:lnTo>
                    <a:pt x="1514556" y="624100"/>
                  </a:lnTo>
                  <a:lnTo>
                    <a:pt x="1518725" y="630733"/>
                  </a:lnTo>
                  <a:close/>
                </a:path>
                <a:path w="1544955" h="826135">
                  <a:moveTo>
                    <a:pt x="1514556" y="624100"/>
                  </a:moveTo>
                  <a:lnTo>
                    <a:pt x="1461048" y="553725"/>
                  </a:lnTo>
                  <a:lnTo>
                    <a:pt x="1478008" y="573247"/>
                  </a:lnTo>
                  <a:lnTo>
                    <a:pt x="1493285" y="592661"/>
                  </a:lnTo>
                  <a:lnTo>
                    <a:pt x="1506863" y="611859"/>
                  </a:lnTo>
                  <a:lnTo>
                    <a:pt x="1514556" y="624100"/>
                  </a:lnTo>
                  <a:close/>
                </a:path>
                <a:path w="1544955" h="826135">
                  <a:moveTo>
                    <a:pt x="1519283" y="630733"/>
                  </a:moveTo>
                  <a:lnTo>
                    <a:pt x="1518725" y="630733"/>
                  </a:lnTo>
                  <a:lnTo>
                    <a:pt x="1514556" y="624100"/>
                  </a:lnTo>
                  <a:lnTo>
                    <a:pt x="1518725" y="629583"/>
                  </a:lnTo>
                  <a:lnTo>
                    <a:pt x="1519283" y="630733"/>
                  </a:lnTo>
                  <a:close/>
                </a:path>
              </a:pathLst>
            </a:custGeom>
            <a:solidFill>
              <a:srgbClr val="FF724E"/>
            </a:solidFill>
          </p:spPr>
          <p:txBody>
            <a:bodyPr wrap="square" lIns="0" tIns="0" rIns="0" bIns="0" rtlCol="0"/>
            <a:lstStyle/>
            <a:p>
              <a:endParaRPr/>
            </a:p>
          </p:txBody>
        </p:sp>
        <p:sp>
          <p:nvSpPr>
            <p:cNvPr id="21" name="object 21"/>
            <p:cNvSpPr/>
            <p:nvPr/>
          </p:nvSpPr>
          <p:spPr>
            <a:xfrm>
              <a:off x="0" y="4070133"/>
              <a:ext cx="1958339" cy="5651500"/>
            </a:xfrm>
            <a:custGeom>
              <a:avLst/>
              <a:gdLst/>
              <a:ahLst/>
              <a:cxnLst/>
              <a:rect l="l" t="t" r="r" b="b"/>
              <a:pathLst>
                <a:path w="1958339" h="5651500">
                  <a:moveTo>
                    <a:pt x="7486" y="76200"/>
                  </a:moveTo>
                  <a:lnTo>
                    <a:pt x="0" y="76200"/>
                  </a:lnTo>
                  <a:lnTo>
                    <a:pt x="0" y="25400"/>
                  </a:lnTo>
                  <a:lnTo>
                    <a:pt x="28830" y="12700"/>
                  </a:lnTo>
                  <a:lnTo>
                    <a:pt x="78486" y="0"/>
                  </a:lnTo>
                  <a:lnTo>
                    <a:pt x="312280" y="0"/>
                  </a:lnTo>
                  <a:lnTo>
                    <a:pt x="357517" y="12700"/>
                  </a:lnTo>
                  <a:lnTo>
                    <a:pt x="404041" y="12700"/>
                  </a:lnTo>
                  <a:lnTo>
                    <a:pt x="500463" y="38100"/>
                  </a:lnTo>
                  <a:lnTo>
                    <a:pt x="114490" y="38100"/>
                  </a:lnTo>
                  <a:lnTo>
                    <a:pt x="55151" y="50800"/>
                  </a:lnTo>
                  <a:lnTo>
                    <a:pt x="7486" y="76200"/>
                  </a:lnTo>
                  <a:close/>
                </a:path>
                <a:path w="1958339" h="5651500">
                  <a:moveTo>
                    <a:pt x="1427190" y="914400"/>
                  </a:moveTo>
                  <a:lnTo>
                    <a:pt x="1281691" y="914400"/>
                  </a:lnTo>
                  <a:lnTo>
                    <a:pt x="1237529" y="901700"/>
                  </a:lnTo>
                  <a:lnTo>
                    <a:pt x="1191602" y="901700"/>
                  </a:lnTo>
                  <a:lnTo>
                    <a:pt x="1144131" y="889000"/>
                  </a:lnTo>
                  <a:lnTo>
                    <a:pt x="943210" y="838200"/>
                  </a:lnTo>
                  <a:lnTo>
                    <a:pt x="891320" y="812800"/>
                  </a:lnTo>
                  <a:lnTo>
                    <a:pt x="839208" y="800100"/>
                  </a:lnTo>
                  <a:lnTo>
                    <a:pt x="787093" y="774700"/>
                  </a:lnTo>
                  <a:lnTo>
                    <a:pt x="735194" y="762000"/>
                  </a:lnTo>
                  <a:lnTo>
                    <a:pt x="683733" y="736600"/>
                  </a:lnTo>
                  <a:lnTo>
                    <a:pt x="520843" y="660400"/>
                  </a:lnTo>
                  <a:lnTo>
                    <a:pt x="468553" y="635000"/>
                  </a:lnTo>
                  <a:lnTo>
                    <a:pt x="417699" y="596900"/>
                  </a:lnTo>
                  <a:lnTo>
                    <a:pt x="368540" y="571500"/>
                  </a:lnTo>
                  <a:lnTo>
                    <a:pt x="321333" y="546100"/>
                  </a:lnTo>
                  <a:lnTo>
                    <a:pt x="276337" y="508000"/>
                  </a:lnTo>
                  <a:lnTo>
                    <a:pt x="233813" y="482600"/>
                  </a:lnTo>
                  <a:lnTo>
                    <a:pt x="194018" y="444500"/>
                  </a:lnTo>
                  <a:lnTo>
                    <a:pt x="157211" y="419100"/>
                  </a:lnTo>
                  <a:lnTo>
                    <a:pt x="123651" y="381000"/>
                  </a:lnTo>
                  <a:lnTo>
                    <a:pt x="93597" y="355600"/>
                  </a:lnTo>
                  <a:lnTo>
                    <a:pt x="67307" y="317500"/>
                  </a:lnTo>
                  <a:lnTo>
                    <a:pt x="45042" y="292100"/>
                  </a:lnTo>
                  <a:lnTo>
                    <a:pt x="27058" y="266700"/>
                  </a:lnTo>
                  <a:lnTo>
                    <a:pt x="13616" y="228600"/>
                  </a:lnTo>
                  <a:lnTo>
                    <a:pt x="4974" y="203200"/>
                  </a:lnTo>
                  <a:lnTo>
                    <a:pt x="1391" y="177800"/>
                  </a:lnTo>
                  <a:lnTo>
                    <a:pt x="3125" y="152400"/>
                  </a:lnTo>
                  <a:lnTo>
                    <a:pt x="10436" y="127000"/>
                  </a:lnTo>
                  <a:lnTo>
                    <a:pt x="33739" y="101600"/>
                  </a:lnTo>
                  <a:lnTo>
                    <a:pt x="68938" y="76200"/>
                  </a:lnTo>
                  <a:lnTo>
                    <a:pt x="114893" y="50800"/>
                  </a:lnTo>
                  <a:lnTo>
                    <a:pt x="170461" y="50800"/>
                  </a:lnTo>
                  <a:lnTo>
                    <a:pt x="234501" y="38100"/>
                  </a:lnTo>
                  <a:lnTo>
                    <a:pt x="500463" y="38100"/>
                  </a:lnTo>
                  <a:lnTo>
                    <a:pt x="651723" y="76200"/>
                  </a:lnTo>
                  <a:lnTo>
                    <a:pt x="677576" y="88900"/>
                  </a:lnTo>
                  <a:lnTo>
                    <a:pt x="167224" y="88900"/>
                  </a:lnTo>
                  <a:lnTo>
                    <a:pt x="113838" y="101600"/>
                  </a:lnTo>
                  <a:lnTo>
                    <a:pt x="75519" y="127000"/>
                  </a:lnTo>
                  <a:lnTo>
                    <a:pt x="53446" y="152400"/>
                  </a:lnTo>
                  <a:lnTo>
                    <a:pt x="47975" y="177800"/>
                  </a:lnTo>
                  <a:lnTo>
                    <a:pt x="54986" y="215900"/>
                  </a:lnTo>
                  <a:lnTo>
                    <a:pt x="73945" y="254000"/>
                  </a:lnTo>
                  <a:lnTo>
                    <a:pt x="104315" y="292100"/>
                  </a:lnTo>
                  <a:lnTo>
                    <a:pt x="145561" y="342900"/>
                  </a:lnTo>
                  <a:lnTo>
                    <a:pt x="197149" y="393700"/>
                  </a:lnTo>
                  <a:lnTo>
                    <a:pt x="229117" y="419100"/>
                  </a:lnTo>
                  <a:lnTo>
                    <a:pt x="263282" y="444500"/>
                  </a:lnTo>
                  <a:lnTo>
                    <a:pt x="299531" y="469900"/>
                  </a:lnTo>
                  <a:lnTo>
                    <a:pt x="337749" y="495300"/>
                  </a:lnTo>
                  <a:lnTo>
                    <a:pt x="377822" y="520700"/>
                  </a:lnTo>
                  <a:lnTo>
                    <a:pt x="419637" y="546100"/>
                  </a:lnTo>
                  <a:lnTo>
                    <a:pt x="463079" y="571500"/>
                  </a:lnTo>
                  <a:lnTo>
                    <a:pt x="508034" y="596900"/>
                  </a:lnTo>
                  <a:lnTo>
                    <a:pt x="554389" y="622300"/>
                  </a:lnTo>
                  <a:lnTo>
                    <a:pt x="602028" y="647700"/>
                  </a:lnTo>
                  <a:lnTo>
                    <a:pt x="650839" y="673100"/>
                  </a:lnTo>
                  <a:lnTo>
                    <a:pt x="700707" y="698500"/>
                  </a:lnTo>
                  <a:lnTo>
                    <a:pt x="751043" y="711200"/>
                  </a:lnTo>
                  <a:lnTo>
                    <a:pt x="851163" y="762000"/>
                  </a:lnTo>
                  <a:lnTo>
                    <a:pt x="1045345" y="812800"/>
                  </a:lnTo>
                  <a:lnTo>
                    <a:pt x="1137202" y="838200"/>
                  </a:lnTo>
                  <a:lnTo>
                    <a:pt x="1181341" y="850900"/>
                  </a:lnTo>
                  <a:lnTo>
                    <a:pt x="1224102" y="850900"/>
                  </a:lnTo>
                  <a:lnTo>
                    <a:pt x="1265349" y="863600"/>
                  </a:lnTo>
                  <a:lnTo>
                    <a:pt x="1544603" y="863600"/>
                  </a:lnTo>
                  <a:lnTo>
                    <a:pt x="1527341" y="876300"/>
                  </a:lnTo>
                  <a:lnTo>
                    <a:pt x="1482069" y="901700"/>
                  </a:lnTo>
                  <a:lnTo>
                    <a:pt x="1427190" y="914400"/>
                  </a:lnTo>
                  <a:close/>
                </a:path>
                <a:path w="1958339" h="5651500">
                  <a:moveTo>
                    <a:pt x="1544603" y="863600"/>
                  </a:moveTo>
                  <a:lnTo>
                    <a:pt x="1450386" y="863600"/>
                  </a:lnTo>
                  <a:lnTo>
                    <a:pt x="1492188" y="850900"/>
                  </a:lnTo>
                  <a:lnTo>
                    <a:pt x="1522485" y="825500"/>
                  </a:lnTo>
                  <a:lnTo>
                    <a:pt x="1540337" y="800100"/>
                  </a:lnTo>
                  <a:lnTo>
                    <a:pt x="1545809" y="774700"/>
                  </a:lnTo>
                  <a:lnTo>
                    <a:pt x="1538799" y="736600"/>
                  </a:lnTo>
                  <a:lnTo>
                    <a:pt x="1519841" y="698500"/>
                  </a:lnTo>
                  <a:lnTo>
                    <a:pt x="1489470" y="660400"/>
                  </a:lnTo>
                  <a:lnTo>
                    <a:pt x="1448223" y="609600"/>
                  </a:lnTo>
                  <a:lnTo>
                    <a:pt x="1396636" y="558800"/>
                  </a:lnTo>
                  <a:lnTo>
                    <a:pt x="1364668" y="533400"/>
                  </a:lnTo>
                  <a:lnTo>
                    <a:pt x="1330499" y="508000"/>
                  </a:lnTo>
                  <a:lnTo>
                    <a:pt x="1294238" y="482600"/>
                  </a:lnTo>
                  <a:lnTo>
                    <a:pt x="1255995" y="457200"/>
                  </a:lnTo>
                  <a:lnTo>
                    <a:pt x="1215881" y="431800"/>
                  </a:lnTo>
                  <a:lnTo>
                    <a:pt x="1174005" y="406400"/>
                  </a:lnTo>
                  <a:lnTo>
                    <a:pt x="1130478" y="381000"/>
                  </a:lnTo>
                  <a:lnTo>
                    <a:pt x="1085410" y="355600"/>
                  </a:lnTo>
                  <a:lnTo>
                    <a:pt x="1038910" y="330200"/>
                  </a:lnTo>
                  <a:lnTo>
                    <a:pt x="991089" y="304800"/>
                  </a:lnTo>
                  <a:lnTo>
                    <a:pt x="942057" y="279400"/>
                  </a:lnTo>
                  <a:lnTo>
                    <a:pt x="891923" y="254000"/>
                  </a:lnTo>
                  <a:lnTo>
                    <a:pt x="841601" y="241300"/>
                  </a:lnTo>
                  <a:lnTo>
                    <a:pt x="791413" y="215900"/>
                  </a:lnTo>
                  <a:lnTo>
                    <a:pt x="741499" y="203200"/>
                  </a:lnTo>
                  <a:lnTo>
                    <a:pt x="691996" y="177800"/>
                  </a:lnTo>
                  <a:lnTo>
                    <a:pt x="500844" y="127000"/>
                  </a:lnTo>
                  <a:lnTo>
                    <a:pt x="411313" y="101600"/>
                  </a:lnTo>
                  <a:lnTo>
                    <a:pt x="368541" y="101600"/>
                  </a:lnTo>
                  <a:lnTo>
                    <a:pt x="327282" y="88900"/>
                  </a:lnTo>
                  <a:lnTo>
                    <a:pt x="677576" y="88900"/>
                  </a:lnTo>
                  <a:lnTo>
                    <a:pt x="703428" y="101600"/>
                  </a:lnTo>
                  <a:lnTo>
                    <a:pt x="755575" y="114300"/>
                  </a:lnTo>
                  <a:lnTo>
                    <a:pt x="808043" y="139700"/>
                  </a:lnTo>
                  <a:lnTo>
                    <a:pt x="860710" y="152400"/>
                  </a:lnTo>
                  <a:lnTo>
                    <a:pt x="913458" y="177800"/>
                  </a:lnTo>
                  <a:lnTo>
                    <a:pt x="975825" y="203200"/>
                  </a:lnTo>
                  <a:lnTo>
                    <a:pt x="1036220" y="241300"/>
                  </a:lnTo>
                  <a:lnTo>
                    <a:pt x="1094527" y="266700"/>
                  </a:lnTo>
                  <a:lnTo>
                    <a:pt x="1150633" y="292100"/>
                  </a:lnTo>
                  <a:lnTo>
                    <a:pt x="1204426" y="330200"/>
                  </a:lnTo>
                  <a:lnTo>
                    <a:pt x="1255792" y="355600"/>
                  </a:lnTo>
                  <a:lnTo>
                    <a:pt x="1304617" y="393700"/>
                  </a:lnTo>
                  <a:lnTo>
                    <a:pt x="1350789" y="419100"/>
                  </a:lnTo>
                  <a:lnTo>
                    <a:pt x="1394194" y="457200"/>
                  </a:lnTo>
                  <a:lnTo>
                    <a:pt x="1434718" y="495300"/>
                  </a:lnTo>
                  <a:lnTo>
                    <a:pt x="1472248" y="520700"/>
                  </a:lnTo>
                  <a:lnTo>
                    <a:pt x="1506671" y="558800"/>
                  </a:lnTo>
                  <a:lnTo>
                    <a:pt x="1537873" y="584200"/>
                  </a:lnTo>
                  <a:lnTo>
                    <a:pt x="1565742" y="622300"/>
                  </a:lnTo>
                  <a:lnTo>
                    <a:pt x="1590164" y="647700"/>
                  </a:lnTo>
                  <a:lnTo>
                    <a:pt x="1611025" y="685800"/>
                  </a:lnTo>
                  <a:lnTo>
                    <a:pt x="1628212" y="711200"/>
                  </a:lnTo>
                  <a:lnTo>
                    <a:pt x="1575438" y="711200"/>
                  </a:lnTo>
                  <a:lnTo>
                    <a:pt x="1587515" y="736600"/>
                  </a:lnTo>
                  <a:lnTo>
                    <a:pt x="1593113" y="762000"/>
                  </a:lnTo>
                  <a:lnTo>
                    <a:pt x="1592139" y="800100"/>
                  </a:lnTo>
                  <a:lnTo>
                    <a:pt x="1584503" y="825500"/>
                  </a:lnTo>
                  <a:lnTo>
                    <a:pt x="1561865" y="850900"/>
                  </a:lnTo>
                  <a:lnTo>
                    <a:pt x="1544603" y="863600"/>
                  </a:lnTo>
                  <a:close/>
                </a:path>
                <a:path w="1958339" h="5651500">
                  <a:moveTo>
                    <a:pt x="1422051" y="990600"/>
                  </a:moveTo>
                  <a:lnTo>
                    <a:pt x="1330141" y="990600"/>
                  </a:lnTo>
                  <a:lnTo>
                    <a:pt x="1308717" y="977900"/>
                  </a:lnTo>
                  <a:lnTo>
                    <a:pt x="1197814" y="977900"/>
                  </a:lnTo>
                  <a:lnTo>
                    <a:pt x="1054870" y="939800"/>
                  </a:lnTo>
                  <a:lnTo>
                    <a:pt x="851905" y="889000"/>
                  </a:lnTo>
                  <a:lnTo>
                    <a:pt x="799758" y="863600"/>
                  </a:lnTo>
                  <a:lnTo>
                    <a:pt x="747291" y="850900"/>
                  </a:lnTo>
                  <a:lnTo>
                    <a:pt x="538366" y="749300"/>
                  </a:lnTo>
                  <a:lnTo>
                    <a:pt x="488258" y="723900"/>
                  </a:lnTo>
                  <a:lnTo>
                    <a:pt x="439389" y="698500"/>
                  </a:lnTo>
                  <a:lnTo>
                    <a:pt x="391864" y="673100"/>
                  </a:lnTo>
                  <a:lnTo>
                    <a:pt x="345788" y="647700"/>
                  </a:lnTo>
                  <a:lnTo>
                    <a:pt x="301266" y="622300"/>
                  </a:lnTo>
                  <a:lnTo>
                    <a:pt x="258404" y="596900"/>
                  </a:lnTo>
                  <a:lnTo>
                    <a:pt x="217307" y="558800"/>
                  </a:lnTo>
                  <a:lnTo>
                    <a:pt x="178081" y="533400"/>
                  </a:lnTo>
                  <a:lnTo>
                    <a:pt x="140829" y="508000"/>
                  </a:lnTo>
                  <a:lnTo>
                    <a:pt x="105659" y="482600"/>
                  </a:lnTo>
                  <a:lnTo>
                    <a:pt x="72674" y="444500"/>
                  </a:lnTo>
                  <a:lnTo>
                    <a:pt x="49094" y="431800"/>
                  </a:lnTo>
                  <a:lnTo>
                    <a:pt x="27416" y="406400"/>
                  </a:lnTo>
                  <a:lnTo>
                    <a:pt x="7437" y="381000"/>
                  </a:lnTo>
                  <a:lnTo>
                    <a:pt x="0" y="368300"/>
                  </a:lnTo>
                  <a:lnTo>
                    <a:pt x="0" y="304800"/>
                  </a:lnTo>
                  <a:lnTo>
                    <a:pt x="17198" y="317500"/>
                  </a:lnTo>
                  <a:lnTo>
                    <a:pt x="56733" y="368300"/>
                  </a:lnTo>
                  <a:lnTo>
                    <a:pt x="104368" y="419100"/>
                  </a:lnTo>
                  <a:lnTo>
                    <a:pt x="136547" y="444500"/>
                  </a:lnTo>
                  <a:lnTo>
                    <a:pt x="170874" y="469900"/>
                  </a:lnTo>
                  <a:lnTo>
                    <a:pt x="207248" y="495300"/>
                  </a:lnTo>
                  <a:lnTo>
                    <a:pt x="245567" y="520700"/>
                  </a:lnTo>
                  <a:lnTo>
                    <a:pt x="285728" y="558800"/>
                  </a:lnTo>
                  <a:lnTo>
                    <a:pt x="327629" y="584200"/>
                  </a:lnTo>
                  <a:lnTo>
                    <a:pt x="371168" y="609600"/>
                  </a:lnTo>
                  <a:lnTo>
                    <a:pt x="416244" y="635000"/>
                  </a:lnTo>
                  <a:lnTo>
                    <a:pt x="462755" y="660400"/>
                  </a:lnTo>
                  <a:lnTo>
                    <a:pt x="510598" y="685800"/>
                  </a:lnTo>
                  <a:lnTo>
                    <a:pt x="559671" y="711200"/>
                  </a:lnTo>
                  <a:lnTo>
                    <a:pt x="609873" y="736600"/>
                  </a:lnTo>
                  <a:lnTo>
                    <a:pt x="661101" y="762000"/>
                  </a:lnTo>
                  <a:lnTo>
                    <a:pt x="712790" y="774700"/>
                  </a:lnTo>
                  <a:lnTo>
                    <a:pt x="815709" y="825500"/>
                  </a:lnTo>
                  <a:lnTo>
                    <a:pt x="917255" y="850900"/>
                  </a:lnTo>
                  <a:lnTo>
                    <a:pt x="967226" y="876300"/>
                  </a:lnTo>
                  <a:lnTo>
                    <a:pt x="1064995" y="901700"/>
                  </a:lnTo>
                  <a:lnTo>
                    <a:pt x="1112562" y="901700"/>
                  </a:lnTo>
                  <a:lnTo>
                    <a:pt x="1204493" y="927100"/>
                  </a:lnTo>
                  <a:lnTo>
                    <a:pt x="1248626" y="927100"/>
                  </a:lnTo>
                  <a:lnTo>
                    <a:pt x="1291386" y="939800"/>
                  </a:lnTo>
                  <a:lnTo>
                    <a:pt x="1606469" y="939800"/>
                  </a:lnTo>
                  <a:lnTo>
                    <a:pt x="1591991" y="965200"/>
                  </a:lnTo>
                  <a:lnTo>
                    <a:pt x="1509075" y="965200"/>
                  </a:lnTo>
                  <a:lnTo>
                    <a:pt x="1467793" y="977900"/>
                  </a:lnTo>
                  <a:lnTo>
                    <a:pt x="1422051" y="990600"/>
                  </a:lnTo>
                  <a:close/>
                </a:path>
                <a:path w="1958339" h="5651500">
                  <a:moveTo>
                    <a:pt x="0" y="2463800"/>
                  </a:moveTo>
                  <a:lnTo>
                    <a:pt x="0" y="2324100"/>
                  </a:lnTo>
                  <a:lnTo>
                    <a:pt x="261641" y="1625600"/>
                  </a:lnTo>
                  <a:lnTo>
                    <a:pt x="0" y="596900"/>
                  </a:lnTo>
                  <a:lnTo>
                    <a:pt x="0" y="406400"/>
                  </a:lnTo>
                  <a:lnTo>
                    <a:pt x="306904" y="1612900"/>
                  </a:lnTo>
                  <a:lnTo>
                    <a:pt x="350002" y="1638300"/>
                  </a:lnTo>
                  <a:lnTo>
                    <a:pt x="394321" y="1651000"/>
                  </a:lnTo>
                  <a:lnTo>
                    <a:pt x="417010" y="1663700"/>
                  </a:lnTo>
                  <a:lnTo>
                    <a:pt x="298992" y="1663700"/>
                  </a:lnTo>
                  <a:lnTo>
                    <a:pt x="0" y="2463800"/>
                  </a:lnTo>
                  <a:close/>
                </a:path>
                <a:path w="1958339" h="5651500">
                  <a:moveTo>
                    <a:pt x="1606469" y="939800"/>
                  </a:moveTo>
                  <a:lnTo>
                    <a:pt x="1414060" y="939800"/>
                  </a:lnTo>
                  <a:lnTo>
                    <a:pt x="1465671" y="927100"/>
                  </a:lnTo>
                  <a:lnTo>
                    <a:pt x="1510273" y="927100"/>
                  </a:lnTo>
                  <a:lnTo>
                    <a:pt x="1547470" y="914400"/>
                  </a:lnTo>
                  <a:lnTo>
                    <a:pt x="1576868" y="889000"/>
                  </a:lnTo>
                  <a:lnTo>
                    <a:pt x="1598070" y="863600"/>
                  </a:lnTo>
                  <a:lnTo>
                    <a:pt x="1607134" y="850900"/>
                  </a:lnTo>
                  <a:lnTo>
                    <a:pt x="1613946" y="825500"/>
                  </a:lnTo>
                  <a:lnTo>
                    <a:pt x="1610794" y="787400"/>
                  </a:lnTo>
                  <a:lnTo>
                    <a:pt x="1597887" y="749300"/>
                  </a:lnTo>
                  <a:lnTo>
                    <a:pt x="1575438" y="711200"/>
                  </a:lnTo>
                  <a:lnTo>
                    <a:pt x="1628212" y="711200"/>
                  </a:lnTo>
                  <a:lnTo>
                    <a:pt x="1641612" y="736600"/>
                  </a:lnTo>
                  <a:lnTo>
                    <a:pt x="1651112" y="774700"/>
                  </a:lnTo>
                  <a:lnTo>
                    <a:pt x="1656597" y="800100"/>
                  </a:lnTo>
                  <a:lnTo>
                    <a:pt x="1657956" y="825500"/>
                  </a:lnTo>
                  <a:lnTo>
                    <a:pt x="1655074" y="850900"/>
                  </a:lnTo>
                  <a:lnTo>
                    <a:pt x="1647838" y="876300"/>
                  </a:lnTo>
                  <a:lnTo>
                    <a:pt x="1646740" y="876300"/>
                  </a:lnTo>
                  <a:lnTo>
                    <a:pt x="1639928" y="889000"/>
                  </a:lnTo>
                  <a:lnTo>
                    <a:pt x="1635424" y="889000"/>
                  </a:lnTo>
                  <a:lnTo>
                    <a:pt x="1606469" y="939800"/>
                  </a:lnTo>
                  <a:close/>
                </a:path>
                <a:path w="1958339" h="5651500">
                  <a:moveTo>
                    <a:pt x="1055410" y="1739900"/>
                  </a:moveTo>
                  <a:lnTo>
                    <a:pt x="860501" y="1739900"/>
                  </a:lnTo>
                  <a:lnTo>
                    <a:pt x="915751" y="1727200"/>
                  </a:lnTo>
                  <a:lnTo>
                    <a:pt x="967704" y="1714500"/>
                  </a:lnTo>
                  <a:lnTo>
                    <a:pt x="1016163" y="1701800"/>
                  </a:lnTo>
                  <a:lnTo>
                    <a:pt x="1060933" y="1689100"/>
                  </a:lnTo>
                  <a:lnTo>
                    <a:pt x="1101818" y="1676400"/>
                  </a:lnTo>
                  <a:lnTo>
                    <a:pt x="1138622" y="1663700"/>
                  </a:lnTo>
                  <a:lnTo>
                    <a:pt x="1545994" y="965200"/>
                  </a:lnTo>
                  <a:lnTo>
                    <a:pt x="1591991" y="965200"/>
                  </a:lnTo>
                  <a:lnTo>
                    <a:pt x="1179382" y="1689100"/>
                  </a:lnTo>
                  <a:lnTo>
                    <a:pt x="1190179" y="1714500"/>
                  </a:lnTo>
                  <a:lnTo>
                    <a:pt x="1140873" y="1714500"/>
                  </a:lnTo>
                  <a:lnTo>
                    <a:pt x="1100320" y="1727200"/>
                  </a:lnTo>
                  <a:lnTo>
                    <a:pt x="1055410" y="1739900"/>
                  </a:lnTo>
                  <a:close/>
                </a:path>
                <a:path w="1958339" h="5651500">
                  <a:moveTo>
                    <a:pt x="896709" y="1778000"/>
                  </a:moveTo>
                  <a:lnTo>
                    <a:pt x="622970" y="1778000"/>
                  </a:lnTo>
                  <a:lnTo>
                    <a:pt x="433492" y="1727200"/>
                  </a:lnTo>
                  <a:lnTo>
                    <a:pt x="387712" y="1701800"/>
                  </a:lnTo>
                  <a:lnTo>
                    <a:pt x="342834" y="1689100"/>
                  </a:lnTo>
                  <a:lnTo>
                    <a:pt x="298992" y="1663700"/>
                  </a:lnTo>
                  <a:lnTo>
                    <a:pt x="417010" y="1663700"/>
                  </a:lnTo>
                  <a:lnTo>
                    <a:pt x="439700" y="1676400"/>
                  </a:lnTo>
                  <a:lnTo>
                    <a:pt x="628632" y="1727200"/>
                  </a:lnTo>
                  <a:lnTo>
                    <a:pt x="676921" y="1727200"/>
                  </a:lnTo>
                  <a:lnTo>
                    <a:pt x="740890" y="1739900"/>
                  </a:lnTo>
                  <a:lnTo>
                    <a:pt x="1055410" y="1739900"/>
                  </a:lnTo>
                  <a:lnTo>
                    <a:pt x="1006360" y="1752600"/>
                  </a:lnTo>
                  <a:lnTo>
                    <a:pt x="953387" y="1765300"/>
                  </a:lnTo>
                  <a:lnTo>
                    <a:pt x="896709" y="1778000"/>
                  </a:lnTo>
                  <a:close/>
                </a:path>
                <a:path w="1958339" h="5651500">
                  <a:moveTo>
                    <a:pt x="535143" y="4216400"/>
                  </a:moveTo>
                  <a:lnTo>
                    <a:pt x="236747" y="4216400"/>
                  </a:lnTo>
                  <a:lnTo>
                    <a:pt x="286016" y="4203700"/>
                  </a:lnTo>
                  <a:lnTo>
                    <a:pt x="335161" y="4203700"/>
                  </a:lnTo>
                  <a:lnTo>
                    <a:pt x="433025" y="4178300"/>
                  </a:lnTo>
                  <a:lnTo>
                    <a:pt x="481716" y="4178300"/>
                  </a:lnTo>
                  <a:lnTo>
                    <a:pt x="870103" y="4076700"/>
                  </a:lnTo>
                  <a:lnTo>
                    <a:pt x="918808" y="4051300"/>
                  </a:lnTo>
                  <a:lnTo>
                    <a:pt x="1015293" y="4025900"/>
                  </a:lnTo>
                  <a:lnTo>
                    <a:pt x="1063065" y="4000500"/>
                  </a:lnTo>
                  <a:lnTo>
                    <a:pt x="1110519" y="3987800"/>
                  </a:lnTo>
                  <a:lnTo>
                    <a:pt x="1157651" y="3962400"/>
                  </a:lnTo>
                  <a:lnTo>
                    <a:pt x="1204457" y="3949700"/>
                  </a:lnTo>
                  <a:lnTo>
                    <a:pt x="1342878" y="3873500"/>
                  </a:lnTo>
                  <a:lnTo>
                    <a:pt x="1388341" y="3860800"/>
                  </a:lnTo>
                  <a:lnTo>
                    <a:pt x="1478226" y="3810000"/>
                  </a:lnTo>
                  <a:lnTo>
                    <a:pt x="1653728" y="3708400"/>
                  </a:lnTo>
                  <a:lnTo>
                    <a:pt x="1696692" y="3670300"/>
                  </a:lnTo>
                  <a:lnTo>
                    <a:pt x="1781500" y="3619500"/>
                  </a:lnTo>
                  <a:lnTo>
                    <a:pt x="1823336" y="3581400"/>
                  </a:lnTo>
                  <a:lnTo>
                    <a:pt x="1905852" y="3530600"/>
                  </a:lnTo>
                  <a:lnTo>
                    <a:pt x="1140873" y="1714500"/>
                  </a:lnTo>
                  <a:lnTo>
                    <a:pt x="1190179" y="1714500"/>
                  </a:lnTo>
                  <a:lnTo>
                    <a:pt x="1956773" y="3517900"/>
                  </a:lnTo>
                  <a:lnTo>
                    <a:pt x="1957925" y="3517900"/>
                  </a:lnTo>
                  <a:lnTo>
                    <a:pt x="1957925" y="3543300"/>
                  </a:lnTo>
                  <a:lnTo>
                    <a:pt x="1956773" y="3543300"/>
                  </a:lnTo>
                  <a:lnTo>
                    <a:pt x="1929088" y="3606800"/>
                  </a:lnTo>
                  <a:lnTo>
                    <a:pt x="1879814" y="3606800"/>
                  </a:lnTo>
                  <a:lnTo>
                    <a:pt x="1838341" y="3632200"/>
                  </a:lnTo>
                  <a:lnTo>
                    <a:pt x="1796482" y="3670300"/>
                  </a:lnTo>
                  <a:lnTo>
                    <a:pt x="1668625" y="3746500"/>
                  </a:lnTo>
                  <a:lnTo>
                    <a:pt x="1492995" y="3848100"/>
                  </a:lnTo>
                  <a:lnTo>
                    <a:pt x="1311730" y="3949700"/>
                  </a:lnTo>
                  <a:lnTo>
                    <a:pt x="1265566" y="3975100"/>
                  </a:lnTo>
                  <a:lnTo>
                    <a:pt x="1219071" y="3987800"/>
                  </a:lnTo>
                  <a:lnTo>
                    <a:pt x="1172251" y="4013200"/>
                  </a:lnTo>
                  <a:lnTo>
                    <a:pt x="1125108" y="4025900"/>
                  </a:lnTo>
                  <a:lnTo>
                    <a:pt x="1077649" y="4051300"/>
                  </a:lnTo>
                  <a:lnTo>
                    <a:pt x="1029876" y="4064000"/>
                  </a:lnTo>
                  <a:lnTo>
                    <a:pt x="981794" y="4089400"/>
                  </a:lnTo>
                  <a:lnTo>
                    <a:pt x="835740" y="4127500"/>
                  </a:lnTo>
                  <a:lnTo>
                    <a:pt x="786467" y="4152900"/>
                  </a:lnTo>
                  <a:lnTo>
                    <a:pt x="535143" y="4216400"/>
                  </a:lnTo>
                  <a:close/>
                </a:path>
                <a:path w="1958339" h="5651500">
                  <a:moveTo>
                    <a:pt x="773106" y="1790700"/>
                  </a:moveTo>
                  <a:lnTo>
                    <a:pt x="748295" y="1790700"/>
                  </a:lnTo>
                  <a:lnTo>
                    <a:pt x="723050" y="1778000"/>
                  </a:lnTo>
                  <a:lnTo>
                    <a:pt x="836543" y="1778000"/>
                  </a:lnTo>
                  <a:lnTo>
                    <a:pt x="773106" y="1790700"/>
                  </a:lnTo>
                  <a:close/>
                </a:path>
                <a:path w="1958339" h="5651500">
                  <a:moveTo>
                    <a:pt x="826936" y="5613400"/>
                  </a:moveTo>
                  <a:lnTo>
                    <a:pt x="604391" y="5613400"/>
                  </a:lnTo>
                  <a:lnTo>
                    <a:pt x="667770" y="5600700"/>
                  </a:lnTo>
                  <a:lnTo>
                    <a:pt x="727748" y="5600700"/>
                  </a:lnTo>
                  <a:lnTo>
                    <a:pt x="784157" y="5588000"/>
                  </a:lnTo>
                  <a:lnTo>
                    <a:pt x="836826" y="5562600"/>
                  </a:lnTo>
                  <a:lnTo>
                    <a:pt x="885586" y="5549900"/>
                  </a:lnTo>
                  <a:lnTo>
                    <a:pt x="930270" y="5524500"/>
                  </a:lnTo>
                  <a:lnTo>
                    <a:pt x="970706" y="5511800"/>
                  </a:lnTo>
                  <a:lnTo>
                    <a:pt x="1006727" y="5486400"/>
                  </a:lnTo>
                  <a:lnTo>
                    <a:pt x="1038163" y="5461000"/>
                  </a:lnTo>
                  <a:lnTo>
                    <a:pt x="1064844" y="5448300"/>
                  </a:lnTo>
                  <a:lnTo>
                    <a:pt x="1086602" y="5435600"/>
                  </a:lnTo>
                  <a:lnTo>
                    <a:pt x="1879814" y="3606800"/>
                  </a:lnTo>
                  <a:lnTo>
                    <a:pt x="1929088" y="3606800"/>
                  </a:lnTo>
                  <a:lnTo>
                    <a:pt x="1126208" y="5448300"/>
                  </a:lnTo>
                  <a:lnTo>
                    <a:pt x="1125054" y="5461000"/>
                  </a:lnTo>
                  <a:lnTo>
                    <a:pt x="1119396" y="5461000"/>
                  </a:lnTo>
                  <a:lnTo>
                    <a:pt x="1098558" y="5473700"/>
                  </a:lnTo>
                  <a:lnTo>
                    <a:pt x="1072922" y="5499100"/>
                  </a:lnTo>
                  <a:lnTo>
                    <a:pt x="1042642" y="5511800"/>
                  </a:lnTo>
                  <a:lnTo>
                    <a:pt x="1007870" y="5537200"/>
                  </a:lnTo>
                  <a:lnTo>
                    <a:pt x="968761" y="5562600"/>
                  </a:lnTo>
                  <a:lnTo>
                    <a:pt x="925467" y="5575300"/>
                  </a:lnTo>
                  <a:lnTo>
                    <a:pt x="878140" y="5600700"/>
                  </a:lnTo>
                  <a:lnTo>
                    <a:pt x="826936" y="5613400"/>
                  </a:lnTo>
                  <a:close/>
                </a:path>
                <a:path w="1958339" h="5651500">
                  <a:moveTo>
                    <a:pt x="71480" y="4279900"/>
                  </a:moveTo>
                  <a:lnTo>
                    <a:pt x="0" y="4279900"/>
                  </a:lnTo>
                  <a:lnTo>
                    <a:pt x="0" y="4229100"/>
                  </a:lnTo>
                  <a:lnTo>
                    <a:pt x="137897" y="4229100"/>
                  </a:lnTo>
                  <a:lnTo>
                    <a:pt x="187370" y="4216400"/>
                  </a:lnTo>
                  <a:lnTo>
                    <a:pt x="484187" y="4216400"/>
                  </a:lnTo>
                  <a:lnTo>
                    <a:pt x="381763" y="4241800"/>
                  </a:lnTo>
                  <a:lnTo>
                    <a:pt x="330326" y="4241800"/>
                  </a:lnTo>
                  <a:lnTo>
                    <a:pt x="227073" y="4267200"/>
                  </a:lnTo>
                  <a:lnTo>
                    <a:pt x="123420" y="4267200"/>
                  </a:lnTo>
                  <a:lnTo>
                    <a:pt x="71480" y="4279900"/>
                  </a:lnTo>
                  <a:close/>
                </a:path>
                <a:path w="1958339" h="5651500">
                  <a:moveTo>
                    <a:pt x="651581" y="5651500"/>
                  </a:moveTo>
                  <a:lnTo>
                    <a:pt x="472725" y="5651500"/>
                  </a:lnTo>
                  <a:lnTo>
                    <a:pt x="414387" y="5638800"/>
                  </a:lnTo>
                  <a:lnTo>
                    <a:pt x="359471" y="5626100"/>
                  </a:lnTo>
                  <a:lnTo>
                    <a:pt x="308090" y="5600700"/>
                  </a:lnTo>
                  <a:lnTo>
                    <a:pt x="260357" y="5588000"/>
                  </a:lnTo>
                  <a:lnTo>
                    <a:pt x="216384" y="5562600"/>
                  </a:lnTo>
                  <a:lnTo>
                    <a:pt x="176283" y="5549900"/>
                  </a:lnTo>
                  <a:lnTo>
                    <a:pt x="140167" y="5524500"/>
                  </a:lnTo>
                  <a:lnTo>
                    <a:pt x="108147" y="5499100"/>
                  </a:lnTo>
                  <a:lnTo>
                    <a:pt x="80338" y="5486400"/>
                  </a:lnTo>
                  <a:lnTo>
                    <a:pt x="56850" y="5461000"/>
                  </a:lnTo>
                  <a:lnTo>
                    <a:pt x="52296" y="5461000"/>
                  </a:lnTo>
                  <a:lnTo>
                    <a:pt x="0" y="5372100"/>
                  </a:lnTo>
                  <a:lnTo>
                    <a:pt x="0" y="5283200"/>
                  </a:lnTo>
                  <a:lnTo>
                    <a:pt x="89648" y="5435600"/>
                  </a:lnTo>
                  <a:lnTo>
                    <a:pt x="114481" y="5448300"/>
                  </a:lnTo>
                  <a:lnTo>
                    <a:pt x="144078" y="5473700"/>
                  </a:lnTo>
                  <a:lnTo>
                    <a:pt x="178318" y="5499100"/>
                  </a:lnTo>
                  <a:lnTo>
                    <a:pt x="217078" y="5511800"/>
                  </a:lnTo>
                  <a:lnTo>
                    <a:pt x="260238" y="5537200"/>
                  </a:lnTo>
                  <a:lnTo>
                    <a:pt x="307676" y="5562600"/>
                  </a:lnTo>
                  <a:lnTo>
                    <a:pt x="359271" y="5575300"/>
                  </a:lnTo>
                  <a:lnTo>
                    <a:pt x="414901" y="5588000"/>
                  </a:lnTo>
                  <a:lnTo>
                    <a:pt x="474444" y="5600700"/>
                  </a:lnTo>
                  <a:lnTo>
                    <a:pt x="537781" y="5600700"/>
                  </a:lnTo>
                  <a:lnTo>
                    <a:pt x="604391" y="5613400"/>
                  </a:lnTo>
                  <a:lnTo>
                    <a:pt x="826936" y="5613400"/>
                  </a:lnTo>
                  <a:lnTo>
                    <a:pt x="772005" y="5638800"/>
                  </a:lnTo>
                  <a:lnTo>
                    <a:pt x="713503" y="5638800"/>
                  </a:lnTo>
                  <a:lnTo>
                    <a:pt x="651581" y="5651500"/>
                  </a:lnTo>
                  <a:close/>
                </a:path>
              </a:pathLst>
            </a:custGeom>
            <a:solidFill>
              <a:srgbClr val="3A668B"/>
            </a:solidFill>
          </p:spPr>
          <p:txBody>
            <a:bodyPr wrap="square" lIns="0" tIns="0" rIns="0" bIns="0" rtlCol="0"/>
            <a:lstStyle/>
            <a:p>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3A668B"/>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16205" rIns="0" bIns="0" rtlCol="0">
            <a:spAutoFit/>
          </a:bodyPr>
          <a:lstStyle/>
          <a:p>
            <a:pPr marL="12700" marR="5080" indent="-635" algn="ctr">
              <a:lnSpc>
                <a:spcPts val="12980"/>
              </a:lnSpc>
              <a:spcBef>
                <a:spcPts val="915"/>
              </a:spcBef>
            </a:pPr>
            <a:r>
              <a:rPr spc="515" dirty="0">
                <a:latin typeface="Comic Sans MS" panose="030F0702030302020204" pitchFamily="66" charset="0"/>
              </a:rPr>
              <a:t>Thank </a:t>
            </a:r>
            <a:r>
              <a:rPr spc="605" dirty="0">
                <a:latin typeface="Comic Sans MS" panose="030F0702030302020204" pitchFamily="66" charset="0"/>
              </a:rPr>
              <a:t>you  </a:t>
            </a:r>
            <a:r>
              <a:rPr spc="1520" dirty="0">
                <a:latin typeface="Comic Sans MS" panose="030F0702030302020204" pitchFamily="66" charset="0"/>
              </a:rPr>
              <a:t>for</a:t>
            </a:r>
            <a:r>
              <a:rPr spc="-440" dirty="0">
                <a:latin typeface="Comic Sans MS" panose="030F0702030302020204" pitchFamily="66" charset="0"/>
              </a:rPr>
              <a:t> </a:t>
            </a:r>
            <a:r>
              <a:rPr spc="240" dirty="0">
                <a:latin typeface="Comic Sans MS" panose="030F0702030302020204" pitchFamily="66" charset="0"/>
              </a:rPr>
              <a:t>listening!</a:t>
            </a:r>
          </a:p>
          <a:p>
            <a:pPr algn="ctr">
              <a:lnSpc>
                <a:spcPct val="100000"/>
              </a:lnSpc>
              <a:spcBef>
                <a:spcPts val="755"/>
              </a:spcBef>
            </a:pPr>
            <a:r>
              <a:rPr sz="3500" spc="-5" dirty="0">
                <a:latin typeface="Comic Sans MS" panose="030F0702030302020204" pitchFamily="66" charset="0"/>
                <a:cs typeface="Lato"/>
              </a:rPr>
              <a:t>Don't hesitate to ask any</a:t>
            </a:r>
            <a:r>
              <a:rPr sz="3500" spc="-10" dirty="0">
                <a:latin typeface="Comic Sans MS" panose="030F0702030302020204" pitchFamily="66" charset="0"/>
                <a:cs typeface="Lato"/>
              </a:rPr>
              <a:t> </a:t>
            </a:r>
            <a:r>
              <a:rPr sz="3500" spc="-5" dirty="0">
                <a:latin typeface="Comic Sans MS" panose="030F0702030302020204" pitchFamily="66" charset="0"/>
                <a:cs typeface="Lato"/>
              </a:rPr>
              <a:t>questions!</a:t>
            </a:r>
            <a:endParaRPr sz="3500" dirty="0">
              <a:latin typeface="Comic Sans MS" panose="030F0702030302020204" pitchFamily="66" charset="0"/>
              <a:cs typeface="Lato"/>
            </a:endParaRPr>
          </a:p>
        </p:txBody>
      </p:sp>
      <p:grpSp>
        <p:nvGrpSpPr>
          <p:cNvPr id="4" name="object 4"/>
          <p:cNvGrpSpPr/>
          <p:nvPr/>
        </p:nvGrpSpPr>
        <p:grpSpPr>
          <a:xfrm>
            <a:off x="0" y="4838821"/>
            <a:ext cx="3204210" cy="5435600"/>
            <a:chOff x="0" y="4838821"/>
            <a:chExt cx="3204210" cy="5435600"/>
          </a:xfrm>
        </p:grpSpPr>
        <p:sp>
          <p:nvSpPr>
            <p:cNvPr id="5" name="object 5"/>
            <p:cNvSpPr/>
            <p:nvPr/>
          </p:nvSpPr>
          <p:spPr>
            <a:xfrm>
              <a:off x="0" y="4878337"/>
              <a:ext cx="3185795" cy="2770505"/>
            </a:xfrm>
            <a:custGeom>
              <a:avLst/>
              <a:gdLst/>
              <a:ahLst/>
              <a:cxnLst/>
              <a:rect l="l" t="t" r="r" b="b"/>
              <a:pathLst>
                <a:path w="3185795" h="2770504">
                  <a:moveTo>
                    <a:pt x="1800946" y="2770054"/>
                  </a:moveTo>
                  <a:lnTo>
                    <a:pt x="305437" y="2770054"/>
                  </a:lnTo>
                  <a:lnTo>
                    <a:pt x="256832" y="2769216"/>
                  </a:lnTo>
                  <a:lnTo>
                    <a:pt x="208647" y="2766721"/>
                  </a:lnTo>
                  <a:lnTo>
                    <a:pt x="160909" y="2762596"/>
                  </a:lnTo>
                  <a:lnTo>
                    <a:pt x="113645" y="2756868"/>
                  </a:lnTo>
                  <a:lnTo>
                    <a:pt x="66883" y="2749565"/>
                  </a:lnTo>
                  <a:lnTo>
                    <a:pt x="20651" y="2740715"/>
                  </a:lnTo>
                  <a:lnTo>
                    <a:pt x="0" y="2736026"/>
                  </a:lnTo>
                  <a:lnTo>
                    <a:pt x="0" y="34051"/>
                  </a:lnTo>
                  <a:lnTo>
                    <a:pt x="66944" y="20489"/>
                  </a:lnTo>
                  <a:lnTo>
                    <a:pt x="113685" y="13186"/>
                  </a:lnTo>
                  <a:lnTo>
                    <a:pt x="160932" y="7458"/>
                  </a:lnTo>
                  <a:lnTo>
                    <a:pt x="208658" y="3333"/>
                  </a:lnTo>
                  <a:lnTo>
                    <a:pt x="256835" y="837"/>
                  </a:lnTo>
                  <a:lnTo>
                    <a:pt x="305437" y="0"/>
                  </a:lnTo>
                  <a:lnTo>
                    <a:pt x="1800946" y="0"/>
                  </a:lnTo>
                  <a:lnTo>
                    <a:pt x="1849669" y="837"/>
                  </a:lnTo>
                  <a:lnTo>
                    <a:pt x="1897961" y="3333"/>
                  </a:lnTo>
                  <a:lnTo>
                    <a:pt x="1945797" y="7458"/>
                  </a:lnTo>
                  <a:lnTo>
                    <a:pt x="1993149" y="13186"/>
                  </a:lnTo>
                  <a:lnTo>
                    <a:pt x="2039989" y="20489"/>
                  </a:lnTo>
                  <a:lnTo>
                    <a:pt x="2086291" y="29340"/>
                  </a:lnTo>
                  <a:lnTo>
                    <a:pt x="2132027" y="39710"/>
                  </a:lnTo>
                  <a:lnTo>
                    <a:pt x="2177170" y="51573"/>
                  </a:lnTo>
                  <a:lnTo>
                    <a:pt x="2221693" y="64900"/>
                  </a:lnTo>
                  <a:lnTo>
                    <a:pt x="2265569" y="79666"/>
                  </a:lnTo>
                  <a:lnTo>
                    <a:pt x="2308770" y="95841"/>
                  </a:lnTo>
                  <a:lnTo>
                    <a:pt x="2351270" y="113398"/>
                  </a:lnTo>
                  <a:lnTo>
                    <a:pt x="2393042" y="132311"/>
                  </a:lnTo>
                  <a:lnTo>
                    <a:pt x="2434058" y="152550"/>
                  </a:lnTo>
                  <a:lnTo>
                    <a:pt x="2474290" y="174090"/>
                  </a:lnTo>
                  <a:lnTo>
                    <a:pt x="2513713" y="196902"/>
                  </a:lnTo>
                  <a:lnTo>
                    <a:pt x="2552298" y="220959"/>
                  </a:lnTo>
                  <a:lnTo>
                    <a:pt x="2590018" y="246233"/>
                  </a:lnTo>
                  <a:lnTo>
                    <a:pt x="2626847" y="272697"/>
                  </a:lnTo>
                  <a:lnTo>
                    <a:pt x="2662758" y="300324"/>
                  </a:lnTo>
                  <a:lnTo>
                    <a:pt x="2697722" y="329085"/>
                  </a:lnTo>
                  <a:lnTo>
                    <a:pt x="2731713" y="358953"/>
                  </a:lnTo>
                  <a:lnTo>
                    <a:pt x="2764704" y="389902"/>
                  </a:lnTo>
                  <a:lnTo>
                    <a:pt x="2796667" y="421902"/>
                  </a:lnTo>
                  <a:lnTo>
                    <a:pt x="2827576" y="454927"/>
                  </a:lnTo>
                  <a:lnTo>
                    <a:pt x="2857403" y="488950"/>
                  </a:lnTo>
                  <a:lnTo>
                    <a:pt x="2886121" y="523942"/>
                  </a:lnTo>
                  <a:lnTo>
                    <a:pt x="2913703" y="559877"/>
                  </a:lnTo>
                  <a:lnTo>
                    <a:pt x="2940121" y="596726"/>
                  </a:lnTo>
                  <a:lnTo>
                    <a:pt x="2965350" y="634463"/>
                  </a:lnTo>
                  <a:lnTo>
                    <a:pt x="2989360" y="673059"/>
                  </a:lnTo>
                  <a:lnTo>
                    <a:pt x="3012126" y="712487"/>
                  </a:lnTo>
                  <a:lnTo>
                    <a:pt x="3033620" y="752720"/>
                  </a:lnTo>
                  <a:lnTo>
                    <a:pt x="3053815" y="793730"/>
                  </a:lnTo>
                  <a:lnTo>
                    <a:pt x="3072684" y="835490"/>
                  </a:lnTo>
                  <a:lnTo>
                    <a:pt x="3090199" y="877972"/>
                  </a:lnTo>
                  <a:lnTo>
                    <a:pt x="3106334" y="921149"/>
                  </a:lnTo>
                  <a:lnTo>
                    <a:pt x="3121061" y="964993"/>
                  </a:lnTo>
                  <a:lnTo>
                    <a:pt x="3134353" y="1009476"/>
                  </a:lnTo>
                  <a:lnTo>
                    <a:pt x="3146183" y="1054572"/>
                  </a:lnTo>
                  <a:lnTo>
                    <a:pt x="3156524" y="1100252"/>
                  </a:lnTo>
                  <a:lnTo>
                    <a:pt x="3165348" y="1146489"/>
                  </a:lnTo>
                  <a:lnTo>
                    <a:pt x="3172629" y="1193256"/>
                  </a:lnTo>
                  <a:lnTo>
                    <a:pt x="3178339" y="1240525"/>
                  </a:lnTo>
                  <a:lnTo>
                    <a:pt x="3182452" y="1288268"/>
                  </a:lnTo>
                  <a:lnTo>
                    <a:pt x="3184939" y="1336458"/>
                  </a:lnTo>
                  <a:lnTo>
                    <a:pt x="3185774" y="1385068"/>
                  </a:lnTo>
                  <a:lnTo>
                    <a:pt x="3184936" y="1433674"/>
                  </a:lnTo>
                  <a:lnTo>
                    <a:pt x="3182441" y="1481860"/>
                  </a:lnTo>
                  <a:lnTo>
                    <a:pt x="3178316" y="1529599"/>
                  </a:lnTo>
                  <a:lnTo>
                    <a:pt x="3172589" y="1576863"/>
                  </a:lnTo>
                  <a:lnTo>
                    <a:pt x="3165287" y="1623626"/>
                  </a:lnTo>
                  <a:lnTo>
                    <a:pt x="3156438" y="1669859"/>
                  </a:lnTo>
                  <a:lnTo>
                    <a:pt x="3146069" y="1715536"/>
                  </a:lnTo>
                  <a:lnTo>
                    <a:pt x="3134208" y="1760628"/>
                  </a:lnTo>
                  <a:lnTo>
                    <a:pt x="3120882" y="1805108"/>
                  </a:lnTo>
                  <a:lnTo>
                    <a:pt x="3106118" y="1848948"/>
                  </a:lnTo>
                  <a:lnTo>
                    <a:pt x="3089945" y="1892122"/>
                  </a:lnTo>
                  <a:lnTo>
                    <a:pt x="3072390" y="1934601"/>
                  </a:lnTo>
                  <a:lnTo>
                    <a:pt x="3053481" y="1976358"/>
                  </a:lnTo>
                  <a:lnTo>
                    <a:pt x="3033244" y="2017366"/>
                  </a:lnTo>
                  <a:lnTo>
                    <a:pt x="3011707" y="2057596"/>
                  </a:lnTo>
                  <a:lnTo>
                    <a:pt x="2988898" y="2097022"/>
                  </a:lnTo>
                  <a:lnTo>
                    <a:pt x="2964845" y="2135616"/>
                  </a:lnTo>
                  <a:lnTo>
                    <a:pt x="2939574" y="2173351"/>
                  </a:lnTo>
                  <a:lnTo>
                    <a:pt x="2913114" y="2210198"/>
                  </a:lnTo>
                  <a:lnTo>
                    <a:pt x="2885492" y="2246131"/>
                  </a:lnTo>
                  <a:lnTo>
                    <a:pt x="2856735" y="2281121"/>
                  </a:lnTo>
                  <a:lnTo>
                    <a:pt x="2826871" y="2315142"/>
                  </a:lnTo>
                  <a:lnTo>
                    <a:pt x="2795928" y="2348166"/>
                  </a:lnTo>
                  <a:lnTo>
                    <a:pt x="2763932" y="2380165"/>
                  </a:lnTo>
                  <a:lnTo>
                    <a:pt x="2730912" y="2411112"/>
                  </a:lnTo>
                  <a:lnTo>
                    <a:pt x="2696895" y="2440979"/>
                  </a:lnTo>
                  <a:lnTo>
                    <a:pt x="2661909" y="2469739"/>
                  </a:lnTo>
                  <a:lnTo>
                    <a:pt x="2625980" y="2497364"/>
                  </a:lnTo>
                  <a:lnTo>
                    <a:pt x="2589137" y="2523827"/>
                  </a:lnTo>
                  <a:lnTo>
                    <a:pt x="2551407" y="2549101"/>
                  </a:lnTo>
                  <a:lnTo>
                    <a:pt x="2512817" y="2573157"/>
                  </a:lnTo>
                  <a:lnTo>
                    <a:pt x="2473396" y="2595968"/>
                  </a:lnTo>
                  <a:lnTo>
                    <a:pt x="2433170" y="2617507"/>
                  </a:lnTo>
                  <a:lnTo>
                    <a:pt x="2392167" y="2637746"/>
                  </a:lnTo>
                  <a:lnTo>
                    <a:pt x="2350415" y="2656658"/>
                  </a:lnTo>
                  <a:lnTo>
                    <a:pt x="2307940" y="2674215"/>
                  </a:lnTo>
                  <a:lnTo>
                    <a:pt x="2264772" y="2690390"/>
                  </a:lnTo>
                  <a:lnTo>
                    <a:pt x="2220936" y="2705155"/>
                  </a:lnTo>
                  <a:lnTo>
                    <a:pt x="2176461" y="2718482"/>
                  </a:lnTo>
                  <a:lnTo>
                    <a:pt x="2131374" y="2730345"/>
                  </a:lnTo>
                  <a:lnTo>
                    <a:pt x="2085703" y="2740715"/>
                  </a:lnTo>
                  <a:lnTo>
                    <a:pt x="2039475" y="2749565"/>
                  </a:lnTo>
                  <a:lnTo>
                    <a:pt x="1992718" y="2756868"/>
                  </a:lnTo>
                  <a:lnTo>
                    <a:pt x="1945459" y="2762596"/>
                  </a:lnTo>
                  <a:lnTo>
                    <a:pt x="1897726" y="2766721"/>
                  </a:lnTo>
                  <a:lnTo>
                    <a:pt x="1849545" y="2769216"/>
                  </a:lnTo>
                  <a:lnTo>
                    <a:pt x="1800946" y="2770054"/>
                  </a:lnTo>
                  <a:close/>
                </a:path>
              </a:pathLst>
            </a:custGeom>
            <a:solidFill>
              <a:srgbClr val="BD7E21"/>
            </a:solidFill>
          </p:spPr>
          <p:txBody>
            <a:bodyPr wrap="square" lIns="0" tIns="0" rIns="0" bIns="0" rtlCol="0"/>
            <a:lstStyle/>
            <a:p>
              <a:endParaRPr/>
            </a:p>
          </p:txBody>
        </p:sp>
        <p:sp>
          <p:nvSpPr>
            <p:cNvPr id="6" name="object 6"/>
            <p:cNvSpPr/>
            <p:nvPr/>
          </p:nvSpPr>
          <p:spPr>
            <a:xfrm>
              <a:off x="0" y="5239930"/>
              <a:ext cx="2913380" cy="2918460"/>
            </a:xfrm>
            <a:custGeom>
              <a:avLst/>
              <a:gdLst/>
              <a:ahLst/>
              <a:cxnLst/>
              <a:rect l="l" t="t" r="r" b="b"/>
              <a:pathLst>
                <a:path w="2913380" h="2918459">
                  <a:moveTo>
                    <a:pt x="2913215" y="2730538"/>
                  </a:moveTo>
                  <a:lnTo>
                    <a:pt x="2911030" y="2681706"/>
                  </a:lnTo>
                  <a:lnTo>
                    <a:pt x="2904604" y="2634119"/>
                  </a:lnTo>
                  <a:lnTo>
                    <a:pt x="2894139" y="2587968"/>
                  </a:lnTo>
                  <a:lnTo>
                    <a:pt x="2879788" y="2543441"/>
                  </a:lnTo>
                  <a:lnTo>
                    <a:pt x="2861767" y="2500719"/>
                  </a:lnTo>
                  <a:lnTo>
                    <a:pt x="2840253" y="2459990"/>
                  </a:lnTo>
                  <a:lnTo>
                    <a:pt x="2815437" y="2421458"/>
                  </a:lnTo>
                  <a:lnTo>
                    <a:pt x="2787497" y="2385276"/>
                  </a:lnTo>
                  <a:lnTo>
                    <a:pt x="2756636" y="2351659"/>
                  </a:lnTo>
                  <a:lnTo>
                    <a:pt x="2723019" y="2320798"/>
                  </a:lnTo>
                  <a:lnTo>
                    <a:pt x="2686850" y="2292858"/>
                  </a:lnTo>
                  <a:lnTo>
                    <a:pt x="2648305" y="2268029"/>
                  </a:lnTo>
                  <a:lnTo>
                    <a:pt x="2607589" y="2246515"/>
                  </a:lnTo>
                  <a:lnTo>
                    <a:pt x="2564879" y="2228494"/>
                  </a:lnTo>
                  <a:lnTo>
                    <a:pt x="2520353" y="2214143"/>
                  </a:lnTo>
                  <a:lnTo>
                    <a:pt x="2474201" y="2203666"/>
                  </a:lnTo>
                  <a:lnTo>
                    <a:pt x="2426614" y="2197239"/>
                  </a:lnTo>
                  <a:lnTo>
                    <a:pt x="2377795" y="2195055"/>
                  </a:lnTo>
                  <a:lnTo>
                    <a:pt x="1709381" y="2195055"/>
                  </a:lnTo>
                  <a:lnTo>
                    <a:pt x="1752650" y="2191969"/>
                  </a:lnTo>
                  <a:lnTo>
                    <a:pt x="1805559" y="2185720"/>
                  </a:lnTo>
                  <a:lnTo>
                    <a:pt x="1857717" y="2177110"/>
                  </a:lnTo>
                  <a:lnTo>
                    <a:pt x="1909102" y="2166213"/>
                  </a:lnTo>
                  <a:lnTo>
                    <a:pt x="1959660" y="2153132"/>
                  </a:lnTo>
                  <a:lnTo>
                    <a:pt x="2009330" y="2137943"/>
                  </a:lnTo>
                  <a:lnTo>
                    <a:pt x="2058073" y="2120722"/>
                  </a:lnTo>
                  <a:lnTo>
                    <a:pt x="2105850" y="2101570"/>
                  </a:lnTo>
                  <a:lnTo>
                    <a:pt x="2152612" y="2080539"/>
                  </a:lnTo>
                  <a:lnTo>
                    <a:pt x="2189213" y="2048764"/>
                  </a:lnTo>
                  <a:lnTo>
                    <a:pt x="2224468" y="2015553"/>
                  </a:lnTo>
                  <a:lnTo>
                    <a:pt x="2258352" y="1980958"/>
                  </a:lnTo>
                  <a:lnTo>
                    <a:pt x="2290800" y="1945017"/>
                  </a:lnTo>
                  <a:lnTo>
                    <a:pt x="2321776" y="1907781"/>
                  </a:lnTo>
                  <a:lnTo>
                    <a:pt x="2351240" y="1869300"/>
                  </a:lnTo>
                  <a:lnTo>
                    <a:pt x="2379129" y="1829612"/>
                  </a:lnTo>
                  <a:lnTo>
                    <a:pt x="2405405" y="1788769"/>
                  </a:lnTo>
                  <a:lnTo>
                    <a:pt x="2430018" y="1746821"/>
                  </a:lnTo>
                  <a:lnTo>
                    <a:pt x="2452928" y="1703806"/>
                  </a:lnTo>
                  <a:lnTo>
                    <a:pt x="2474087" y="1659775"/>
                  </a:lnTo>
                  <a:lnTo>
                    <a:pt x="2493454" y="1614766"/>
                  </a:lnTo>
                  <a:lnTo>
                    <a:pt x="2510980" y="1568843"/>
                  </a:lnTo>
                  <a:lnTo>
                    <a:pt x="2526614" y="1522031"/>
                  </a:lnTo>
                  <a:lnTo>
                    <a:pt x="2540304" y="1474381"/>
                  </a:lnTo>
                  <a:lnTo>
                    <a:pt x="2552027" y="1425956"/>
                  </a:lnTo>
                  <a:lnTo>
                    <a:pt x="2561717" y="1376781"/>
                  </a:lnTo>
                  <a:lnTo>
                    <a:pt x="2569337" y="1326908"/>
                  </a:lnTo>
                  <a:lnTo>
                    <a:pt x="2574823" y="1276400"/>
                  </a:lnTo>
                  <a:lnTo>
                    <a:pt x="2578163" y="1225270"/>
                  </a:lnTo>
                  <a:lnTo>
                    <a:pt x="2579281" y="1173594"/>
                  </a:lnTo>
                  <a:lnTo>
                    <a:pt x="2578303" y="1125220"/>
                  </a:lnTo>
                  <a:lnTo>
                    <a:pt x="2575382" y="1077341"/>
                  </a:lnTo>
                  <a:lnTo>
                    <a:pt x="2570556" y="1029982"/>
                  </a:lnTo>
                  <a:lnTo>
                    <a:pt x="2563863" y="983195"/>
                  </a:lnTo>
                  <a:lnTo>
                    <a:pt x="2555354" y="937018"/>
                  </a:lnTo>
                  <a:lnTo>
                    <a:pt x="2545054" y="891476"/>
                  </a:lnTo>
                  <a:lnTo>
                    <a:pt x="2533015" y="846620"/>
                  </a:lnTo>
                  <a:lnTo>
                    <a:pt x="2519261" y="802487"/>
                  </a:lnTo>
                  <a:lnTo>
                    <a:pt x="2503830" y="759104"/>
                  </a:lnTo>
                  <a:lnTo>
                    <a:pt x="2486774" y="716534"/>
                  </a:lnTo>
                  <a:lnTo>
                    <a:pt x="2468118" y="674789"/>
                  </a:lnTo>
                  <a:lnTo>
                    <a:pt x="2447912" y="633920"/>
                  </a:lnTo>
                  <a:lnTo>
                    <a:pt x="2426182" y="593953"/>
                  </a:lnTo>
                  <a:lnTo>
                    <a:pt x="2402967" y="554951"/>
                  </a:lnTo>
                  <a:lnTo>
                    <a:pt x="2378329" y="516928"/>
                  </a:lnTo>
                  <a:lnTo>
                    <a:pt x="2352268" y="479945"/>
                  </a:lnTo>
                  <a:lnTo>
                    <a:pt x="2324849" y="444017"/>
                  </a:lnTo>
                  <a:lnTo>
                    <a:pt x="2296109" y="409194"/>
                  </a:lnTo>
                  <a:lnTo>
                    <a:pt x="2266086" y="375513"/>
                  </a:lnTo>
                  <a:lnTo>
                    <a:pt x="2234806" y="343014"/>
                  </a:lnTo>
                  <a:lnTo>
                    <a:pt x="2202307" y="311734"/>
                  </a:lnTo>
                  <a:lnTo>
                    <a:pt x="2168639" y="281711"/>
                  </a:lnTo>
                  <a:lnTo>
                    <a:pt x="2133841" y="252984"/>
                  </a:lnTo>
                  <a:lnTo>
                    <a:pt x="2097951" y="225590"/>
                  </a:lnTo>
                  <a:lnTo>
                    <a:pt x="2060994" y="199567"/>
                  </a:lnTo>
                  <a:lnTo>
                    <a:pt x="2023021" y="174955"/>
                  </a:lnTo>
                  <a:lnTo>
                    <a:pt x="1984070" y="151803"/>
                  </a:lnTo>
                  <a:lnTo>
                    <a:pt x="1944179" y="130124"/>
                  </a:lnTo>
                  <a:lnTo>
                    <a:pt x="1903374" y="109982"/>
                  </a:lnTo>
                  <a:lnTo>
                    <a:pt x="1861705" y="91389"/>
                  </a:lnTo>
                  <a:lnTo>
                    <a:pt x="1819211" y="74409"/>
                  </a:lnTo>
                  <a:lnTo>
                    <a:pt x="1775929" y="59067"/>
                  </a:lnTo>
                  <a:lnTo>
                    <a:pt x="1731886" y="45402"/>
                  </a:lnTo>
                  <a:lnTo>
                    <a:pt x="1687144" y="33464"/>
                  </a:lnTo>
                  <a:lnTo>
                    <a:pt x="1641716" y="23266"/>
                  </a:lnTo>
                  <a:lnTo>
                    <a:pt x="1595653" y="14871"/>
                  </a:lnTo>
                  <a:lnTo>
                    <a:pt x="1548993" y="8318"/>
                  </a:lnTo>
                  <a:lnTo>
                    <a:pt x="1501787" y="3619"/>
                  </a:lnTo>
                  <a:lnTo>
                    <a:pt x="1454048" y="838"/>
                  </a:lnTo>
                  <a:lnTo>
                    <a:pt x="1405826" y="0"/>
                  </a:lnTo>
                  <a:lnTo>
                    <a:pt x="171081" y="0"/>
                  </a:lnTo>
                  <a:lnTo>
                    <a:pt x="116852" y="1231"/>
                  </a:lnTo>
                  <a:lnTo>
                    <a:pt x="63271" y="4902"/>
                  </a:lnTo>
                  <a:lnTo>
                    <a:pt x="10375" y="10922"/>
                  </a:lnTo>
                  <a:lnTo>
                    <a:pt x="0" y="12585"/>
                  </a:lnTo>
                  <a:lnTo>
                    <a:pt x="0" y="2123148"/>
                  </a:lnTo>
                  <a:lnTo>
                    <a:pt x="39014" y="2137029"/>
                  </a:lnTo>
                  <a:lnTo>
                    <a:pt x="83159" y="2150795"/>
                  </a:lnTo>
                  <a:lnTo>
                    <a:pt x="128003" y="2162848"/>
                  </a:lnTo>
                  <a:lnTo>
                    <a:pt x="173532" y="2173147"/>
                  </a:lnTo>
                  <a:lnTo>
                    <a:pt x="219710" y="2181656"/>
                  </a:lnTo>
                  <a:lnTo>
                    <a:pt x="266496" y="2188349"/>
                  </a:lnTo>
                  <a:lnTo>
                    <a:pt x="313842" y="2193175"/>
                  </a:lnTo>
                  <a:lnTo>
                    <a:pt x="344639" y="2195055"/>
                  </a:lnTo>
                  <a:lnTo>
                    <a:pt x="0" y="2195055"/>
                  </a:lnTo>
                  <a:lnTo>
                    <a:pt x="0" y="2880931"/>
                  </a:lnTo>
                  <a:lnTo>
                    <a:pt x="641680" y="2901429"/>
                  </a:lnTo>
                  <a:lnTo>
                    <a:pt x="852538" y="2911741"/>
                  </a:lnTo>
                  <a:lnTo>
                    <a:pt x="1026528" y="2916224"/>
                  </a:lnTo>
                  <a:lnTo>
                    <a:pt x="1186497" y="2918244"/>
                  </a:lnTo>
                  <a:lnTo>
                    <a:pt x="1360360" y="2918244"/>
                  </a:lnTo>
                  <a:lnTo>
                    <a:pt x="1547406" y="2917710"/>
                  </a:lnTo>
                  <a:lnTo>
                    <a:pt x="1788972" y="2913405"/>
                  </a:lnTo>
                  <a:lnTo>
                    <a:pt x="1926259" y="2908503"/>
                  </a:lnTo>
                  <a:lnTo>
                    <a:pt x="2046287" y="2902267"/>
                  </a:lnTo>
                  <a:lnTo>
                    <a:pt x="2150567" y="2894901"/>
                  </a:lnTo>
                  <a:lnTo>
                    <a:pt x="2197290" y="2890863"/>
                  </a:lnTo>
                  <a:lnTo>
                    <a:pt x="2240648" y="2886633"/>
                  </a:lnTo>
                  <a:lnTo>
                    <a:pt x="2280831" y="2882239"/>
                  </a:lnTo>
                  <a:lnTo>
                    <a:pt x="2352408" y="2873057"/>
                  </a:lnTo>
                  <a:lnTo>
                    <a:pt x="2413571" y="2863545"/>
                  </a:lnTo>
                  <a:lnTo>
                    <a:pt x="2465819" y="2853918"/>
                  </a:lnTo>
                  <a:lnTo>
                    <a:pt x="2510675" y="2844431"/>
                  </a:lnTo>
                  <a:lnTo>
                    <a:pt x="2615400" y="2819730"/>
                  </a:lnTo>
                  <a:lnTo>
                    <a:pt x="2677020" y="2803791"/>
                  </a:lnTo>
                  <a:lnTo>
                    <a:pt x="2734208" y="2787815"/>
                  </a:lnTo>
                  <a:lnTo>
                    <a:pt x="2786710" y="2772156"/>
                  </a:lnTo>
                  <a:lnTo>
                    <a:pt x="2834221" y="2757157"/>
                  </a:lnTo>
                  <a:lnTo>
                    <a:pt x="2876486" y="2743174"/>
                  </a:lnTo>
                  <a:lnTo>
                    <a:pt x="2913215" y="2730538"/>
                  </a:lnTo>
                  <a:close/>
                </a:path>
              </a:pathLst>
            </a:custGeom>
            <a:solidFill>
              <a:srgbClr val="FF724E"/>
            </a:solidFill>
          </p:spPr>
          <p:txBody>
            <a:bodyPr wrap="square" lIns="0" tIns="0" rIns="0" bIns="0" rtlCol="0"/>
            <a:lstStyle/>
            <a:p>
              <a:endParaRPr/>
            </a:p>
          </p:txBody>
        </p:sp>
        <p:sp>
          <p:nvSpPr>
            <p:cNvPr id="7" name="object 7"/>
            <p:cNvSpPr/>
            <p:nvPr/>
          </p:nvSpPr>
          <p:spPr>
            <a:xfrm>
              <a:off x="0" y="4838821"/>
              <a:ext cx="3204210" cy="5435600"/>
            </a:xfrm>
            <a:custGeom>
              <a:avLst/>
              <a:gdLst/>
              <a:ahLst/>
              <a:cxnLst/>
              <a:rect l="l" t="t" r="r" b="b"/>
              <a:pathLst>
                <a:path w="3204210" h="5435600">
                  <a:moveTo>
                    <a:pt x="41649" y="101600"/>
                  </a:moveTo>
                  <a:lnTo>
                    <a:pt x="0" y="101600"/>
                  </a:lnTo>
                  <a:lnTo>
                    <a:pt x="0" y="25400"/>
                  </a:lnTo>
                  <a:lnTo>
                    <a:pt x="44183" y="12700"/>
                  </a:lnTo>
                  <a:lnTo>
                    <a:pt x="90404" y="0"/>
                  </a:lnTo>
                  <a:lnTo>
                    <a:pt x="1968510" y="0"/>
                  </a:lnTo>
                  <a:lnTo>
                    <a:pt x="2060457" y="25400"/>
                  </a:lnTo>
                  <a:lnTo>
                    <a:pt x="2105662" y="25400"/>
                  </a:lnTo>
                  <a:lnTo>
                    <a:pt x="2237907" y="63500"/>
                  </a:lnTo>
                  <a:lnTo>
                    <a:pt x="2259345" y="76200"/>
                  </a:lnTo>
                  <a:lnTo>
                    <a:pt x="134677" y="76200"/>
                  </a:lnTo>
                  <a:lnTo>
                    <a:pt x="41649" y="101600"/>
                  </a:lnTo>
                  <a:close/>
                </a:path>
                <a:path w="3204210" h="5435600">
                  <a:moveTo>
                    <a:pt x="2635374" y="2552700"/>
                  </a:moveTo>
                  <a:lnTo>
                    <a:pt x="2496333" y="2552700"/>
                  </a:lnTo>
                  <a:lnTo>
                    <a:pt x="2537422" y="2527300"/>
                  </a:lnTo>
                  <a:lnTo>
                    <a:pt x="2577281" y="2489200"/>
                  </a:lnTo>
                  <a:lnTo>
                    <a:pt x="2615891" y="2463800"/>
                  </a:lnTo>
                  <a:lnTo>
                    <a:pt x="2653231" y="2438400"/>
                  </a:lnTo>
                  <a:lnTo>
                    <a:pt x="2689282" y="2400300"/>
                  </a:lnTo>
                  <a:lnTo>
                    <a:pt x="2724024" y="2362200"/>
                  </a:lnTo>
                  <a:lnTo>
                    <a:pt x="2757436" y="2336800"/>
                  </a:lnTo>
                  <a:lnTo>
                    <a:pt x="2789499" y="2298700"/>
                  </a:lnTo>
                  <a:lnTo>
                    <a:pt x="2820192" y="2260600"/>
                  </a:lnTo>
                  <a:lnTo>
                    <a:pt x="2849496" y="2222500"/>
                  </a:lnTo>
                  <a:lnTo>
                    <a:pt x="2877391" y="2184400"/>
                  </a:lnTo>
                  <a:lnTo>
                    <a:pt x="2903857" y="2146300"/>
                  </a:lnTo>
                  <a:lnTo>
                    <a:pt x="2928873" y="2108200"/>
                  </a:lnTo>
                  <a:lnTo>
                    <a:pt x="2952420" y="2057400"/>
                  </a:lnTo>
                  <a:lnTo>
                    <a:pt x="2974478" y="2019300"/>
                  </a:lnTo>
                  <a:lnTo>
                    <a:pt x="2995027" y="1981200"/>
                  </a:lnTo>
                  <a:lnTo>
                    <a:pt x="3014047" y="1930400"/>
                  </a:lnTo>
                  <a:lnTo>
                    <a:pt x="3031517" y="1892300"/>
                  </a:lnTo>
                  <a:lnTo>
                    <a:pt x="3047419" y="1841500"/>
                  </a:lnTo>
                  <a:lnTo>
                    <a:pt x="3061731" y="1803400"/>
                  </a:lnTo>
                  <a:lnTo>
                    <a:pt x="3074435" y="1752600"/>
                  </a:lnTo>
                  <a:lnTo>
                    <a:pt x="3085509" y="1701800"/>
                  </a:lnTo>
                  <a:lnTo>
                    <a:pt x="3094935" y="1663700"/>
                  </a:lnTo>
                  <a:lnTo>
                    <a:pt x="3102691" y="1612900"/>
                  </a:lnTo>
                  <a:lnTo>
                    <a:pt x="3108759" y="1562100"/>
                  </a:lnTo>
                  <a:lnTo>
                    <a:pt x="3113118" y="1511300"/>
                  </a:lnTo>
                  <a:lnTo>
                    <a:pt x="3115747" y="1473200"/>
                  </a:lnTo>
                  <a:lnTo>
                    <a:pt x="3116629" y="1422400"/>
                  </a:lnTo>
                  <a:lnTo>
                    <a:pt x="3115779" y="1371600"/>
                  </a:lnTo>
                  <a:lnTo>
                    <a:pt x="3113250" y="1320800"/>
                  </a:lnTo>
                  <a:lnTo>
                    <a:pt x="3109069" y="1270000"/>
                  </a:lnTo>
                  <a:lnTo>
                    <a:pt x="3103265" y="1231900"/>
                  </a:lnTo>
                  <a:lnTo>
                    <a:pt x="3095868" y="1181100"/>
                  </a:lnTo>
                  <a:lnTo>
                    <a:pt x="3086905" y="1130300"/>
                  </a:lnTo>
                  <a:lnTo>
                    <a:pt x="3076405" y="1092200"/>
                  </a:lnTo>
                  <a:lnTo>
                    <a:pt x="3064397" y="1041400"/>
                  </a:lnTo>
                  <a:lnTo>
                    <a:pt x="3050909" y="1003300"/>
                  </a:lnTo>
                  <a:lnTo>
                    <a:pt x="3035970" y="965200"/>
                  </a:lnTo>
                  <a:lnTo>
                    <a:pt x="3019609" y="914400"/>
                  </a:lnTo>
                  <a:lnTo>
                    <a:pt x="3001854" y="876300"/>
                  </a:lnTo>
                  <a:lnTo>
                    <a:pt x="2982734" y="838200"/>
                  </a:lnTo>
                  <a:lnTo>
                    <a:pt x="2962277" y="787400"/>
                  </a:lnTo>
                  <a:lnTo>
                    <a:pt x="2940513" y="749300"/>
                  </a:lnTo>
                  <a:lnTo>
                    <a:pt x="2917469" y="711200"/>
                  </a:lnTo>
                  <a:lnTo>
                    <a:pt x="2893174" y="673100"/>
                  </a:lnTo>
                  <a:lnTo>
                    <a:pt x="2867658" y="635000"/>
                  </a:lnTo>
                  <a:lnTo>
                    <a:pt x="2840948" y="609600"/>
                  </a:lnTo>
                  <a:lnTo>
                    <a:pt x="2813073" y="571500"/>
                  </a:lnTo>
                  <a:lnTo>
                    <a:pt x="2784062" y="533400"/>
                  </a:lnTo>
                  <a:lnTo>
                    <a:pt x="2753943" y="495300"/>
                  </a:lnTo>
                  <a:lnTo>
                    <a:pt x="2722746" y="469900"/>
                  </a:lnTo>
                  <a:lnTo>
                    <a:pt x="2690498" y="431800"/>
                  </a:lnTo>
                  <a:lnTo>
                    <a:pt x="2657228" y="406400"/>
                  </a:lnTo>
                  <a:lnTo>
                    <a:pt x="2622965" y="381000"/>
                  </a:lnTo>
                  <a:lnTo>
                    <a:pt x="2587738" y="355600"/>
                  </a:lnTo>
                  <a:lnTo>
                    <a:pt x="2551575" y="317500"/>
                  </a:lnTo>
                  <a:lnTo>
                    <a:pt x="2514504" y="292100"/>
                  </a:lnTo>
                  <a:lnTo>
                    <a:pt x="2476555" y="279400"/>
                  </a:lnTo>
                  <a:lnTo>
                    <a:pt x="2437756" y="254000"/>
                  </a:lnTo>
                  <a:lnTo>
                    <a:pt x="2398136" y="228600"/>
                  </a:lnTo>
                  <a:lnTo>
                    <a:pt x="2357723" y="203200"/>
                  </a:lnTo>
                  <a:lnTo>
                    <a:pt x="2274632" y="177800"/>
                  </a:lnTo>
                  <a:lnTo>
                    <a:pt x="2232012" y="152400"/>
                  </a:lnTo>
                  <a:lnTo>
                    <a:pt x="2055036" y="101600"/>
                  </a:lnTo>
                  <a:lnTo>
                    <a:pt x="2009311" y="101600"/>
                  </a:lnTo>
                  <a:lnTo>
                    <a:pt x="1916283" y="76200"/>
                  </a:lnTo>
                  <a:lnTo>
                    <a:pt x="2259345" y="76200"/>
                  </a:lnTo>
                  <a:lnTo>
                    <a:pt x="2280782" y="88900"/>
                  </a:lnTo>
                  <a:lnTo>
                    <a:pt x="2364571" y="114300"/>
                  </a:lnTo>
                  <a:lnTo>
                    <a:pt x="2405436" y="139700"/>
                  </a:lnTo>
                  <a:lnTo>
                    <a:pt x="2445580" y="165100"/>
                  </a:lnTo>
                  <a:lnTo>
                    <a:pt x="2484979" y="177800"/>
                  </a:lnTo>
                  <a:lnTo>
                    <a:pt x="2523608" y="203200"/>
                  </a:lnTo>
                  <a:lnTo>
                    <a:pt x="2561442" y="228600"/>
                  </a:lnTo>
                  <a:lnTo>
                    <a:pt x="2598456" y="254000"/>
                  </a:lnTo>
                  <a:lnTo>
                    <a:pt x="2634625" y="279400"/>
                  </a:lnTo>
                  <a:lnTo>
                    <a:pt x="2669924" y="304800"/>
                  </a:lnTo>
                  <a:lnTo>
                    <a:pt x="2704328" y="330200"/>
                  </a:lnTo>
                  <a:lnTo>
                    <a:pt x="2737812" y="368300"/>
                  </a:lnTo>
                  <a:lnTo>
                    <a:pt x="2770351" y="393700"/>
                  </a:lnTo>
                  <a:lnTo>
                    <a:pt x="2801920" y="431800"/>
                  </a:lnTo>
                  <a:lnTo>
                    <a:pt x="2832494" y="457200"/>
                  </a:lnTo>
                  <a:lnTo>
                    <a:pt x="2862048" y="495300"/>
                  </a:lnTo>
                  <a:lnTo>
                    <a:pt x="2890557" y="533400"/>
                  </a:lnTo>
                  <a:lnTo>
                    <a:pt x="2917996" y="558800"/>
                  </a:lnTo>
                  <a:lnTo>
                    <a:pt x="2944341" y="596900"/>
                  </a:lnTo>
                  <a:lnTo>
                    <a:pt x="2969565" y="635000"/>
                  </a:lnTo>
                  <a:lnTo>
                    <a:pt x="2993644" y="673100"/>
                  </a:lnTo>
                  <a:lnTo>
                    <a:pt x="3016554" y="711200"/>
                  </a:lnTo>
                  <a:lnTo>
                    <a:pt x="3038269" y="749300"/>
                  </a:lnTo>
                  <a:lnTo>
                    <a:pt x="3058764" y="787400"/>
                  </a:lnTo>
                  <a:lnTo>
                    <a:pt x="3078014" y="838200"/>
                  </a:lnTo>
                  <a:lnTo>
                    <a:pt x="3095994" y="876300"/>
                  </a:lnTo>
                  <a:lnTo>
                    <a:pt x="3112679" y="914400"/>
                  </a:lnTo>
                  <a:lnTo>
                    <a:pt x="3128045" y="965200"/>
                  </a:lnTo>
                  <a:lnTo>
                    <a:pt x="3142065" y="1003300"/>
                  </a:lnTo>
                  <a:lnTo>
                    <a:pt x="3154716" y="1041400"/>
                  </a:lnTo>
                  <a:lnTo>
                    <a:pt x="3165973" y="1092200"/>
                  </a:lnTo>
                  <a:lnTo>
                    <a:pt x="3175809" y="1143000"/>
                  </a:lnTo>
                  <a:lnTo>
                    <a:pt x="3184201" y="1181100"/>
                  </a:lnTo>
                  <a:lnTo>
                    <a:pt x="3191123" y="1231900"/>
                  </a:lnTo>
                  <a:lnTo>
                    <a:pt x="3196550" y="1270000"/>
                  </a:lnTo>
                  <a:lnTo>
                    <a:pt x="3200458" y="1320800"/>
                  </a:lnTo>
                  <a:lnTo>
                    <a:pt x="3202821" y="1371600"/>
                  </a:lnTo>
                  <a:lnTo>
                    <a:pt x="3203614" y="1422400"/>
                  </a:lnTo>
                  <a:lnTo>
                    <a:pt x="3202748" y="1473200"/>
                  </a:lnTo>
                  <a:lnTo>
                    <a:pt x="3200163" y="1524000"/>
                  </a:lnTo>
                  <a:lnTo>
                    <a:pt x="3195879" y="1562100"/>
                  </a:lnTo>
                  <a:lnTo>
                    <a:pt x="3189917" y="1612900"/>
                  </a:lnTo>
                  <a:lnTo>
                    <a:pt x="3182296" y="1663700"/>
                  </a:lnTo>
                  <a:lnTo>
                    <a:pt x="3173036" y="1714500"/>
                  </a:lnTo>
                  <a:lnTo>
                    <a:pt x="3162157" y="1765300"/>
                  </a:lnTo>
                  <a:lnTo>
                    <a:pt x="3149679" y="1803400"/>
                  </a:lnTo>
                  <a:lnTo>
                    <a:pt x="3135622" y="1854200"/>
                  </a:lnTo>
                  <a:lnTo>
                    <a:pt x="3120007" y="1905000"/>
                  </a:lnTo>
                  <a:lnTo>
                    <a:pt x="3102852" y="1943100"/>
                  </a:lnTo>
                  <a:lnTo>
                    <a:pt x="3084178" y="1993900"/>
                  </a:lnTo>
                  <a:lnTo>
                    <a:pt x="3064006" y="2032000"/>
                  </a:lnTo>
                  <a:lnTo>
                    <a:pt x="3042354" y="2082800"/>
                  </a:lnTo>
                  <a:lnTo>
                    <a:pt x="3019243" y="2120900"/>
                  </a:lnTo>
                  <a:lnTo>
                    <a:pt x="2994693" y="2159000"/>
                  </a:lnTo>
                  <a:lnTo>
                    <a:pt x="2968724" y="2197100"/>
                  </a:lnTo>
                  <a:lnTo>
                    <a:pt x="2941356" y="2247900"/>
                  </a:lnTo>
                  <a:lnTo>
                    <a:pt x="2912608" y="2286000"/>
                  </a:lnTo>
                  <a:lnTo>
                    <a:pt x="2882501" y="2324100"/>
                  </a:lnTo>
                  <a:lnTo>
                    <a:pt x="2851055" y="2362200"/>
                  </a:lnTo>
                  <a:lnTo>
                    <a:pt x="2818290" y="2387600"/>
                  </a:lnTo>
                  <a:lnTo>
                    <a:pt x="2784226" y="2425700"/>
                  </a:lnTo>
                  <a:lnTo>
                    <a:pt x="2748882" y="2463800"/>
                  </a:lnTo>
                  <a:lnTo>
                    <a:pt x="2712279" y="2489200"/>
                  </a:lnTo>
                  <a:lnTo>
                    <a:pt x="2674436" y="2527300"/>
                  </a:lnTo>
                  <a:lnTo>
                    <a:pt x="2635374" y="2552700"/>
                  </a:lnTo>
                  <a:close/>
                </a:path>
                <a:path w="3204210" h="5435600">
                  <a:moveTo>
                    <a:pt x="1788675" y="241300"/>
                  </a:moveTo>
                  <a:lnTo>
                    <a:pt x="260364" y="241300"/>
                  </a:lnTo>
                  <a:lnTo>
                    <a:pt x="307149" y="228600"/>
                  </a:lnTo>
                  <a:lnTo>
                    <a:pt x="1741890" y="228600"/>
                  </a:lnTo>
                  <a:lnTo>
                    <a:pt x="1788675" y="241300"/>
                  </a:lnTo>
                  <a:close/>
                </a:path>
                <a:path w="3204210" h="5435600">
                  <a:moveTo>
                    <a:pt x="1880575" y="254000"/>
                  </a:moveTo>
                  <a:lnTo>
                    <a:pt x="168463" y="254000"/>
                  </a:lnTo>
                  <a:lnTo>
                    <a:pt x="214123" y="241300"/>
                  </a:lnTo>
                  <a:lnTo>
                    <a:pt x="1834915" y="241300"/>
                  </a:lnTo>
                  <a:lnTo>
                    <a:pt x="1880575" y="254000"/>
                  </a:lnTo>
                  <a:close/>
                </a:path>
                <a:path w="3204210" h="5435600">
                  <a:moveTo>
                    <a:pt x="14982" y="406400"/>
                  </a:moveTo>
                  <a:lnTo>
                    <a:pt x="0" y="406400"/>
                  </a:lnTo>
                  <a:lnTo>
                    <a:pt x="0" y="292100"/>
                  </a:lnTo>
                  <a:lnTo>
                    <a:pt x="35321" y="279400"/>
                  </a:lnTo>
                  <a:lnTo>
                    <a:pt x="123418" y="254000"/>
                  </a:lnTo>
                  <a:lnTo>
                    <a:pt x="1925619" y="254000"/>
                  </a:lnTo>
                  <a:lnTo>
                    <a:pt x="2013717" y="279400"/>
                  </a:lnTo>
                  <a:lnTo>
                    <a:pt x="2056698" y="304800"/>
                  </a:lnTo>
                  <a:lnTo>
                    <a:pt x="2140348" y="330200"/>
                  </a:lnTo>
                  <a:lnTo>
                    <a:pt x="2180945" y="355600"/>
                  </a:lnTo>
                  <a:lnTo>
                    <a:pt x="2220675" y="368300"/>
                  </a:lnTo>
                  <a:lnTo>
                    <a:pt x="2259504" y="393700"/>
                  </a:lnTo>
                  <a:lnTo>
                    <a:pt x="65684" y="393700"/>
                  </a:lnTo>
                  <a:lnTo>
                    <a:pt x="14982" y="406400"/>
                  </a:lnTo>
                  <a:close/>
                </a:path>
                <a:path w="3204210" h="5435600">
                  <a:moveTo>
                    <a:pt x="2030055" y="2540000"/>
                  </a:moveTo>
                  <a:lnTo>
                    <a:pt x="1753223" y="2540000"/>
                  </a:lnTo>
                  <a:lnTo>
                    <a:pt x="1802509" y="2527300"/>
                  </a:lnTo>
                  <a:lnTo>
                    <a:pt x="1851108" y="2527300"/>
                  </a:lnTo>
                  <a:lnTo>
                    <a:pt x="2037683" y="2476500"/>
                  </a:lnTo>
                  <a:lnTo>
                    <a:pt x="2082135" y="2451100"/>
                  </a:lnTo>
                  <a:lnTo>
                    <a:pt x="2125618" y="2438400"/>
                  </a:lnTo>
                  <a:lnTo>
                    <a:pt x="2168082" y="2413000"/>
                  </a:lnTo>
                  <a:lnTo>
                    <a:pt x="2209481" y="2387600"/>
                  </a:lnTo>
                  <a:lnTo>
                    <a:pt x="2249769" y="2362200"/>
                  </a:lnTo>
                  <a:lnTo>
                    <a:pt x="2288896" y="2336800"/>
                  </a:lnTo>
                  <a:lnTo>
                    <a:pt x="2320201" y="2298700"/>
                  </a:lnTo>
                  <a:lnTo>
                    <a:pt x="2349946" y="2260600"/>
                  </a:lnTo>
                  <a:lnTo>
                    <a:pt x="2378086" y="2222500"/>
                  </a:lnTo>
                  <a:lnTo>
                    <a:pt x="2404579" y="2184400"/>
                  </a:lnTo>
                  <a:lnTo>
                    <a:pt x="2429380" y="2146300"/>
                  </a:lnTo>
                  <a:lnTo>
                    <a:pt x="2452448" y="2095500"/>
                  </a:lnTo>
                  <a:lnTo>
                    <a:pt x="2473737" y="2057400"/>
                  </a:lnTo>
                  <a:lnTo>
                    <a:pt x="2493205" y="2006600"/>
                  </a:lnTo>
                  <a:lnTo>
                    <a:pt x="2510809" y="1968500"/>
                  </a:lnTo>
                  <a:lnTo>
                    <a:pt x="2526504" y="1917700"/>
                  </a:lnTo>
                  <a:lnTo>
                    <a:pt x="2540247" y="1866900"/>
                  </a:lnTo>
                  <a:lnTo>
                    <a:pt x="2551995" y="1816100"/>
                  </a:lnTo>
                  <a:lnTo>
                    <a:pt x="2561705" y="1778000"/>
                  </a:lnTo>
                  <a:lnTo>
                    <a:pt x="2569332" y="1727200"/>
                  </a:lnTo>
                  <a:lnTo>
                    <a:pt x="2574834" y="1676400"/>
                  </a:lnTo>
                  <a:lnTo>
                    <a:pt x="2578168" y="1625600"/>
                  </a:lnTo>
                  <a:lnTo>
                    <a:pt x="2579288" y="1562100"/>
                  </a:lnTo>
                  <a:lnTo>
                    <a:pt x="2578306" y="1524000"/>
                  </a:lnTo>
                  <a:lnTo>
                    <a:pt x="2575383" y="1473200"/>
                  </a:lnTo>
                  <a:lnTo>
                    <a:pt x="2570559" y="1422400"/>
                  </a:lnTo>
                  <a:lnTo>
                    <a:pt x="2563871" y="1371600"/>
                  </a:lnTo>
                  <a:lnTo>
                    <a:pt x="2555358" y="1333500"/>
                  </a:lnTo>
                  <a:lnTo>
                    <a:pt x="2545058" y="1282700"/>
                  </a:lnTo>
                  <a:lnTo>
                    <a:pt x="2533008" y="1244600"/>
                  </a:lnTo>
                  <a:lnTo>
                    <a:pt x="2519248" y="1193800"/>
                  </a:lnTo>
                  <a:lnTo>
                    <a:pt x="2503815" y="1155700"/>
                  </a:lnTo>
                  <a:lnTo>
                    <a:pt x="2486747" y="1117600"/>
                  </a:lnTo>
                  <a:lnTo>
                    <a:pt x="2468083" y="1066800"/>
                  </a:lnTo>
                  <a:lnTo>
                    <a:pt x="2447860" y="1028700"/>
                  </a:lnTo>
                  <a:lnTo>
                    <a:pt x="2426117" y="990600"/>
                  </a:lnTo>
                  <a:lnTo>
                    <a:pt x="2402892" y="952500"/>
                  </a:lnTo>
                  <a:lnTo>
                    <a:pt x="2378223" y="914400"/>
                  </a:lnTo>
                  <a:lnTo>
                    <a:pt x="2352149" y="876300"/>
                  </a:lnTo>
                  <a:lnTo>
                    <a:pt x="2324706" y="838200"/>
                  </a:lnTo>
                  <a:lnTo>
                    <a:pt x="2295935" y="800100"/>
                  </a:lnTo>
                  <a:lnTo>
                    <a:pt x="2265872" y="774700"/>
                  </a:lnTo>
                  <a:lnTo>
                    <a:pt x="2234555" y="736600"/>
                  </a:lnTo>
                  <a:lnTo>
                    <a:pt x="2202024" y="711200"/>
                  </a:lnTo>
                  <a:lnTo>
                    <a:pt x="2168316" y="673100"/>
                  </a:lnTo>
                  <a:lnTo>
                    <a:pt x="2133469" y="647700"/>
                  </a:lnTo>
                  <a:lnTo>
                    <a:pt x="2097522" y="622300"/>
                  </a:lnTo>
                  <a:lnTo>
                    <a:pt x="2060512" y="596900"/>
                  </a:lnTo>
                  <a:lnTo>
                    <a:pt x="2022478" y="571500"/>
                  </a:lnTo>
                  <a:lnTo>
                    <a:pt x="1983458" y="546100"/>
                  </a:lnTo>
                  <a:lnTo>
                    <a:pt x="1943489" y="520700"/>
                  </a:lnTo>
                  <a:lnTo>
                    <a:pt x="1902611" y="508000"/>
                  </a:lnTo>
                  <a:lnTo>
                    <a:pt x="1860861" y="482600"/>
                  </a:lnTo>
                  <a:lnTo>
                    <a:pt x="1774899" y="457200"/>
                  </a:lnTo>
                  <a:lnTo>
                    <a:pt x="1594193" y="406400"/>
                  </a:lnTo>
                  <a:lnTo>
                    <a:pt x="1547410" y="406400"/>
                  </a:lnTo>
                  <a:lnTo>
                    <a:pt x="1500060" y="393700"/>
                  </a:lnTo>
                  <a:lnTo>
                    <a:pt x="2259504" y="393700"/>
                  </a:lnTo>
                  <a:lnTo>
                    <a:pt x="2297394" y="419100"/>
                  </a:lnTo>
                  <a:lnTo>
                    <a:pt x="2334311" y="444500"/>
                  </a:lnTo>
                  <a:lnTo>
                    <a:pt x="2370218" y="469900"/>
                  </a:lnTo>
                  <a:lnTo>
                    <a:pt x="2405079" y="495300"/>
                  </a:lnTo>
                  <a:lnTo>
                    <a:pt x="2438860" y="533400"/>
                  </a:lnTo>
                  <a:lnTo>
                    <a:pt x="2471524" y="558800"/>
                  </a:lnTo>
                  <a:lnTo>
                    <a:pt x="2503035" y="596900"/>
                  </a:lnTo>
                  <a:lnTo>
                    <a:pt x="2533358" y="622300"/>
                  </a:lnTo>
                  <a:lnTo>
                    <a:pt x="2562457" y="660400"/>
                  </a:lnTo>
                  <a:lnTo>
                    <a:pt x="2590295" y="698500"/>
                  </a:lnTo>
                  <a:lnTo>
                    <a:pt x="2616838" y="723900"/>
                  </a:lnTo>
                  <a:lnTo>
                    <a:pt x="2642050" y="762000"/>
                  </a:lnTo>
                  <a:lnTo>
                    <a:pt x="2665894" y="800100"/>
                  </a:lnTo>
                  <a:lnTo>
                    <a:pt x="2688335" y="838200"/>
                  </a:lnTo>
                  <a:lnTo>
                    <a:pt x="2709337" y="876300"/>
                  </a:lnTo>
                  <a:lnTo>
                    <a:pt x="2728865" y="927100"/>
                  </a:lnTo>
                  <a:lnTo>
                    <a:pt x="2746882" y="965200"/>
                  </a:lnTo>
                  <a:lnTo>
                    <a:pt x="2763353" y="1003300"/>
                  </a:lnTo>
                  <a:lnTo>
                    <a:pt x="2778243" y="1054100"/>
                  </a:lnTo>
                  <a:lnTo>
                    <a:pt x="2791514" y="1092200"/>
                  </a:lnTo>
                  <a:lnTo>
                    <a:pt x="2803132" y="1143000"/>
                  </a:lnTo>
                  <a:lnTo>
                    <a:pt x="2813061" y="1181100"/>
                  </a:lnTo>
                  <a:lnTo>
                    <a:pt x="2821265" y="1231900"/>
                  </a:lnTo>
                  <a:lnTo>
                    <a:pt x="2827708" y="1270000"/>
                  </a:lnTo>
                  <a:lnTo>
                    <a:pt x="2832355" y="1320800"/>
                  </a:lnTo>
                  <a:lnTo>
                    <a:pt x="2835169" y="1371600"/>
                  </a:lnTo>
                  <a:lnTo>
                    <a:pt x="2836115" y="1422400"/>
                  </a:lnTo>
                  <a:lnTo>
                    <a:pt x="2835067" y="1460500"/>
                  </a:lnTo>
                  <a:lnTo>
                    <a:pt x="2831953" y="1511300"/>
                  </a:lnTo>
                  <a:lnTo>
                    <a:pt x="2826813" y="1562100"/>
                  </a:lnTo>
                  <a:lnTo>
                    <a:pt x="2819689" y="1612900"/>
                  </a:lnTo>
                  <a:lnTo>
                    <a:pt x="2810624" y="1663700"/>
                  </a:lnTo>
                  <a:lnTo>
                    <a:pt x="2799658" y="1714500"/>
                  </a:lnTo>
                  <a:lnTo>
                    <a:pt x="2786834" y="1752600"/>
                  </a:lnTo>
                  <a:lnTo>
                    <a:pt x="2772193" y="1803400"/>
                  </a:lnTo>
                  <a:lnTo>
                    <a:pt x="2755778" y="1841500"/>
                  </a:lnTo>
                  <a:lnTo>
                    <a:pt x="2737629" y="1892300"/>
                  </a:lnTo>
                  <a:lnTo>
                    <a:pt x="2717789" y="1930400"/>
                  </a:lnTo>
                  <a:lnTo>
                    <a:pt x="2696299" y="1981200"/>
                  </a:lnTo>
                  <a:lnTo>
                    <a:pt x="2673201" y="2019300"/>
                  </a:lnTo>
                  <a:lnTo>
                    <a:pt x="2648537" y="2057400"/>
                  </a:lnTo>
                  <a:lnTo>
                    <a:pt x="2622348" y="2095500"/>
                  </a:lnTo>
                  <a:lnTo>
                    <a:pt x="2594676" y="2133600"/>
                  </a:lnTo>
                  <a:lnTo>
                    <a:pt x="2565564" y="2171700"/>
                  </a:lnTo>
                  <a:lnTo>
                    <a:pt x="2535052" y="2209800"/>
                  </a:lnTo>
                  <a:lnTo>
                    <a:pt x="2503183" y="2235200"/>
                  </a:lnTo>
                  <a:lnTo>
                    <a:pt x="2469998" y="2273300"/>
                  </a:lnTo>
                  <a:lnTo>
                    <a:pt x="2435538" y="2311400"/>
                  </a:lnTo>
                  <a:lnTo>
                    <a:pt x="2399847" y="2336800"/>
                  </a:lnTo>
                  <a:lnTo>
                    <a:pt x="2362965" y="2362200"/>
                  </a:lnTo>
                  <a:lnTo>
                    <a:pt x="2324934" y="2387600"/>
                  </a:lnTo>
                  <a:lnTo>
                    <a:pt x="2285796" y="2413000"/>
                  </a:lnTo>
                  <a:lnTo>
                    <a:pt x="2245592" y="2438400"/>
                  </a:lnTo>
                  <a:lnTo>
                    <a:pt x="2204365" y="2463800"/>
                  </a:lnTo>
                  <a:lnTo>
                    <a:pt x="2162156" y="2489200"/>
                  </a:lnTo>
                  <a:lnTo>
                    <a:pt x="2119007" y="2501900"/>
                  </a:lnTo>
                  <a:lnTo>
                    <a:pt x="2074959" y="2527300"/>
                  </a:lnTo>
                  <a:lnTo>
                    <a:pt x="2030055" y="2540000"/>
                  </a:lnTo>
                  <a:close/>
                </a:path>
                <a:path w="3204210" h="5435600">
                  <a:moveTo>
                    <a:pt x="2952734" y="3086100"/>
                  </a:moveTo>
                  <a:lnTo>
                    <a:pt x="2295751" y="3086100"/>
                  </a:lnTo>
                  <a:lnTo>
                    <a:pt x="2343820" y="3073400"/>
                  </a:lnTo>
                  <a:lnTo>
                    <a:pt x="2477319" y="3073400"/>
                  </a:lnTo>
                  <a:lnTo>
                    <a:pt x="2518202" y="3060700"/>
                  </a:lnTo>
                  <a:lnTo>
                    <a:pt x="2594457" y="3060700"/>
                  </a:lnTo>
                  <a:lnTo>
                    <a:pt x="2629801" y="3048000"/>
                  </a:lnTo>
                  <a:lnTo>
                    <a:pt x="2694849" y="3048000"/>
                  </a:lnTo>
                  <a:lnTo>
                    <a:pt x="2724525" y="3035300"/>
                  </a:lnTo>
                  <a:lnTo>
                    <a:pt x="2752284" y="3035300"/>
                  </a:lnTo>
                  <a:lnTo>
                    <a:pt x="2778111" y="3022600"/>
                  </a:lnTo>
                  <a:lnTo>
                    <a:pt x="2823913" y="3022600"/>
                  </a:lnTo>
                  <a:lnTo>
                    <a:pt x="2843859" y="3009900"/>
                  </a:lnTo>
                  <a:lnTo>
                    <a:pt x="2861817" y="3009900"/>
                  </a:lnTo>
                  <a:lnTo>
                    <a:pt x="2849005" y="2959100"/>
                  </a:lnTo>
                  <a:lnTo>
                    <a:pt x="2831895" y="2921000"/>
                  </a:lnTo>
                  <a:lnTo>
                    <a:pt x="2810725" y="2882900"/>
                  </a:lnTo>
                  <a:lnTo>
                    <a:pt x="2785731" y="2832100"/>
                  </a:lnTo>
                  <a:lnTo>
                    <a:pt x="2757152" y="2794000"/>
                  </a:lnTo>
                  <a:lnTo>
                    <a:pt x="2725225" y="2768600"/>
                  </a:lnTo>
                  <a:lnTo>
                    <a:pt x="2690188" y="2730500"/>
                  </a:lnTo>
                  <a:lnTo>
                    <a:pt x="2652278" y="2705100"/>
                  </a:lnTo>
                  <a:lnTo>
                    <a:pt x="2611733" y="2679700"/>
                  </a:lnTo>
                  <a:lnTo>
                    <a:pt x="2568791" y="2667000"/>
                  </a:lnTo>
                  <a:lnTo>
                    <a:pt x="2523688" y="2641600"/>
                  </a:lnTo>
                  <a:lnTo>
                    <a:pt x="2476664" y="2628900"/>
                  </a:lnTo>
                  <a:lnTo>
                    <a:pt x="0" y="2628900"/>
                  </a:lnTo>
                  <a:lnTo>
                    <a:pt x="0" y="2463800"/>
                  </a:lnTo>
                  <a:lnTo>
                    <a:pt x="30526" y="2476500"/>
                  </a:lnTo>
                  <a:lnTo>
                    <a:pt x="211196" y="2527300"/>
                  </a:lnTo>
                  <a:lnTo>
                    <a:pt x="258086" y="2527300"/>
                  </a:lnTo>
                  <a:lnTo>
                    <a:pt x="305580" y="2540000"/>
                  </a:lnTo>
                  <a:lnTo>
                    <a:pt x="2432882" y="2540000"/>
                  </a:lnTo>
                  <a:lnTo>
                    <a:pt x="2461918" y="2552700"/>
                  </a:lnTo>
                  <a:lnTo>
                    <a:pt x="2635374" y="2552700"/>
                  </a:lnTo>
                  <a:lnTo>
                    <a:pt x="2595113" y="2590800"/>
                  </a:lnTo>
                  <a:lnTo>
                    <a:pt x="2639399" y="2603500"/>
                  </a:lnTo>
                  <a:lnTo>
                    <a:pt x="2681629" y="2628900"/>
                  </a:lnTo>
                  <a:lnTo>
                    <a:pt x="2721609" y="2654300"/>
                  </a:lnTo>
                  <a:lnTo>
                    <a:pt x="2759142" y="2692400"/>
                  </a:lnTo>
                  <a:lnTo>
                    <a:pt x="2794032" y="2717800"/>
                  </a:lnTo>
                  <a:lnTo>
                    <a:pt x="2826083" y="2755900"/>
                  </a:lnTo>
                  <a:lnTo>
                    <a:pt x="2855101" y="2794000"/>
                  </a:lnTo>
                  <a:lnTo>
                    <a:pt x="2880888" y="2832100"/>
                  </a:lnTo>
                  <a:lnTo>
                    <a:pt x="2903249" y="2882900"/>
                  </a:lnTo>
                  <a:lnTo>
                    <a:pt x="2921988" y="2921000"/>
                  </a:lnTo>
                  <a:lnTo>
                    <a:pt x="2936909" y="2971800"/>
                  </a:lnTo>
                  <a:lnTo>
                    <a:pt x="2994426" y="2971800"/>
                  </a:lnTo>
                  <a:lnTo>
                    <a:pt x="3002929" y="2984500"/>
                  </a:lnTo>
                  <a:lnTo>
                    <a:pt x="3006055" y="2997200"/>
                  </a:lnTo>
                  <a:lnTo>
                    <a:pt x="3005222" y="3009900"/>
                  </a:lnTo>
                  <a:lnTo>
                    <a:pt x="2999390" y="3035300"/>
                  </a:lnTo>
                  <a:lnTo>
                    <a:pt x="2983560" y="3048000"/>
                  </a:lnTo>
                  <a:lnTo>
                    <a:pt x="2952734" y="3060700"/>
                  </a:lnTo>
                  <a:lnTo>
                    <a:pt x="2952734" y="3086100"/>
                  </a:lnTo>
                  <a:close/>
                </a:path>
                <a:path w="3204210" h="5435600">
                  <a:moveTo>
                    <a:pt x="2994426" y="2971800"/>
                  </a:moveTo>
                  <a:lnTo>
                    <a:pt x="2942376" y="2971800"/>
                  </a:lnTo>
                  <a:lnTo>
                    <a:pt x="2949496" y="2959100"/>
                  </a:lnTo>
                  <a:lnTo>
                    <a:pt x="2981860" y="2959100"/>
                  </a:lnTo>
                  <a:lnTo>
                    <a:pt x="2994426" y="2971800"/>
                  </a:lnTo>
                  <a:close/>
                </a:path>
                <a:path w="3204210" h="5435600">
                  <a:moveTo>
                    <a:pt x="2806197" y="3111500"/>
                  </a:moveTo>
                  <a:lnTo>
                    <a:pt x="1848990" y="3111500"/>
                  </a:lnTo>
                  <a:lnTo>
                    <a:pt x="1910750" y="3098800"/>
                  </a:lnTo>
                  <a:lnTo>
                    <a:pt x="2141032" y="3098800"/>
                  </a:lnTo>
                  <a:lnTo>
                    <a:pt x="2194343" y="3086100"/>
                  </a:lnTo>
                  <a:lnTo>
                    <a:pt x="2871695" y="3086100"/>
                  </a:lnTo>
                  <a:lnTo>
                    <a:pt x="2841205" y="3098800"/>
                  </a:lnTo>
                  <a:lnTo>
                    <a:pt x="2806197" y="3111500"/>
                  </a:lnTo>
                  <a:close/>
                </a:path>
                <a:path w="3204210" h="5435600">
                  <a:moveTo>
                    <a:pt x="2798469" y="5435600"/>
                  </a:moveTo>
                  <a:lnTo>
                    <a:pt x="2690609" y="5435600"/>
                  </a:lnTo>
                  <a:lnTo>
                    <a:pt x="2571425" y="3263900"/>
                  </a:lnTo>
                  <a:lnTo>
                    <a:pt x="1332932" y="3263900"/>
                  </a:lnTo>
                  <a:lnTo>
                    <a:pt x="1397230" y="3251200"/>
                  </a:lnTo>
                  <a:lnTo>
                    <a:pt x="1813606" y="3251200"/>
                  </a:lnTo>
                  <a:lnTo>
                    <a:pt x="1868172" y="3238500"/>
                  </a:lnTo>
                  <a:lnTo>
                    <a:pt x="2073812" y="3238500"/>
                  </a:lnTo>
                  <a:lnTo>
                    <a:pt x="2122025" y="3225800"/>
                  </a:lnTo>
                  <a:lnTo>
                    <a:pt x="2258855" y="3225800"/>
                  </a:lnTo>
                  <a:lnTo>
                    <a:pt x="2301835" y="3213100"/>
                  </a:lnTo>
                  <a:lnTo>
                    <a:pt x="2383799" y="3213100"/>
                  </a:lnTo>
                  <a:lnTo>
                    <a:pt x="2422766" y="3200400"/>
                  </a:lnTo>
                  <a:lnTo>
                    <a:pt x="2531512" y="3200400"/>
                  </a:lnTo>
                  <a:lnTo>
                    <a:pt x="2565014" y="3187700"/>
                  </a:lnTo>
                  <a:lnTo>
                    <a:pt x="2604991" y="3187700"/>
                  </a:lnTo>
                  <a:lnTo>
                    <a:pt x="2612853" y="3175000"/>
                  </a:lnTo>
                  <a:lnTo>
                    <a:pt x="2699213" y="3175000"/>
                  </a:lnTo>
                  <a:lnTo>
                    <a:pt x="2754307" y="3162300"/>
                  </a:lnTo>
                  <a:lnTo>
                    <a:pt x="2802012" y="3149600"/>
                  </a:lnTo>
                  <a:lnTo>
                    <a:pt x="2842421" y="3136900"/>
                  </a:lnTo>
                  <a:lnTo>
                    <a:pt x="2875626" y="3136900"/>
                  </a:lnTo>
                  <a:lnTo>
                    <a:pt x="2873710" y="3124200"/>
                  </a:lnTo>
                  <a:lnTo>
                    <a:pt x="2873395" y="3111500"/>
                  </a:lnTo>
                  <a:lnTo>
                    <a:pt x="2872010" y="3098800"/>
                  </a:lnTo>
                  <a:lnTo>
                    <a:pt x="2871695" y="3086100"/>
                  </a:lnTo>
                  <a:lnTo>
                    <a:pt x="2992448" y="3086100"/>
                  </a:lnTo>
                  <a:lnTo>
                    <a:pt x="3000928" y="3098800"/>
                  </a:lnTo>
                  <a:lnTo>
                    <a:pt x="3004040" y="3124200"/>
                  </a:lnTo>
                  <a:lnTo>
                    <a:pt x="3003403" y="3136900"/>
                  </a:lnTo>
                  <a:lnTo>
                    <a:pt x="2998946" y="3149600"/>
                  </a:lnTo>
                  <a:lnTo>
                    <a:pt x="2986850" y="3162300"/>
                  </a:lnTo>
                  <a:lnTo>
                    <a:pt x="2963293" y="3175000"/>
                  </a:lnTo>
                  <a:lnTo>
                    <a:pt x="2924457" y="3200400"/>
                  </a:lnTo>
                  <a:lnTo>
                    <a:pt x="2866520" y="3213100"/>
                  </a:lnTo>
                  <a:lnTo>
                    <a:pt x="2785664" y="3238500"/>
                  </a:lnTo>
                  <a:lnTo>
                    <a:pt x="2678068" y="3251200"/>
                  </a:lnTo>
                  <a:lnTo>
                    <a:pt x="2798469" y="5435600"/>
                  </a:lnTo>
                  <a:close/>
                </a:path>
                <a:path w="3204210" h="5435600">
                  <a:moveTo>
                    <a:pt x="2199808" y="3175000"/>
                  </a:moveTo>
                  <a:lnTo>
                    <a:pt x="0" y="3175000"/>
                  </a:lnTo>
                  <a:lnTo>
                    <a:pt x="0" y="3098800"/>
                  </a:lnTo>
                  <a:lnTo>
                    <a:pt x="182988" y="3098800"/>
                  </a:lnTo>
                  <a:lnTo>
                    <a:pt x="246718" y="3111500"/>
                  </a:lnTo>
                  <a:lnTo>
                    <a:pt x="592282" y="3111500"/>
                  </a:lnTo>
                  <a:lnTo>
                    <a:pt x="666665" y="3124200"/>
                  </a:lnTo>
                  <a:lnTo>
                    <a:pt x="2671294" y="3124200"/>
                  </a:lnTo>
                  <a:lnTo>
                    <a:pt x="2615444" y="3136900"/>
                  </a:lnTo>
                  <a:lnTo>
                    <a:pt x="2553690" y="3136900"/>
                  </a:lnTo>
                  <a:lnTo>
                    <a:pt x="2485755" y="3149600"/>
                  </a:lnTo>
                  <a:lnTo>
                    <a:pt x="2411363" y="3149600"/>
                  </a:lnTo>
                  <a:lnTo>
                    <a:pt x="2370923" y="3162300"/>
                  </a:lnTo>
                  <a:lnTo>
                    <a:pt x="2243933" y="3162300"/>
                  </a:lnTo>
                  <a:lnTo>
                    <a:pt x="2199808" y="3175000"/>
                  </a:lnTo>
                  <a:close/>
                </a:path>
                <a:path w="3204210" h="5435600">
                  <a:moveTo>
                    <a:pt x="2721519" y="3124200"/>
                  </a:moveTo>
                  <a:lnTo>
                    <a:pt x="1444332" y="3124200"/>
                  </a:lnTo>
                  <a:lnTo>
                    <a:pt x="1515763" y="3111500"/>
                  </a:lnTo>
                  <a:lnTo>
                    <a:pt x="2766394" y="3111500"/>
                  </a:lnTo>
                  <a:lnTo>
                    <a:pt x="2721519" y="3124200"/>
                  </a:lnTo>
                  <a:close/>
                </a:path>
                <a:path w="3204210" h="5435600">
                  <a:moveTo>
                    <a:pt x="2015084" y="3187700"/>
                  </a:moveTo>
                  <a:lnTo>
                    <a:pt x="112977" y="3187700"/>
                  </a:lnTo>
                  <a:lnTo>
                    <a:pt x="65619" y="3175000"/>
                  </a:lnTo>
                  <a:lnTo>
                    <a:pt x="2062442" y="3175000"/>
                  </a:lnTo>
                  <a:lnTo>
                    <a:pt x="2015084" y="3187700"/>
                  </a:lnTo>
                  <a:close/>
                </a:path>
                <a:path w="3204210" h="5435600">
                  <a:moveTo>
                    <a:pt x="1716448" y="3200400"/>
                  </a:moveTo>
                  <a:lnTo>
                    <a:pt x="411613" y="3200400"/>
                  </a:lnTo>
                  <a:lnTo>
                    <a:pt x="360257" y="3187700"/>
                  </a:lnTo>
                  <a:lnTo>
                    <a:pt x="1767804" y="3187700"/>
                  </a:lnTo>
                  <a:lnTo>
                    <a:pt x="1716448" y="3200400"/>
                  </a:lnTo>
                  <a:close/>
                </a:path>
                <a:path w="3204210" h="5435600">
                  <a:moveTo>
                    <a:pt x="2225140" y="5435600"/>
                  </a:moveTo>
                  <a:lnTo>
                    <a:pt x="2118634" y="5435600"/>
                  </a:lnTo>
                  <a:lnTo>
                    <a:pt x="2057772" y="3314700"/>
                  </a:lnTo>
                  <a:lnTo>
                    <a:pt x="0" y="3314700"/>
                  </a:lnTo>
                  <a:lnTo>
                    <a:pt x="0" y="3225800"/>
                  </a:lnTo>
                  <a:lnTo>
                    <a:pt x="46797" y="3225800"/>
                  </a:lnTo>
                  <a:lnTo>
                    <a:pt x="96551" y="3238500"/>
                  </a:lnTo>
                  <a:lnTo>
                    <a:pt x="308539" y="3238500"/>
                  </a:lnTo>
                  <a:lnTo>
                    <a:pt x="364734" y="3251200"/>
                  </a:lnTo>
                  <a:lnTo>
                    <a:pt x="792869" y="3251200"/>
                  </a:lnTo>
                  <a:lnTo>
                    <a:pt x="858889" y="3263900"/>
                  </a:lnTo>
                  <a:lnTo>
                    <a:pt x="2571425" y="3263900"/>
                  </a:lnTo>
                  <a:lnTo>
                    <a:pt x="2534722" y="3276600"/>
                  </a:lnTo>
                  <a:lnTo>
                    <a:pt x="2454700" y="3276600"/>
                  </a:lnTo>
                  <a:lnTo>
                    <a:pt x="2411363" y="3289300"/>
                  </a:lnTo>
                  <a:lnTo>
                    <a:pt x="2316221" y="3289300"/>
                  </a:lnTo>
                  <a:lnTo>
                    <a:pt x="2266740" y="3302000"/>
                  </a:lnTo>
                  <a:lnTo>
                    <a:pt x="2164415" y="3302000"/>
                  </a:lnTo>
                  <a:lnTo>
                    <a:pt x="2225140" y="5435600"/>
                  </a:lnTo>
                  <a:close/>
                </a:path>
                <a:path w="3204210" h="5435600">
                  <a:moveTo>
                    <a:pt x="1921458" y="3327400"/>
                  </a:moveTo>
                  <a:lnTo>
                    <a:pt x="229103" y="3327400"/>
                  </a:lnTo>
                  <a:lnTo>
                    <a:pt x="181359" y="3314700"/>
                  </a:lnTo>
                  <a:lnTo>
                    <a:pt x="1967539" y="3314700"/>
                  </a:lnTo>
                  <a:lnTo>
                    <a:pt x="1921458" y="3327400"/>
                  </a:lnTo>
                  <a:close/>
                </a:path>
                <a:path w="3204210" h="5435600">
                  <a:moveTo>
                    <a:pt x="1532826" y="3340100"/>
                  </a:moveTo>
                  <a:lnTo>
                    <a:pt x="579860" y="3340100"/>
                  </a:lnTo>
                  <a:lnTo>
                    <a:pt x="528139" y="3327400"/>
                  </a:lnTo>
                  <a:lnTo>
                    <a:pt x="1583127" y="3327400"/>
                  </a:lnTo>
                  <a:lnTo>
                    <a:pt x="1532826" y="3340100"/>
                  </a:lnTo>
                  <a:close/>
                </a:path>
              </a:pathLst>
            </a:custGeom>
            <a:solidFill>
              <a:srgbClr val="1D4E72"/>
            </a:solidFill>
          </p:spPr>
          <p:txBody>
            <a:bodyPr wrap="square" lIns="0" tIns="0" rIns="0" bIns="0" rtlCol="0"/>
            <a:lstStyle/>
            <a:p>
              <a:endParaRPr/>
            </a:p>
          </p:txBody>
        </p:sp>
      </p:grpSp>
      <p:grpSp>
        <p:nvGrpSpPr>
          <p:cNvPr id="8" name="object 8"/>
          <p:cNvGrpSpPr/>
          <p:nvPr/>
        </p:nvGrpSpPr>
        <p:grpSpPr>
          <a:xfrm>
            <a:off x="15372008" y="3"/>
            <a:ext cx="2916555" cy="3149600"/>
            <a:chOff x="15372008" y="3"/>
            <a:chExt cx="2916555" cy="3149600"/>
          </a:xfrm>
        </p:grpSpPr>
        <p:sp>
          <p:nvSpPr>
            <p:cNvPr id="9" name="object 9"/>
            <p:cNvSpPr/>
            <p:nvPr/>
          </p:nvSpPr>
          <p:spPr>
            <a:xfrm>
              <a:off x="16682782" y="652278"/>
              <a:ext cx="800735" cy="624840"/>
            </a:xfrm>
            <a:custGeom>
              <a:avLst/>
              <a:gdLst/>
              <a:ahLst/>
              <a:cxnLst/>
              <a:rect l="l" t="t" r="r" b="b"/>
              <a:pathLst>
                <a:path w="800734" h="624840">
                  <a:moveTo>
                    <a:pt x="0" y="624684"/>
                  </a:moveTo>
                  <a:lnTo>
                    <a:pt x="0" y="73769"/>
                  </a:lnTo>
                  <a:lnTo>
                    <a:pt x="33371" y="61578"/>
                  </a:lnTo>
                  <a:lnTo>
                    <a:pt x="70741" y="49388"/>
                  </a:lnTo>
                  <a:lnTo>
                    <a:pt x="111930" y="37627"/>
                  </a:lnTo>
                  <a:lnTo>
                    <a:pt x="156758" y="26722"/>
                  </a:lnTo>
                  <a:lnTo>
                    <a:pt x="205045" y="17100"/>
                  </a:lnTo>
                  <a:lnTo>
                    <a:pt x="256613" y="9190"/>
                  </a:lnTo>
                  <a:lnTo>
                    <a:pt x="311282" y="3418"/>
                  </a:lnTo>
                  <a:lnTo>
                    <a:pt x="368872" y="212"/>
                  </a:lnTo>
                  <a:lnTo>
                    <a:pt x="429203" y="0"/>
                  </a:lnTo>
                  <a:lnTo>
                    <a:pt x="486848" y="3054"/>
                  </a:lnTo>
                  <a:lnTo>
                    <a:pt x="541526" y="8683"/>
                  </a:lnTo>
                  <a:lnTo>
                    <a:pt x="593119" y="16481"/>
                  </a:lnTo>
                  <a:lnTo>
                    <a:pt x="641510" y="26040"/>
                  </a:lnTo>
                  <a:lnTo>
                    <a:pt x="686579" y="36955"/>
                  </a:lnTo>
                  <a:lnTo>
                    <a:pt x="728208" y="48819"/>
                  </a:lnTo>
                  <a:lnTo>
                    <a:pt x="766280" y="61226"/>
                  </a:lnTo>
                  <a:lnTo>
                    <a:pt x="800674" y="73769"/>
                  </a:lnTo>
                  <a:lnTo>
                    <a:pt x="800674" y="618857"/>
                  </a:lnTo>
                  <a:lnTo>
                    <a:pt x="0" y="624684"/>
                  </a:lnTo>
                  <a:close/>
                </a:path>
              </a:pathLst>
            </a:custGeom>
            <a:solidFill>
              <a:srgbClr val="FEF5D9"/>
            </a:solidFill>
          </p:spPr>
          <p:txBody>
            <a:bodyPr wrap="square" lIns="0" tIns="0" rIns="0" bIns="0" rtlCol="0"/>
            <a:lstStyle/>
            <a:p>
              <a:endParaRPr/>
            </a:p>
          </p:txBody>
        </p:sp>
        <p:sp>
          <p:nvSpPr>
            <p:cNvPr id="10" name="object 10"/>
            <p:cNvSpPr/>
            <p:nvPr/>
          </p:nvSpPr>
          <p:spPr>
            <a:xfrm>
              <a:off x="16902433" y="363099"/>
              <a:ext cx="1385570" cy="2012950"/>
            </a:xfrm>
            <a:custGeom>
              <a:avLst/>
              <a:gdLst/>
              <a:ahLst/>
              <a:cxnLst/>
              <a:rect l="l" t="t" r="r" b="b"/>
              <a:pathLst>
                <a:path w="1385569" h="2012950">
                  <a:moveTo>
                    <a:pt x="1385559" y="2012866"/>
                  </a:moveTo>
                  <a:lnTo>
                    <a:pt x="1357728" y="1942513"/>
                  </a:lnTo>
                  <a:lnTo>
                    <a:pt x="1338792" y="1899044"/>
                  </a:lnTo>
                  <a:lnTo>
                    <a:pt x="1318853" y="1856210"/>
                  </a:lnTo>
                  <a:lnTo>
                    <a:pt x="1297929" y="1814029"/>
                  </a:lnTo>
                  <a:lnTo>
                    <a:pt x="1276038" y="1772517"/>
                  </a:lnTo>
                  <a:lnTo>
                    <a:pt x="1253200" y="1731694"/>
                  </a:lnTo>
                  <a:lnTo>
                    <a:pt x="1229432" y="1691575"/>
                  </a:lnTo>
                  <a:lnTo>
                    <a:pt x="1204753" y="1652178"/>
                  </a:lnTo>
                  <a:lnTo>
                    <a:pt x="1179181" y="1613521"/>
                  </a:lnTo>
                  <a:lnTo>
                    <a:pt x="1152736" y="1575620"/>
                  </a:lnTo>
                  <a:lnTo>
                    <a:pt x="1125434" y="1538493"/>
                  </a:lnTo>
                  <a:lnTo>
                    <a:pt x="1097295" y="1502158"/>
                  </a:lnTo>
                  <a:lnTo>
                    <a:pt x="1068338" y="1466631"/>
                  </a:lnTo>
                  <a:lnTo>
                    <a:pt x="1038580" y="1431931"/>
                  </a:lnTo>
                  <a:lnTo>
                    <a:pt x="1008040" y="1398073"/>
                  </a:lnTo>
                  <a:lnTo>
                    <a:pt x="976737" y="1365076"/>
                  </a:lnTo>
                  <a:lnTo>
                    <a:pt x="944688" y="1332957"/>
                  </a:lnTo>
                  <a:lnTo>
                    <a:pt x="911913" y="1301733"/>
                  </a:lnTo>
                  <a:lnTo>
                    <a:pt x="878430" y="1271422"/>
                  </a:lnTo>
                  <a:lnTo>
                    <a:pt x="844258" y="1242041"/>
                  </a:lnTo>
                  <a:lnTo>
                    <a:pt x="809414" y="1213606"/>
                  </a:lnTo>
                  <a:lnTo>
                    <a:pt x="773917" y="1186137"/>
                  </a:lnTo>
                  <a:lnTo>
                    <a:pt x="737786" y="1159649"/>
                  </a:lnTo>
                  <a:lnTo>
                    <a:pt x="701040" y="1134160"/>
                  </a:lnTo>
                  <a:lnTo>
                    <a:pt x="663696" y="1109687"/>
                  </a:lnTo>
                  <a:lnTo>
                    <a:pt x="625772" y="1086248"/>
                  </a:lnTo>
                  <a:lnTo>
                    <a:pt x="587289" y="1063861"/>
                  </a:lnTo>
                  <a:lnTo>
                    <a:pt x="548263" y="1042541"/>
                  </a:lnTo>
                  <a:lnTo>
                    <a:pt x="508714" y="1022307"/>
                  </a:lnTo>
                  <a:lnTo>
                    <a:pt x="468660" y="1003177"/>
                  </a:lnTo>
                  <a:lnTo>
                    <a:pt x="428119" y="985166"/>
                  </a:lnTo>
                  <a:lnTo>
                    <a:pt x="387109" y="968293"/>
                  </a:lnTo>
                  <a:lnTo>
                    <a:pt x="345650" y="952575"/>
                  </a:lnTo>
                  <a:lnTo>
                    <a:pt x="303760" y="938029"/>
                  </a:lnTo>
                  <a:lnTo>
                    <a:pt x="261457" y="924673"/>
                  </a:lnTo>
                  <a:lnTo>
                    <a:pt x="218759" y="912524"/>
                  </a:lnTo>
                  <a:lnTo>
                    <a:pt x="175685" y="901599"/>
                  </a:lnTo>
                  <a:lnTo>
                    <a:pt x="132254" y="891915"/>
                  </a:lnTo>
                  <a:lnTo>
                    <a:pt x="88484" y="883490"/>
                  </a:lnTo>
                  <a:lnTo>
                    <a:pt x="44393" y="876341"/>
                  </a:lnTo>
                  <a:lnTo>
                    <a:pt x="0" y="870486"/>
                  </a:lnTo>
                  <a:lnTo>
                    <a:pt x="29319" y="867497"/>
                  </a:lnTo>
                  <a:lnTo>
                    <a:pt x="58755" y="865055"/>
                  </a:lnTo>
                  <a:lnTo>
                    <a:pt x="88455" y="863152"/>
                  </a:lnTo>
                  <a:lnTo>
                    <a:pt x="118563" y="861782"/>
                  </a:lnTo>
                  <a:lnTo>
                    <a:pt x="163600" y="860753"/>
                  </a:lnTo>
                  <a:lnTo>
                    <a:pt x="208436" y="861068"/>
                  </a:lnTo>
                  <a:lnTo>
                    <a:pt x="253052" y="862708"/>
                  </a:lnTo>
                  <a:lnTo>
                    <a:pt x="297431" y="865657"/>
                  </a:lnTo>
                  <a:lnTo>
                    <a:pt x="341555" y="869900"/>
                  </a:lnTo>
                  <a:lnTo>
                    <a:pt x="385406" y="875418"/>
                  </a:lnTo>
                  <a:lnTo>
                    <a:pt x="428967" y="882196"/>
                  </a:lnTo>
                  <a:lnTo>
                    <a:pt x="472220" y="890218"/>
                  </a:lnTo>
                  <a:lnTo>
                    <a:pt x="515148" y="899465"/>
                  </a:lnTo>
                  <a:lnTo>
                    <a:pt x="557732" y="909923"/>
                  </a:lnTo>
                  <a:lnTo>
                    <a:pt x="599955" y="921574"/>
                  </a:lnTo>
                  <a:lnTo>
                    <a:pt x="641800" y="934402"/>
                  </a:lnTo>
                  <a:lnTo>
                    <a:pt x="683248" y="948389"/>
                  </a:lnTo>
                  <a:lnTo>
                    <a:pt x="724282" y="963521"/>
                  </a:lnTo>
                  <a:lnTo>
                    <a:pt x="764884" y="979779"/>
                  </a:lnTo>
                  <a:lnTo>
                    <a:pt x="805037" y="997147"/>
                  </a:lnTo>
                  <a:lnTo>
                    <a:pt x="844723" y="1015610"/>
                  </a:lnTo>
                  <a:lnTo>
                    <a:pt x="883924" y="1035149"/>
                  </a:lnTo>
                  <a:lnTo>
                    <a:pt x="922623" y="1055750"/>
                  </a:lnTo>
                  <a:lnTo>
                    <a:pt x="960801" y="1077394"/>
                  </a:lnTo>
                  <a:lnTo>
                    <a:pt x="998441" y="1100066"/>
                  </a:lnTo>
                  <a:lnTo>
                    <a:pt x="1035526" y="1123748"/>
                  </a:lnTo>
                  <a:lnTo>
                    <a:pt x="1072038" y="1148425"/>
                  </a:lnTo>
                  <a:lnTo>
                    <a:pt x="1107959" y="1174080"/>
                  </a:lnTo>
                  <a:lnTo>
                    <a:pt x="1143271" y="1200695"/>
                  </a:lnTo>
                  <a:lnTo>
                    <a:pt x="1177957" y="1228255"/>
                  </a:lnTo>
                  <a:lnTo>
                    <a:pt x="1211999" y="1256744"/>
                  </a:lnTo>
                  <a:lnTo>
                    <a:pt x="1245380" y="1286143"/>
                  </a:lnTo>
                  <a:lnTo>
                    <a:pt x="1278081" y="1316437"/>
                  </a:lnTo>
                  <a:lnTo>
                    <a:pt x="1310085" y="1347610"/>
                  </a:lnTo>
                  <a:lnTo>
                    <a:pt x="1341374" y="1379644"/>
                  </a:lnTo>
                  <a:lnTo>
                    <a:pt x="1371932" y="1412523"/>
                  </a:lnTo>
                  <a:lnTo>
                    <a:pt x="1385559" y="1427933"/>
                  </a:lnTo>
                  <a:lnTo>
                    <a:pt x="1385559" y="2012866"/>
                  </a:lnTo>
                  <a:close/>
                </a:path>
                <a:path w="1385569" h="2012950">
                  <a:moveTo>
                    <a:pt x="270307" y="289178"/>
                  </a:moveTo>
                  <a:lnTo>
                    <a:pt x="91061" y="289178"/>
                  </a:lnTo>
                  <a:lnTo>
                    <a:pt x="91061" y="36147"/>
                  </a:lnTo>
                  <a:lnTo>
                    <a:pt x="101225" y="27252"/>
                  </a:lnTo>
                  <a:lnTo>
                    <a:pt x="120333" y="14836"/>
                  </a:lnTo>
                  <a:lnTo>
                    <a:pt x="147571" y="4039"/>
                  </a:lnTo>
                  <a:lnTo>
                    <a:pt x="182122" y="0"/>
                  </a:lnTo>
                  <a:lnTo>
                    <a:pt x="215602" y="4631"/>
                  </a:lnTo>
                  <a:lnTo>
                    <a:pt x="241920" y="15362"/>
                  </a:lnTo>
                  <a:lnTo>
                    <a:pt x="260386" y="27449"/>
                  </a:lnTo>
                  <a:lnTo>
                    <a:pt x="270307" y="36147"/>
                  </a:lnTo>
                  <a:lnTo>
                    <a:pt x="270307" y="289178"/>
                  </a:lnTo>
                  <a:close/>
                </a:path>
              </a:pathLst>
            </a:custGeom>
            <a:solidFill>
              <a:srgbClr val="BD7E21"/>
            </a:solidFill>
          </p:spPr>
          <p:txBody>
            <a:bodyPr wrap="square" lIns="0" tIns="0" rIns="0" bIns="0" rtlCol="0"/>
            <a:lstStyle/>
            <a:p>
              <a:endParaRPr/>
            </a:p>
          </p:txBody>
        </p:sp>
        <p:sp>
          <p:nvSpPr>
            <p:cNvPr id="11" name="object 11"/>
            <p:cNvSpPr/>
            <p:nvPr/>
          </p:nvSpPr>
          <p:spPr>
            <a:xfrm>
              <a:off x="15400912" y="1233586"/>
              <a:ext cx="2887345" cy="1790064"/>
            </a:xfrm>
            <a:custGeom>
              <a:avLst/>
              <a:gdLst/>
              <a:ahLst/>
              <a:cxnLst/>
              <a:rect l="l" t="t" r="r" b="b"/>
              <a:pathLst>
                <a:path w="2887344" h="1790064">
                  <a:moveTo>
                    <a:pt x="2887080" y="1789960"/>
                  </a:moveTo>
                  <a:lnTo>
                    <a:pt x="0" y="1789960"/>
                  </a:lnTo>
                  <a:lnTo>
                    <a:pt x="1704" y="1738407"/>
                  </a:lnTo>
                  <a:lnTo>
                    <a:pt x="4716" y="1687222"/>
                  </a:lnTo>
                  <a:lnTo>
                    <a:pt x="9017" y="1636423"/>
                  </a:lnTo>
                  <a:lnTo>
                    <a:pt x="14588" y="1586028"/>
                  </a:lnTo>
                  <a:lnTo>
                    <a:pt x="21412" y="1536058"/>
                  </a:lnTo>
                  <a:lnTo>
                    <a:pt x="29469" y="1486529"/>
                  </a:lnTo>
                  <a:lnTo>
                    <a:pt x="38741" y="1437462"/>
                  </a:lnTo>
                  <a:lnTo>
                    <a:pt x="49209" y="1388876"/>
                  </a:lnTo>
                  <a:lnTo>
                    <a:pt x="60854" y="1340788"/>
                  </a:lnTo>
                  <a:lnTo>
                    <a:pt x="73659" y="1293219"/>
                  </a:lnTo>
                  <a:lnTo>
                    <a:pt x="87605" y="1246187"/>
                  </a:lnTo>
                  <a:lnTo>
                    <a:pt x="102673" y="1199711"/>
                  </a:lnTo>
                  <a:lnTo>
                    <a:pt x="118844" y="1153809"/>
                  </a:lnTo>
                  <a:lnTo>
                    <a:pt x="136100" y="1108502"/>
                  </a:lnTo>
                  <a:lnTo>
                    <a:pt x="154422" y="1063806"/>
                  </a:lnTo>
                  <a:lnTo>
                    <a:pt x="173793" y="1019743"/>
                  </a:lnTo>
                  <a:lnTo>
                    <a:pt x="194192" y="976330"/>
                  </a:lnTo>
                  <a:lnTo>
                    <a:pt x="215603" y="933586"/>
                  </a:lnTo>
                  <a:lnTo>
                    <a:pt x="238005" y="891530"/>
                  </a:lnTo>
                  <a:lnTo>
                    <a:pt x="261381" y="850182"/>
                  </a:lnTo>
                  <a:lnTo>
                    <a:pt x="285713" y="809560"/>
                  </a:lnTo>
                  <a:lnTo>
                    <a:pt x="310980" y="769682"/>
                  </a:lnTo>
                  <a:lnTo>
                    <a:pt x="337166" y="730568"/>
                  </a:lnTo>
                  <a:lnTo>
                    <a:pt x="364251" y="692237"/>
                  </a:lnTo>
                  <a:lnTo>
                    <a:pt x="392217" y="654708"/>
                  </a:lnTo>
                  <a:lnTo>
                    <a:pt x="421045" y="617999"/>
                  </a:lnTo>
                  <a:lnTo>
                    <a:pt x="450717" y="582129"/>
                  </a:lnTo>
                  <a:lnTo>
                    <a:pt x="481215" y="547118"/>
                  </a:lnTo>
                  <a:lnTo>
                    <a:pt x="512518" y="512984"/>
                  </a:lnTo>
                  <a:lnTo>
                    <a:pt x="544610" y="479746"/>
                  </a:lnTo>
                  <a:lnTo>
                    <a:pt x="577472" y="447423"/>
                  </a:lnTo>
                  <a:lnTo>
                    <a:pt x="611084" y="416034"/>
                  </a:lnTo>
                  <a:lnTo>
                    <a:pt x="645429" y="385598"/>
                  </a:lnTo>
                  <a:lnTo>
                    <a:pt x="680487" y="356134"/>
                  </a:lnTo>
                  <a:lnTo>
                    <a:pt x="716241" y="327660"/>
                  </a:lnTo>
                  <a:lnTo>
                    <a:pt x="752672" y="300195"/>
                  </a:lnTo>
                  <a:lnTo>
                    <a:pt x="789761" y="273759"/>
                  </a:lnTo>
                  <a:lnTo>
                    <a:pt x="827489" y="248370"/>
                  </a:lnTo>
                  <a:lnTo>
                    <a:pt x="865839" y="224048"/>
                  </a:lnTo>
                  <a:lnTo>
                    <a:pt x="904791" y="200810"/>
                  </a:lnTo>
                  <a:lnTo>
                    <a:pt x="944327" y="178676"/>
                  </a:lnTo>
                  <a:lnTo>
                    <a:pt x="984429" y="157666"/>
                  </a:lnTo>
                  <a:lnTo>
                    <a:pt x="1025077" y="137797"/>
                  </a:lnTo>
                  <a:lnTo>
                    <a:pt x="1066254" y="119088"/>
                  </a:lnTo>
                  <a:lnTo>
                    <a:pt x="1107940" y="101560"/>
                  </a:lnTo>
                  <a:lnTo>
                    <a:pt x="1150118" y="85229"/>
                  </a:lnTo>
                  <a:lnTo>
                    <a:pt x="1192768" y="70116"/>
                  </a:lnTo>
                  <a:lnTo>
                    <a:pt x="1235872" y="56240"/>
                  </a:lnTo>
                  <a:lnTo>
                    <a:pt x="1279412" y="43618"/>
                  </a:lnTo>
                  <a:lnTo>
                    <a:pt x="1323369" y="32271"/>
                  </a:lnTo>
                  <a:lnTo>
                    <a:pt x="1367724" y="22216"/>
                  </a:lnTo>
                  <a:lnTo>
                    <a:pt x="1412459" y="13474"/>
                  </a:lnTo>
                  <a:lnTo>
                    <a:pt x="1457556" y="6062"/>
                  </a:lnTo>
                  <a:lnTo>
                    <a:pt x="1502995" y="0"/>
                  </a:lnTo>
                  <a:lnTo>
                    <a:pt x="1547386" y="5932"/>
                  </a:lnTo>
                  <a:lnTo>
                    <a:pt x="1591473" y="13153"/>
                  </a:lnTo>
                  <a:lnTo>
                    <a:pt x="1635237" y="21644"/>
                  </a:lnTo>
                  <a:lnTo>
                    <a:pt x="1678658" y="31389"/>
                  </a:lnTo>
                  <a:lnTo>
                    <a:pt x="1721720" y="42371"/>
                  </a:lnTo>
                  <a:lnTo>
                    <a:pt x="1764403" y="54572"/>
                  </a:lnTo>
                  <a:lnTo>
                    <a:pt x="1806690" y="67975"/>
                  </a:lnTo>
                  <a:lnTo>
                    <a:pt x="1848561" y="82563"/>
                  </a:lnTo>
                  <a:lnTo>
                    <a:pt x="1889999" y="98319"/>
                  </a:lnTo>
                  <a:lnTo>
                    <a:pt x="1930985" y="115226"/>
                  </a:lnTo>
                  <a:lnTo>
                    <a:pt x="1971502" y="133268"/>
                  </a:lnTo>
                  <a:lnTo>
                    <a:pt x="2011529" y="152425"/>
                  </a:lnTo>
                  <a:lnTo>
                    <a:pt x="2051050" y="172683"/>
                  </a:lnTo>
                  <a:lnTo>
                    <a:pt x="2090046" y="194023"/>
                  </a:lnTo>
                  <a:lnTo>
                    <a:pt x="2128499" y="216428"/>
                  </a:lnTo>
                  <a:lnTo>
                    <a:pt x="2166389" y="239882"/>
                  </a:lnTo>
                  <a:lnTo>
                    <a:pt x="2203700" y="264367"/>
                  </a:lnTo>
                  <a:lnTo>
                    <a:pt x="2240411" y="289866"/>
                  </a:lnTo>
                  <a:lnTo>
                    <a:pt x="2276506" y="316363"/>
                  </a:lnTo>
                  <a:lnTo>
                    <a:pt x="2311966" y="343839"/>
                  </a:lnTo>
                  <a:lnTo>
                    <a:pt x="2346772" y="372278"/>
                  </a:lnTo>
                  <a:lnTo>
                    <a:pt x="2380907" y="401662"/>
                  </a:lnTo>
                  <a:lnTo>
                    <a:pt x="2414351" y="431976"/>
                  </a:lnTo>
                  <a:lnTo>
                    <a:pt x="2447086" y="463200"/>
                  </a:lnTo>
                  <a:lnTo>
                    <a:pt x="2479095" y="495320"/>
                  </a:lnTo>
                  <a:lnTo>
                    <a:pt x="2510358" y="528316"/>
                  </a:lnTo>
                  <a:lnTo>
                    <a:pt x="2540858" y="562173"/>
                  </a:lnTo>
                  <a:lnTo>
                    <a:pt x="2570576" y="596873"/>
                  </a:lnTo>
                  <a:lnTo>
                    <a:pt x="2599493" y="632398"/>
                  </a:lnTo>
                  <a:lnTo>
                    <a:pt x="2627592" y="668733"/>
                  </a:lnTo>
                  <a:lnTo>
                    <a:pt x="2654854" y="705859"/>
                  </a:lnTo>
                  <a:lnTo>
                    <a:pt x="2681260" y="743761"/>
                  </a:lnTo>
                  <a:lnTo>
                    <a:pt x="2706793" y="782419"/>
                  </a:lnTo>
                  <a:lnTo>
                    <a:pt x="2731434" y="821818"/>
                  </a:lnTo>
                  <a:lnTo>
                    <a:pt x="2755164" y="861941"/>
                  </a:lnTo>
                  <a:lnTo>
                    <a:pt x="2777966" y="902770"/>
                  </a:lnTo>
                  <a:lnTo>
                    <a:pt x="2799820" y="944288"/>
                  </a:lnTo>
                  <a:lnTo>
                    <a:pt x="2820709" y="986478"/>
                  </a:lnTo>
                  <a:lnTo>
                    <a:pt x="2840615" y="1029323"/>
                  </a:lnTo>
                  <a:lnTo>
                    <a:pt x="2859518" y="1072806"/>
                  </a:lnTo>
                  <a:lnTo>
                    <a:pt x="2877401" y="1116909"/>
                  </a:lnTo>
                  <a:lnTo>
                    <a:pt x="2887080" y="1142600"/>
                  </a:lnTo>
                  <a:lnTo>
                    <a:pt x="2887080" y="1789960"/>
                  </a:lnTo>
                  <a:close/>
                </a:path>
              </a:pathLst>
            </a:custGeom>
            <a:solidFill>
              <a:srgbClr val="FDB92E"/>
            </a:solidFill>
          </p:spPr>
          <p:txBody>
            <a:bodyPr wrap="square" lIns="0" tIns="0" rIns="0" bIns="0" rtlCol="0"/>
            <a:lstStyle/>
            <a:p>
              <a:endParaRPr/>
            </a:p>
          </p:txBody>
        </p:sp>
        <p:sp>
          <p:nvSpPr>
            <p:cNvPr id="12" name="object 12"/>
            <p:cNvSpPr/>
            <p:nvPr/>
          </p:nvSpPr>
          <p:spPr>
            <a:xfrm>
              <a:off x="15400912" y="2975889"/>
              <a:ext cx="2887345" cy="150495"/>
            </a:xfrm>
            <a:custGeom>
              <a:avLst/>
              <a:gdLst/>
              <a:ahLst/>
              <a:cxnLst/>
              <a:rect l="l" t="t" r="r" b="b"/>
              <a:pathLst>
                <a:path w="2887344" h="150494">
                  <a:moveTo>
                    <a:pt x="1680767" y="150344"/>
                  </a:moveTo>
                  <a:lnTo>
                    <a:pt x="1209089" y="147371"/>
                  </a:lnTo>
                  <a:lnTo>
                    <a:pt x="663952" y="135141"/>
                  </a:lnTo>
                  <a:lnTo>
                    <a:pt x="390020" y="123474"/>
                  </a:lnTo>
                  <a:lnTo>
                    <a:pt x="255967" y="115229"/>
                  </a:lnTo>
                  <a:lnTo>
                    <a:pt x="180697" y="109277"/>
                  </a:lnTo>
                  <a:lnTo>
                    <a:pt x="117528" y="102995"/>
                  </a:lnTo>
                  <a:lnTo>
                    <a:pt x="67169" y="96413"/>
                  </a:lnTo>
                  <a:lnTo>
                    <a:pt x="17189" y="86045"/>
                  </a:lnTo>
                  <a:lnTo>
                    <a:pt x="0" y="75172"/>
                  </a:lnTo>
                  <a:lnTo>
                    <a:pt x="1939" y="71491"/>
                  </a:lnTo>
                  <a:lnTo>
                    <a:pt x="47012" y="57301"/>
                  </a:lnTo>
                  <a:lnTo>
                    <a:pt x="90703" y="50575"/>
                  </a:lnTo>
                  <a:lnTo>
                    <a:pt x="147556" y="44137"/>
                  </a:lnTo>
                  <a:lnTo>
                    <a:pt x="216863" y="38015"/>
                  </a:lnTo>
                  <a:lnTo>
                    <a:pt x="297920" y="32239"/>
                  </a:lnTo>
                  <a:lnTo>
                    <a:pt x="439991" y="24290"/>
                  </a:lnTo>
                  <a:lnTo>
                    <a:pt x="663952" y="15181"/>
                  </a:lnTo>
                  <a:lnTo>
                    <a:pt x="1062418" y="5195"/>
                  </a:lnTo>
                  <a:lnTo>
                    <a:pt x="1680767" y="0"/>
                  </a:lnTo>
                  <a:lnTo>
                    <a:pt x="2235691" y="4279"/>
                  </a:lnTo>
                  <a:lnTo>
                    <a:pt x="2700765" y="15797"/>
                  </a:lnTo>
                  <a:lnTo>
                    <a:pt x="2887080" y="23146"/>
                  </a:lnTo>
                  <a:lnTo>
                    <a:pt x="2887080" y="127632"/>
                  </a:lnTo>
                  <a:lnTo>
                    <a:pt x="2506800" y="140731"/>
                  </a:lnTo>
                  <a:lnTo>
                    <a:pt x="1842564" y="150003"/>
                  </a:lnTo>
                  <a:lnTo>
                    <a:pt x="1680767" y="150344"/>
                  </a:lnTo>
                  <a:close/>
                </a:path>
              </a:pathLst>
            </a:custGeom>
            <a:solidFill>
              <a:srgbClr val="FF724E"/>
            </a:solidFill>
          </p:spPr>
          <p:txBody>
            <a:bodyPr wrap="square" lIns="0" tIns="0" rIns="0" bIns="0" rtlCol="0"/>
            <a:lstStyle/>
            <a:p>
              <a:endParaRPr/>
            </a:p>
          </p:txBody>
        </p:sp>
        <p:sp>
          <p:nvSpPr>
            <p:cNvPr id="13" name="object 13"/>
            <p:cNvSpPr/>
            <p:nvPr/>
          </p:nvSpPr>
          <p:spPr>
            <a:xfrm>
              <a:off x="15372008" y="3"/>
              <a:ext cx="2916555" cy="3149600"/>
            </a:xfrm>
            <a:custGeom>
              <a:avLst/>
              <a:gdLst/>
              <a:ahLst/>
              <a:cxnLst/>
              <a:rect l="l" t="t" r="r" b="b"/>
              <a:pathLst>
                <a:path w="2916555" h="3149600">
                  <a:moveTo>
                    <a:pt x="1826688" y="380999"/>
                  </a:moveTo>
                  <a:lnTo>
                    <a:pt x="1596932" y="380999"/>
                  </a:lnTo>
                  <a:lnTo>
                    <a:pt x="1602684" y="368299"/>
                  </a:lnTo>
                  <a:lnTo>
                    <a:pt x="1614525" y="355599"/>
                  </a:lnTo>
                  <a:lnTo>
                    <a:pt x="1632325" y="342899"/>
                  </a:lnTo>
                  <a:lnTo>
                    <a:pt x="1655544" y="342899"/>
                  </a:lnTo>
                  <a:lnTo>
                    <a:pt x="1683643" y="330199"/>
                  </a:lnTo>
                  <a:lnTo>
                    <a:pt x="1683643" y="0"/>
                  </a:lnTo>
                  <a:lnTo>
                    <a:pt x="1741451" y="0"/>
                  </a:lnTo>
                  <a:lnTo>
                    <a:pt x="1741451" y="330199"/>
                  </a:lnTo>
                  <a:lnTo>
                    <a:pt x="1769320" y="342899"/>
                  </a:lnTo>
                  <a:lnTo>
                    <a:pt x="1792032" y="355599"/>
                  </a:lnTo>
                  <a:lnTo>
                    <a:pt x="1809325" y="355599"/>
                  </a:lnTo>
                  <a:lnTo>
                    <a:pt x="1820936" y="368299"/>
                  </a:lnTo>
                  <a:lnTo>
                    <a:pt x="1826688" y="380999"/>
                  </a:lnTo>
                  <a:close/>
                </a:path>
                <a:path w="2916555" h="3149600">
                  <a:moveTo>
                    <a:pt x="1879248" y="634999"/>
                  </a:moveTo>
                  <a:lnTo>
                    <a:pt x="1544414" y="634999"/>
                  </a:lnTo>
                  <a:lnTo>
                    <a:pt x="1594056" y="622299"/>
                  </a:lnTo>
                  <a:lnTo>
                    <a:pt x="1594056" y="380999"/>
                  </a:lnTo>
                  <a:lnTo>
                    <a:pt x="1711073" y="380999"/>
                  </a:lnTo>
                  <a:lnTo>
                    <a:pt x="1691854" y="393699"/>
                  </a:lnTo>
                  <a:lnTo>
                    <a:pt x="1661519" y="393699"/>
                  </a:lnTo>
                  <a:lnTo>
                    <a:pt x="1650390" y="406399"/>
                  </a:lnTo>
                  <a:lnTo>
                    <a:pt x="1650390" y="609599"/>
                  </a:lnTo>
                  <a:lnTo>
                    <a:pt x="1829636" y="609599"/>
                  </a:lnTo>
                  <a:lnTo>
                    <a:pt x="1829636" y="622299"/>
                  </a:lnTo>
                  <a:lnTo>
                    <a:pt x="1879248" y="634999"/>
                  </a:lnTo>
                  <a:close/>
                </a:path>
                <a:path w="2916555" h="3149600">
                  <a:moveTo>
                    <a:pt x="1829636" y="609599"/>
                  </a:moveTo>
                  <a:lnTo>
                    <a:pt x="1771829" y="609599"/>
                  </a:lnTo>
                  <a:lnTo>
                    <a:pt x="1771829" y="406399"/>
                  </a:lnTo>
                  <a:lnTo>
                    <a:pt x="1761540" y="393699"/>
                  </a:lnTo>
                  <a:lnTo>
                    <a:pt x="1731754" y="393699"/>
                  </a:lnTo>
                  <a:lnTo>
                    <a:pt x="1712547" y="380999"/>
                  </a:lnTo>
                  <a:lnTo>
                    <a:pt x="1829636" y="380999"/>
                  </a:lnTo>
                  <a:lnTo>
                    <a:pt x="1829636" y="609599"/>
                  </a:lnTo>
                  <a:close/>
                </a:path>
                <a:path w="2916555" h="3149600">
                  <a:moveTo>
                    <a:pt x="672978" y="3022599"/>
                  </a:moveTo>
                  <a:lnTo>
                    <a:pt x="2879" y="3022599"/>
                  </a:lnTo>
                  <a:lnTo>
                    <a:pt x="4455" y="2971799"/>
                  </a:lnTo>
                  <a:lnTo>
                    <a:pt x="7316" y="2920999"/>
                  </a:lnTo>
                  <a:lnTo>
                    <a:pt x="11451" y="2870199"/>
                  </a:lnTo>
                  <a:lnTo>
                    <a:pt x="16851" y="2819399"/>
                  </a:lnTo>
                  <a:lnTo>
                    <a:pt x="23505" y="2768599"/>
                  </a:lnTo>
                  <a:lnTo>
                    <a:pt x="31403" y="2717799"/>
                  </a:lnTo>
                  <a:lnTo>
                    <a:pt x="40536" y="2666999"/>
                  </a:lnTo>
                  <a:lnTo>
                    <a:pt x="50894" y="2616199"/>
                  </a:lnTo>
                  <a:lnTo>
                    <a:pt x="62467" y="2565399"/>
                  </a:lnTo>
                  <a:lnTo>
                    <a:pt x="75245" y="2514599"/>
                  </a:lnTo>
                  <a:lnTo>
                    <a:pt x="89218" y="2476499"/>
                  </a:lnTo>
                  <a:lnTo>
                    <a:pt x="104377" y="2425699"/>
                  </a:lnTo>
                  <a:lnTo>
                    <a:pt x="120710" y="2374899"/>
                  </a:lnTo>
                  <a:lnTo>
                    <a:pt x="138210" y="2336799"/>
                  </a:lnTo>
                  <a:lnTo>
                    <a:pt x="156865" y="2285999"/>
                  </a:lnTo>
                  <a:lnTo>
                    <a:pt x="176666" y="2235199"/>
                  </a:lnTo>
                  <a:lnTo>
                    <a:pt x="197603" y="2197099"/>
                  </a:lnTo>
                  <a:lnTo>
                    <a:pt x="219666" y="2146299"/>
                  </a:lnTo>
                  <a:lnTo>
                    <a:pt x="242845" y="2108199"/>
                  </a:lnTo>
                  <a:lnTo>
                    <a:pt x="267131" y="2057399"/>
                  </a:lnTo>
                  <a:lnTo>
                    <a:pt x="292513" y="2019299"/>
                  </a:lnTo>
                  <a:lnTo>
                    <a:pt x="318981" y="1981199"/>
                  </a:lnTo>
                  <a:lnTo>
                    <a:pt x="346527" y="1943099"/>
                  </a:lnTo>
                  <a:lnTo>
                    <a:pt x="375139" y="1892299"/>
                  </a:lnTo>
                  <a:lnTo>
                    <a:pt x="404808" y="1854199"/>
                  </a:lnTo>
                  <a:lnTo>
                    <a:pt x="435524" y="1816099"/>
                  </a:lnTo>
                  <a:lnTo>
                    <a:pt x="467277" y="1777999"/>
                  </a:lnTo>
                  <a:lnTo>
                    <a:pt x="500058" y="1739899"/>
                  </a:lnTo>
                  <a:lnTo>
                    <a:pt x="535157" y="1701799"/>
                  </a:lnTo>
                  <a:lnTo>
                    <a:pt x="571072" y="1676399"/>
                  </a:lnTo>
                  <a:lnTo>
                    <a:pt x="607781" y="1638299"/>
                  </a:lnTo>
                  <a:lnTo>
                    <a:pt x="645258" y="1600199"/>
                  </a:lnTo>
                  <a:lnTo>
                    <a:pt x="683480" y="1574799"/>
                  </a:lnTo>
                  <a:lnTo>
                    <a:pt x="722422" y="1536699"/>
                  </a:lnTo>
                  <a:lnTo>
                    <a:pt x="762061" y="1511299"/>
                  </a:lnTo>
                  <a:lnTo>
                    <a:pt x="802373" y="1473199"/>
                  </a:lnTo>
                  <a:lnTo>
                    <a:pt x="884919" y="1422399"/>
                  </a:lnTo>
                  <a:lnTo>
                    <a:pt x="969868" y="1371599"/>
                  </a:lnTo>
                  <a:lnTo>
                    <a:pt x="1013183" y="1358899"/>
                  </a:lnTo>
                  <a:lnTo>
                    <a:pt x="1101376" y="1308099"/>
                  </a:lnTo>
                  <a:lnTo>
                    <a:pt x="1191491" y="1282699"/>
                  </a:lnTo>
                  <a:lnTo>
                    <a:pt x="1237210" y="1257299"/>
                  </a:lnTo>
                  <a:lnTo>
                    <a:pt x="1283338" y="1244599"/>
                  </a:lnTo>
                  <a:lnTo>
                    <a:pt x="1283338" y="723899"/>
                  </a:lnTo>
                  <a:lnTo>
                    <a:pt x="1284648" y="711199"/>
                  </a:lnTo>
                  <a:lnTo>
                    <a:pt x="1288397" y="698499"/>
                  </a:lnTo>
                  <a:lnTo>
                    <a:pt x="1302137" y="698499"/>
                  </a:lnTo>
                  <a:lnTo>
                    <a:pt x="1349939" y="673099"/>
                  </a:lnTo>
                  <a:lnTo>
                    <a:pt x="1495223" y="634999"/>
                  </a:lnTo>
                  <a:lnTo>
                    <a:pt x="1928421" y="634999"/>
                  </a:lnTo>
                  <a:lnTo>
                    <a:pt x="2073720" y="673099"/>
                  </a:lnTo>
                  <a:lnTo>
                    <a:pt x="1638422" y="673099"/>
                  </a:lnTo>
                  <a:lnTo>
                    <a:pt x="1587928" y="685799"/>
                  </a:lnTo>
                  <a:lnTo>
                    <a:pt x="1537669" y="685799"/>
                  </a:lnTo>
                  <a:lnTo>
                    <a:pt x="1339677" y="736599"/>
                  </a:lnTo>
                  <a:lnTo>
                    <a:pt x="1341145" y="1231899"/>
                  </a:lnTo>
                  <a:lnTo>
                    <a:pt x="2140352" y="1231899"/>
                  </a:lnTo>
                  <a:lnTo>
                    <a:pt x="2140352" y="1244599"/>
                  </a:lnTo>
                  <a:lnTo>
                    <a:pt x="1602464" y="1244599"/>
                  </a:lnTo>
                  <a:lnTo>
                    <a:pt x="1554757" y="1257299"/>
                  </a:lnTo>
                  <a:lnTo>
                    <a:pt x="1507293" y="1257299"/>
                  </a:lnTo>
                  <a:lnTo>
                    <a:pt x="1460098" y="1269999"/>
                  </a:lnTo>
                  <a:lnTo>
                    <a:pt x="1413195" y="1269999"/>
                  </a:lnTo>
                  <a:lnTo>
                    <a:pt x="1229021" y="1320799"/>
                  </a:lnTo>
                  <a:lnTo>
                    <a:pt x="1183962" y="1346199"/>
                  </a:lnTo>
                  <a:lnTo>
                    <a:pt x="1095201" y="1371599"/>
                  </a:lnTo>
                  <a:lnTo>
                    <a:pt x="1008417" y="1422399"/>
                  </a:lnTo>
                  <a:lnTo>
                    <a:pt x="923811" y="1473199"/>
                  </a:lnTo>
                  <a:lnTo>
                    <a:pt x="841583" y="1523999"/>
                  </a:lnTo>
                  <a:lnTo>
                    <a:pt x="801424" y="1549399"/>
                  </a:lnTo>
                  <a:lnTo>
                    <a:pt x="761935" y="1574799"/>
                  </a:lnTo>
                  <a:lnTo>
                    <a:pt x="723141" y="1612899"/>
                  </a:lnTo>
                  <a:lnTo>
                    <a:pt x="685067" y="1638299"/>
                  </a:lnTo>
                  <a:lnTo>
                    <a:pt x="647739" y="1676399"/>
                  </a:lnTo>
                  <a:lnTo>
                    <a:pt x="611181" y="1714499"/>
                  </a:lnTo>
                  <a:lnTo>
                    <a:pt x="575418" y="1752599"/>
                  </a:lnTo>
                  <a:lnTo>
                    <a:pt x="540477" y="1777999"/>
                  </a:lnTo>
                  <a:lnTo>
                    <a:pt x="507769" y="1816099"/>
                  </a:lnTo>
                  <a:lnTo>
                    <a:pt x="476129" y="1854199"/>
                  </a:lnTo>
                  <a:lnTo>
                    <a:pt x="445563" y="1892299"/>
                  </a:lnTo>
                  <a:lnTo>
                    <a:pt x="416081" y="1943099"/>
                  </a:lnTo>
                  <a:lnTo>
                    <a:pt x="387691" y="1981199"/>
                  </a:lnTo>
                  <a:lnTo>
                    <a:pt x="360402" y="2019299"/>
                  </a:lnTo>
                  <a:lnTo>
                    <a:pt x="334221" y="2057399"/>
                  </a:lnTo>
                  <a:lnTo>
                    <a:pt x="309157" y="2108199"/>
                  </a:lnTo>
                  <a:lnTo>
                    <a:pt x="285219" y="2146299"/>
                  </a:lnTo>
                  <a:lnTo>
                    <a:pt x="262414" y="2184399"/>
                  </a:lnTo>
                  <a:lnTo>
                    <a:pt x="240752" y="2235199"/>
                  </a:lnTo>
                  <a:lnTo>
                    <a:pt x="220241" y="2273299"/>
                  </a:lnTo>
                  <a:lnTo>
                    <a:pt x="200888" y="2324099"/>
                  </a:lnTo>
                  <a:lnTo>
                    <a:pt x="182703" y="2374899"/>
                  </a:lnTo>
                  <a:lnTo>
                    <a:pt x="165693" y="2412999"/>
                  </a:lnTo>
                  <a:lnTo>
                    <a:pt x="149868" y="2463799"/>
                  </a:lnTo>
                  <a:lnTo>
                    <a:pt x="135235" y="2514599"/>
                  </a:lnTo>
                  <a:lnTo>
                    <a:pt x="121803" y="2552699"/>
                  </a:lnTo>
                  <a:lnTo>
                    <a:pt x="109581" y="2603499"/>
                  </a:lnTo>
                  <a:lnTo>
                    <a:pt x="98576" y="2654299"/>
                  </a:lnTo>
                  <a:lnTo>
                    <a:pt x="88797" y="2705099"/>
                  </a:lnTo>
                  <a:lnTo>
                    <a:pt x="80252" y="2755899"/>
                  </a:lnTo>
                  <a:lnTo>
                    <a:pt x="72951" y="2806699"/>
                  </a:lnTo>
                  <a:lnTo>
                    <a:pt x="66900" y="2857499"/>
                  </a:lnTo>
                  <a:lnTo>
                    <a:pt x="62109" y="2895599"/>
                  </a:lnTo>
                  <a:lnTo>
                    <a:pt x="58586" y="2946399"/>
                  </a:lnTo>
                  <a:lnTo>
                    <a:pt x="56339" y="2997199"/>
                  </a:lnTo>
                  <a:lnTo>
                    <a:pt x="1162751" y="2997199"/>
                  </a:lnTo>
                  <a:lnTo>
                    <a:pt x="1104551" y="3009899"/>
                  </a:lnTo>
                  <a:lnTo>
                    <a:pt x="722945" y="3009899"/>
                  </a:lnTo>
                  <a:lnTo>
                    <a:pt x="672978" y="3022599"/>
                  </a:lnTo>
                  <a:close/>
                </a:path>
                <a:path w="2916555" h="3149600">
                  <a:moveTo>
                    <a:pt x="2140352" y="1231899"/>
                  </a:moveTo>
                  <a:lnTo>
                    <a:pt x="2082544" y="1231899"/>
                  </a:lnTo>
                  <a:lnTo>
                    <a:pt x="2082544" y="736599"/>
                  </a:lnTo>
                  <a:lnTo>
                    <a:pt x="1888907" y="685799"/>
                  </a:lnTo>
                  <a:lnTo>
                    <a:pt x="1839620" y="685799"/>
                  </a:lnTo>
                  <a:lnTo>
                    <a:pt x="1789978" y="673099"/>
                  </a:lnTo>
                  <a:lnTo>
                    <a:pt x="2073720" y="673099"/>
                  </a:lnTo>
                  <a:lnTo>
                    <a:pt x="2121550" y="698499"/>
                  </a:lnTo>
                  <a:lnTo>
                    <a:pt x="2135292" y="698499"/>
                  </a:lnTo>
                  <a:lnTo>
                    <a:pt x="2139042" y="711199"/>
                  </a:lnTo>
                  <a:lnTo>
                    <a:pt x="2140352" y="723899"/>
                  </a:lnTo>
                  <a:lnTo>
                    <a:pt x="2140352" y="1231899"/>
                  </a:lnTo>
                  <a:close/>
                </a:path>
                <a:path w="2916555" h="3149600">
                  <a:moveTo>
                    <a:pt x="2082544" y="1231899"/>
                  </a:moveTo>
                  <a:lnTo>
                    <a:pt x="1341145" y="1231899"/>
                  </a:lnTo>
                  <a:lnTo>
                    <a:pt x="1442834" y="1206499"/>
                  </a:lnTo>
                  <a:lnTo>
                    <a:pt x="1494136" y="1206499"/>
                  </a:lnTo>
                  <a:lnTo>
                    <a:pt x="1545801" y="1193799"/>
                  </a:lnTo>
                  <a:lnTo>
                    <a:pt x="1892106" y="1193799"/>
                  </a:lnTo>
                  <a:lnTo>
                    <a:pt x="1987705" y="1219199"/>
                  </a:lnTo>
                  <a:lnTo>
                    <a:pt x="2035225" y="1219199"/>
                  </a:lnTo>
                  <a:lnTo>
                    <a:pt x="2082544" y="1231899"/>
                  </a:lnTo>
                  <a:close/>
                </a:path>
                <a:path w="2916555" h="3149600">
                  <a:moveTo>
                    <a:pt x="2915984" y="1828799"/>
                  </a:moveTo>
                  <a:lnTo>
                    <a:pt x="2885294" y="1790699"/>
                  </a:lnTo>
                  <a:lnTo>
                    <a:pt x="2852332" y="1752599"/>
                  </a:lnTo>
                  <a:lnTo>
                    <a:pt x="2818384" y="1727199"/>
                  </a:lnTo>
                  <a:lnTo>
                    <a:pt x="2783460" y="1689099"/>
                  </a:lnTo>
                  <a:lnTo>
                    <a:pt x="2744903" y="1650999"/>
                  </a:lnTo>
                  <a:lnTo>
                    <a:pt x="2705555" y="1625599"/>
                  </a:lnTo>
                  <a:lnTo>
                    <a:pt x="2665448" y="1587499"/>
                  </a:lnTo>
                  <a:lnTo>
                    <a:pt x="2624611" y="1562099"/>
                  </a:lnTo>
                  <a:lnTo>
                    <a:pt x="2583072" y="1523999"/>
                  </a:lnTo>
                  <a:lnTo>
                    <a:pt x="2540861" y="1498599"/>
                  </a:lnTo>
                  <a:lnTo>
                    <a:pt x="2454542" y="1447799"/>
                  </a:lnTo>
                  <a:lnTo>
                    <a:pt x="2365890" y="1396999"/>
                  </a:lnTo>
                  <a:lnTo>
                    <a:pt x="2320762" y="1384299"/>
                  </a:lnTo>
                  <a:lnTo>
                    <a:pt x="2275139" y="1358899"/>
                  </a:lnTo>
                  <a:lnTo>
                    <a:pt x="2229051" y="1346199"/>
                  </a:lnTo>
                  <a:lnTo>
                    <a:pt x="2182526" y="1320799"/>
                  </a:lnTo>
                  <a:lnTo>
                    <a:pt x="1992655" y="1269999"/>
                  </a:lnTo>
                  <a:lnTo>
                    <a:pt x="1944391" y="1269999"/>
                  </a:lnTo>
                  <a:lnTo>
                    <a:pt x="1895868" y="1257299"/>
                  </a:lnTo>
                  <a:lnTo>
                    <a:pt x="1847114" y="1257299"/>
                  </a:lnTo>
                  <a:lnTo>
                    <a:pt x="1798161" y="1244599"/>
                  </a:lnTo>
                  <a:lnTo>
                    <a:pt x="2140352" y="1244599"/>
                  </a:lnTo>
                  <a:lnTo>
                    <a:pt x="2187030" y="1257299"/>
                  </a:lnTo>
                  <a:lnTo>
                    <a:pt x="2233312" y="1282699"/>
                  </a:lnTo>
                  <a:lnTo>
                    <a:pt x="2279174" y="1295399"/>
                  </a:lnTo>
                  <a:lnTo>
                    <a:pt x="2324588" y="1320799"/>
                  </a:lnTo>
                  <a:lnTo>
                    <a:pt x="2369530" y="1333499"/>
                  </a:lnTo>
                  <a:lnTo>
                    <a:pt x="2457892" y="1384299"/>
                  </a:lnTo>
                  <a:lnTo>
                    <a:pt x="2544056" y="1435099"/>
                  </a:lnTo>
                  <a:lnTo>
                    <a:pt x="2627815" y="1485899"/>
                  </a:lnTo>
                  <a:lnTo>
                    <a:pt x="2668728" y="1511299"/>
                  </a:lnTo>
                  <a:lnTo>
                    <a:pt x="2708963" y="1549399"/>
                  </a:lnTo>
                  <a:lnTo>
                    <a:pt x="2748494" y="1574799"/>
                  </a:lnTo>
                  <a:lnTo>
                    <a:pt x="2787296" y="1612899"/>
                  </a:lnTo>
                  <a:lnTo>
                    <a:pt x="2825342" y="1650999"/>
                  </a:lnTo>
                  <a:lnTo>
                    <a:pt x="2860530" y="1676399"/>
                  </a:lnTo>
                  <a:lnTo>
                    <a:pt x="2894759" y="1714499"/>
                  </a:lnTo>
                  <a:lnTo>
                    <a:pt x="2915984" y="1739899"/>
                  </a:lnTo>
                  <a:lnTo>
                    <a:pt x="2915984" y="1828799"/>
                  </a:lnTo>
                  <a:close/>
                </a:path>
                <a:path w="2916555" h="3149600">
                  <a:moveTo>
                    <a:pt x="2549187" y="2959099"/>
                  </a:moveTo>
                  <a:lnTo>
                    <a:pt x="867874" y="2959099"/>
                  </a:lnTo>
                  <a:lnTo>
                    <a:pt x="919155" y="2946399"/>
                  </a:lnTo>
                  <a:lnTo>
                    <a:pt x="2497918" y="2946399"/>
                  </a:lnTo>
                  <a:lnTo>
                    <a:pt x="2549187" y="2959099"/>
                  </a:lnTo>
                  <a:close/>
                </a:path>
                <a:path w="2916555" h="3149600">
                  <a:moveTo>
                    <a:pt x="2915984" y="3022599"/>
                  </a:moveTo>
                  <a:lnTo>
                    <a:pt x="2745705" y="3022599"/>
                  </a:lnTo>
                  <a:lnTo>
                    <a:pt x="2695757" y="3009899"/>
                  </a:lnTo>
                  <a:lnTo>
                    <a:pt x="2371807" y="3009899"/>
                  </a:lnTo>
                  <a:lnTo>
                    <a:pt x="2314433" y="2997199"/>
                  </a:lnTo>
                  <a:lnTo>
                    <a:pt x="140205" y="2997199"/>
                  </a:lnTo>
                  <a:lnTo>
                    <a:pt x="179682" y="2984499"/>
                  </a:lnTo>
                  <a:lnTo>
                    <a:pt x="279148" y="2984499"/>
                  </a:lnTo>
                  <a:lnTo>
                    <a:pt x="340213" y="2971799"/>
                  </a:lnTo>
                  <a:lnTo>
                    <a:pt x="487699" y="2971799"/>
                  </a:lnTo>
                  <a:lnTo>
                    <a:pt x="575196" y="2959099"/>
                  </a:lnTo>
                  <a:lnTo>
                    <a:pt x="2841268" y="2959099"/>
                  </a:lnTo>
                  <a:lnTo>
                    <a:pt x="2915984" y="2971799"/>
                  </a:lnTo>
                  <a:lnTo>
                    <a:pt x="2915984" y="3022599"/>
                  </a:lnTo>
                  <a:close/>
                </a:path>
                <a:path w="2916555" h="3149600">
                  <a:moveTo>
                    <a:pt x="199447" y="3047999"/>
                  </a:moveTo>
                  <a:lnTo>
                    <a:pt x="0" y="3047999"/>
                  </a:lnTo>
                  <a:lnTo>
                    <a:pt x="0" y="3035299"/>
                  </a:lnTo>
                  <a:lnTo>
                    <a:pt x="5758" y="3022599"/>
                  </a:lnTo>
                  <a:lnTo>
                    <a:pt x="444871" y="3022599"/>
                  </a:lnTo>
                  <a:lnTo>
                    <a:pt x="404098" y="3035299"/>
                  </a:lnTo>
                  <a:lnTo>
                    <a:pt x="228436" y="3035299"/>
                  </a:lnTo>
                  <a:lnTo>
                    <a:pt x="199447" y="3047999"/>
                  </a:lnTo>
                  <a:close/>
                </a:path>
                <a:path w="2916555" h="3149600">
                  <a:moveTo>
                    <a:pt x="625361" y="3073399"/>
                  </a:moveTo>
                  <a:lnTo>
                    <a:pt x="9032" y="3073399"/>
                  </a:lnTo>
                  <a:lnTo>
                    <a:pt x="2676" y="3060699"/>
                  </a:lnTo>
                  <a:lnTo>
                    <a:pt x="334" y="3047999"/>
                  </a:lnTo>
                  <a:lnTo>
                    <a:pt x="328469" y="3047999"/>
                  </a:lnTo>
                  <a:lnTo>
                    <a:pt x="365702" y="3060699"/>
                  </a:lnTo>
                  <a:lnTo>
                    <a:pt x="578127" y="3060699"/>
                  </a:lnTo>
                  <a:lnTo>
                    <a:pt x="625361" y="3073399"/>
                  </a:lnTo>
                  <a:close/>
                </a:path>
                <a:path w="2916555" h="3149600">
                  <a:moveTo>
                    <a:pt x="2915984" y="3124199"/>
                  </a:moveTo>
                  <a:lnTo>
                    <a:pt x="445265" y="3124199"/>
                  </a:lnTo>
                  <a:lnTo>
                    <a:pt x="334534" y="3111499"/>
                  </a:lnTo>
                  <a:lnTo>
                    <a:pt x="243875" y="3111499"/>
                  </a:lnTo>
                  <a:lnTo>
                    <a:pt x="171281" y="3098799"/>
                  </a:lnTo>
                  <a:lnTo>
                    <a:pt x="114745" y="3098799"/>
                  </a:lnTo>
                  <a:lnTo>
                    <a:pt x="72259" y="3086099"/>
                  </a:lnTo>
                  <a:lnTo>
                    <a:pt x="2428757" y="3086099"/>
                  </a:lnTo>
                  <a:lnTo>
                    <a:pt x="2484410" y="3073399"/>
                  </a:lnTo>
                  <a:lnTo>
                    <a:pt x="2794958" y="3073399"/>
                  </a:lnTo>
                  <a:lnTo>
                    <a:pt x="2842150" y="3060699"/>
                  </a:lnTo>
                  <a:lnTo>
                    <a:pt x="2915984" y="3060699"/>
                  </a:lnTo>
                  <a:lnTo>
                    <a:pt x="2915984" y="3124199"/>
                  </a:lnTo>
                  <a:close/>
                </a:path>
                <a:path w="2916555" h="3149600">
                  <a:moveTo>
                    <a:pt x="991595" y="3086099"/>
                  </a:moveTo>
                  <a:lnTo>
                    <a:pt x="41816" y="3086099"/>
                  </a:lnTo>
                  <a:lnTo>
                    <a:pt x="21410" y="3073399"/>
                  </a:lnTo>
                  <a:lnTo>
                    <a:pt x="935966" y="3073399"/>
                  </a:lnTo>
                  <a:lnTo>
                    <a:pt x="991595" y="3086099"/>
                  </a:lnTo>
                  <a:close/>
                </a:path>
                <a:path w="2916555" h="3149600">
                  <a:moveTo>
                    <a:pt x="2701446" y="3136899"/>
                  </a:moveTo>
                  <a:lnTo>
                    <a:pt x="720321" y="3136899"/>
                  </a:lnTo>
                  <a:lnTo>
                    <a:pt x="671960" y="3124199"/>
                  </a:lnTo>
                  <a:lnTo>
                    <a:pt x="2749925" y="3124199"/>
                  </a:lnTo>
                  <a:lnTo>
                    <a:pt x="2701446" y="3136899"/>
                  </a:lnTo>
                  <a:close/>
                </a:path>
                <a:path w="2916555" h="3149600">
                  <a:moveTo>
                    <a:pt x="2237496" y="3149599"/>
                  </a:moveTo>
                  <a:lnTo>
                    <a:pt x="1184209" y="3149599"/>
                  </a:lnTo>
                  <a:lnTo>
                    <a:pt x="1131049" y="3136899"/>
                  </a:lnTo>
                  <a:lnTo>
                    <a:pt x="2290604" y="3136899"/>
                  </a:lnTo>
                  <a:lnTo>
                    <a:pt x="2237496" y="3149599"/>
                  </a:lnTo>
                  <a:close/>
                </a:path>
              </a:pathLst>
            </a:custGeom>
            <a:solidFill>
              <a:srgbClr val="A26600"/>
            </a:solidFill>
          </p:spPr>
          <p:txBody>
            <a:bodyPr wrap="square" lIns="0" tIns="0" rIns="0" bIns="0" rtlCol="0"/>
            <a:lstStyle/>
            <a:p>
              <a:endParaRPr/>
            </a:p>
          </p:txBody>
        </p:sp>
      </p:grpSp>
      <p:sp>
        <p:nvSpPr>
          <p:cNvPr id="14" name="object 14"/>
          <p:cNvSpPr/>
          <p:nvPr/>
        </p:nvSpPr>
        <p:spPr>
          <a:xfrm>
            <a:off x="528806" y="2"/>
            <a:ext cx="4402247" cy="3152089"/>
          </a:xfrm>
          <a:prstGeom prst="rect">
            <a:avLst/>
          </a:prstGeom>
          <a:blipFill>
            <a:blip r:embed="rId2" cstate="print"/>
            <a:stretch>
              <a:fillRect/>
            </a:stretch>
          </a:blipFill>
        </p:spPr>
        <p:txBody>
          <a:bodyPr wrap="square" lIns="0" tIns="0" rIns="0" bIns="0" rtlCol="0"/>
          <a:lstStyle/>
          <a:p>
            <a:endParaRPr/>
          </a:p>
        </p:txBody>
      </p:sp>
      <p:grpSp>
        <p:nvGrpSpPr>
          <p:cNvPr id="15" name="object 15"/>
          <p:cNvGrpSpPr/>
          <p:nvPr/>
        </p:nvGrpSpPr>
        <p:grpSpPr>
          <a:xfrm>
            <a:off x="13123781" y="7134392"/>
            <a:ext cx="5164455" cy="3152775"/>
            <a:chOff x="13123781" y="7134392"/>
            <a:chExt cx="5164455" cy="3152775"/>
          </a:xfrm>
        </p:grpSpPr>
        <p:sp>
          <p:nvSpPr>
            <p:cNvPr id="16" name="object 16"/>
            <p:cNvSpPr/>
            <p:nvPr/>
          </p:nvSpPr>
          <p:spPr>
            <a:xfrm>
              <a:off x="15638722" y="9292855"/>
              <a:ext cx="2346325" cy="994410"/>
            </a:xfrm>
            <a:custGeom>
              <a:avLst/>
              <a:gdLst/>
              <a:ahLst/>
              <a:cxnLst/>
              <a:rect l="l" t="t" r="r" b="b"/>
              <a:pathLst>
                <a:path w="2346325" h="994409">
                  <a:moveTo>
                    <a:pt x="2274017" y="994144"/>
                  </a:moveTo>
                  <a:lnTo>
                    <a:pt x="32135" y="994144"/>
                  </a:lnTo>
                  <a:lnTo>
                    <a:pt x="0" y="0"/>
                  </a:lnTo>
                  <a:lnTo>
                    <a:pt x="2345775" y="0"/>
                  </a:lnTo>
                  <a:lnTo>
                    <a:pt x="2274017" y="994144"/>
                  </a:lnTo>
                  <a:close/>
                </a:path>
              </a:pathLst>
            </a:custGeom>
            <a:solidFill>
              <a:srgbClr val="FF724E"/>
            </a:solidFill>
          </p:spPr>
          <p:txBody>
            <a:bodyPr wrap="square" lIns="0" tIns="0" rIns="0" bIns="0" rtlCol="0"/>
            <a:lstStyle/>
            <a:p>
              <a:endParaRPr/>
            </a:p>
          </p:txBody>
        </p:sp>
        <p:sp>
          <p:nvSpPr>
            <p:cNvPr id="17" name="object 17"/>
            <p:cNvSpPr/>
            <p:nvPr/>
          </p:nvSpPr>
          <p:spPr>
            <a:xfrm>
              <a:off x="13123781" y="7134392"/>
              <a:ext cx="5164219" cy="3152607"/>
            </a:xfrm>
            <a:prstGeom prst="rect">
              <a:avLst/>
            </a:prstGeom>
            <a:blipFill>
              <a:blip r:embed="rId3" cstate="print"/>
              <a:stretch>
                <a:fillRect/>
              </a:stretch>
            </a:blipFill>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TotalTime>
  <Words>428</Words>
  <Application>Microsoft Macintosh PowerPoint</Application>
  <PresentationFormat>Custom</PresentationFormat>
  <Paragraphs>54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 Black</vt:lpstr>
      <vt:lpstr>Calibri</vt:lpstr>
      <vt:lpstr>Comic Sans MS</vt:lpstr>
      <vt:lpstr>Lato</vt:lpstr>
      <vt:lpstr>Office Theme</vt:lpstr>
      <vt:lpstr>Food Waste  Reduction  Web Application</vt:lpstr>
      <vt:lpstr>Presentation Outline</vt:lpstr>
      <vt:lpstr>1) Objectives</vt:lpstr>
      <vt:lpstr>2) Concept</vt:lpstr>
      <vt:lpstr>System Design</vt:lpstr>
      <vt:lpstr>3) Feature of Project</vt:lpstr>
      <vt:lpstr>4) Future Scope 1.In future work, there was no standard food  information system on food packages that gives  the user the information of both the name of  the food, as well as its expiry date.</vt:lpstr>
      <vt:lpstr>5) Conclusion</vt:lpstr>
      <vt:lpstr>Thank you  for listening! Don't hesitate to ask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Waste Reduction Application</dc:title>
  <dc:creator>103 Saurabh Rajpoot TYCO2</dc:creator>
  <cp:keywords>DAFgnusG6bI,BAFJT8gTtfI</cp:keywords>
  <cp:lastModifiedBy>Harsh Kumawat</cp:lastModifiedBy>
  <cp:revision>5</cp:revision>
  <cp:lastPrinted>2024-01-21T06:49:29Z</cp:lastPrinted>
  <dcterms:created xsi:type="dcterms:W3CDTF">2023-04-20T13:32:15Z</dcterms:created>
  <dcterms:modified xsi:type="dcterms:W3CDTF">2024-01-21T06:49:41Z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2023-04-20T00:00:00Z</vt:filetime>
  </property>
  <property fmtid="{D5CDD505-2E9C-101B-9397-08002B2CF9AE}" pid="3" name="Creator">
    <vt:lpwstr>Canva</vt:lpwstr>
  </property>
  <property fmtid="{D5CDD505-2E9C-101B-9397-08002B2CF9AE}" pid="4" name="LastSaved">
    <vt:filetime>2023-04-20T00:00:00Z</vt:filetime>
  </property>
</Properties>
</file>