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34720" y="237600"/>
            <a:ext cx="11721960" cy="6381720"/>
          </a:xfrm>
          <a:prstGeom prst="rect">
            <a:avLst/>
          </a:prstGeom>
          <a:solidFill>
            <a:schemeClr val="bg2"/>
          </a:solidFill>
          <a:ln w="6480">
            <a:noFill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afaf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133720" y="758880"/>
            <a:ext cx="10057320" cy="35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640080" y="548640"/>
            <a:ext cx="11063880" cy="576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26520" y="326520"/>
            <a:ext cx="1062684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               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                          </a:t>
            </a: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LOGIN PAGE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35880" y="401040"/>
            <a:ext cx="1128924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                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                     </a:t>
            </a: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PRODUCT LIST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40040" y="438480"/>
            <a:ext cx="1191456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                           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                                 </a:t>
            </a: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CART PAGE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26520" y="709200"/>
            <a:ext cx="1118664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         </a:t>
            </a: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ORDER CONFIRMATION PAGE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Line 3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4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5"/>
          <p:cNvSpPr/>
          <p:nvPr/>
        </p:nvSpPr>
        <p:spPr>
          <a:xfrm>
            <a:off x="1024200" y="156600"/>
            <a:ext cx="6253920" cy="505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6"/>
          <p:cNvSpPr/>
          <p:nvPr/>
        </p:nvSpPr>
        <p:spPr>
          <a:xfrm>
            <a:off x="7534440" y="1391040"/>
            <a:ext cx="360" cy="3558240"/>
          </a:xfrm>
          <a:prstGeom prst="line">
            <a:avLst/>
          </a:prstGeom>
          <a:ln>
            <a:solidFill>
              <a:srgbClr val="63705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7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8"/>
          <p:cNvSpPr/>
          <p:nvPr/>
        </p:nvSpPr>
        <p:spPr>
          <a:xfrm>
            <a:off x="0" y="634104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5" name="Picture 2" descr=""/>
          <p:cNvPicPr/>
          <p:nvPr/>
        </p:nvPicPr>
        <p:blipFill>
          <a:blip r:embed="rId1"/>
          <a:srcRect l="14549" t="12925" r="16350" b="17303"/>
          <a:stretch/>
        </p:blipFill>
        <p:spPr>
          <a:xfrm>
            <a:off x="1278360" y="989280"/>
            <a:ext cx="10188360" cy="489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 descr="View of motion blurred underground railway"/>
          <p:cNvPicPr/>
          <p:nvPr/>
        </p:nvPicPr>
        <p:blipFill>
          <a:blip r:embed="rId1">
            <a:alphaModFix amt="35000"/>
          </a:blip>
          <a:srcRect l="0" t="15730" r="0" b="0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83" name="Line 1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1097280" y="108000"/>
            <a:ext cx="10057320" cy="12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1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           </a:t>
            </a:r>
            <a:r>
              <a:rPr b="1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CHAT APPLICATION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14760" y="173808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000"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404040"/>
                </a:solidFill>
                <a:latin typeface="Calibri"/>
                <a:ea typeface="DejaVu Sans"/>
              </a:rPr>
              <a:t>                                                 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  <a:ea typeface="DejaVu Sans"/>
              </a:rPr>
              <a:t>       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  <a:ea typeface="Calibri"/>
              </a:rPr>
              <a:t>             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5400" spc="-1" strike="noStrike">
                <a:solidFill>
                  <a:srgbClr val="404040"/>
                </a:solidFill>
                <a:latin typeface="Calibri"/>
                <a:ea typeface="Calibri"/>
              </a:rPr>
              <a:t>                      </a:t>
            </a:r>
            <a:r>
              <a:rPr b="0" lang="en-US" sz="16600" spc="-1" strike="noStrike">
                <a:solidFill>
                  <a:srgbClr val="404040"/>
                </a:solidFill>
                <a:latin typeface="Calibri"/>
                <a:ea typeface="Calibri"/>
              </a:rPr>
              <a:t>                      </a:t>
            </a:r>
            <a:endParaRPr b="0" lang="en-US" sz="16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16600" spc="-1" strike="noStrike">
                <a:solidFill>
                  <a:srgbClr val="404040"/>
                </a:solidFill>
                <a:latin typeface="Calibri"/>
                <a:ea typeface="Calibri"/>
              </a:rPr>
              <a:t>                 </a:t>
            </a:r>
            <a:r>
              <a:rPr b="0" lang="en-US" sz="16600" spc="-1" strike="noStrike">
                <a:solidFill>
                  <a:srgbClr val="404040"/>
                </a:solidFill>
                <a:latin typeface="Calibri"/>
                <a:ea typeface="Calibri"/>
              </a:rPr>
              <a:t>Batch – 87</a:t>
            </a:r>
            <a:endParaRPr b="0" lang="en-US" sz="16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5400" spc="-1" strike="noStrike">
                <a:solidFill>
                  <a:srgbClr val="404040"/>
                </a:solidFill>
                <a:latin typeface="Calibri"/>
                <a:ea typeface="Calibri"/>
              </a:rPr>
              <a:t>        </a:t>
            </a:r>
            <a:endParaRPr b="0" lang="en-US" sz="5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5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5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9600" spc="-1" strike="noStrike">
                <a:solidFill>
                  <a:srgbClr val="404040"/>
                </a:solidFill>
                <a:latin typeface="Calibri"/>
                <a:ea typeface="Calibri"/>
              </a:rPr>
              <a:t>Team Members:</a:t>
            </a:r>
            <a:endParaRPr b="0" lang="en-US" sz="96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8000" spc="-1" strike="noStrike">
                <a:solidFill>
                  <a:srgbClr val="404040"/>
                </a:solidFill>
                <a:latin typeface="Calibri"/>
                <a:ea typeface="Calibri"/>
              </a:rPr>
              <a:t> </a:t>
            </a:r>
            <a:r>
              <a:rPr b="0" lang="en-US" sz="8000" spc="-1" strike="noStrike">
                <a:solidFill>
                  <a:srgbClr val="404040"/>
                </a:solidFill>
                <a:latin typeface="Calibri"/>
                <a:ea typeface="Calibri"/>
              </a:rPr>
              <a:t>Ganya H T</a:t>
            </a:r>
            <a:endParaRPr b="0" lang="en-US" sz="80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8000" spc="-1" strike="noStrike">
                <a:solidFill>
                  <a:srgbClr val="404040"/>
                </a:solidFill>
                <a:latin typeface="Calibri"/>
                <a:ea typeface="Calibri"/>
              </a:rPr>
              <a:t> </a:t>
            </a:r>
            <a:r>
              <a:rPr b="0" lang="en-US" sz="8000" spc="-1" strike="noStrike">
                <a:solidFill>
                  <a:srgbClr val="404040"/>
                </a:solidFill>
                <a:latin typeface="Calibri"/>
                <a:ea typeface="Calibri"/>
              </a:rPr>
              <a:t>Shashanka H</a:t>
            </a:r>
            <a:endParaRPr b="0" lang="en-US" sz="80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8000" spc="-1" strike="noStrike">
                <a:solidFill>
                  <a:srgbClr val="404040"/>
                </a:solidFill>
                <a:latin typeface="Calibri"/>
                <a:ea typeface="Calibri"/>
              </a:rPr>
              <a:t> </a:t>
            </a:r>
            <a:r>
              <a:rPr b="0" lang="en-US" sz="8000" spc="-1" strike="noStrike">
                <a:solidFill>
                  <a:srgbClr val="404040"/>
                </a:solidFill>
                <a:latin typeface="Calibri"/>
                <a:ea typeface="Calibri"/>
              </a:rPr>
              <a:t>Rahul G N</a:t>
            </a:r>
            <a:endParaRPr b="0" lang="en-US" sz="80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Calibri"/>
              </a:rPr>
              <a:t>                                      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Calibri"/>
              </a:rPr>
              <a:t>                                                                                                                                                         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Calibri"/>
              </a:rPr>
              <a:t>                                                                              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5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-47160" y="279000"/>
            <a:ext cx="11547720" cy="6216840"/>
          </a:xfrm>
          <a:prstGeom prst="rect">
            <a:avLst/>
          </a:prstGeom>
          <a:solidFill>
            <a:schemeClr val="bg2"/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965160" y="964080"/>
            <a:ext cx="3253680" cy="49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85000"/>
              </a:lnSpc>
            </a:pPr>
            <a:r>
              <a:rPr b="0" lang="en-US" sz="4400" spc="-52" strike="noStrike">
                <a:solidFill>
                  <a:srgbClr val="404040"/>
                </a:solidFill>
                <a:latin typeface="Calibri Light"/>
                <a:ea typeface="DejaVu Sans"/>
              </a:rPr>
              <a:t>Contents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Line 4"/>
          <p:cNvSpPr/>
          <p:nvPr/>
        </p:nvSpPr>
        <p:spPr>
          <a:xfrm>
            <a:off x="4650120" y="2057040"/>
            <a:ext cx="360" cy="2743200"/>
          </a:xfrm>
          <a:prstGeom prst="line">
            <a:avLst/>
          </a:prstGeom>
          <a:ln w="19080">
            <a:solidFill>
              <a:srgbClr val="63705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5"/>
          <p:cNvSpPr/>
          <p:nvPr/>
        </p:nvSpPr>
        <p:spPr>
          <a:xfrm>
            <a:off x="5135040" y="963360"/>
            <a:ext cx="6134040" cy="49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rmAutofit/>
          </a:bodyPr>
          <a:p>
            <a:pPr marL="457200" indent="-4561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  <a:ea typeface="DejaVu Sans"/>
              </a:rPr>
              <a:t>Introduction</a:t>
            </a: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  <a:ea typeface="DejaVu Sans"/>
              </a:rPr>
              <a:t>Problem Statement</a:t>
            </a: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  <a:ea typeface="DejaVu Sans"/>
              </a:rPr>
              <a:t>Proposed Solution</a:t>
            </a: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  <a:ea typeface="DejaVu Sans"/>
              </a:rPr>
              <a:t>Technologies</a:t>
            </a: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  <a:ea typeface="DejaVu Sans"/>
              </a:rPr>
              <a:t>Screenshots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80080" y="382680"/>
            <a:ext cx="1100952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         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    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INTRODUCTION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66560" y="2052720"/>
            <a:ext cx="11345400" cy="24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chat application provides the instant communication functionality between users. 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users have the capability to do the one to one communications.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chat application makes it easy to communicate with people anywhere in the world by sending and receiving messages in real time.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Our project provides the simple and easy GUI for the users.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52000" y="504000"/>
            <a:ext cx="108414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  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PROBLEM STATEMENT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979560" y="2080800"/>
            <a:ext cx="10944000" cy="24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12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This project aims to develop a chat application with server and users to enable the users to chat with each others. </a:t>
            </a:r>
            <a:endParaRPr b="0" lang="en-US" sz="1800" spc="-1" strike="noStrike">
              <a:latin typeface="Arial"/>
            </a:endParaRPr>
          </a:p>
          <a:p>
            <a:pPr marL="285840" indent="-28512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project should provides an instant messaging solution to enable users to seamlessly communicate with each other. </a:t>
            </a:r>
            <a:endParaRPr b="0" lang="en-US" sz="1800" spc="-1" strike="noStrike">
              <a:latin typeface="Arial"/>
            </a:endParaRPr>
          </a:p>
          <a:p>
            <a:pPr marL="285840" indent="-28512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project should be very easy to use enabling even a novice person to use it.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68120" y="289080"/>
            <a:ext cx="1156932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 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   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PROPOSED SOLUTION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110240" y="1959480"/>
            <a:ext cx="10878840" cy="42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 proposed  system  would  be  able  to  do  the  following  on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each individual user’s terminal: </a:t>
            </a:r>
            <a:br/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User Authentication/Registration.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User Login.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Add  user:  This option  would  be  used  to  add  a  new 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user to the contact list.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Group chat and Private Chat.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Logout.</a:t>
            </a:r>
            <a:br/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5160" y="261360"/>
            <a:ext cx="1131732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    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REQUIREMENTS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75920" y="2080800"/>
            <a:ext cx="1155996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Front end :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React js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Back end :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java spring boot,Mongodb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Platform Technologies :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vscode , Mongodb atlas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FrameWork : 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Java Spring Boot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17160" y="429120"/>
            <a:ext cx="968436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SCREENSHOTS                                                                        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                                       </a:t>
            </a: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HOME PAGE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75920" y="569160"/>
            <a:ext cx="108039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              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                        </a:t>
            </a: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REGISTER PAGE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</TotalTime>
  <Application>LibreOffice/6.4.7.2$Linux_X86_64 LibreOffice_project/40$Build-2</Application>
  <Words>329</Words>
  <Paragraphs>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2021-11-07T07:18:52Z</dcterms:created>
  <dc:creator/>
  <dc:description/>
  <dc:language>en-US</dc:language>
  <cp:lastModifiedBy/>
  <dcterms:modified xsi:type="dcterms:W3CDTF">2022-02-03T03:44:44Z</dcterms:modified>
  <cp:revision>624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