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0" r:id="rId9"/>
    <p:sldId id="256" r:id="rId10"/>
    <p:sldId id="257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CECE-01DB-4AA7-97C9-57605AD0D935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9FA8765-329A-4D67-B588-24CB4C02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CECE-01DB-4AA7-97C9-57605AD0D935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FA8765-329A-4D67-B588-24CB4C02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2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CECE-01DB-4AA7-97C9-57605AD0D935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FA8765-329A-4D67-B588-24CB4C02A07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9291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CECE-01DB-4AA7-97C9-57605AD0D935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FA8765-329A-4D67-B588-24CB4C02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4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CECE-01DB-4AA7-97C9-57605AD0D935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FA8765-329A-4D67-B588-24CB4C02A07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24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CECE-01DB-4AA7-97C9-57605AD0D935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FA8765-329A-4D67-B588-24CB4C02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84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CECE-01DB-4AA7-97C9-57605AD0D935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8765-329A-4D67-B588-24CB4C02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30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CECE-01DB-4AA7-97C9-57605AD0D935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8765-329A-4D67-B588-24CB4C02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3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CECE-01DB-4AA7-97C9-57605AD0D935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8765-329A-4D67-B588-24CB4C02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1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CECE-01DB-4AA7-97C9-57605AD0D935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FA8765-329A-4D67-B588-24CB4C02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CECE-01DB-4AA7-97C9-57605AD0D935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FA8765-329A-4D67-B588-24CB4C02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8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CECE-01DB-4AA7-97C9-57605AD0D935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FA8765-329A-4D67-B588-24CB4C02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8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CECE-01DB-4AA7-97C9-57605AD0D935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8765-329A-4D67-B588-24CB4C02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9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CECE-01DB-4AA7-97C9-57605AD0D935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8765-329A-4D67-B588-24CB4C02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1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CECE-01DB-4AA7-97C9-57605AD0D935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8765-329A-4D67-B588-24CB4C02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0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ACECE-01DB-4AA7-97C9-57605AD0D935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FA8765-329A-4D67-B588-24CB4C02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4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ACECE-01DB-4AA7-97C9-57605AD0D935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9FA8765-329A-4D67-B588-24CB4C02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1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3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8335" y="685800"/>
            <a:ext cx="8915399" cy="2262781"/>
          </a:xfrm>
        </p:spPr>
        <p:txBody>
          <a:bodyPr/>
          <a:lstStyle/>
          <a:p>
            <a:r>
              <a:rPr lang="en-US" dirty="0" smtClean="0"/>
              <a:t>Restaurant Risk Classification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05934" y="3416917"/>
            <a:ext cx="3716740" cy="165576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Anvesh Kollu Reddi Gari</a:t>
            </a:r>
          </a:p>
          <a:p>
            <a:pPr algn="l"/>
            <a:r>
              <a:rPr lang="en-US" dirty="0" smtClean="0"/>
              <a:t>Sai Shashanka Suryadevara</a:t>
            </a:r>
          </a:p>
          <a:p>
            <a:pPr algn="l"/>
            <a:r>
              <a:rPr lang="en-US" dirty="0" smtClean="0"/>
              <a:t>Santosh Molgu</a:t>
            </a:r>
          </a:p>
          <a:p>
            <a:pPr algn="l"/>
            <a:r>
              <a:rPr lang="en-US" dirty="0" smtClean="0"/>
              <a:t>Rajiv Nandan Sagi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21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047" y="269267"/>
            <a:ext cx="8911687" cy="8089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Intermediate Violations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114" y="1690688"/>
            <a:ext cx="7423772" cy="486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70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2" y="378451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High Priority Violation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194" y="1536159"/>
            <a:ext cx="7904520" cy="517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40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116" y="390746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Appendix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features and weights for each violation type -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108361"/>
              </p:ext>
            </p:extLst>
          </p:nvPr>
        </p:nvGraphicFramePr>
        <p:xfrm>
          <a:off x="8633861" y="1825624"/>
          <a:ext cx="1721318" cy="1518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Macro-Enabled Worksheet" showAsIcon="1" r:id="rId3" imgW="914400" imgH="806400" progId="Excel.SheetMacroEnabled.12">
                  <p:embed/>
                </p:oleObj>
              </mc:Choice>
              <mc:Fallback>
                <p:oleObj name="Macro-Enabled Worksheet" showAsIcon="1" r:id="rId3" imgW="914400" imgH="80640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33861" y="1825624"/>
                        <a:ext cx="1721318" cy="15181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243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173" y="364802"/>
            <a:ext cx="8911687" cy="1280890"/>
          </a:xfrm>
        </p:spPr>
        <p:txBody>
          <a:bodyPr/>
          <a:lstStyle/>
          <a:p>
            <a:r>
              <a:rPr lang="en-US" dirty="0" smtClean="0"/>
              <a:t>Trend Number based on Inspection Reasons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2173" y="1806054"/>
            <a:ext cx="8915400" cy="26431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Standardized no. of inspections to minimize the impact of high inspections for certain restaurants</a:t>
            </a:r>
          </a:p>
          <a:p>
            <a:r>
              <a:rPr lang="en-US" sz="2400" dirty="0" smtClean="0"/>
              <a:t>Calculated percentage of each type of results out of total results for that restaurant to compare  for all restaurants on same scale</a:t>
            </a:r>
          </a:p>
          <a:p>
            <a:r>
              <a:rPr lang="en-US" sz="2400" dirty="0" smtClean="0"/>
              <a:t>Assigned different weights and calculated the score</a:t>
            </a:r>
            <a:endParaRPr lang="en-US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143614"/>
              </p:ext>
            </p:extLst>
          </p:nvPr>
        </p:nvGraphicFramePr>
        <p:xfrm>
          <a:off x="3277736" y="4449170"/>
          <a:ext cx="3396019" cy="2162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7736" y="4449170"/>
                        <a:ext cx="3396019" cy="2162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237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23934" y="460336"/>
            <a:ext cx="8911687" cy="1280890"/>
          </a:xfrm>
        </p:spPr>
        <p:txBody>
          <a:bodyPr/>
          <a:lstStyle/>
          <a:p>
            <a:r>
              <a:rPr lang="en-US" dirty="0"/>
              <a:t>Trend Number based on Inspection Reasons and Results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509648"/>
              </p:ext>
            </p:extLst>
          </p:nvPr>
        </p:nvGraphicFramePr>
        <p:xfrm>
          <a:off x="2729552" y="2142700"/>
          <a:ext cx="5554639" cy="3440604"/>
        </p:xfrm>
        <a:graphic>
          <a:graphicData uri="http://schemas.openxmlformats.org/drawingml/2006/table">
            <a:tbl>
              <a:tblPr/>
              <a:tblGrid>
                <a:gridCol w="1519410"/>
                <a:gridCol w="4035229"/>
              </a:tblGrid>
              <a:tr h="2770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70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Complaint Full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70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Complaint Partial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70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Food-Licensing Inspection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70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Routine - Food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70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Routine - Lodging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70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NoInspec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3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Facility Temporarily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3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Follow-up Inspection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3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 Inspection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07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173" y="364802"/>
            <a:ext cx="8911687" cy="877144"/>
          </a:xfrm>
        </p:spPr>
        <p:txBody>
          <a:bodyPr/>
          <a:lstStyle/>
          <a:p>
            <a:r>
              <a:rPr lang="en-US" dirty="0" smtClean="0"/>
              <a:t>Trend Number based No. of Infractions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2173" y="1806054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Standardized no. of inspections, violations and </a:t>
            </a:r>
            <a:r>
              <a:rPr lang="en-US" sz="2400" dirty="0"/>
              <a:t>Calculated No. of Violations/Infractions </a:t>
            </a:r>
            <a:r>
              <a:rPr lang="en-US" sz="2400" dirty="0" smtClean="0"/>
              <a:t>to minimize the impact of high inspections for certain restaurants</a:t>
            </a:r>
          </a:p>
          <a:p>
            <a:r>
              <a:rPr lang="en-US" sz="2400" dirty="0" smtClean="0"/>
              <a:t>Calculated percentage of each type of results out of total results for that restaurant to compare  for all restaurants on same scale</a:t>
            </a:r>
          </a:p>
          <a:p>
            <a:r>
              <a:rPr lang="en-US" sz="2400" dirty="0" smtClean="0"/>
              <a:t>Assigned different weights and calculated the score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31708"/>
              </p:ext>
            </p:extLst>
          </p:nvPr>
        </p:nvGraphicFramePr>
        <p:xfrm>
          <a:off x="3809999" y="4812151"/>
          <a:ext cx="2631744" cy="1667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9999" y="4812151"/>
                        <a:ext cx="2631744" cy="1667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056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173" y="364802"/>
            <a:ext cx="8911687" cy="877144"/>
          </a:xfrm>
        </p:spPr>
        <p:txBody>
          <a:bodyPr/>
          <a:lstStyle/>
          <a:p>
            <a:r>
              <a:rPr lang="en-US" dirty="0" smtClean="0"/>
              <a:t>Trend Number based No. of Infractions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684279"/>
              </p:ext>
            </p:extLst>
          </p:nvPr>
        </p:nvGraphicFramePr>
        <p:xfrm>
          <a:off x="3753134" y="1241938"/>
          <a:ext cx="4563779" cy="5022384"/>
        </p:xfrm>
        <a:graphic>
          <a:graphicData uri="http://schemas.openxmlformats.org/drawingml/2006/table">
            <a:tbl>
              <a:tblPr/>
              <a:tblGrid>
                <a:gridCol w="1095307"/>
                <a:gridCol w="3468472"/>
              </a:tblGrid>
              <a:tr h="264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4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Inspections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Infraction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Intermediate infraction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 Infraction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Core Item is 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Priority found item is 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Priority found item is 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Core Item is 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Priority item is 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Critical is 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Priority item is 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violations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Critical is 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Corrected OnSite is 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Corrected OnSite is 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Repeat Violation is 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Repeat Violation is 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of violations per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inspecion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07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5" y="460337"/>
            <a:ext cx="8911687" cy="1280890"/>
          </a:xfrm>
        </p:spPr>
        <p:txBody>
          <a:bodyPr/>
          <a:lstStyle/>
          <a:p>
            <a:r>
              <a:rPr lang="en-US" dirty="0" smtClean="0"/>
              <a:t>Correlation of two trend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8525" y="1404583"/>
            <a:ext cx="8915400" cy="615286"/>
          </a:xfrm>
        </p:spPr>
        <p:txBody>
          <a:bodyPr/>
          <a:lstStyle/>
          <a:p>
            <a:r>
              <a:rPr lang="en-US" dirty="0" smtClean="0"/>
              <a:t>Correlation obtained = 0.404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04" y="2598087"/>
            <a:ext cx="6076190" cy="4085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2048" y="2124312"/>
            <a:ext cx="203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Correlation Plot: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3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5" y="460337"/>
            <a:ext cx="8911687" cy="1280890"/>
          </a:xfrm>
        </p:spPr>
        <p:txBody>
          <a:bodyPr/>
          <a:lstStyle/>
          <a:p>
            <a:r>
              <a:rPr lang="en-US" dirty="0" smtClean="0"/>
              <a:t>Correlation of two trend numbers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97391" y="1870313"/>
            <a:ext cx="8915400" cy="6152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Both these trends numbers are uncorrelated this is also supported by T-Test.(p-value = 0.0432)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97391" y="2929930"/>
            <a:ext cx="8915400" cy="61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These two numbers doesn’t lead to a single index.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5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104" y="514928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Scanning key words from inspection detail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437" y="2154712"/>
            <a:ext cx="95932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Methodology for identifying key words associated with violation types</a:t>
            </a:r>
          </a:p>
          <a:p>
            <a:r>
              <a:rPr lang="en-US" dirty="0"/>
              <a:t>Represent each comment as a matrix of n-grams (bag of words)</a:t>
            </a:r>
          </a:p>
          <a:p>
            <a:r>
              <a:rPr lang="en-US" dirty="0"/>
              <a:t>Apply TF-IDF as a weighting factor in identifying importance of n-grams</a:t>
            </a:r>
          </a:p>
          <a:p>
            <a:r>
              <a:rPr lang="en-US" dirty="0"/>
              <a:t>Build a linear support vector machine (SVM) model against the violation category </a:t>
            </a:r>
          </a:p>
          <a:p>
            <a:r>
              <a:rPr lang="en-US" dirty="0"/>
              <a:t>I</a:t>
            </a:r>
            <a:r>
              <a:rPr lang="en-US" dirty="0"/>
              <a:t>dentify key n-grams associated with each category of violation based on the weight of the coefficients</a:t>
            </a:r>
          </a:p>
          <a:p>
            <a:r>
              <a:rPr lang="en-US" dirty="0"/>
              <a:t>Plot the features in word cloud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9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933" y="1421180"/>
            <a:ext cx="7815714" cy="511929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57990" y="423079"/>
            <a:ext cx="10515600" cy="68420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/>
              <a:t>Basic Violations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814869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</TotalTime>
  <Words>410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Wisp</vt:lpstr>
      <vt:lpstr>Macro-Enabled Worksheet</vt:lpstr>
      <vt:lpstr>Microsoft Excel Worksheet</vt:lpstr>
      <vt:lpstr>Restaurant Risk Classification </vt:lpstr>
      <vt:lpstr>Trend Number based on Inspection Reasons and Results</vt:lpstr>
      <vt:lpstr>Trend Number based on Inspection Reasons and Results</vt:lpstr>
      <vt:lpstr>Trend Number based No. of Infractions</vt:lpstr>
      <vt:lpstr>Trend Number based No. of Infractions</vt:lpstr>
      <vt:lpstr>Correlation of two trend numbers</vt:lpstr>
      <vt:lpstr>Correlation of two trend numbers</vt:lpstr>
      <vt:lpstr>Scanning key words from inspection detail </vt:lpstr>
      <vt:lpstr>PowerPoint Presentation</vt:lpstr>
      <vt:lpstr>Intermediate Violations</vt:lpstr>
      <vt:lpstr>High Priority Violation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Anvesh</dc:creator>
  <cp:lastModifiedBy>shashank s</cp:lastModifiedBy>
  <cp:revision>30</cp:revision>
  <dcterms:created xsi:type="dcterms:W3CDTF">2016-03-27T23:18:40Z</dcterms:created>
  <dcterms:modified xsi:type="dcterms:W3CDTF">2016-03-28T03:13:46Z</dcterms:modified>
</cp:coreProperties>
</file>