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97" r:id="rId26"/>
    <p:sldId id="280" r:id="rId27"/>
    <p:sldId id="281" r:id="rId28"/>
    <p:sldId id="282" r:id="rId29"/>
    <p:sldId id="298" r:id="rId30"/>
    <p:sldId id="299" r:id="rId31"/>
    <p:sldId id="300" r:id="rId32"/>
    <p:sldId id="301" r:id="rId33"/>
    <p:sldId id="302" r:id="rId34"/>
    <p:sldId id="303" r:id="rId35"/>
    <p:sldId id="304" r:id="rId36"/>
    <p:sldId id="305" r:id="rId37"/>
    <p:sldId id="306" r:id="rId38"/>
    <p:sldId id="283" r:id="rId39"/>
    <p:sldId id="284" r:id="rId40"/>
    <p:sldId id="285" r:id="rId41"/>
    <p:sldId id="286" r:id="rId42"/>
    <p:sldId id="287" r:id="rId43"/>
    <p:sldId id="288" r:id="rId44"/>
    <p:sldId id="289" r:id="rId45"/>
    <p:sldId id="291" r:id="rId46"/>
    <p:sldId id="292" r:id="rId47"/>
    <p:sldId id="293" r:id="rId48"/>
    <p:sldId id="294" r:id="rId49"/>
    <p:sldId id="295" r:id="rId50"/>
    <p:sldId id="296" r:id="rId5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4259068-2C27-4255-8C62-83E80C244F5D}">
          <p14:sldIdLst>
            <p14:sldId id="256"/>
            <p14:sldId id="257"/>
            <p14:sldId id="258"/>
            <p14:sldId id="259"/>
            <p14:sldId id="260"/>
            <p14:sldId id="261"/>
            <p14:sldId id="262"/>
            <p14:sldId id="263"/>
          </p14:sldIdLst>
        </p14:section>
        <p14:section name="Untitled Section" id="{4B834DD8-A72C-4524-93AC-C5EC623B3ACF}">
          <p14:sldIdLst>
            <p14:sldId id="264"/>
            <p14:sldId id="265"/>
            <p14:sldId id="266"/>
            <p14:sldId id="267"/>
            <p14:sldId id="268"/>
            <p14:sldId id="269"/>
            <p14:sldId id="270"/>
            <p14:sldId id="271"/>
            <p14:sldId id="272"/>
            <p14:sldId id="273"/>
            <p14:sldId id="274"/>
            <p14:sldId id="275"/>
            <p14:sldId id="276"/>
            <p14:sldId id="277"/>
            <p14:sldId id="278"/>
            <p14:sldId id="279"/>
            <p14:sldId id="297"/>
            <p14:sldId id="280"/>
            <p14:sldId id="281"/>
            <p14:sldId id="282"/>
            <p14:sldId id="298"/>
            <p14:sldId id="299"/>
            <p14:sldId id="300"/>
            <p14:sldId id="301"/>
            <p14:sldId id="302"/>
            <p14:sldId id="303"/>
            <p14:sldId id="304"/>
            <p14:sldId id="305"/>
            <p14:sldId id="306"/>
            <p14:sldId id="283"/>
            <p14:sldId id="284"/>
            <p14:sldId id="285"/>
            <p14:sldId id="286"/>
            <p14:sldId id="287"/>
            <p14:sldId id="288"/>
            <p14:sldId id="289"/>
            <p14:sldId id="291"/>
            <p14:sldId id="292"/>
            <p14:sldId id="293"/>
            <p14:sldId id="294"/>
            <p14:sldId id="295"/>
            <p14:sldId id="296"/>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0" d="100"/>
          <a:sy n="60" d="100"/>
        </p:scale>
        <p:origin x="1116" y="1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6/10/2023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bg1"/>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6/10/2023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2000" cy="4572000"/>
          </a:xfrm>
          <a:prstGeom prst="rect">
            <a:avLst/>
          </a:prstGeom>
        </p:spPr>
      </p:pic>
      <p:sp>
        <p:nvSpPr>
          <p:cNvPr id="17" name="bg object 17"/>
          <p:cNvSpPr/>
          <p:nvPr/>
        </p:nvSpPr>
        <p:spPr>
          <a:xfrm>
            <a:off x="118110" y="84581"/>
            <a:ext cx="11954510" cy="6703059"/>
          </a:xfrm>
          <a:custGeom>
            <a:avLst/>
            <a:gdLst/>
            <a:ahLst/>
            <a:cxnLst/>
            <a:rect l="l" t="t" r="r" b="b"/>
            <a:pathLst>
              <a:path w="11954510" h="6703059">
                <a:moveTo>
                  <a:pt x="11954256" y="0"/>
                </a:moveTo>
                <a:lnTo>
                  <a:pt x="0" y="0"/>
                </a:lnTo>
                <a:lnTo>
                  <a:pt x="0" y="6702552"/>
                </a:lnTo>
                <a:lnTo>
                  <a:pt x="11954256" y="6702552"/>
                </a:lnTo>
                <a:lnTo>
                  <a:pt x="11954256" y="0"/>
                </a:lnTo>
                <a:close/>
              </a:path>
            </a:pathLst>
          </a:custGeom>
          <a:solidFill>
            <a:srgbClr val="FFFFFF"/>
          </a:solidFill>
        </p:spPr>
        <p:txBody>
          <a:bodyPr wrap="square" lIns="0" tIns="0" rIns="0" bIns="0" rtlCol="0"/>
          <a:lstStyle/>
          <a:p>
            <a:endParaRPr/>
          </a:p>
        </p:txBody>
      </p:sp>
      <p:sp>
        <p:nvSpPr>
          <p:cNvPr id="18" name="bg object 18"/>
          <p:cNvSpPr/>
          <p:nvPr/>
        </p:nvSpPr>
        <p:spPr>
          <a:xfrm>
            <a:off x="118110" y="84581"/>
            <a:ext cx="11954510" cy="6703059"/>
          </a:xfrm>
          <a:custGeom>
            <a:avLst/>
            <a:gdLst/>
            <a:ahLst/>
            <a:cxnLst/>
            <a:rect l="l" t="t" r="r" b="b"/>
            <a:pathLst>
              <a:path w="11954510" h="6703059">
                <a:moveTo>
                  <a:pt x="0" y="6702552"/>
                </a:moveTo>
                <a:lnTo>
                  <a:pt x="11954256" y="6702552"/>
                </a:lnTo>
                <a:lnTo>
                  <a:pt x="11954256" y="0"/>
                </a:lnTo>
                <a:lnTo>
                  <a:pt x="0" y="0"/>
                </a:lnTo>
                <a:lnTo>
                  <a:pt x="0" y="6702552"/>
                </a:lnTo>
                <a:close/>
              </a:path>
            </a:pathLst>
          </a:custGeom>
          <a:ln w="28956">
            <a:solidFill>
              <a:srgbClr val="2583C5"/>
            </a:solidFill>
          </a:ln>
        </p:spPr>
        <p:txBody>
          <a:bodyPr wrap="square" lIns="0" tIns="0" rIns="0" bIns="0" rtlCol="0"/>
          <a:lstStyle/>
          <a:p>
            <a:endParaRPr/>
          </a:p>
        </p:txBody>
      </p:sp>
      <p:sp>
        <p:nvSpPr>
          <p:cNvPr id="19" name="bg object 19"/>
          <p:cNvSpPr/>
          <p:nvPr/>
        </p:nvSpPr>
        <p:spPr>
          <a:xfrm>
            <a:off x="9143" y="0"/>
            <a:ext cx="12183110" cy="1343025"/>
          </a:xfrm>
          <a:custGeom>
            <a:avLst/>
            <a:gdLst/>
            <a:ahLst/>
            <a:cxnLst/>
            <a:rect l="l" t="t" r="r" b="b"/>
            <a:pathLst>
              <a:path w="12183110" h="1343025">
                <a:moveTo>
                  <a:pt x="0" y="1342644"/>
                </a:moveTo>
                <a:lnTo>
                  <a:pt x="12182856" y="1342644"/>
                </a:lnTo>
                <a:lnTo>
                  <a:pt x="12182856" y="0"/>
                </a:lnTo>
                <a:lnTo>
                  <a:pt x="0" y="0"/>
                </a:lnTo>
                <a:lnTo>
                  <a:pt x="0" y="1342644"/>
                </a:lnTo>
                <a:close/>
              </a:path>
            </a:pathLst>
          </a:custGeom>
          <a:solidFill>
            <a:srgbClr val="2583C5"/>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600" b="1" i="0">
                <a:solidFill>
                  <a:schemeClr val="bg1"/>
                </a:solidFill>
                <a:latin typeface="Tahoma"/>
                <a:cs typeface="Tahoma"/>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6/10/2023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47840"/>
          </a:xfrm>
          <a:custGeom>
            <a:avLst/>
            <a:gdLst/>
            <a:ahLst/>
            <a:cxnLst/>
            <a:rect l="l" t="t" r="r" b="b"/>
            <a:pathLst>
              <a:path w="12192000" h="6847840">
                <a:moveTo>
                  <a:pt x="12192000" y="0"/>
                </a:moveTo>
                <a:lnTo>
                  <a:pt x="0" y="0"/>
                </a:lnTo>
                <a:lnTo>
                  <a:pt x="0" y="6847332"/>
                </a:lnTo>
                <a:lnTo>
                  <a:pt x="12192000" y="6847332"/>
                </a:lnTo>
                <a:lnTo>
                  <a:pt x="12192000" y="0"/>
                </a:lnTo>
                <a:close/>
              </a:path>
            </a:pathLst>
          </a:custGeom>
          <a:solidFill>
            <a:srgbClr val="2583C5"/>
          </a:solidFill>
        </p:spPr>
        <p:txBody>
          <a:bodyPr wrap="square" lIns="0" tIns="0" rIns="0" bIns="0" rtlCol="0"/>
          <a:lstStyle/>
          <a:p>
            <a:endParaRPr/>
          </a:p>
        </p:txBody>
      </p:sp>
      <p:sp>
        <p:nvSpPr>
          <p:cNvPr id="17" name="bg object 17"/>
          <p:cNvSpPr/>
          <p:nvPr/>
        </p:nvSpPr>
        <p:spPr>
          <a:xfrm>
            <a:off x="2499360" y="2394204"/>
            <a:ext cx="2251075" cy="1211580"/>
          </a:xfrm>
          <a:custGeom>
            <a:avLst/>
            <a:gdLst/>
            <a:ahLst/>
            <a:cxnLst/>
            <a:rect l="l" t="t" r="r" b="b"/>
            <a:pathLst>
              <a:path w="2251075" h="1211579">
                <a:moveTo>
                  <a:pt x="1645157" y="0"/>
                </a:moveTo>
                <a:lnTo>
                  <a:pt x="605789" y="0"/>
                </a:lnTo>
                <a:lnTo>
                  <a:pt x="558454" y="1822"/>
                </a:lnTo>
                <a:lnTo>
                  <a:pt x="512114" y="7201"/>
                </a:lnTo>
                <a:lnTo>
                  <a:pt x="466903" y="16001"/>
                </a:lnTo>
                <a:lnTo>
                  <a:pt x="422958" y="28088"/>
                </a:lnTo>
                <a:lnTo>
                  <a:pt x="380412" y="43326"/>
                </a:lnTo>
                <a:lnTo>
                  <a:pt x="339401" y="61582"/>
                </a:lnTo>
                <a:lnTo>
                  <a:pt x="300058" y="82719"/>
                </a:lnTo>
                <a:lnTo>
                  <a:pt x="262520" y="106603"/>
                </a:lnTo>
                <a:lnTo>
                  <a:pt x="226920" y="133101"/>
                </a:lnTo>
                <a:lnTo>
                  <a:pt x="193394" y="162076"/>
                </a:lnTo>
                <a:lnTo>
                  <a:pt x="162076" y="193394"/>
                </a:lnTo>
                <a:lnTo>
                  <a:pt x="133101" y="226920"/>
                </a:lnTo>
                <a:lnTo>
                  <a:pt x="106603" y="262520"/>
                </a:lnTo>
                <a:lnTo>
                  <a:pt x="82719" y="300058"/>
                </a:lnTo>
                <a:lnTo>
                  <a:pt x="61582" y="339401"/>
                </a:lnTo>
                <a:lnTo>
                  <a:pt x="43326" y="380412"/>
                </a:lnTo>
                <a:lnTo>
                  <a:pt x="28088" y="422958"/>
                </a:lnTo>
                <a:lnTo>
                  <a:pt x="16001" y="466903"/>
                </a:lnTo>
                <a:lnTo>
                  <a:pt x="7201" y="512114"/>
                </a:lnTo>
                <a:lnTo>
                  <a:pt x="1822" y="558454"/>
                </a:lnTo>
                <a:lnTo>
                  <a:pt x="0" y="605790"/>
                </a:lnTo>
                <a:lnTo>
                  <a:pt x="1822" y="653125"/>
                </a:lnTo>
                <a:lnTo>
                  <a:pt x="7201" y="699465"/>
                </a:lnTo>
                <a:lnTo>
                  <a:pt x="16002" y="744676"/>
                </a:lnTo>
                <a:lnTo>
                  <a:pt x="28088" y="788621"/>
                </a:lnTo>
                <a:lnTo>
                  <a:pt x="43326" y="831167"/>
                </a:lnTo>
                <a:lnTo>
                  <a:pt x="61582" y="872178"/>
                </a:lnTo>
                <a:lnTo>
                  <a:pt x="82719" y="911521"/>
                </a:lnTo>
                <a:lnTo>
                  <a:pt x="106603" y="949059"/>
                </a:lnTo>
                <a:lnTo>
                  <a:pt x="133101" y="984659"/>
                </a:lnTo>
                <a:lnTo>
                  <a:pt x="162076" y="1018185"/>
                </a:lnTo>
                <a:lnTo>
                  <a:pt x="193394" y="1049503"/>
                </a:lnTo>
                <a:lnTo>
                  <a:pt x="226920" y="1078478"/>
                </a:lnTo>
                <a:lnTo>
                  <a:pt x="262520" y="1104976"/>
                </a:lnTo>
                <a:lnTo>
                  <a:pt x="300058" y="1128860"/>
                </a:lnTo>
                <a:lnTo>
                  <a:pt x="339401" y="1149997"/>
                </a:lnTo>
                <a:lnTo>
                  <a:pt x="380412" y="1168253"/>
                </a:lnTo>
                <a:lnTo>
                  <a:pt x="422958" y="1183491"/>
                </a:lnTo>
                <a:lnTo>
                  <a:pt x="466903" y="1195578"/>
                </a:lnTo>
                <a:lnTo>
                  <a:pt x="512114" y="1204378"/>
                </a:lnTo>
                <a:lnTo>
                  <a:pt x="558454" y="1209757"/>
                </a:lnTo>
                <a:lnTo>
                  <a:pt x="605789" y="1211580"/>
                </a:lnTo>
                <a:lnTo>
                  <a:pt x="1645157" y="1211580"/>
                </a:lnTo>
                <a:lnTo>
                  <a:pt x="1692493" y="1209757"/>
                </a:lnTo>
                <a:lnTo>
                  <a:pt x="1738833" y="1204378"/>
                </a:lnTo>
                <a:lnTo>
                  <a:pt x="1784044" y="1195578"/>
                </a:lnTo>
                <a:lnTo>
                  <a:pt x="1827989" y="1183491"/>
                </a:lnTo>
                <a:lnTo>
                  <a:pt x="1870535" y="1168253"/>
                </a:lnTo>
                <a:lnTo>
                  <a:pt x="1911546" y="1149997"/>
                </a:lnTo>
                <a:lnTo>
                  <a:pt x="1950889" y="1128860"/>
                </a:lnTo>
                <a:lnTo>
                  <a:pt x="1988427" y="1104976"/>
                </a:lnTo>
                <a:lnTo>
                  <a:pt x="2024027" y="1078478"/>
                </a:lnTo>
                <a:lnTo>
                  <a:pt x="2057553" y="1049503"/>
                </a:lnTo>
                <a:lnTo>
                  <a:pt x="2088871" y="1018185"/>
                </a:lnTo>
                <a:lnTo>
                  <a:pt x="2117846" y="984659"/>
                </a:lnTo>
                <a:lnTo>
                  <a:pt x="2144344" y="949059"/>
                </a:lnTo>
                <a:lnTo>
                  <a:pt x="2168228" y="911521"/>
                </a:lnTo>
                <a:lnTo>
                  <a:pt x="2189365" y="872178"/>
                </a:lnTo>
                <a:lnTo>
                  <a:pt x="2207621" y="831167"/>
                </a:lnTo>
                <a:lnTo>
                  <a:pt x="2222859" y="788621"/>
                </a:lnTo>
                <a:lnTo>
                  <a:pt x="2234946" y="744676"/>
                </a:lnTo>
                <a:lnTo>
                  <a:pt x="2243746" y="699465"/>
                </a:lnTo>
                <a:lnTo>
                  <a:pt x="2249125" y="653125"/>
                </a:lnTo>
                <a:lnTo>
                  <a:pt x="2250948" y="605790"/>
                </a:lnTo>
                <a:lnTo>
                  <a:pt x="2249125" y="558454"/>
                </a:lnTo>
                <a:lnTo>
                  <a:pt x="2243746" y="512114"/>
                </a:lnTo>
                <a:lnTo>
                  <a:pt x="2234946" y="466903"/>
                </a:lnTo>
                <a:lnTo>
                  <a:pt x="2222859" y="422958"/>
                </a:lnTo>
                <a:lnTo>
                  <a:pt x="2207621" y="380412"/>
                </a:lnTo>
                <a:lnTo>
                  <a:pt x="2189365" y="339401"/>
                </a:lnTo>
                <a:lnTo>
                  <a:pt x="2168228" y="300058"/>
                </a:lnTo>
                <a:lnTo>
                  <a:pt x="2144344" y="262520"/>
                </a:lnTo>
                <a:lnTo>
                  <a:pt x="2117846" y="226920"/>
                </a:lnTo>
                <a:lnTo>
                  <a:pt x="2088871" y="193394"/>
                </a:lnTo>
                <a:lnTo>
                  <a:pt x="2057553" y="162076"/>
                </a:lnTo>
                <a:lnTo>
                  <a:pt x="2024027" y="133101"/>
                </a:lnTo>
                <a:lnTo>
                  <a:pt x="1988427" y="106603"/>
                </a:lnTo>
                <a:lnTo>
                  <a:pt x="1950889" y="82719"/>
                </a:lnTo>
                <a:lnTo>
                  <a:pt x="1911546" y="61582"/>
                </a:lnTo>
                <a:lnTo>
                  <a:pt x="1870535" y="43326"/>
                </a:lnTo>
                <a:lnTo>
                  <a:pt x="1827989" y="28088"/>
                </a:lnTo>
                <a:lnTo>
                  <a:pt x="1784044" y="16001"/>
                </a:lnTo>
                <a:lnTo>
                  <a:pt x="1738833" y="7201"/>
                </a:lnTo>
                <a:lnTo>
                  <a:pt x="1692493" y="1822"/>
                </a:lnTo>
                <a:lnTo>
                  <a:pt x="1645157" y="0"/>
                </a:lnTo>
                <a:close/>
              </a:path>
            </a:pathLst>
          </a:custGeom>
          <a:solidFill>
            <a:srgbClr val="DFE2E4"/>
          </a:solidFill>
        </p:spPr>
        <p:txBody>
          <a:bodyPr wrap="square" lIns="0" tIns="0" rIns="0" bIns="0" rtlCol="0"/>
          <a:lstStyle/>
          <a:p>
            <a:endParaRPr/>
          </a:p>
        </p:txBody>
      </p:sp>
      <p:sp>
        <p:nvSpPr>
          <p:cNvPr id="18" name="bg object 18"/>
          <p:cNvSpPr/>
          <p:nvPr/>
        </p:nvSpPr>
        <p:spPr>
          <a:xfrm>
            <a:off x="3625596" y="2482596"/>
            <a:ext cx="1010919" cy="1035050"/>
          </a:xfrm>
          <a:custGeom>
            <a:avLst/>
            <a:gdLst/>
            <a:ahLst/>
            <a:cxnLst/>
            <a:rect l="l" t="t" r="r" b="b"/>
            <a:pathLst>
              <a:path w="1010920" h="1035050">
                <a:moveTo>
                  <a:pt x="505205" y="0"/>
                </a:moveTo>
                <a:lnTo>
                  <a:pt x="456590" y="2368"/>
                </a:lnTo>
                <a:lnTo>
                  <a:pt x="409274" y="9329"/>
                </a:lnTo>
                <a:lnTo>
                  <a:pt x="363469" y="20665"/>
                </a:lnTo>
                <a:lnTo>
                  <a:pt x="319389" y="36159"/>
                </a:lnTo>
                <a:lnTo>
                  <a:pt x="277245" y="55595"/>
                </a:lnTo>
                <a:lnTo>
                  <a:pt x="237251" y="78756"/>
                </a:lnTo>
                <a:lnTo>
                  <a:pt x="199619" y="105423"/>
                </a:lnTo>
                <a:lnTo>
                  <a:pt x="164562" y="135381"/>
                </a:lnTo>
                <a:lnTo>
                  <a:pt x="132293" y="168413"/>
                </a:lnTo>
                <a:lnTo>
                  <a:pt x="103023" y="204301"/>
                </a:lnTo>
                <a:lnTo>
                  <a:pt x="76966" y="242828"/>
                </a:lnTo>
                <a:lnTo>
                  <a:pt x="54334" y="283778"/>
                </a:lnTo>
                <a:lnTo>
                  <a:pt x="35341" y="326933"/>
                </a:lnTo>
                <a:lnTo>
                  <a:pt x="20198" y="372077"/>
                </a:lnTo>
                <a:lnTo>
                  <a:pt x="9118" y="418993"/>
                </a:lnTo>
                <a:lnTo>
                  <a:pt x="2315" y="467463"/>
                </a:lnTo>
                <a:lnTo>
                  <a:pt x="0" y="517270"/>
                </a:lnTo>
                <a:lnTo>
                  <a:pt x="2315" y="567120"/>
                </a:lnTo>
                <a:lnTo>
                  <a:pt x="9118" y="615628"/>
                </a:lnTo>
                <a:lnTo>
                  <a:pt x="20198" y="662576"/>
                </a:lnTo>
                <a:lnTo>
                  <a:pt x="35341" y="707748"/>
                </a:lnTo>
                <a:lnTo>
                  <a:pt x="54334" y="750928"/>
                </a:lnTo>
                <a:lnTo>
                  <a:pt x="76966" y="791898"/>
                </a:lnTo>
                <a:lnTo>
                  <a:pt x="103023" y="830443"/>
                </a:lnTo>
                <a:lnTo>
                  <a:pt x="132293" y="866345"/>
                </a:lnTo>
                <a:lnTo>
                  <a:pt x="164562" y="899387"/>
                </a:lnTo>
                <a:lnTo>
                  <a:pt x="199619" y="929354"/>
                </a:lnTo>
                <a:lnTo>
                  <a:pt x="237251" y="956028"/>
                </a:lnTo>
                <a:lnTo>
                  <a:pt x="277245" y="979193"/>
                </a:lnTo>
                <a:lnTo>
                  <a:pt x="319389" y="998632"/>
                </a:lnTo>
                <a:lnTo>
                  <a:pt x="363469" y="1014129"/>
                </a:lnTo>
                <a:lnTo>
                  <a:pt x="409274" y="1025466"/>
                </a:lnTo>
                <a:lnTo>
                  <a:pt x="456590" y="1032427"/>
                </a:lnTo>
                <a:lnTo>
                  <a:pt x="505205" y="1034795"/>
                </a:lnTo>
                <a:lnTo>
                  <a:pt x="553880" y="1032427"/>
                </a:lnTo>
                <a:lnTo>
                  <a:pt x="601242" y="1025466"/>
                </a:lnTo>
                <a:lnTo>
                  <a:pt x="647078" y="1014129"/>
                </a:lnTo>
                <a:lnTo>
                  <a:pt x="691179" y="998632"/>
                </a:lnTo>
                <a:lnTo>
                  <a:pt x="733333" y="979193"/>
                </a:lnTo>
                <a:lnTo>
                  <a:pt x="773329" y="956028"/>
                </a:lnTo>
                <a:lnTo>
                  <a:pt x="810955" y="929354"/>
                </a:lnTo>
                <a:lnTo>
                  <a:pt x="846000" y="899387"/>
                </a:lnTo>
                <a:lnTo>
                  <a:pt x="878253" y="866345"/>
                </a:lnTo>
                <a:lnTo>
                  <a:pt x="907502" y="830443"/>
                </a:lnTo>
                <a:lnTo>
                  <a:pt x="933537" y="791898"/>
                </a:lnTo>
                <a:lnTo>
                  <a:pt x="956146" y="750928"/>
                </a:lnTo>
                <a:lnTo>
                  <a:pt x="975118" y="707748"/>
                </a:lnTo>
                <a:lnTo>
                  <a:pt x="990242" y="662576"/>
                </a:lnTo>
                <a:lnTo>
                  <a:pt x="1001307" y="615628"/>
                </a:lnTo>
                <a:lnTo>
                  <a:pt x="1008100" y="567120"/>
                </a:lnTo>
                <a:lnTo>
                  <a:pt x="1010412" y="517270"/>
                </a:lnTo>
                <a:lnTo>
                  <a:pt x="1008100" y="467463"/>
                </a:lnTo>
                <a:lnTo>
                  <a:pt x="1001307" y="418993"/>
                </a:lnTo>
                <a:lnTo>
                  <a:pt x="990242" y="372077"/>
                </a:lnTo>
                <a:lnTo>
                  <a:pt x="975118" y="326933"/>
                </a:lnTo>
                <a:lnTo>
                  <a:pt x="956146" y="283778"/>
                </a:lnTo>
                <a:lnTo>
                  <a:pt x="933537" y="242828"/>
                </a:lnTo>
                <a:lnTo>
                  <a:pt x="907502" y="204301"/>
                </a:lnTo>
                <a:lnTo>
                  <a:pt x="878253" y="168413"/>
                </a:lnTo>
                <a:lnTo>
                  <a:pt x="846000" y="135381"/>
                </a:lnTo>
                <a:lnTo>
                  <a:pt x="810955" y="105423"/>
                </a:lnTo>
                <a:lnTo>
                  <a:pt x="773329" y="78756"/>
                </a:lnTo>
                <a:lnTo>
                  <a:pt x="733333" y="55595"/>
                </a:lnTo>
                <a:lnTo>
                  <a:pt x="691179" y="36159"/>
                </a:lnTo>
                <a:lnTo>
                  <a:pt x="647078" y="20665"/>
                </a:lnTo>
                <a:lnTo>
                  <a:pt x="601242" y="9329"/>
                </a:lnTo>
                <a:lnTo>
                  <a:pt x="553880" y="2368"/>
                </a:lnTo>
                <a:lnTo>
                  <a:pt x="505205" y="0"/>
                </a:lnTo>
                <a:close/>
              </a:path>
            </a:pathLst>
          </a:custGeom>
          <a:solidFill>
            <a:srgbClr val="FFFFFF"/>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600" b="1" i="0">
                <a:solidFill>
                  <a:schemeClr val="bg1"/>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6/10/2023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2000" cy="4572000"/>
          </a:xfrm>
          <a:prstGeom prst="rect">
            <a:avLst/>
          </a:prstGeom>
        </p:spPr>
      </p:pic>
      <p:sp>
        <p:nvSpPr>
          <p:cNvPr id="17" name="bg object 17"/>
          <p:cNvSpPr/>
          <p:nvPr/>
        </p:nvSpPr>
        <p:spPr>
          <a:xfrm>
            <a:off x="118110" y="84581"/>
            <a:ext cx="11954510" cy="6703059"/>
          </a:xfrm>
          <a:custGeom>
            <a:avLst/>
            <a:gdLst/>
            <a:ahLst/>
            <a:cxnLst/>
            <a:rect l="l" t="t" r="r" b="b"/>
            <a:pathLst>
              <a:path w="11954510" h="6703059">
                <a:moveTo>
                  <a:pt x="11954256" y="0"/>
                </a:moveTo>
                <a:lnTo>
                  <a:pt x="0" y="0"/>
                </a:lnTo>
                <a:lnTo>
                  <a:pt x="0" y="6702552"/>
                </a:lnTo>
                <a:lnTo>
                  <a:pt x="11954256" y="6702552"/>
                </a:lnTo>
                <a:lnTo>
                  <a:pt x="11954256" y="0"/>
                </a:lnTo>
                <a:close/>
              </a:path>
            </a:pathLst>
          </a:custGeom>
          <a:solidFill>
            <a:srgbClr val="FFFFFF"/>
          </a:solidFill>
        </p:spPr>
        <p:txBody>
          <a:bodyPr wrap="square" lIns="0" tIns="0" rIns="0" bIns="0" rtlCol="0"/>
          <a:lstStyle/>
          <a:p>
            <a:endParaRPr/>
          </a:p>
        </p:txBody>
      </p:sp>
      <p:sp>
        <p:nvSpPr>
          <p:cNvPr id="18" name="bg object 18"/>
          <p:cNvSpPr/>
          <p:nvPr/>
        </p:nvSpPr>
        <p:spPr>
          <a:xfrm>
            <a:off x="118110" y="84581"/>
            <a:ext cx="11954510" cy="6703059"/>
          </a:xfrm>
          <a:custGeom>
            <a:avLst/>
            <a:gdLst/>
            <a:ahLst/>
            <a:cxnLst/>
            <a:rect l="l" t="t" r="r" b="b"/>
            <a:pathLst>
              <a:path w="11954510" h="6703059">
                <a:moveTo>
                  <a:pt x="0" y="6702552"/>
                </a:moveTo>
                <a:lnTo>
                  <a:pt x="11954256" y="6702552"/>
                </a:lnTo>
                <a:lnTo>
                  <a:pt x="11954256" y="0"/>
                </a:lnTo>
                <a:lnTo>
                  <a:pt x="0" y="0"/>
                </a:lnTo>
                <a:lnTo>
                  <a:pt x="0" y="6702552"/>
                </a:lnTo>
                <a:close/>
              </a:path>
            </a:pathLst>
          </a:custGeom>
          <a:ln w="28956">
            <a:solidFill>
              <a:srgbClr val="2583C5"/>
            </a:solidFill>
          </a:ln>
        </p:spPr>
        <p:txBody>
          <a:bodyPr wrap="square" lIns="0" tIns="0" rIns="0" bIns="0" rtlCol="0"/>
          <a:lstStyle/>
          <a:p>
            <a:endParaRPr/>
          </a:p>
        </p:txBody>
      </p:sp>
      <p:sp>
        <p:nvSpPr>
          <p:cNvPr id="19" name="bg object 19"/>
          <p:cNvSpPr/>
          <p:nvPr/>
        </p:nvSpPr>
        <p:spPr>
          <a:xfrm>
            <a:off x="9143" y="0"/>
            <a:ext cx="12183110" cy="1343025"/>
          </a:xfrm>
          <a:custGeom>
            <a:avLst/>
            <a:gdLst/>
            <a:ahLst/>
            <a:cxnLst/>
            <a:rect l="l" t="t" r="r" b="b"/>
            <a:pathLst>
              <a:path w="12183110" h="1343025">
                <a:moveTo>
                  <a:pt x="0" y="1342644"/>
                </a:moveTo>
                <a:lnTo>
                  <a:pt x="12182856" y="1342644"/>
                </a:lnTo>
                <a:lnTo>
                  <a:pt x="12182856" y="0"/>
                </a:lnTo>
                <a:lnTo>
                  <a:pt x="0" y="0"/>
                </a:lnTo>
                <a:lnTo>
                  <a:pt x="0" y="1342644"/>
                </a:lnTo>
                <a:close/>
              </a:path>
            </a:pathLst>
          </a:custGeom>
          <a:solidFill>
            <a:srgbClr val="2583C5"/>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6/10/2023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2192000" cy="4572000"/>
          </a:xfrm>
          <a:prstGeom prst="rect">
            <a:avLst/>
          </a:prstGeom>
        </p:spPr>
      </p:pic>
      <p:sp>
        <p:nvSpPr>
          <p:cNvPr id="17" name="bg object 17"/>
          <p:cNvSpPr/>
          <p:nvPr/>
        </p:nvSpPr>
        <p:spPr>
          <a:xfrm>
            <a:off x="118110" y="84581"/>
            <a:ext cx="11954510" cy="6703059"/>
          </a:xfrm>
          <a:custGeom>
            <a:avLst/>
            <a:gdLst/>
            <a:ahLst/>
            <a:cxnLst/>
            <a:rect l="l" t="t" r="r" b="b"/>
            <a:pathLst>
              <a:path w="11954510" h="6703059">
                <a:moveTo>
                  <a:pt x="11954256" y="0"/>
                </a:moveTo>
                <a:lnTo>
                  <a:pt x="0" y="0"/>
                </a:lnTo>
                <a:lnTo>
                  <a:pt x="0" y="6702552"/>
                </a:lnTo>
                <a:lnTo>
                  <a:pt x="11954256" y="6702552"/>
                </a:lnTo>
                <a:lnTo>
                  <a:pt x="11954256" y="0"/>
                </a:lnTo>
                <a:close/>
              </a:path>
            </a:pathLst>
          </a:custGeom>
          <a:solidFill>
            <a:srgbClr val="FFFFFF"/>
          </a:solidFill>
        </p:spPr>
        <p:txBody>
          <a:bodyPr wrap="square" lIns="0" tIns="0" rIns="0" bIns="0" rtlCol="0"/>
          <a:lstStyle/>
          <a:p>
            <a:endParaRPr/>
          </a:p>
        </p:txBody>
      </p:sp>
      <p:sp>
        <p:nvSpPr>
          <p:cNvPr id="18" name="bg object 18"/>
          <p:cNvSpPr/>
          <p:nvPr/>
        </p:nvSpPr>
        <p:spPr>
          <a:xfrm>
            <a:off x="118110" y="84581"/>
            <a:ext cx="11954510" cy="6703059"/>
          </a:xfrm>
          <a:custGeom>
            <a:avLst/>
            <a:gdLst/>
            <a:ahLst/>
            <a:cxnLst/>
            <a:rect l="l" t="t" r="r" b="b"/>
            <a:pathLst>
              <a:path w="11954510" h="6703059">
                <a:moveTo>
                  <a:pt x="0" y="6702552"/>
                </a:moveTo>
                <a:lnTo>
                  <a:pt x="11954256" y="6702552"/>
                </a:lnTo>
                <a:lnTo>
                  <a:pt x="11954256" y="0"/>
                </a:lnTo>
                <a:lnTo>
                  <a:pt x="0" y="0"/>
                </a:lnTo>
                <a:lnTo>
                  <a:pt x="0" y="6702552"/>
                </a:lnTo>
                <a:close/>
              </a:path>
            </a:pathLst>
          </a:custGeom>
          <a:ln w="28956">
            <a:solidFill>
              <a:srgbClr val="2583C5"/>
            </a:solidFill>
          </a:ln>
        </p:spPr>
        <p:txBody>
          <a:bodyPr wrap="square" lIns="0" tIns="0" rIns="0" bIns="0" rtlCol="0"/>
          <a:lstStyle/>
          <a:p>
            <a:endParaRPr/>
          </a:p>
        </p:txBody>
      </p:sp>
      <p:sp>
        <p:nvSpPr>
          <p:cNvPr id="2" name="Holder 2"/>
          <p:cNvSpPr>
            <a:spLocks noGrp="1"/>
          </p:cNvSpPr>
          <p:nvPr>
            <p:ph type="title"/>
          </p:nvPr>
        </p:nvSpPr>
        <p:spPr>
          <a:xfrm>
            <a:off x="3375914" y="327405"/>
            <a:ext cx="5440171" cy="574040"/>
          </a:xfrm>
          <a:prstGeom prst="rect">
            <a:avLst/>
          </a:prstGeom>
        </p:spPr>
        <p:txBody>
          <a:bodyPr wrap="square" lIns="0" tIns="0" rIns="0" bIns="0">
            <a:spAutoFit/>
          </a:bodyPr>
          <a:lstStyle>
            <a:lvl1pPr>
              <a:defRPr sz="3600" b="1" i="0">
                <a:solidFill>
                  <a:schemeClr val="bg1"/>
                </a:solidFill>
                <a:latin typeface="Tahoma"/>
                <a:cs typeface="Tahoma"/>
              </a:defRPr>
            </a:lvl1pPr>
          </a:lstStyle>
          <a:p>
            <a:endParaRPr/>
          </a:p>
        </p:txBody>
      </p:sp>
      <p:sp>
        <p:nvSpPr>
          <p:cNvPr id="3" name="Holder 3"/>
          <p:cNvSpPr>
            <a:spLocks noGrp="1"/>
          </p:cNvSpPr>
          <p:nvPr>
            <p:ph type="body" idx="1"/>
          </p:nvPr>
        </p:nvSpPr>
        <p:spPr>
          <a:xfrm>
            <a:off x="2035746" y="2188146"/>
            <a:ext cx="8142605" cy="331152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6/10/2023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3.png"/><Relationship Id="rId4" Type="http://schemas.openxmlformats.org/officeDocument/2006/relationships/image" Target="../media/image22.png"/></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3.png"/><Relationship Id="rId4" Type="http://schemas.openxmlformats.org/officeDocument/2006/relationships/image" Target="../media/image22.png"/></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3.png"/><Relationship Id="rId4" Type="http://schemas.openxmlformats.org/officeDocument/2006/relationships/image" Target="../media/image22.png"/></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9143" y="0"/>
            <a:ext cx="12183110" cy="6824980"/>
            <a:chOff x="9143" y="0"/>
            <a:chExt cx="12183110" cy="6824980"/>
          </a:xfrm>
        </p:grpSpPr>
        <p:sp>
          <p:nvSpPr>
            <p:cNvPr id="3" name="object 3"/>
            <p:cNvSpPr/>
            <p:nvPr/>
          </p:nvSpPr>
          <p:spPr>
            <a:xfrm>
              <a:off x="9143" y="0"/>
              <a:ext cx="12183110" cy="6824980"/>
            </a:xfrm>
            <a:custGeom>
              <a:avLst/>
              <a:gdLst/>
              <a:ahLst/>
              <a:cxnLst/>
              <a:rect l="l" t="t" r="r" b="b"/>
              <a:pathLst>
                <a:path w="12183110" h="6824980">
                  <a:moveTo>
                    <a:pt x="0" y="6824472"/>
                  </a:moveTo>
                  <a:lnTo>
                    <a:pt x="12182856" y="6824472"/>
                  </a:lnTo>
                  <a:lnTo>
                    <a:pt x="12182856" y="0"/>
                  </a:lnTo>
                  <a:lnTo>
                    <a:pt x="0" y="0"/>
                  </a:lnTo>
                  <a:lnTo>
                    <a:pt x="0" y="6824472"/>
                  </a:lnTo>
                  <a:close/>
                </a:path>
              </a:pathLst>
            </a:custGeom>
            <a:solidFill>
              <a:srgbClr val="2583C5"/>
            </a:solidFill>
          </p:spPr>
          <p:txBody>
            <a:bodyPr wrap="square" lIns="0" tIns="0" rIns="0" bIns="0" rtlCol="0"/>
            <a:lstStyle/>
            <a:p>
              <a:endParaRPr/>
            </a:p>
          </p:txBody>
        </p:sp>
        <p:sp>
          <p:nvSpPr>
            <p:cNvPr id="4" name="object 4"/>
            <p:cNvSpPr/>
            <p:nvPr/>
          </p:nvSpPr>
          <p:spPr>
            <a:xfrm>
              <a:off x="2090928" y="1066800"/>
              <a:ext cx="8399145" cy="4486910"/>
            </a:xfrm>
            <a:custGeom>
              <a:avLst/>
              <a:gdLst/>
              <a:ahLst/>
              <a:cxnLst/>
              <a:rect l="l" t="t" r="r" b="b"/>
              <a:pathLst>
                <a:path w="8399145" h="4486910">
                  <a:moveTo>
                    <a:pt x="8398764" y="0"/>
                  </a:moveTo>
                  <a:lnTo>
                    <a:pt x="0" y="0"/>
                  </a:lnTo>
                  <a:lnTo>
                    <a:pt x="0" y="4486656"/>
                  </a:lnTo>
                  <a:lnTo>
                    <a:pt x="8398764" y="4486656"/>
                  </a:lnTo>
                  <a:lnTo>
                    <a:pt x="8398764" y="0"/>
                  </a:lnTo>
                  <a:close/>
                </a:path>
              </a:pathLst>
            </a:custGeom>
            <a:solidFill>
              <a:srgbClr val="FFFFFF"/>
            </a:solidFill>
          </p:spPr>
          <p:txBody>
            <a:bodyPr wrap="square" lIns="0" tIns="0" rIns="0" bIns="0" rtlCol="0"/>
            <a:lstStyle/>
            <a:p>
              <a:endParaRPr/>
            </a:p>
          </p:txBody>
        </p:sp>
        <p:sp>
          <p:nvSpPr>
            <p:cNvPr id="5" name="object 5"/>
            <p:cNvSpPr/>
            <p:nvPr/>
          </p:nvSpPr>
          <p:spPr>
            <a:xfrm>
              <a:off x="2090928" y="1066800"/>
              <a:ext cx="8399145" cy="4486910"/>
            </a:xfrm>
            <a:custGeom>
              <a:avLst/>
              <a:gdLst/>
              <a:ahLst/>
              <a:cxnLst/>
              <a:rect l="l" t="t" r="r" b="b"/>
              <a:pathLst>
                <a:path w="8399145" h="4486910">
                  <a:moveTo>
                    <a:pt x="0" y="4486656"/>
                  </a:moveTo>
                  <a:lnTo>
                    <a:pt x="8398764" y="4486656"/>
                  </a:lnTo>
                  <a:lnTo>
                    <a:pt x="8398764" y="0"/>
                  </a:lnTo>
                  <a:lnTo>
                    <a:pt x="0" y="0"/>
                  </a:lnTo>
                  <a:lnTo>
                    <a:pt x="0" y="4486656"/>
                  </a:lnTo>
                  <a:close/>
                </a:path>
              </a:pathLst>
            </a:custGeom>
            <a:ln w="15240">
              <a:solidFill>
                <a:srgbClr val="FFFFFF"/>
              </a:solidFill>
            </a:ln>
          </p:spPr>
          <p:txBody>
            <a:bodyPr wrap="square" lIns="0" tIns="0" rIns="0" bIns="0" rtlCol="0"/>
            <a:lstStyle/>
            <a:p>
              <a:endParaRPr/>
            </a:p>
          </p:txBody>
        </p:sp>
      </p:grpSp>
      <p:sp>
        <p:nvSpPr>
          <p:cNvPr id="6" name="object 6"/>
          <p:cNvSpPr txBox="1">
            <a:spLocks noGrp="1"/>
          </p:cNvSpPr>
          <p:nvPr>
            <p:ph type="title"/>
          </p:nvPr>
        </p:nvSpPr>
        <p:spPr>
          <a:xfrm>
            <a:off x="3294126" y="2474163"/>
            <a:ext cx="5843905" cy="1245870"/>
          </a:xfrm>
          <a:prstGeom prst="rect">
            <a:avLst/>
          </a:prstGeom>
        </p:spPr>
        <p:txBody>
          <a:bodyPr vert="horz" wrap="square" lIns="0" tIns="13335" rIns="0" bIns="0" rtlCol="0">
            <a:spAutoFit/>
          </a:bodyPr>
          <a:lstStyle/>
          <a:p>
            <a:pPr marL="12700">
              <a:lnSpc>
                <a:spcPct val="100000"/>
              </a:lnSpc>
              <a:spcBef>
                <a:spcPts val="105"/>
              </a:spcBef>
            </a:pPr>
            <a:r>
              <a:rPr sz="8000" spc="-635" dirty="0">
                <a:solidFill>
                  <a:srgbClr val="2583C5"/>
                </a:solidFill>
              </a:rPr>
              <a:t>HR</a:t>
            </a:r>
            <a:r>
              <a:rPr sz="8000" spc="-190" dirty="0">
                <a:solidFill>
                  <a:srgbClr val="2583C5"/>
                </a:solidFill>
              </a:rPr>
              <a:t> </a:t>
            </a:r>
            <a:r>
              <a:rPr sz="8000" spc="-300" dirty="0">
                <a:solidFill>
                  <a:srgbClr val="2583C5"/>
                </a:solidFill>
              </a:rPr>
              <a:t>P</a:t>
            </a:r>
            <a:r>
              <a:rPr sz="8000" spc="-520" dirty="0">
                <a:solidFill>
                  <a:srgbClr val="2583C5"/>
                </a:solidFill>
              </a:rPr>
              <a:t>ROJECT</a:t>
            </a:r>
            <a:endParaRPr sz="8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61891" y="2551252"/>
            <a:ext cx="338455" cy="848994"/>
          </a:xfrm>
          <a:prstGeom prst="rect">
            <a:avLst/>
          </a:prstGeom>
        </p:spPr>
        <p:txBody>
          <a:bodyPr vert="horz" wrap="square" lIns="0" tIns="12700" rIns="0" bIns="0" rtlCol="0">
            <a:spAutoFit/>
          </a:bodyPr>
          <a:lstStyle/>
          <a:p>
            <a:pPr marL="12700">
              <a:lnSpc>
                <a:spcPct val="100000"/>
              </a:lnSpc>
              <a:spcBef>
                <a:spcPts val="100"/>
              </a:spcBef>
            </a:pPr>
            <a:r>
              <a:rPr sz="5400" b="1" spc="-540" dirty="0">
                <a:latin typeface="Arial"/>
                <a:cs typeface="Arial"/>
              </a:rPr>
              <a:t>3</a:t>
            </a:r>
            <a:endParaRPr sz="5400">
              <a:latin typeface="Arial"/>
              <a:cs typeface="Arial"/>
            </a:endParaRPr>
          </a:p>
        </p:txBody>
      </p:sp>
      <p:sp>
        <p:nvSpPr>
          <p:cNvPr id="3" name="object 3"/>
          <p:cNvSpPr/>
          <p:nvPr/>
        </p:nvSpPr>
        <p:spPr>
          <a:xfrm>
            <a:off x="203454" y="102870"/>
            <a:ext cx="11828145" cy="6646545"/>
          </a:xfrm>
          <a:custGeom>
            <a:avLst/>
            <a:gdLst/>
            <a:ahLst/>
            <a:cxnLst/>
            <a:rect l="l" t="t" r="r" b="b"/>
            <a:pathLst>
              <a:path w="11828145" h="6646545">
                <a:moveTo>
                  <a:pt x="0" y="6646164"/>
                </a:moveTo>
                <a:lnTo>
                  <a:pt x="11827764" y="6646164"/>
                </a:lnTo>
                <a:lnTo>
                  <a:pt x="11827764" y="0"/>
                </a:lnTo>
                <a:lnTo>
                  <a:pt x="0" y="0"/>
                </a:lnTo>
                <a:lnTo>
                  <a:pt x="0" y="6646164"/>
                </a:lnTo>
                <a:close/>
              </a:path>
            </a:pathLst>
          </a:custGeom>
          <a:ln w="28956">
            <a:solidFill>
              <a:srgbClr val="FFFFFF"/>
            </a:solidFill>
          </a:ln>
        </p:spPr>
        <p:txBody>
          <a:bodyPr wrap="square" lIns="0" tIns="0" rIns="0" bIns="0" rtlCol="0"/>
          <a:lstStyle/>
          <a:p>
            <a:endParaRPr/>
          </a:p>
        </p:txBody>
      </p:sp>
      <p:sp>
        <p:nvSpPr>
          <p:cNvPr id="4" name="object 4"/>
          <p:cNvSpPr txBox="1">
            <a:spLocks noGrp="1"/>
          </p:cNvSpPr>
          <p:nvPr>
            <p:ph type="title"/>
          </p:nvPr>
        </p:nvSpPr>
        <p:spPr>
          <a:xfrm>
            <a:off x="5495290" y="2255596"/>
            <a:ext cx="3724910" cy="1490152"/>
          </a:xfrm>
          <a:prstGeom prst="rect">
            <a:avLst/>
          </a:prstGeom>
        </p:spPr>
        <p:txBody>
          <a:bodyPr vert="horz" wrap="square" lIns="0" tIns="12700" rIns="0" bIns="0" rtlCol="0">
            <a:spAutoFit/>
          </a:bodyPr>
          <a:lstStyle/>
          <a:p>
            <a:pPr marL="320040" marR="5080" indent="-307975">
              <a:lnSpc>
                <a:spcPct val="100000"/>
              </a:lnSpc>
              <a:spcBef>
                <a:spcPts val="100"/>
              </a:spcBef>
            </a:pPr>
            <a:r>
              <a:rPr sz="4800" spc="-509" dirty="0"/>
              <a:t>INSIGHT</a:t>
            </a:r>
            <a:r>
              <a:rPr sz="4800" spc="-495" dirty="0"/>
              <a:t>S</a:t>
            </a:r>
            <a:r>
              <a:rPr sz="4800" spc="-120" dirty="0"/>
              <a:t> </a:t>
            </a:r>
            <a:r>
              <a:rPr sz="4800" spc="-445" dirty="0"/>
              <a:t>TO  </a:t>
            </a:r>
            <a:r>
              <a:rPr sz="4800" spc="-459" dirty="0"/>
              <a:t>FIN</a:t>
            </a:r>
            <a:r>
              <a:rPr sz="4800" spc="-565" dirty="0"/>
              <a:t>D</a:t>
            </a:r>
            <a:r>
              <a:rPr sz="4800" spc="-120" dirty="0"/>
              <a:t> </a:t>
            </a:r>
            <a:r>
              <a:rPr sz="4800" spc="-570" dirty="0"/>
              <a:t>OUT?</a:t>
            </a:r>
            <a:endParaRPr sz="4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6802120"/>
            <a:chOff x="0" y="0"/>
            <a:chExt cx="12192000" cy="6802120"/>
          </a:xfrm>
        </p:grpSpPr>
        <p:sp>
          <p:nvSpPr>
            <p:cNvPr id="3" name="object 3"/>
            <p:cNvSpPr/>
            <p:nvPr/>
          </p:nvSpPr>
          <p:spPr>
            <a:xfrm>
              <a:off x="2138172" y="1688592"/>
              <a:ext cx="751840" cy="753110"/>
            </a:xfrm>
            <a:custGeom>
              <a:avLst/>
              <a:gdLst/>
              <a:ahLst/>
              <a:cxnLst/>
              <a:rect l="l" t="t" r="r" b="b"/>
              <a:pathLst>
                <a:path w="751839" h="753110">
                  <a:moveTo>
                    <a:pt x="375665" y="0"/>
                  </a:moveTo>
                  <a:lnTo>
                    <a:pt x="328534" y="2932"/>
                  </a:lnTo>
                  <a:lnTo>
                    <a:pt x="283152" y="11496"/>
                  </a:lnTo>
                  <a:lnTo>
                    <a:pt x="239872" y="25337"/>
                  </a:lnTo>
                  <a:lnTo>
                    <a:pt x="199044" y="44103"/>
                  </a:lnTo>
                  <a:lnTo>
                    <a:pt x="161020" y="67442"/>
                  </a:lnTo>
                  <a:lnTo>
                    <a:pt x="126153" y="95000"/>
                  </a:lnTo>
                  <a:lnTo>
                    <a:pt x="94794" y="126425"/>
                  </a:lnTo>
                  <a:lnTo>
                    <a:pt x="67294" y="161365"/>
                  </a:lnTo>
                  <a:lnTo>
                    <a:pt x="44006" y="199465"/>
                  </a:lnTo>
                  <a:lnTo>
                    <a:pt x="25281" y="240375"/>
                  </a:lnTo>
                  <a:lnTo>
                    <a:pt x="11470" y="283740"/>
                  </a:lnTo>
                  <a:lnTo>
                    <a:pt x="2926" y="329208"/>
                  </a:lnTo>
                  <a:lnTo>
                    <a:pt x="0" y="376428"/>
                  </a:lnTo>
                  <a:lnTo>
                    <a:pt x="2926" y="423647"/>
                  </a:lnTo>
                  <a:lnTo>
                    <a:pt x="11470" y="469115"/>
                  </a:lnTo>
                  <a:lnTo>
                    <a:pt x="25281" y="512480"/>
                  </a:lnTo>
                  <a:lnTo>
                    <a:pt x="44006" y="553390"/>
                  </a:lnTo>
                  <a:lnTo>
                    <a:pt x="67294" y="591490"/>
                  </a:lnTo>
                  <a:lnTo>
                    <a:pt x="94794" y="626430"/>
                  </a:lnTo>
                  <a:lnTo>
                    <a:pt x="126153" y="657855"/>
                  </a:lnTo>
                  <a:lnTo>
                    <a:pt x="161020" y="685413"/>
                  </a:lnTo>
                  <a:lnTo>
                    <a:pt x="199044" y="708752"/>
                  </a:lnTo>
                  <a:lnTo>
                    <a:pt x="239872" y="727518"/>
                  </a:lnTo>
                  <a:lnTo>
                    <a:pt x="283152" y="741359"/>
                  </a:lnTo>
                  <a:lnTo>
                    <a:pt x="328534" y="749923"/>
                  </a:lnTo>
                  <a:lnTo>
                    <a:pt x="375665" y="752856"/>
                  </a:lnTo>
                  <a:lnTo>
                    <a:pt x="422797" y="749923"/>
                  </a:lnTo>
                  <a:lnTo>
                    <a:pt x="468179" y="741359"/>
                  </a:lnTo>
                  <a:lnTo>
                    <a:pt x="511459" y="727518"/>
                  </a:lnTo>
                  <a:lnTo>
                    <a:pt x="552287" y="708752"/>
                  </a:lnTo>
                  <a:lnTo>
                    <a:pt x="590311" y="685413"/>
                  </a:lnTo>
                  <a:lnTo>
                    <a:pt x="625178" y="657855"/>
                  </a:lnTo>
                  <a:lnTo>
                    <a:pt x="656537" y="626430"/>
                  </a:lnTo>
                  <a:lnTo>
                    <a:pt x="684037" y="591490"/>
                  </a:lnTo>
                  <a:lnTo>
                    <a:pt x="707325" y="553390"/>
                  </a:lnTo>
                  <a:lnTo>
                    <a:pt x="726050" y="512480"/>
                  </a:lnTo>
                  <a:lnTo>
                    <a:pt x="739861" y="469115"/>
                  </a:lnTo>
                  <a:lnTo>
                    <a:pt x="748405" y="423647"/>
                  </a:lnTo>
                  <a:lnTo>
                    <a:pt x="751332" y="376428"/>
                  </a:lnTo>
                  <a:lnTo>
                    <a:pt x="748405" y="329208"/>
                  </a:lnTo>
                  <a:lnTo>
                    <a:pt x="739861" y="283740"/>
                  </a:lnTo>
                  <a:lnTo>
                    <a:pt x="726050" y="240375"/>
                  </a:lnTo>
                  <a:lnTo>
                    <a:pt x="707325" y="199465"/>
                  </a:lnTo>
                  <a:lnTo>
                    <a:pt x="684037" y="161365"/>
                  </a:lnTo>
                  <a:lnTo>
                    <a:pt x="656537" y="126425"/>
                  </a:lnTo>
                  <a:lnTo>
                    <a:pt x="625178" y="95000"/>
                  </a:lnTo>
                  <a:lnTo>
                    <a:pt x="590311" y="67442"/>
                  </a:lnTo>
                  <a:lnTo>
                    <a:pt x="552287" y="44103"/>
                  </a:lnTo>
                  <a:lnTo>
                    <a:pt x="511459" y="25337"/>
                  </a:lnTo>
                  <a:lnTo>
                    <a:pt x="468179" y="11496"/>
                  </a:lnTo>
                  <a:lnTo>
                    <a:pt x="422797" y="2932"/>
                  </a:lnTo>
                  <a:lnTo>
                    <a:pt x="375665" y="0"/>
                  </a:lnTo>
                  <a:close/>
                </a:path>
              </a:pathLst>
            </a:custGeom>
            <a:solidFill>
              <a:srgbClr val="D1E7F6"/>
            </a:solidFill>
          </p:spPr>
          <p:txBody>
            <a:bodyPr wrap="square" lIns="0" tIns="0" rIns="0" bIns="0" rtlCol="0"/>
            <a:lstStyle/>
            <a:p>
              <a:endParaRPr/>
            </a:p>
          </p:txBody>
        </p:sp>
        <p:sp>
          <p:nvSpPr>
            <p:cNvPr id="4" name="object 4"/>
            <p:cNvSpPr/>
            <p:nvPr/>
          </p:nvSpPr>
          <p:spPr>
            <a:xfrm>
              <a:off x="2252472" y="1802892"/>
              <a:ext cx="523240" cy="524510"/>
            </a:xfrm>
            <a:custGeom>
              <a:avLst/>
              <a:gdLst/>
              <a:ahLst/>
              <a:cxnLst/>
              <a:rect l="l" t="t" r="r" b="b"/>
              <a:pathLst>
                <a:path w="523239" h="524510">
                  <a:moveTo>
                    <a:pt x="261365" y="0"/>
                  </a:moveTo>
                  <a:lnTo>
                    <a:pt x="214371" y="4222"/>
                  </a:lnTo>
                  <a:lnTo>
                    <a:pt x="170146" y="16398"/>
                  </a:lnTo>
                  <a:lnTo>
                    <a:pt x="129427" y="35785"/>
                  </a:lnTo>
                  <a:lnTo>
                    <a:pt x="92950" y="61645"/>
                  </a:lnTo>
                  <a:lnTo>
                    <a:pt x="61453" y="93237"/>
                  </a:lnTo>
                  <a:lnTo>
                    <a:pt x="35672" y="129822"/>
                  </a:lnTo>
                  <a:lnTo>
                    <a:pt x="16345" y="170658"/>
                  </a:lnTo>
                  <a:lnTo>
                    <a:pt x="4209" y="215007"/>
                  </a:lnTo>
                  <a:lnTo>
                    <a:pt x="0" y="262128"/>
                  </a:lnTo>
                  <a:lnTo>
                    <a:pt x="4209" y="309248"/>
                  </a:lnTo>
                  <a:lnTo>
                    <a:pt x="16345" y="353597"/>
                  </a:lnTo>
                  <a:lnTo>
                    <a:pt x="35672" y="394433"/>
                  </a:lnTo>
                  <a:lnTo>
                    <a:pt x="61453" y="431018"/>
                  </a:lnTo>
                  <a:lnTo>
                    <a:pt x="92950" y="462610"/>
                  </a:lnTo>
                  <a:lnTo>
                    <a:pt x="129427" y="488470"/>
                  </a:lnTo>
                  <a:lnTo>
                    <a:pt x="170146" y="507857"/>
                  </a:lnTo>
                  <a:lnTo>
                    <a:pt x="214371" y="520033"/>
                  </a:lnTo>
                  <a:lnTo>
                    <a:pt x="261365" y="524256"/>
                  </a:lnTo>
                  <a:lnTo>
                    <a:pt x="308326" y="520033"/>
                  </a:lnTo>
                  <a:lnTo>
                    <a:pt x="352534" y="507857"/>
                  </a:lnTo>
                  <a:lnTo>
                    <a:pt x="393248" y="488470"/>
                  </a:lnTo>
                  <a:lnTo>
                    <a:pt x="429729" y="462610"/>
                  </a:lnTo>
                  <a:lnTo>
                    <a:pt x="461236" y="431018"/>
                  </a:lnTo>
                  <a:lnTo>
                    <a:pt x="487030" y="394433"/>
                  </a:lnTo>
                  <a:lnTo>
                    <a:pt x="506371" y="353597"/>
                  </a:lnTo>
                  <a:lnTo>
                    <a:pt x="518518" y="309248"/>
                  </a:lnTo>
                  <a:lnTo>
                    <a:pt x="522731" y="262128"/>
                  </a:lnTo>
                  <a:lnTo>
                    <a:pt x="518518" y="215007"/>
                  </a:lnTo>
                  <a:lnTo>
                    <a:pt x="506371" y="170658"/>
                  </a:lnTo>
                  <a:lnTo>
                    <a:pt x="487030" y="129822"/>
                  </a:lnTo>
                  <a:lnTo>
                    <a:pt x="461236" y="93237"/>
                  </a:lnTo>
                  <a:lnTo>
                    <a:pt x="429729" y="61645"/>
                  </a:lnTo>
                  <a:lnTo>
                    <a:pt x="393248" y="35785"/>
                  </a:lnTo>
                  <a:lnTo>
                    <a:pt x="352534" y="16398"/>
                  </a:lnTo>
                  <a:lnTo>
                    <a:pt x="308326" y="4222"/>
                  </a:lnTo>
                  <a:lnTo>
                    <a:pt x="261365" y="0"/>
                  </a:lnTo>
                  <a:close/>
                </a:path>
              </a:pathLst>
            </a:custGeom>
            <a:solidFill>
              <a:srgbClr val="2583C5"/>
            </a:solidFill>
          </p:spPr>
          <p:txBody>
            <a:bodyPr wrap="square" lIns="0" tIns="0" rIns="0" bIns="0" rtlCol="0"/>
            <a:lstStyle/>
            <a:p>
              <a:endParaRPr/>
            </a:p>
          </p:txBody>
        </p:sp>
      </p:grpSp>
      <p:sp>
        <p:nvSpPr>
          <p:cNvPr id="5" name="object 5"/>
          <p:cNvSpPr txBox="1"/>
          <p:nvPr/>
        </p:nvSpPr>
        <p:spPr>
          <a:xfrm>
            <a:off x="2442464" y="1894458"/>
            <a:ext cx="141605" cy="330835"/>
          </a:xfrm>
          <a:prstGeom prst="rect">
            <a:avLst/>
          </a:prstGeom>
        </p:spPr>
        <p:txBody>
          <a:bodyPr vert="horz" wrap="square" lIns="0" tIns="13335" rIns="0" bIns="0" rtlCol="0">
            <a:spAutoFit/>
          </a:bodyPr>
          <a:lstStyle/>
          <a:p>
            <a:pPr marL="12700">
              <a:lnSpc>
                <a:spcPct val="100000"/>
              </a:lnSpc>
              <a:spcBef>
                <a:spcPts val="105"/>
              </a:spcBef>
            </a:pPr>
            <a:r>
              <a:rPr sz="2000" b="1" spc="-200" dirty="0">
                <a:solidFill>
                  <a:srgbClr val="FFFFFF"/>
                </a:solidFill>
                <a:latin typeface="Arial"/>
                <a:cs typeface="Arial"/>
              </a:rPr>
              <a:t>1</a:t>
            </a:r>
            <a:endParaRPr sz="2000">
              <a:latin typeface="Arial"/>
              <a:cs typeface="Arial"/>
            </a:endParaRPr>
          </a:p>
        </p:txBody>
      </p:sp>
      <p:grpSp>
        <p:nvGrpSpPr>
          <p:cNvPr id="6" name="object 6"/>
          <p:cNvGrpSpPr/>
          <p:nvPr/>
        </p:nvGrpSpPr>
        <p:grpSpPr>
          <a:xfrm>
            <a:off x="2138172" y="2660904"/>
            <a:ext cx="751840" cy="751840"/>
            <a:chOff x="2138172" y="2660904"/>
            <a:chExt cx="751840" cy="751840"/>
          </a:xfrm>
        </p:grpSpPr>
        <p:sp>
          <p:nvSpPr>
            <p:cNvPr id="7" name="object 7"/>
            <p:cNvSpPr/>
            <p:nvPr/>
          </p:nvSpPr>
          <p:spPr>
            <a:xfrm>
              <a:off x="2138172" y="2660904"/>
              <a:ext cx="751840" cy="751840"/>
            </a:xfrm>
            <a:custGeom>
              <a:avLst/>
              <a:gdLst/>
              <a:ahLst/>
              <a:cxnLst/>
              <a:rect l="l" t="t" r="r" b="b"/>
              <a:pathLst>
                <a:path w="751839" h="751839">
                  <a:moveTo>
                    <a:pt x="375665" y="0"/>
                  </a:moveTo>
                  <a:lnTo>
                    <a:pt x="328534" y="2926"/>
                  </a:lnTo>
                  <a:lnTo>
                    <a:pt x="283152" y="11470"/>
                  </a:lnTo>
                  <a:lnTo>
                    <a:pt x="239872" y="25281"/>
                  </a:lnTo>
                  <a:lnTo>
                    <a:pt x="199044" y="44006"/>
                  </a:lnTo>
                  <a:lnTo>
                    <a:pt x="161020" y="67294"/>
                  </a:lnTo>
                  <a:lnTo>
                    <a:pt x="126153" y="94794"/>
                  </a:lnTo>
                  <a:lnTo>
                    <a:pt x="94794" y="126153"/>
                  </a:lnTo>
                  <a:lnTo>
                    <a:pt x="67294" y="161020"/>
                  </a:lnTo>
                  <a:lnTo>
                    <a:pt x="44006" y="199044"/>
                  </a:lnTo>
                  <a:lnTo>
                    <a:pt x="25281" y="239872"/>
                  </a:lnTo>
                  <a:lnTo>
                    <a:pt x="11470" y="283152"/>
                  </a:lnTo>
                  <a:lnTo>
                    <a:pt x="2926" y="328534"/>
                  </a:lnTo>
                  <a:lnTo>
                    <a:pt x="0" y="375666"/>
                  </a:lnTo>
                  <a:lnTo>
                    <a:pt x="2926" y="422772"/>
                  </a:lnTo>
                  <a:lnTo>
                    <a:pt x="11470" y="468137"/>
                  </a:lnTo>
                  <a:lnTo>
                    <a:pt x="25281" y="511407"/>
                  </a:lnTo>
                  <a:lnTo>
                    <a:pt x="44006" y="552231"/>
                  </a:lnTo>
                  <a:lnTo>
                    <a:pt x="67294" y="590255"/>
                  </a:lnTo>
                  <a:lnTo>
                    <a:pt x="94794" y="625127"/>
                  </a:lnTo>
                  <a:lnTo>
                    <a:pt x="126153" y="656493"/>
                  </a:lnTo>
                  <a:lnTo>
                    <a:pt x="161020" y="684002"/>
                  </a:lnTo>
                  <a:lnTo>
                    <a:pt x="199044" y="707300"/>
                  </a:lnTo>
                  <a:lnTo>
                    <a:pt x="239872" y="726035"/>
                  </a:lnTo>
                  <a:lnTo>
                    <a:pt x="283152" y="739853"/>
                  </a:lnTo>
                  <a:lnTo>
                    <a:pt x="328534" y="748403"/>
                  </a:lnTo>
                  <a:lnTo>
                    <a:pt x="375665" y="751332"/>
                  </a:lnTo>
                  <a:lnTo>
                    <a:pt x="422797" y="748403"/>
                  </a:lnTo>
                  <a:lnTo>
                    <a:pt x="468179" y="739853"/>
                  </a:lnTo>
                  <a:lnTo>
                    <a:pt x="511459" y="726035"/>
                  </a:lnTo>
                  <a:lnTo>
                    <a:pt x="552287" y="707300"/>
                  </a:lnTo>
                  <a:lnTo>
                    <a:pt x="590311" y="684002"/>
                  </a:lnTo>
                  <a:lnTo>
                    <a:pt x="625178" y="656493"/>
                  </a:lnTo>
                  <a:lnTo>
                    <a:pt x="656537" y="625127"/>
                  </a:lnTo>
                  <a:lnTo>
                    <a:pt x="684037" y="590255"/>
                  </a:lnTo>
                  <a:lnTo>
                    <a:pt x="707325" y="552231"/>
                  </a:lnTo>
                  <a:lnTo>
                    <a:pt x="726050" y="511407"/>
                  </a:lnTo>
                  <a:lnTo>
                    <a:pt x="739861" y="468137"/>
                  </a:lnTo>
                  <a:lnTo>
                    <a:pt x="748405" y="422772"/>
                  </a:lnTo>
                  <a:lnTo>
                    <a:pt x="751332" y="375666"/>
                  </a:lnTo>
                  <a:lnTo>
                    <a:pt x="748405" y="328534"/>
                  </a:lnTo>
                  <a:lnTo>
                    <a:pt x="739861" y="283152"/>
                  </a:lnTo>
                  <a:lnTo>
                    <a:pt x="726050" y="239872"/>
                  </a:lnTo>
                  <a:lnTo>
                    <a:pt x="707325" y="199044"/>
                  </a:lnTo>
                  <a:lnTo>
                    <a:pt x="684037" y="161020"/>
                  </a:lnTo>
                  <a:lnTo>
                    <a:pt x="656537" y="126153"/>
                  </a:lnTo>
                  <a:lnTo>
                    <a:pt x="625178" y="94794"/>
                  </a:lnTo>
                  <a:lnTo>
                    <a:pt x="590311" y="67294"/>
                  </a:lnTo>
                  <a:lnTo>
                    <a:pt x="552287" y="44006"/>
                  </a:lnTo>
                  <a:lnTo>
                    <a:pt x="511459" y="25281"/>
                  </a:lnTo>
                  <a:lnTo>
                    <a:pt x="468179" y="11470"/>
                  </a:lnTo>
                  <a:lnTo>
                    <a:pt x="422797" y="2926"/>
                  </a:lnTo>
                  <a:lnTo>
                    <a:pt x="375665" y="0"/>
                  </a:lnTo>
                  <a:close/>
                </a:path>
              </a:pathLst>
            </a:custGeom>
            <a:solidFill>
              <a:srgbClr val="D1E7F6"/>
            </a:solidFill>
          </p:spPr>
          <p:txBody>
            <a:bodyPr wrap="square" lIns="0" tIns="0" rIns="0" bIns="0" rtlCol="0"/>
            <a:lstStyle/>
            <a:p>
              <a:endParaRPr/>
            </a:p>
          </p:txBody>
        </p:sp>
        <p:sp>
          <p:nvSpPr>
            <p:cNvPr id="8" name="object 8"/>
            <p:cNvSpPr/>
            <p:nvPr/>
          </p:nvSpPr>
          <p:spPr>
            <a:xfrm>
              <a:off x="2258568" y="2769108"/>
              <a:ext cx="523240" cy="523240"/>
            </a:xfrm>
            <a:custGeom>
              <a:avLst/>
              <a:gdLst/>
              <a:ahLst/>
              <a:cxnLst/>
              <a:rect l="l" t="t" r="r" b="b"/>
              <a:pathLst>
                <a:path w="523239" h="523239">
                  <a:moveTo>
                    <a:pt x="261365" y="0"/>
                  </a:moveTo>
                  <a:lnTo>
                    <a:pt x="214371" y="4209"/>
                  </a:lnTo>
                  <a:lnTo>
                    <a:pt x="170146" y="16345"/>
                  </a:lnTo>
                  <a:lnTo>
                    <a:pt x="129427" y="35672"/>
                  </a:lnTo>
                  <a:lnTo>
                    <a:pt x="92950" y="61453"/>
                  </a:lnTo>
                  <a:lnTo>
                    <a:pt x="61453" y="92950"/>
                  </a:lnTo>
                  <a:lnTo>
                    <a:pt x="35672" y="129427"/>
                  </a:lnTo>
                  <a:lnTo>
                    <a:pt x="16345" y="170146"/>
                  </a:lnTo>
                  <a:lnTo>
                    <a:pt x="4209" y="214371"/>
                  </a:lnTo>
                  <a:lnTo>
                    <a:pt x="0" y="261365"/>
                  </a:lnTo>
                  <a:lnTo>
                    <a:pt x="4209" y="308326"/>
                  </a:lnTo>
                  <a:lnTo>
                    <a:pt x="16345" y="352534"/>
                  </a:lnTo>
                  <a:lnTo>
                    <a:pt x="35672" y="393248"/>
                  </a:lnTo>
                  <a:lnTo>
                    <a:pt x="61453" y="429729"/>
                  </a:lnTo>
                  <a:lnTo>
                    <a:pt x="92950" y="461236"/>
                  </a:lnTo>
                  <a:lnTo>
                    <a:pt x="129427" y="487030"/>
                  </a:lnTo>
                  <a:lnTo>
                    <a:pt x="170146" y="506371"/>
                  </a:lnTo>
                  <a:lnTo>
                    <a:pt x="214371" y="518518"/>
                  </a:lnTo>
                  <a:lnTo>
                    <a:pt x="261365" y="522731"/>
                  </a:lnTo>
                  <a:lnTo>
                    <a:pt x="308326" y="518518"/>
                  </a:lnTo>
                  <a:lnTo>
                    <a:pt x="352534" y="506371"/>
                  </a:lnTo>
                  <a:lnTo>
                    <a:pt x="393248" y="487030"/>
                  </a:lnTo>
                  <a:lnTo>
                    <a:pt x="429729" y="461236"/>
                  </a:lnTo>
                  <a:lnTo>
                    <a:pt x="461236" y="429729"/>
                  </a:lnTo>
                  <a:lnTo>
                    <a:pt x="487030" y="393248"/>
                  </a:lnTo>
                  <a:lnTo>
                    <a:pt x="506371" y="352534"/>
                  </a:lnTo>
                  <a:lnTo>
                    <a:pt x="518518" y="308326"/>
                  </a:lnTo>
                  <a:lnTo>
                    <a:pt x="522731" y="261365"/>
                  </a:lnTo>
                  <a:lnTo>
                    <a:pt x="518518" y="214371"/>
                  </a:lnTo>
                  <a:lnTo>
                    <a:pt x="506371" y="170146"/>
                  </a:lnTo>
                  <a:lnTo>
                    <a:pt x="487030" y="129427"/>
                  </a:lnTo>
                  <a:lnTo>
                    <a:pt x="461236" y="92950"/>
                  </a:lnTo>
                  <a:lnTo>
                    <a:pt x="429729" y="61453"/>
                  </a:lnTo>
                  <a:lnTo>
                    <a:pt x="393248" y="35672"/>
                  </a:lnTo>
                  <a:lnTo>
                    <a:pt x="352534" y="16345"/>
                  </a:lnTo>
                  <a:lnTo>
                    <a:pt x="308326" y="4209"/>
                  </a:lnTo>
                  <a:lnTo>
                    <a:pt x="261365" y="0"/>
                  </a:lnTo>
                  <a:close/>
                </a:path>
              </a:pathLst>
            </a:custGeom>
            <a:solidFill>
              <a:srgbClr val="2583C5"/>
            </a:solidFill>
          </p:spPr>
          <p:txBody>
            <a:bodyPr wrap="square" lIns="0" tIns="0" rIns="0" bIns="0" rtlCol="0"/>
            <a:lstStyle/>
            <a:p>
              <a:endParaRPr/>
            </a:p>
          </p:txBody>
        </p:sp>
      </p:grpSp>
      <p:sp>
        <p:nvSpPr>
          <p:cNvPr id="9" name="object 9"/>
          <p:cNvSpPr txBox="1"/>
          <p:nvPr/>
        </p:nvSpPr>
        <p:spPr>
          <a:xfrm>
            <a:off x="2448814" y="2859786"/>
            <a:ext cx="141605" cy="330835"/>
          </a:xfrm>
          <a:prstGeom prst="rect">
            <a:avLst/>
          </a:prstGeom>
        </p:spPr>
        <p:txBody>
          <a:bodyPr vert="horz" wrap="square" lIns="0" tIns="13335" rIns="0" bIns="0" rtlCol="0">
            <a:spAutoFit/>
          </a:bodyPr>
          <a:lstStyle/>
          <a:p>
            <a:pPr marL="12700">
              <a:lnSpc>
                <a:spcPct val="100000"/>
              </a:lnSpc>
              <a:spcBef>
                <a:spcPts val="105"/>
              </a:spcBef>
            </a:pPr>
            <a:r>
              <a:rPr sz="2000" b="1" spc="-200" dirty="0">
                <a:solidFill>
                  <a:srgbClr val="FFFFFF"/>
                </a:solidFill>
                <a:latin typeface="Arial"/>
                <a:cs typeface="Arial"/>
              </a:rPr>
              <a:t>2</a:t>
            </a:r>
            <a:endParaRPr sz="2000">
              <a:latin typeface="Arial"/>
              <a:cs typeface="Arial"/>
            </a:endParaRPr>
          </a:p>
        </p:txBody>
      </p:sp>
      <p:grpSp>
        <p:nvGrpSpPr>
          <p:cNvPr id="10" name="object 10"/>
          <p:cNvGrpSpPr/>
          <p:nvPr/>
        </p:nvGrpSpPr>
        <p:grpSpPr>
          <a:xfrm>
            <a:off x="2138172" y="3631691"/>
            <a:ext cx="751840" cy="753110"/>
            <a:chOff x="2138172" y="3631691"/>
            <a:chExt cx="751840" cy="753110"/>
          </a:xfrm>
        </p:grpSpPr>
        <p:sp>
          <p:nvSpPr>
            <p:cNvPr id="11" name="object 11"/>
            <p:cNvSpPr/>
            <p:nvPr/>
          </p:nvSpPr>
          <p:spPr>
            <a:xfrm>
              <a:off x="2138172" y="3631691"/>
              <a:ext cx="751840" cy="753110"/>
            </a:xfrm>
            <a:custGeom>
              <a:avLst/>
              <a:gdLst/>
              <a:ahLst/>
              <a:cxnLst/>
              <a:rect l="l" t="t" r="r" b="b"/>
              <a:pathLst>
                <a:path w="751839" h="753110">
                  <a:moveTo>
                    <a:pt x="375665" y="0"/>
                  </a:moveTo>
                  <a:lnTo>
                    <a:pt x="328534" y="2932"/>
                  </a:lnTo>
                  <a:lnTo>
                    <a:pt x="283152" y="11496"/>
                  </a:lnTo>
                  <a:lnTo>
                    <a:pt x="239872" y="25337"/>
                  </a:lnTo>
                  <a:lnTo>
                    <a:pt x="199044" y="44103"/>
                  </a:lnTo>
                  <a:lnTo>
                    <a:pt x="161020" y="67442"/>
                  </a:lnTo>
                  <a:lnTo>
                    <a:pt x="126153" y="95000"/>
                  </a:lnTo>
                  <a:lnTo>
                    <a:pt x="94794" y="126425"/>
                  </a:lnTo>
                  <a:lnTo>
                    <a:pt x="67294" y="161365"/>
                  </a:lnTo>
                  <a:lnTo>
                    <a:pt x="44006" y="199465"/>
                  </a:lnTo>
                  <a:lnTo>
                    <a:pt x="25281" y="240375"/>
                  </a:lnTo>
                  <a:lnTo>
                    <a:pt x="11470" y="283740"/>
                  </a:lnTo>
                  <a:lnTo>
                    <a:pt x="2926" y="329208"/>
                  </a:lnTo>
                  <a:lnTo>
                    <a:pt x="0" y="376427"/>
                  </a:lnTo>
                  <a:lnTo>
                    <a:pt x="2926" y="423647"/>
                  </a:lnTo>
                  <a:lnTo>
                    <a:pt x="11470" y="469115"/>
                  </a:lnTo>
                  <a:lnTo>
                    <a:pt x="25281" y="512480"/>
                  </a:lnTo>
                  <a:lnTo>
                    <a:pt x="44006" y="553390"/>
                  </a:lnTo>
                  <a:lnTo>
                    <a:pt x="67294" y="591490"/>
                  </a:lnTo>
                  <a:lnTo>
                    <a:pt x="94794" y="626430"/>
                  </a:lnTo>
                  <a:lnTo>
                    <a:pt x="126153" y="657855"/>
                  </a:lnTo>
                  <a:lnTo>
                    <a:pt x="161020" y="685413"/>
                  </a:lnTo>
                  <a:lnTo>
                    <a:pt x="199044" y="708752"/>
                  </a:lnTo>
                  <a:lnTo>
                    <a:pt x="239872" y="727518"/>
                  </a:lnTo>
                  <a:lnTo>
                    <a:pt x="283152" y="741359"/>
                  </a:lnTo>
                  <a:lnTo>
                    <a:pt x="328534" y="749923"/>
                  </a:lnTo>
                  <a:lnTo>
                    <a:pt x="375665" y="752855"/>
                  </a:lnTo>
                  <a:lnTo>
                    <a:pt x="422797" y="749923"/>
                  </a:lnTo>
                  <a:lnTo>
                    <a:pt x="468179" y="741359"/>
                  </a:lnTo>
                  <a:lnTo>
                    <a:pt x="511459" y="727518"/>
                  </a:lnTo>
                  <a:lnTo>
                    <a:pt x="552287" y="708752"/>
                  </a:lnTo>
                  <a:lnTo>
                    <a:pt x="590311" y="685413"/>
                  </a:lnTo>
                  <a:lnTo>
                    <a:pt x="625178" y="657855"/>
                  </a:lnTo>
                  <a:lnTo>
                    <a:pt x="656537" y="626430"/>
                  </a:lnTo>
                  <a:lnTo>
                    <a:pt x="684037" y="591490"/>
                  </a:lnTo>
                  <a:lnTo>
                    <a:pt x="707325" y="553390"/>
                  </a:lnTo>
                  <a:lnTo>
                    <a:pt x="726050" y="512480"/>
                  </a:lnTo>
                  <a:lnTo>
                    <a:pt x="739861" y="469115"/>
                  </a:lnTo>
                  <a:lnTo>
                    <a:pt x="748405" y="423647"/>
                  </a:lnTo>
                  <a:lnTo>
                    <a:pt x="751332" y="376427"/>
                  </a:lnTo>
                  <a:lnTo>
                    <a:pt x="748405" y="329208"/>
                  </a:lnTo>
                  <a:lnTo>
                    <a:pt x="739861" y="283740"/>
                  </a:lnTo>
                  <a:lnTo>
                    <a:pt x="726050" y="240375"/>
                  </a:lnTo>
                  <a:lnTo>
                    <a:pt x="707325" y="199465"/>
                  </a:lnTo>
                  <a:lnTo>
                    <a:pt x="684037" y="161365"/>
                  </a:lnTo>
                  <a:lnTo>
                    <a:pt x="656537" y="126425"/>
                  </a:lnTo>
                  <a:lnTo>
                    <a:pt x="625178" y="95000"/>
                  </a:lnTo>
                  <a:lnTo>
                    <a:pt x="590311" y="67442"/>
                  </a:lnTo>
                  <a:lnTo>
                    <a:pt x="552287" y="44103"/>
                  </a:lnTo>
                  <a:lnTo>
                    <a:pt x="511459" y="25337"/>
                  </a:lnTo>
                  <a:lnTo>
                    <a:pt x="468179" y="11496"/>
                  </a:lnTo>
                  <a:lnTo>
                    <a:pt x="422797" y="2932"/>
                  </a:lnTo>
                  <a:lnTo>
                    <a:pt x="375665" y="0"/>
                  </a:lnTo>
                  <a:close/>
                </a:path>
              </a:pathLst>
            </a:custGeom>
            <a:solidFill>
              <a:srgbClr val="D1E7F6"/>
            </a:solidFill>
          </p:spPr>
          <p:txBody>
            <a:bodyPr wrap="square" lIns="0" tIns="0" rIns="0" bIns="0" rtlCol="0"/>
            <a:lstStyle/>
            <a:p>
              <a:endParaRPr/>
            </a:p>
          </p:txBody>
        </p:sp>
        <p:sp>
          <p:nvSpPr>
            <p:cNvPr id="12" name="object 12"/>
            <p:cNvSpPr/>
            <p:nvPr/>
          </p:nvSpPr>
          <p:spPr>
            <a:xfrm>
              <a:off x="2252472" y="3745991"/>
              <a:ext cx="523240" cy="524510"/>
            </a:xfrm>
            <a:custGeom>
              <a:avLst/>
              <a:gdLst/>
              <a:ahLst/>
              <a:cxnLst/>
              <a:rect l="l" t="t" r="r" b="b"/>
              <a:pathLst>
                <a:path w="523239" h="524510">
                  <a:moveTo>
                    <a:pt x="261365" y="0"/>
                  </a:moveTo>
                  <a:lnTo>
                    <a:pt x="214371" y="4222"/>
                  </a:lnTo>
                  <a:lnTo>
                    <a:pt x="170146" y="16398"/>
                  </a:lnTo>
                  <a:lnTo>
                    <a:pt x="129427" y="35785"/>
                  </a:lnTo>
                  <a:lnTo>
                    <a:pt x="92950" y="61645"/>
                  </a:lnTo>
                  <a:lnTo>
                    <a:pt x="61453" y="93237"/>
                  </a:lnTo>
                  <a:lnTo>
                    <a:pt x="35672" y="129822"/>
                  </a:lnTo>
                  <a:lnTo>
                    <a:pt x="16345" y="170658"/>
                  </a:lnTo>
                  <a:lnTo>
                    <a:pt x="4209" y="215007"/>
                  </a:lnTo>
                  <a:lnTo>
                    <a:pt x="0" y="262127"/>
                  </a:lnTo>
                  <a:lnTo>
                    <a:pt x="4209" y="309248"/>
                  </a:lnTo>
                  <a:lnTo>
                    <a:pt x="16345" y="353597"/>
                  </a:lnTo>
                  <a:lnTo>
                    <a:pt x="35672" y="394433"/>
                  </a:lnTo>
                  <a:lnTo>
                    <a:pt x="61453" y="431018"/>
                  </a:lnTo>
                  <a:lnTo>
                    <a:pt x="92950" y="462610"/>
                  </a:lnTo>
                  <a:lnTo>
                    <a:pt x="129427" y="488470"/>
                  </a:lnTo>
                  <a:lnTo>
                    <a:pt x="170146" y="507857"/>
                  </a:lnTo>
                  <a:lnTo>
                    <a:pt x="214371" y="520033"/>
                  </a:lnTo>
                  <a:lnTo>
                    <a:pt x="261365" y="524255"/>
                  </a:lnTo>
                  <a:lnTo>
                    <a:pt x="308326" y="520033"/>
                  </a:lnTo>
                  <a:lnTo>
                    <a:pt x="352534" y="507857"/>
                  </a:lnTo>
                  <a:lnTo>
                    <a:pt x="393248" y="488470"/>
                  </a:lnTo>
                  <a:lnTo>
                    <a:pt x="429729" y="462610"/>
                  </a:lnTo>
                  <a:lnTo>
                    <a:pt x="461236" y="431018"/>
                  </a:lnTo>
                  <a:lnTo>
                    <a:pt x="487030" y="394433"/>
                  </a:lnTo>
                  <a:lnTo>
                    <a:pt x="506371" y="353597"/>
                  </a:lnTo>
                  <a:lnTo>
                    <a:pt x="518518" y="309248"/>
                  </a:lnTo>
                  <a:lnTo>
                    <a:pt x="522731" y="262127"/>
                  </a:lnTo>
                  <a:lnTo>
                    <a:pt x="518518" y="215007"/>
                  </a:lnTo>
                  <a:lnTo>
                    <a:pt x="506371" y="170658"/>
                  </a:lnTo>
                  <a:lnTo>
                    <a:pt x="487030" y="129822"/>
                  </a:lnTo>
                  <a:lnTo>
                    <a:pt x="461236" y="93237"/>
                  </a:lnTo>
                  <a:lnTo>
                    <a:pt x="429729" y="61645"/>
                  </a:lnTo>
                  <a:lnTo>
                    <a:pt x="393248" y="35785"/>
                  </a:lnTo>
                  <a:lnTo>
                    <a:pt x="352534" y="16398"/>
                  </a:lnTo>
                  <a:lnTo>
                    <a:pt x="308326" y="4222"/>
                  </a:lnTo>
                  <a:lnTo>
                    <a:pt x="261365" y="0"/>
                  </a:lnTo>
                  <a:close/>
                </a:path>
              </a:pathLst>
            </a:custGeom>
            <a:solidFill>
              <a:srgbClr val="2583C5"/>
            </a:solidFill>
          </p:spPr>
          <p:txBody>
            <a:bodyPr wrap="square" lIns="0" tIns="0" rIns="0" bIns="0" rtlCol="0"/>
            <a:lstStyle/>
            <a:p>
              <a:endParaRPr/>
            </a:p>
          </p:txBody>
        </p:sp>
      </p:grpSp>
      <p:sp>
        <p:nvSpPr>
          <p:cNvPr id="13" name="object 13"/>
          <p:cNvSpPr txBox="1"/>
          <p:nvPr/>
        </p:nvSpPr>
        <p:spPr>
          <a:xfrm>
            <a:off x="2442464" y="3837813"/>
            <a:ext cx="141605" cy="330835"/>
          </a:xfrm>
          <a:prstGeom prst="rect">
            <a:avLst/>
          </a:prstGeom>
        </p:spPr>
        <p:txBody>
          <a:bodyPr vert="horz" wrap="square" lIns="0" tIns="12700" rIns="0" bIns="0" rtlCol="0">
            <a:spAutoFit/>
          </a:bodyPr>
          <a:lstStyle/>
          <a:p>
            <a:pPr marL="12700">
              <a:lnSpc>
                <a:spcPct val="100000"/>
              </a:lnSpc>
              <a:spcBef>
                <a:spcPts val="100"/>
              </a:spcBef>
            </a:pPr>
            <a:r>
              <a:rPr sz="2000" b="1" spc="-200" dirty="0">
                <a:solidFill>
                  <a:srgbClr val="FFFFFF"/>
                </a:solidFill>
                <a:latin typeface="Arial"/>
                <a:cs typeface="Arial"/>
              </a:rPr>
              <a:t>3</a:t>
            </a:r>
            <a:endParaRPr sz="2000">
              <a:latin typeface="Arial"/>
              <a:cs typeface="Arial"/>
            </a:endParaRPr>
          </a:p>
        </p:txBody>
      </p:sp>
      <p:grpSp>
        <p:nvGrpSpPr>
          <p:cNvPr id="14" name="object 14"/>
          <p:cNvGrpSpPr/>
          <p:nvPr/>
        </p:nvGrpSpPr>
        <p:grpSpPr>
          <a:xfrm>
            <a:off x="2138172" y="4604003"/>
            <a:ext cx="751840" cy="751840"/>
            <a:chOff x="2138172" y="4604003"/>
            <a:chExt cx="751840" cy="751840"/>
          </a:xfrm>
        </p:grpSpPr>
        <p:sp>
          <p:nvSpPr>
            <p:cNvPr id="15" name="object 15"/>
            <p:cNvSpPr/>
            <p:nvPr/>
          </p:nvSpPr>
          <p:spPr>
            <a:xfrm>
              <a:off x="2138172" y="4604003"/>
              <a:ext cx="751840" cy="751840"/>
            </a:xfrm>
            <a:custGeom>
              <a:avLst/>
              <a:gdLst/>
              <a:ahLst/>
              <a:cxnLst/>
              <a:rect l="l" t="t" r="r" b="b"/>
              <a:pathLst>
                <a:path w="751839" h="751839">
                  <a:moveTo>
                    <a:pt x="375665" y="0"/>
                  </a:moveTo>
                  <a:lnTo>
                    <a:pt x="328534" y="2926"/>
                  </a:lnTo>
                  <a:lnTo>
                    <a:pt x="283152" y="11470"/>
                  </a:lnTo>
                  <a:lnTo>
                    <a:pt x="239872" y="25281"/>
                  </a:lnTo>
                  <a:lnTo>
                    <a:pt x="199044" y="44006"/>
                  </a:lnTo>
                  <a:lnTo>
                    <a:pt x="161020" y="67294"/>
                  </a:lnTo>
                  <a:lnTo>
                    <a:pt x="126153" y="94794"/>
                  </a:lnTo>
                  <a:lnTo>
                    <a:pt x="94794" y="126153"/>
                  </a:lnTo>
                  <a:lnTo>
                    <a:pt x="67294" y="161020"/>
                  </a:lnTo>
                  <a:lnTo>
                    <a:pt x="44006" y="199044"/>
                  </a:lnTo>
                  <a:lnTo>
                    <a:pt x="25281" y="239872"/>
                  </a:lnTo>
                  <a:lnTo>
                    <a:pt x="11470" y="283152"/>
                  </a:lnTo>
                  <a:lnTo>
                    <a:pt x="2926" y="328534"/>
                  </a:lnTo>
                  <a:lnTo>
                    <a:pt x="0" y="375666"/>
                  </a:lnTo>
                  <a:lnTo>
                    <a:pt x="2926" y="422772"/>
                  </a:lnTo>
                  <a:lnTo>
                    <a:pt x="11470" y="468137"/>
                  </a:lnTo>
                  <a:lnTo>
                    <a:pt x="25281" y="511407"/>
                  </a:lnTo>
                  <a:lnTo>
                    <a:pt x="44006" y="552231"/>
                  </a:lnTo>
                  <a:lnTo>
                    <a:pt x="67294" y="590255"/>
                  </a:lnTo>
                  <a:lnTo>
                    <a:pt x="94794" y="625127"/>
                  </a:lnTo>
                  <a:lnTo>
                    <a:pt x="126153" y="656493"/>
                  </a:lnTo>
                  <a:lnTo>
                    <a:pt x="161020" y="684002"/>
                  </a:lnTo>
                  <a:lnTo>
                    <a:pt x="199044" y="707300"/>
                  </a:lnTo>
                  <a:lnTo>
                    <a:pt x="239872" y="726035"/>
                  </a:lnTo>
                  <a:lnTo>
                    <a:pt x="283152" y="739853"/>
                  </a:lnTo>
                  <a:lnTo>
                    <a:pt x="328534" y="748403"/>
                  </a:lnTo>
                  <a:lnTo>
                    <a:pt x="375665" y="751332"/>
                  </a:lnTo>
                  <a:lnTo>
                    <a:pt x="422797" y="748403"/>
                  </a:lnTo>
                  <a:lnTo>
                    <a:pt x="468179" y="739853"/>
                  </a:lnTo>
                  <a:lnTo>
                    <a:pt x="511459" y="726035"/>
                  </a:lnTo>
                  <a:lnTo>
                    <a:pt x="552287" y="707300"/>
                  </a:lnTo>
                  <a:lnTo>
                    <a:pt x="590311" y="684002"/>
                  </a:lnTo>
                  <a:lnTo>
                    <a:pt x="625178" y="656493"/>
                  </a:lnTo>
                  <a:lnTo>
                    <a:pt x="656537" y="625127"/>
                  </a:lnTo>
                  <a:lnTo>
                    <a:pt x="684037" y="590255"/>
                  </a:lnTo>
                  <a:lnTo>
                    <a:pt x="707325" y="552231"/>
                  </a:lnTo>
                  <a:lnTo>
                    <a:pt x="726050" y="511407"/>
                  </a:lnTo>
                  <a:lnTo>
                    <a:pt x="739861" y="468137"/>
                  </a:lnTo>
                  <a:lnTo>
                    <a:pt x="748405" y="422772"/>
                  </a:lnTo>
                  <a:lnTo>
                    <a:pt x="751332" y="375666"/>
                  </a:lnTo>
                  <a:lnTo>
                    <a:pt x="748405" y="328534"/>
                  </a:lnTo>
                  <a:lnTo>
                    <a:pt x="739861" y="283152"/>
                  </a:lnTo>
                  <a:lnTo>
                    <a:pt x="726050" y="239872"/>
                  </a:lnTo>
                  <a:lnTo>
                    <a:pt x="707325" y="199044"/>
                  </a:lnTo>
                  <a:lnTo>
                    <a:pt x="684037" y="161020"/>
                  </a:lnTo>
                  <a:lnTo>
                    <a:pt x="656537" y="126153"/>
                  </a:lnTo>
                  <a:lnTo>
                    <a:pt x="625178" y="94794"/>
                  </a:lnTo>
                  <a:lnTo>
                    <a:pt x="590311" y="67294"/>
                  </a:lnTo>
                  <a:lnTo>
                    <a:pt x="552287" y="44006"/>
                  </a:lnTo>
                  <a:lnTo>
                    <a:pt x="511459" y="25281"/>
                  </a:lnTo>
                  <a:lnTo>
                    <a:pt x="468179" y="11470"/>
                  </a:lnTo>
                  <a:lnTo>
                    <a:pt x="422797" y="2926"/>
                  </a:lnTo>
                  <a:lnTo>
                    <a:pt x="375665" y="0"/>
                  </a:lnTo>
                  <a:close/>
                </a:path>
              </a:pathLst>
            </a:custGeom>
            <a:solidFill>
              <a:srgbClr val="D1E7F6"/>
            </a:solidFill>
          </p:spPr>
          <p:txBody>
            <a:bodyPr wrap="square" lIns="0" tIns="0" rIns="0" bIns="0" rtlCol="0"/>
            <a:lstStyle/>
            <a:p>
              <a:endParaRPr/>
            </a:p>
          </p:txBody>
        </p:sp>
        <p:sp>
          <p:nvSpPr>
            <p:cNvPr id="16" name="object 16"/>
            <p:cNvSpPr/>
            <p:nvPr/>
          </p:nvSpPr>
          <p:spPr>
            <a:xfrm>
              <a:off x="2258568" y="4712207"/>
              <a:ext cx="523240" cy="523240"/>
            </a:xfrm>
            <a:custGeom>
              <a:avLst/>
              <a:gdLst/>
              <a:ahLst/>
              <a:cxnLst/>
              <a:rect l="l" t="t" r="r" b="b"/>
              <a:pathLst>
                <a:path w="523239" h="523239">
                  <a:moveTo>
                    <a:pt x="261365" y="0"/>
                  </a:moveTo>
                  <a:lnTo>
                    <a:pt x="214371" y="4209"/>
                  </a:lnTo>
                  <a:lnTo>
                    <a:pt x="170146" y="16345"/>
                  </a:lnTo>
                  <a:lnTo>
                    <a:pt x="129427" y="35672"/>
                  </a:lnTo>
                  <a:lnTo>
                    <a:pt x="92950" y="61453"/>
                  </a:lnTo>
                  <a:lnTo>
                    <a:pt x="61453" y="92950"/>
                  </a:lnTo>
                  <a:lnTo>
                    <a:pt x="35672" y="129427"/>
                  </a:lnTo>
                  <a:lnTo>
                    <a:pt x="16345" y="170146"/>
                  </a:lnTo>
                  <a:lnTo>
                    <a:pt x="4209" y="214371"/>
                  </a:lnTo>
                  <a:lnTo>
                    <a:pt x="0" y="261366"/>
                  </a:lnTo>
                  <a:lnTo>
                    <a:pt x="4209" y="308326"/>
                  </a:lnTo>
                  <a:lnTo>
                    <a:pt x="16345" y="352534"/>
                  </a:lnTo>
                  <a:lnTo>
                    <a:pt x="35672" y="393248"/>
                  </a:lnTo>
                  <a:lnTo>
                    <a:pt x="61453" y="429729"/>
                  </a:lnTo>
                  <a:lnTo>
                    <a:pt x="92950" y="461236"/>
                  </a:lnTo>
                  <a:lnTo>
                    <a:pt x="129427" y="487030"/>
                  </a:lnTo>
                  <a:lnTo>
                    <a:pt x="170146" y="506371"/>
                  </a:lnTo>
                  <a:lnTo>
                    <a:pt x="214371" y="518518"/>
                  </a:lnTo>
                  <a:lnTo>
                    <a:pt x="261365" y="522732"/>
                  </a:lnTo>
                  <a:lnTo>
                    <a:pt x="308326" y="518518"/>
                  </a:lnTo>
                  <a:lnTo>
                    <a:pt x="352534" y="506371"/>
                  </a:lnTo>
                  <a:lnTo>
                    <a:pt x="393248" y="487030"/>
                  </a:lnTo>
                  <a:lnTo>
                    <a:pt x="429729" y="461236"/>
                  </a:lnTo>
                  <a:lnTo>
                    <a:pt x="461236" y="429729"/>
                  </a:lnTo>
                  <a:lnTo>
                    <a:pt x="487030" y="393248"/>
                  </a:lnTo>
                  <a:lnTo>
                    <a:pt x="506371" y="352534"/>
                  </a:lnTo>
                  <a:lnTo>
                    <a:pt x="518518" y="308326"/>
                  </a:lnTo>
                  <a:lnTo>
                    <a:pt x="522731" y="261366"/>
                  </a:lnTo>
                  <a:lnTo>
                    <a:pt x="518518" y="214371"/>
                  </a:lnTo>
                  <a:lnTo>
                    <a:pt x="506371" y="170146"/>
                  </a:lnTo>
                  <a:lnTo>
                    <a:pt x="487030" y="129427"/>
                  </a:lnTo>
                  <a:lnTo>
                    <a:pt x="461236" y="92950"/>
                  </a:lnTo>
                  <a:lnTo>
                    <a:pt x="429729" y="61453"/>
                  </a:lnTo>
                  <a:lnTo>
                    <a:pt x="393248" y="35672"/>
                  </a:lnTo>
                  <a:lnTo>
                    <a:pt x="352534" y="16345"/>
                  </a:lnTo>
                  <a:lnTo>
                    <a:pt x="308326" y="4209"/>
                  </a:lnTo>
                  <a:lnTo>
                    <a:pt x="261365" y="0"/>
                  </a:lnTo>
                  <a:close/>
                </a:path>
              </a:pathLst>
            </a:custGeom>
            <a:solidFill>
              <a:srgbClr val="2583C5"/>
            </a:solidFill>
          </p:spPr>
          <p:txBody>
            <a:bodyPr wrap="square" lIns="0" tIns="0" rIns="0" bIns="0" rtlCol="0"/>
            <a:lstStyle/>
            <a:p>
              <a:endParaRPr/>
            </a:p>
          </p:txBody>
        </p:sp>
      </p:grpSp>
      <p:sp>
        <p:nvSpPr>
          <p:cNvPr id="17" name="object 17"/>
          <p:cNvSpPr txBox="1"/>
          <p:nvPr/>
        </p:nvSpPr>
        <p:spPr>
          <a:xfrm>
            <a:off x="2448814" y="4802835"/>
            <a:ext cx="141605" cy="331470"/>
          </a:xfrm>
          <a:prstGeom prst="rect">
            <a:avLst/>
          </a:prstGeom>
        </p:spPr>
        <p:txBody>
          <a:bodyPr vert="horz" wrap="square" lIns="0" tIns="13335" rIns="0" bIns="0" rtlCol="0">
            <a:spAutoFit/>
          </a:bodyPr>
          <a:lstStyle/>
          <a:p>
            <a:pPr marL="12700">
              <a:lnSpc>
                <a:spcPct val="100000"/>
              </a:lnSpc>
              <a:spcBef>
                <a:spcPts val="105"/>
              </a:spcBef>
            </a:pPr>
            <a:r>
              <a:rPr sz="2000" b="1" spc="-200" dirty="0">
                <a:solidFill>
                  <a:srgbClr val="FFFFFF"/>
                </a:solidFill>
                <a:latin typeface="Arial"/>
                <a:cs typeface="Arial"/>
              </a:rPr>
              <a:t>4</a:t>
            </a:r>
            <a:endParaRPr sz="2000">
              <a:latin typeface="Arial"/>
              <a:cs typeface="Arial"/>
            </a:endParaRPr>
          </a:p>
        </p:txBody>
      </p:sp>
      <p:grpSp>
        <p:nvGrpSpPr>
          <p:cNvPr id="18" name="object 18"/>
          <p:cNvGrpSpPr/>
          <p:nvPr/>
        </p:nvGrpSpPr>
        <p:grpSpPr>
          <a:xfrm>
            <a:off x="2138172" y="5574791"/>
            <a:ext cx="751840" cy="753110"/>
            <a:chOff x="2138172" y="5574791"/>
            <a:chExt cx="751840" cy="753110"/>
          </a:xfrm>
        </p:grpSpPr>
        <p:sp>
          <p:nvSpPr>
            <p:cNvPr id="19" name="object 19"/>
            <p:cNvSpPr/>
            <p:nvPr/>
          </p:nvSpPr>
          <p:spPr>
            <a:xfrm>
              <a:off x="2138172" y="5574791"/>
              <a:ext cx="751840" cy="753110"/>
            </a:xfrm>
            <a:custGeom>
              <a:avLst/>
              <a:gdLst/>
              <a:ahLst/>
              <a:cxnLst/>
              <a:rect l="l" t="t" r="r" b="b"/>
              <a:pathLst>
                <a:path w="751839" h="753110">
                  <a:moveTo>
                    <a:pt x="375665" y="0"/>
                  </a:moveTo>
                  <a:lnTo>
                    <a:pt x="328534" y="2932"/>
                  </a:lnTo>
                  <a:lnTo>
                    <a:pt x="283152" y="11494"/>
                  </a:lnTo>
                  <a:lnTo>
                    <a:pt x="239872" y="25334"/>
                  </a:lnTo>
                  <a:lnTo>
                    <a:pt x="199044" y="44098"/>
                  </a:lnTo>
                  <a:lnTo>
                    <a:pt x="161020" y="67433"/>
                  </a:lnTo>
                  <a:lnTo>
                    <a:pt x="126153" y="94989"/>
                  </a:lnTo>
                  <a:lnTo>
                    <a:pt x="94794" y="126411"/>
                  </a:lnTo>
                  <a:lnTo>
                    <a:pt x="67294" y="161348"/>
                  </a:lnTo>
                  <a:lnTo>
                    <a:pt x="44006" y="199446"/>
                  </a:lnTo>
                  <a:lnTo>
                    <a:pt x="25281" y="240353"/>
                  </a:lnTo>
                  <a:lnTo>
                    <a:pt x="11470" y="283716"/>
                  </a:lnTo>
                  <a:lnTo>
                    <a:pt x="2926" y="329184"/>
                  </a:lnTo>
                  <a:lnTo>
                    <a:pt x="0" y="376402"/>
                  </a:lnTo>
                  <a:lnTo>
                    <a:pt x="2926" y="423619"/>
                  </a:lnTo>
                  <a:lnTo>
                    <a:pt x="11470" y="469085"/>
                  </a:lnTo>
                  <a:lnTo>
                    <a:pt x="25281" y="512450"/>
                  </a:lnTo>
                  <a:lnTo>
                    <a:pt x="44006" y="553359"/>
                  </a:lnTo>
                  <a:lnTo>
                    <a:pt x="67294" y="591460"/>
                  </a:lnTo>
                  <a:lnTo>
                    <a:pt x="94794" y="626399"/>
                  </a:lnTo>
                  <a:lnTo>
                    <a:pt x="126153" y="657825"/>
                  </a:lnTo>
                  <a:lnTo>
                    <a:pt x="161020" y="685384"/>
                  </a:lnTo>
                  <a:lnTo>
                    <a:pt x="199044" y="708724"/>
                  </a:lnTo>
                  <a:lnTo>
                    <a:pt x="239872" y="727491"/>
                  </a:lnTo>
                  <a:lnTo>
                    <a:pt x="283152" y="741333"/>
                  </a:lnTo>
                  <a:lnTo>
                    <a:pt x="328534" y="749897"/>
                  </a:lnTo>
                  <a:lnTo>
                    <a:pt x="375665" y="752830"/>
                  </a:lnTo>
                  <a:lnTo>
                    <a:pt x="422797" y="749897"/>
                  </a:lnTo>
                  <a:lnTo>
                    <a:pt x="468179" y="741333"/>
                  </a:lnTo>
                  <a:lnTo>
                    <a:pt x="511459" y="727491"/>
                  </a:lnTo>
                  <a:lnTo>
                    <a:pt x="552287" y="708724"/>
                  </a:lnTo>
                  <a:lnTo>
                    <a:pt x="590311" y="685384"/>
                  </a:lnTo>
                  <a:lnTo>
                    <a:pt x="625178" y="657825"/>
                  </a:lnTo>
                  <a:lnTo>
                    <a:pt x="656537" y="626399"/>
                  </a:lnTo>
                  <a:lnTo>
                    <a:pt x="684037" y="591460"/>
                  </a:lnTo>
                  <a:lnTo>
                    <a:pt x="707325" y="553359"/>
                  </a:lnTo>
                  <a:lnTo>
                    <a:pt x="726050" y="512450"/>
                  </a:lnTo>
                  <a:lnTo>
                    <a:pt x="739861" y="469085"/>
                  </a:lnTo>
                  <a:lnTo>
                    <a:pt x="748405" y="423619"/>
                  </a:lnTo>
                  <a:lnTo>
                    <a:pt x="751332" y="376402"/>
                  </a:lnTo>
                  <a:lnTo>
                    <a:pt x="748405" y="329184"/>
                  </a:lnTo>
                  <a:lnTo>
                    <a:pt x="739861" y="283716"/>
                  </a:lnTo>
                  <a:lnTo>
                    <a:pt x="726050" y="240353"/>
                  </a:lnTo>
                  <a:lnTo>
                    <a:pt x="707325" y="199446"/>
                  </a:lnTo>
                  <a:lnTo>
                    <a:pt x="684037" y="161348"/>
                  </a:lnTo>
                  <a:lnTo>
                    <a:pt x="656537" y="126411"/>
                  </a:lnTo>
                  <a:lnTo>
                    <a:pt x="625178" y="94989"/>
                  </a:lnTo>
                  <a:lnTo>
                    <a:pt x="590311" y="67433"/>
                  </a:lnTo>
                  <a:lnTo>
                    <a:pt x="552287" y="44098"/>
                  </a:lnTo>
                  <a:lnTo>
                    <a:pt x="511459" y="25334"/>
                  </a:lnTo>
                  <a:lnTo>
                    <a:pt x="468179" y="11494"/>
                  </a:lnTo>
                  <a:lnTo>
                    <a:pt x="422797" y="2932"/>
                  </a:lnTo>
                  <a:lnTo>
                    <a:pt x="375665" y="0"/>
                  </a:lnTo>
                  <a:close/>
                </a:path>
              </a:pathLst>
            </a:custGeom>
            <a:solidFill>
              <a:srgbClr val="D1E7F6"/>
            </a:solidFill>
          </p:spPr>
          <p:txBody>
            <a:bodyPr wrap="square" lIns="0" tIns="0" rIns="0" bIns="0" rtlCol="0"/>
            <a:lstStyle/>
            <a:p>
              <a:endParaRPr/>
            </a:p>
          </p:txBody>
        </p:sp>
        <p:sp>
          <p:nvSpPr>
            <p:cNvPr id="20" name="object 20"/>
            <p:cNvSpPr/>
            <p:nvPr/>
          </p:nvSpPr>
          <p:spPr>
            <a:xfrm>
              <a:off x="2252472" y="5689066"/>
              <a:ext cx="523240" cy="524510"/>
            </a:xfrm>
            <a:custGeom>
              <a:avLst/>
              <a:gdLst/>
              <a:ahLst/>
              <a:cxnLst/>
              <a:rect l="l" t="t" r="r" b="b"/>
              <a:pathLst>
                <a:path w="523239" h="524510">
                  <a:moveTo>
                    <a:pt x="261365" y="0"/>
                  </a:moveTo>
                  <a:lnTo>
                    <a:pt x="214371" y="4223"/>
                  </a:lnTo>
                  <a:lnTo>
                    <a:pt x="170146" y="16399"/>
                  </a:lnTo>
                  <a:lnTo>
                    <a:pt x="129427" y="35788"/>
                  </a:lnTo>
                  <a:lnTo>
                    <a:pt x="92950" y="61649"/>
                  </a:lnTo>
                  <a:lnTo>
                    <a:pt x="61453" y="93243"/>
                  </a:lnTo>
                  <a:lnTo>
                    <a:pt x="35672" y="129827"/>
                  </a:lnTo>
                  <a:lnTo>
                    <a:pt x="16345" y="170663"/>
                  </a:lnTo>
                  <a:lnTo>
                    <a:pt x="4209" y="215010"/>
                  </a:lnTo>
                  <a:lnTo>
                    <a:pt x="0" y="262128"/>
                  </a:lnTo>
                  <a:lnTo>
                    <a:pt x="4209" y="309245"/>
                  </a:lnTo>
                  <a:lnTo>
                    <a:pt x="16345" y="353592"/>
                  </a:lnTo>
                  <a:lnTo>
                    <a:pt x="35672" y="394428"/>
                  </a:lnTo>
                  <a:lnTo>
                    <a:pt x="61453" y="431012"/>
                  </a:lnTo>
                  <a:lnTo>
                    <a:pt x="92950" y="462606"/>
                  </a:lnTo>
                  <a:lnTo>
                    <a:pt x="129427" y="488467"/>
                  </a:lnTo>
                  <a:lnTo>
                    <a:pt x="170146" y="507856"/>
                  </a:lnTo>
                  <a:lnTo>
                    <a:pt x="214371" y="520032"/>
                  </a:lnTo>
                  <a:lnTo>
                    <a:pt x="261365" y="524256"/>
                  </a:lnTo>
                  <a:lnTo>
                    <a:pt x="308326" y="520032"/>
                  </a:lnTo>
                  <a:lnTo>
                    <a:pt x="352534" y="507856"/>
                  </a:lnTo>
                  <a:lnTo>
                    <a:pt x="393248" y="488467"/>
                  </a:lnTo>
                  <a:lnTo>
                    <a:pt x="429729" y="462606"/>
                  </a:lnTo>
                  <a:lnTo>
                    <a:pt x="461236" y="431012"/>
                  </a:lnTo>
                  <a:lnTo>
                    <a:pt x="487030" y="394428"/>
                  </a:lnTo>
                  <a:lnTo>
                    <a:pt x="506371" y="353592"/>
                  </a:lnTo>
                  <a:lnTo>
                    <a:pt x="518518" y="309245"/>
                  </a:lnTo>
                  <a:lnTo>
                    <a:pt x="522731" y="262128"/>
                  </a:lnTo>
                  <a:lnTo>
                    <a:pt x="518518" y="215010"/>
                  </a:lnTo>
                  <a:lnTo>
                    <a:pt x="506371" y="170663"/>
                  </a:lnTo>
                  <a:lnTo>
                    <a:pt x="487030" y="129827"/>
                  </a:lnTo>
                  <a:lnTo>
                    <a:pt x="461236" y="93243"/>
                  </a:lnTo>
                  <a:lnTo>
                    <a:pt x="429729" y="61649"/>
                  </a:lnTo>
                  <a:lnTo>
                    <a:pt x="393248" y="35788"/>
                  </a:lnTo>
                  <a:lnTo>
                    <a:pt x="352534" y="16399"/>
                  </a:lnTo>
                  <a:lnTo>
                    <a:pt x="308326" y="4223"/>
                  </a:lnTo>
                  <a:lnTo>
                    <a:pt x="261365" y="0"/>
                  </a:lnTo>
                  <a:close/>
                </a:path>
              </a:pathLst>
            </a:custGeom>
            <a:solidFill>
              <a:srgbClr val="2583C5"/>
            </a:solidFill>
          </p:spPr>
          <p:txBody>
            <a:bodyPr wrap="square" lIns="0" tIns="0" rIns="0" bIns="0" rtlCol="0"/>
            <a:lstStyle/>
            <a:p>
              <a:endParaRPr/>
            </a:p>
          </p:txBody>
        </p:sp>
      </p:grpSp>
      <p:sp>
        <p:nvSpPr>
          <p:cNvPr id="21" name="object 21"/>
          <p:cNvSpPr txBox="1"/>
          <p:nvPr/>
        </p:nvSpPr>
        <p:spPr>
          <a:xfrm>
            <a:off x="2442464" y="5781243"/>
            <a:ext cx="141605" cy="330835"/>
          </a:xfrm>
          <a:prstGeom prst="rect">
            <a:avLst/>
          </a:prstGeom>
        </p:spPr>
        <p:txBody>
          <a:bodyPr vert="horz" wrap="square" lIns="0" tIns="12700" rIns="0" bIns="0" rtlCol="0">
            <a:spAutoFit/>
          </a:bodyPr>
          <a:lstStyle/>
          <a:p>
            <a:pPr marL="12700">
              <a:lnSpc>
                <a:spcPct val="100000"/>
              </a:lnSpc>
              <a:spcBef>
                <a:spcPts val="100"/>
              </a:spcBef>
            </a:pPr>
            <a:r>
              <a:rPr sz="2000" b="1" spc="-200" dirty="0">
                <a:solidFill>
                  <a:srgbClr val="FFFFFF"/>
                </a:solidFill>
                <a:latin typeface="Arial"/>
                <a:cs typeface="Arial"/>
              </a:rPr>
              <a:t>5</a:t>
            </a:r>
            <a:endParaRPr sz="2000">
              <a:latin typeface="Arial"/>
              <a:cs typeface="Arial"/>
            </a:endParaRPr>
          </a:p>
        </p:txBody>
      </p:sp>
      <p:sp>
        <p:nvSpPr>
          <p:cNvPr id="22" name="object 22"/>
          <p:cNvSpPr/>
          <p:nvPr/>
        </p:nvSpPr>
        <p:spPr>
          <a:xfrm>
            <a:off x="9143" y="0"/>
            <a:ext cx="12183110" cy="1343025"/>
          </a:xfrm>
          <a:custGeom>
            <a:avLst/>
            <a:gdLst/>
            <a:ahLst/>
            <a:cxnLst/>
            <a:rect l="l" t="t" r="r" b="b"/>
            <a:pathLst>
              <a:path w="12183110" h="1343025">
                <a:moveTo>
                  <a:pt x="0" y="1342644"/>
                </a:moveTo>
                <a:lnTo>
                  <a:pt x="12182856" y="1342644"/>
                </a:lnTo>
                <a:lnTo>
                  <a:pt x="12182856" y="0"/>
                </a:lnTo>
                <a:lnTo>
                  <a:pt x="0" y="0"/>
                </a:lnTo>
                <a:lnTo>
                  <a:pt x="0" y="1342644"/>
                </a:lnTo>
                <a:close/>
              </a:path>
            </a:pathLst>
          </a:custGeom>
          <a:solidFill>
            <a:srgbClr val="2583C5"/>
          </a:solidFill>
        </p:spPr>
        <p:txBody>
          <a:bodyPr wrap="square" lIns="0" tIns="0" rIns="0" bIns="0" rtlCol="0"/>
          <a:lstStyle/>
          <a:p>
            <a:endParaRPr/>
          </a:p>
        </p:txBody>
      </p:sp>
      <p:sp>
        <p:nvSpPr>
          <p:cNvPr id="23" name="object 23"/>
          <p:cNvSpPr txBox="1"/>
          <p:nvPr/>
        </p:nvSpPr>
        <p:spPr>
          <a:xfrm>
            <a:off x="3082798" y="1866391"/>
            <a:ext cx="5528945" cy="391160"/>
          </a:xfrm>
          <a:prstGeom prst="rect">
            <a:avLst/>
          </a:prstGeom>
        </p:spPr>
        <p:txBody>
          <a:bodyPr vert="horz" wrap="square" lIns="0" tIns="12700" rIns="0" bIns="0" rtlCol="0">
            <a:spAutoFit/>
          </a:bodyPr>
          <a:lstStyle/>
          <a:p>
            <a:pPr marL="12700">
              <a:lnSpc>
                <a:spcPct val="100000"/>
              </a:lnSpc>
              <a:spcBef>
                <a:spcPts val="100"/>
              </a:spcBef>
            </a:pPr>
            <a:r>
              <a:rPr sz="2400" b="1" spc="-254" dirty="0">
                <a:latin typeface="Tahoma"/>
                <a:cs typeface="Tahoma"/>
              </a:rPr>
              <a:t>What</a:t>
            </a:r>
            <a:r>
              <a:rPr sz="2400" b="1" spc="-50" dirty="0">
                <a:latin typeface="Tahoma"/>
                <a:cs typeface="Tahoma"/>
              </a:rPr>
              <a:t> </a:t>
            </a:r>
            <a:r>
              <a:rPr sz="2400" b="1" spc="-114" dirty="0">
                <a:latin typeface="Tahoma"/>
                <a:cs typeface="Tahoma"/>
              </a:rPr>
              <a:t>are</a:t>
            </a:r>
            <a:r>
              <a:rPr sz="2400" b="1" spc="-50" dirty="0">
                <a:latin typeface="Tahoma"/>
                <a:cs typeface="Tahoma"/>
              </a:rPr>
              <a:t> </a:t>
            </a:r>
            <a:r>
              <a:rPr sz="2400" b="1" spc="-165" dirty="0">
                <a:latin typeface="Tahoma"/>
                <a:cs typeface="Tahoma"/>
              </a:rPr>
              <a:t>total</a:t>
            </a:r>
            <a:r>
              <a:rPr sz="2400" b="1" spc="-15" dirty="0">
                <a:latin typeface="Tahoma"/>
                <a:cs typeface="Tahoma"/>
              </a:rPr>
              <a:t> </a:t>
            </a:r>
            <a:r>
              <a:rPr sz="2400" b="1" spc="-170" dirty="0">
                <a:latin typeface="Tahoma"/>
                <a:cs typeface="Tahoma"/>
              </a:rPr>
              <a:t>number</a:t>
            </a:r>
            <a:r>
              <a:rPr sz="2400" b="1" spc="-60" dirty="0">
                <a:latin typeface="Tahoma"/>
                <a:cs typeface="Tahoma"/>
              </a:rPr>
              <a:t> </a:t>
            </a:r>
            <a:r>
              <a:rPr sz="2400" b="1" spc="-170" dirty="0">
                <a:latin typeface="Tahoma"/>
                <a:cs typeface="Tahoma"/>
              </a:rPr>
              <a:t>of</a:t>
            </a:r>
            <a:r>
              <a:rPr sz="2400" b="1" spc="-55" dirty="0">
                <a:latin typeface="Tahoma"/>
                <a:cs typeface="Tahoma"/>
              </a:rPr>
              <a:t> </a:t>
            </a:r>
            <a:r>
              <a:rPr sz="2400" b="1" spc="-155" dirty="0">
                <a:latin typeface="Tahoma"/>
                <a:cs typeface="Tahoma"/>
              </a:rPr>
              <a:t>jobs</a:t>
            </a:r>
            <a:r>
              <a:rPr sz="2400" b="1" spc="-60" dirty="0">
                <a:latin typeface="Tahoma"/>
                <a:cs typeface="Tahoma"/>
              </a:rPr>
              <a:t> </a:t>
            </a:r>
            <a:r>
              <a:rPr sz="2400" b="1" spc="-160" dirty="0">
                <a:latin typeface="Tahoma"/>
                <a:cs typeface="Tahoma"/>
              </a:rPr>
              <a:t>available?</a:t>
            </a:r>
            <a:endParaRPr sz="2400">
              <a:latin typeface="Tahoma"/>
              <a:cs typeface="Tahoma"/>
            </a:endParaRPr>
          </a:p>
        </p:txBody>
      </p:sp>
      <p:sp>
        <p:nvSpPr>
          <p:cNvPr id="24" name="object 24"/>
          <p:cNvSpPr txBox="1">
            <a:spLocks noGrp="1"/>
          </p:cNvSpPr>
          <p:nvPr>
            <p:ph type="title"/>
          </p:nvPr>
        </p:nvSpPr>
        <p:spPr>
          <a:xfrm>
            <a:off x="3205098" y="343661"/>
            <a:ext cx="5101590" cy="574040"/>
          </a:xfrm>
          <a:prstGeom prst="rect">
            <a:avLst/>
          </a:prstGeom>
        </p:spPr>
        <p:txBody>
          <a:bodyPr vert="horz" wrap="square" lIns="0" tIns="12700" rIns="0" bIns="0" rtlCol="0">
            <a:spAutoFit/>
          </a:bodyPr>
          <a:lstStyle/>
          <a:p>
            <a:pPr marL="12700">
              <a:lnSpc>
                <a:spcPct val="100000"/>
              </a:lnSpc>
              <a:spcBef>
                <a:spcPts val="100"/>
              </a:spcBef>
            </a:pPr>
            <a:r>
              <a:rPr spc="-490" dirty="0"/>
              <a:t>INS</a:t>
            </a:r>
            <a:r>
              <a:rPr spc="-365" dirty="0"/>
              <a:t>I</a:t>
            </a:r>
            <a:r>
              <a:rPr spc="-315" dirty="0"/>
              <a:t>GHT</a:t>
            </a:r>
            <a:r>
              <a:rPr spc="-280" dirty="0"/>
              <a:t>S</a:t>
            </a:r>
            <a:r>
              <a:rPr spc="-120" dirty="0"/>
              <a:t> </a:t>
            </a:r>
            <a:r>
              <a:rPr spc="-415" dirty="0"/>
              <a:t>T</a:t>
            </a:r>
            <a:r>
              <a:rPr spc="-515" dirty="0"/>
              <a:t>O</a:t>
            </a:r>
            <a:r>
              <a:rPr spc="-90" dirty="0"/>
              <a:t> </a:t>
            </a:r>
            <a:r>
              <a:rPr spc="-105" dirty="0"/>
              <a:t>BE</a:t>
            </a:r>
            <a:r>
              <a:rPr spc="-100" dirty="0"/>
              <a:t> </a:t>
            </a:r>
            <a:r>
              <a:rPr spc="-275" dirty="0"/>
              <a:t>FO</a:t>
            </a:r>
            <a:r>
              <a:rPr spc="-285" dirty="0"/>
              <a:t>U</a:t>
            </a:r>
            <a:r>
              <a:rPr spc="-375" dirty="0"/>
              <a:t>ND?</a:t>
            </a:r>
          </a:p>
        </p:txBody>
      </p:sp>
      <p:sp>
        <p:nvSpPr>
          <p:cNvPr id="25" name="object 25"/>
          <p:cNvSpPr txBox="1"/>
          <p:nvPr/>
        </p:nvSpPr>
        <p:spPr>
          <a:xfrm>
            <a:off x="3082798" y="2800858"/>
            <a:ext cx="7134859" cy="391160"/>
          </a:xfrm>
          <a:prstGeom prst="rect">
            <a:avLst/>
          </a:prstGeom>
        </p:spPr>
        <p:txBody>
          <a:bodyPr vert="horz" wrap="square" lIns="0" tIns="12700" rIns="0" bIns="0" rtlCol="0">
            <a:spAutoFit/>
          </a:bodyPr>
          <a:lstStyle/>
          <a:p>
            <a:pPr marL="12700">
              <a:lnSpc>
                <a:spcPct val="100000"/>
              </a:lnSpc>
              <a:spcBef>
                <a:spcPts val="100"/>
              </a:spcBef>
            </a:pPr>
            <a:r>
              <a:rPr sz="2400" b="1" spc="-254" dirty="0">
                <a:latin typeface="Tahoma"/>
                <a:cs typeface="Tahoma"/>
              </a:rPr>
              <a:t>What</a:t>
            </a:r>
            <a:r>
              <a:rPr sz="2400" b="1" spc="-50" dirty="0">
                <a:latin typeface="Tahoma"/>
                <a:cs typeface="Tahoma"/>
              </a:rPr>
              <a:t> </a:t>
            </a:r>
            <a:r>
              <a:rPr sz="2400" b="1" spc="-114" dirty="0">
                <a:latin typeface="Tahoma"/>
                <a:cs typeface="Tahoma"/>
              </a:rPr>
              <a:t>are</a:t>
            </a:r>
            <a:r>
              <a:rPr sz="2400" b="1" spc="-50" dirty="0">
                <a:latin typeface="Tahoma"/>
                <a:cs typeface="Tahoma"/>
              </a:rPr>
              <a:t> </a:t>
            </a:r>
            <a:r>
              <a:rPr sz="2400" b="1" spc="-165" dirty="0">
                <a:latin typeface="Tahoma"/>
                <a:cs typeface="Tahoma"/>
              </a:rPr>
              <a:t>total</a:t>
            </a:r>
            <a:r>
              <a:rPr sz="2400" b="1" spc="-15" dirty="0">
                <a:latin typeface="Tahoma"/>
                <a:cs typeface="Tahoma"/>
              </a:rPr>
              <a:t> </a:t>
            </a:r>
            <a:r>
              <a:rPr sz="2400" b="1" spc="-170" dirty="0">
                <a:latin typeface="Tahoma"/>
                <a:cs typeface="Tahoma"/>
              </a:rPr>
              <a:t>number</a:t>
            </a:r>
            <a:r>
              <a:rPr sz="2400" b="1" spc="-60" dirty="0">
                <a:latin typeface="Tahoma"/>
                <a:cs typeface="Tahoma"/>
              </a:rPr>
              <a:t> </a:t>
            </a:r>
            <a:r>
              <a:rPr sz="2400" b="1" spc="-170" dirty="0">
                <a:latin typeface="Tahoma"/>
                <a:cs typeface="Tahoma"/>
              </a:rPr>
              <a:t>of</a:t>
            </a:r>
            <a:r>
              <a:rPr sz="2400" b="1" spc="-55" dirty="0">
                <a:latin typeface="Tahoma"/>
                <a:cs typeface="Tahoma"/>
              </a:rPr>
              <a:t> </a:t>
            </a:r>
            <a:r>
              <a:rPr sz="2400" b="1" spc="-150" dirty="0">
                <a:latin typeface="Tahoma"/>
                <a:cs typeface="Tahoma"/>
              </a:rPr>
              <a:t>companies</a:t>
            </a:r>
            <a:r>
              <a:rPr sz="2400" b="1" spc="-55" dirty="0">
                <a:latin typeface="Tahoma"/>
                <a:cs typeface="Tahoma"/>
              </a:rPr>
              <a:t> </a:t>
            </a:r>
            <a:r>
              <a:rPr sz="2400" b="1" spc="-165" dirty="0">
                <a:latin typeface="Tahoma"/>
                <a:cs typeface="Tahoma"/>
              </a:rPr>
              <a:t>providing</a:t>
            </a:r>
            <a:r>
              <a:rPr sz="2400" b="1" spc="-60" dirty="0">
                <a:latin typeface="Tahoma"/>
                <a:cs typeface="Tahoma"/>
              </a:rPr>
              <a:t> </a:t>
            </a:r>
            <a:r>
              <a:rPr sz="2400" b="1" spc="-185" dirty="0">
                <a:latin typeface="Tahoma"/>
                <a:cs typeface="Tahoma"/>
              </a:rPr>
              <a:t>jobs?</a:t>
            </a:r>
            <a:endParaRPr sz="2400">
              <a:latin typeface="Tahoma"/>
              <a:cs typeface="Tahoma"/>
            </a:endParaRPr>
          </a:p>
        </p:txBody>
      </p:sp>
      <p:sp>
        <p:nvSpPr>
          <p:cNvPr id="26" name="object 26"/>
          <p:cNvSpPr txBox="1"/>
          <p:nvPr/>
        </p:nvSpPr>
        <p:spPr>
          <a:xfrm>
            <a:off x="3082798" y="3778453"/>
            <a:ext cx="5555615" cy="391795"/>
          </a:xfrm>
          <a:prstGeom prst="rect">
            <a:avLst/>
          </a:prstGeom>
        </p:spPr>
        <p:txBody>
          <a:bodyPr vert="horz" wrap="square" lIns="0" tIns="12700" rIns="0" bIns="0" rtlCol="0">
            <a:spAutoFit/>
          </a:bodyPr>
          <a:lstStyle/>
          <a:p>
            <a:pPr marL="12700">
              <a:lnSpc>
                <a:spcPct val="100000"/>
              </a:lnSpc>
              <a:spcBef>
                <a:spcPts val="100"/>
              </a:spcBef>
            </a:pPr>
            <a:r>
              <a:rPr sz="2400" b="1" spc="-290" dirty="0">
                <a:latin typeface="Tahoma"/>
                <a:cs typeface="Tahoma"/>
              </a:rPr>
              <a:t>Wh</a:t>
            </a:r>
            <a:r>
              <a:rPr sz="2400" b="1" spc="-225" dirty="0">
                <a:latin typeface="Tahoma"/>
                <a:cs typeface="Tahoma"/>
              </a:rPr>
              <a:t>a</a:t>
            </a:r>
            <a:r>
              <a:rPr sz="2400" b="1" spc="-215" dirty="0">
                <a:latin typeface="Tahoma"/>
                <a:cs typeface="Tahoma"/>
              </a:rPr>
              <a:t>t</a:t>
            </a:r>
            <a:r>
              <a:rPr sz="2400" b="1" spc="-55" dirty="0">
                <a:latin typeface="Tahoma"/>
                <a:cs typeface="Tahoma"/>
              </a:rPr>
              <a:t> </a:t>
            </a:r>
            <a:r>
              <a:rPr sz="2400" b="1" spc="-110" dirty="0">
                <a:latin typeface="Tahoma"/>
                <a:cs typeface="Tahoma"/>
              </a:rPr>
              <a:t>a</a:t>
            </a:r>
            <a:r>
              <a:rPr sz="2400" b="1" spc="-90" dirty="0">
                <a:latin typeface="Tahoma"/>
                <a:cs typeface="Tahoma"/>
              </a:rPr>
              <a:t>r</a:t>
            </a:r>
            <a:r>
              <a:rPr sz="2400" b="1" spc="-140" dirty="0">
                <a:latin typeface="Tahoma"/>
                <a:cs typeface="Tahoma"/>
              </a:rPr>
              <a:t>e</a:t>
            </a:r>
            <a:r>
              <a:rPr sz="2400" b="1" spc="-45" dirty="0">
                <a:latin typeface="Tahoma"/>
                <a:cs typeface="Tahoma"/>
              </a:rPr>
              <a:t> </a:t>
            </a:r>
            <a:r>
              <a:rPr sz="2400" b="1" spc="-220" dirty="0">
                <a:latin typeface="Tahoma"/>
                <a:cs typeface="Tahoma"/>
              </a:rPr>
              <a:t>to</a:t>
            </a:r>
            <a:r>
              <a:rPr sz="2400" b="1" spc="-185" dirty="0">
                <a:latin typeface="Tahoma"/>
                <a:cs typeface="Tahoma"/>
              </a:rPr>
              <a:t>t</a:t>
            </a:r>
            <a:r>
              <a:rPr sz="2400" b="1" spc="-130" dirty="0">
                <a:latin typeface="Tahoma"/>
                <a:cs typeface="Tahoma"/>
              </a:rPr>
              <a:t>a</a:t>
            </a:r>
            <a:r>
              <a:rPr sz="2400" b="1" spc="-65" dirty="0">
                <a:latin typeface="Tahoma"/>
                <a:cs typeface="Tahoma"/>
              </a:rPr>
              <a:t>l</a:t>
            </a:r>
            <a:r>
              <a:rPr sz="2400" b="1" spc="-30" dirty="0">
                <a:latin typeface="Tahoma"/>
                <a:cs typeface="Tahoma"/>
              </a:rPr>
              <a:t> </a:t>
            </a:r>
            <a:r>
              <a:rPr sz="2400" b="1" spc="-160" dirty="0">
                <a:latin typeface="Tahoma"/>
                <a:cs typeface="Tahoma"/>
              </a:rPr>
              <a:t>job</a:t>
            </a:r>
            <a:r>
              <a:rPr sz="2400" b="1" spc="-145" dirty="0">
                <a:latin typeface="Tahoma"/>
                <a:cs typeface="Tahoma"/>
              </a:rPr>
              <a:t>s</a:t>
            </a:r>
            <a:r>
              <a:rPr sz="2400" b="1" spc="-55" dirty="0">
                <a:latin typeface="Tahoma"/>
                <a:cs typeface="Tahoma"/>
              </a:rPr>
              <a:t> </a:t>
            </a:r>
            <a:r>
              <a:rPr sz="2400" b="1" spc="-114" dirty="0">
                <a:latin typeface="Tahoma"/>
                <a:cs typeface="Tahoma"/>
              </a:rPr>
              <a:t>for</a:t>
            </a:r>
            <a:r>
              <a:rPr sz="2400" b="1" spc="-60" dirty="0">
                <a:latin typeface="Tahoma"/>
                <a:cs typeface="Tahoma"/>
              </a:rPr>
              <a:t> </a:t>
            </a:r>
            <a:r>
              <a:rPr sz="2400" b="1" spc="-170" dirty="0">
                <a:latin typeface="Tahoma"/>
                <a:cs typeface="Tahoma"/>
              </a:rPr>
              <a:t>v</a:t>
            </a:r>
            <a:r>
              <a:rPr sz="2400" b="1" spc="-190" dirty="0">
                <a:latin typeface="Tahoma"/>
                <a:cs typeface="Tahoma"/>
              </a:rPr>
              <a:t>a</a:t>
            </a:r>
            <a:r>
              <a:rPr sz="2400" b="1" spc="-85" dirty="0">
                <a:latin typeface="Tahoma"/>
                <a:cs typeface="Tahoma"/>
              </a:rPr>
              <a:t>r</a:t>
            </a:r>
            <a:r>
              <a:rPr sz="2400" b="1" spc="-70" dirty="0">
                <a:latin typeface="Tahoma"/>
                <a:cs typeface="Tahoma"/>
              </a:rPr>
              <a:t>i</a:t>
            </a:r>
            <a:r>
              <a:rPr sz="2400" b="1" spc="-125" dirty="0">
                <a:latin typeface="Tahoma"/>
                <a:cs typeface="Tahoma"/>
              </a:rPr>
              <a:t>ous</a:t>
            </a:r>
            <a:r>
              <a:rPr sz="2400" b="1" spc="-40" dirty="0">
                <a:latin typeface="Tahoma"/>
                <a:cs typeface="Tahoma"/>
              </a:rPr>
              <a:t> </a:t>
            </a:r>
            <a:r>
              <a:rPr sz="2400" b="1" spc="-210" dirty="0">
                <a:latin typeface="Tahoma"/>
                <a:cs typeface="Tahoma"/>
              </a:rPr>
              <a:t>dom</a:t>
            </a:r>
            <a:r>
              <a:rPr sz="2400" b="1" spc="-180" dirty="0">
                <a:latin typeface="Tahoma"/>
                <a:cs typeface="Tahoma"/>
              </a:rPr>
              <a:t>a</a:t>
            </a:r>
            <a:r>
              <a:rPr sz="2400" b="1" spc="-160" dirty="0">
                <a:latin typeface="Tahoma"/>
                <a:cs typeface="Tahoma"/>
              </a:rPr>
              <a:t>ins?</a:t>
            </a:r>
            <a:endParaRPr sz="2400">
              <a:latin typeface="Tahoma"/>
              <a:cs typeface="Tahoma"/>
            </a:endParaRPr>
          </a:p>
        </p:txBody>
      </p:sp>
      <p:sp>
        <p:nvSpPr>
          <p:cNvPr id="27" name="object 27"/>
          <p:cNvSpPr txBox="1"/>
          <p:nvPr/>
        </p:nvSpPr>
        <p:spPr>
          <a:xfrm>
            <a:off x="3082798" y="4640326"/>
            <a:ext cx="7771130" cy="757555"/>
          </a:xfrm>
          <a:prstGeom prst="rect">
            <a:avLst/>
          </a:prstGeom>
        </p:spPr>
        <p:txBody>
          <a:bodyPr vert="horz" wrap="square" lIns="0" tIns="12700" rIns="0" bIns="0" rtlCol="0">
            <a:spAutoFit/>
          </a:bodyPr>
          <a:lstStyle/>
          <a:p>
            <a:pPr marL="12700" marR="5080">
              <a:lnSpc>
                <a:spcPct val="100000"/>
              </a:lnSpc>
              <a:spcBef>
                <a:spcPts val="100"/>
              </a:spcBef>
            </a:pPr>
            <a:r>
              <a:rPr sz="2400" b="1" spc="-254" dirty="0">
                <a:latin typeface="Tahoma"/>
                <a:cs typeface="Tahoma"/>
              </a:rPr>
              <a:t>What</a:t>
            </a:r>
            <a:r>
              <a:rPr sz="2400" b="1" spc="-50" dirty="0">
                <a:latin typeface="Tahoma"/>
                <a:cs typeface="Tahoma"/>
              </a:rPr>
              <a:t> </a:t>
            </a:r>
            <a:r>
              <a:rPr sz="2400" b="1" spc="-114" dirty="0">
                <a:latin typeface="Tahoma"/>
                <a:cs typeface="Tahoma"/>
              </a:rPr>
              <a:t>are</a:t>
            </a:r>
            <a:r>
              <a:rPr sz="2400" b="1" spc="-50" dirty="0">
                <a:latin typeface="Tahoma"/>
                <a:cs typeface="Tahoma"/>
              </a:rPr>
              <a:t> </a:t>
            </a:r>
            <a:r>
              <a:rPr sz="2400" b="1" spc="-125" dirty="0">
                <a:latin typeface="Tahoma"/>
                <a:cs typeface="Tahoma"/>
              </a:rPr>
              <a:t>various</a:t>
            </a:r>
            <a:r>
              <a:rPr sz="2400" b="1" spc="-35" dirty="0">
                <a:latin typeface="Tahoma"/>
                <a:cs typeface="Tahoma"/>
              </a:rPr>
              <a:t> </a:t>
            </a:r>
            <a:r>
              <a:rPr sz="2400" b="1" spc="-95" dirty="0">
                <a:latin typeface="Tahoma"/>
                <a:cs typeface="Tahoma"/>
              </a:rPr>
              <a:t>career</a:t>
            </a:r>
            <a:r>
              <a:rPr sz="2400" b="1" spc="-45" dirty="0">
                <a:latin typeface="Tahoma"/>
                <a:cs typeface="Tahoma"/>
              </a:rPr>
              <a:t> </a:t>
            </a:r>
            <a:r>
              <a:rPr sz="2400" b="1" spc="-105" dirty="0">
                <a:latin typeface="Tahoma"/>
                <a:cs typeface="Tahoma"/>
              </a:rPr>
              <a:t>level</a:t>
            </a:r>
            <a:r>
              <a:rPr sz="2400" b="1" spc="-35" dirty="0">
                <a:latin typeface="Tahoma"/>
                <a:cs typeface="Tahoma"/>
              </a:rPr>
              <a:t> </a:t>
            </a:r>
            <a:r>
              <a:rPr sz="2400" b="1" spc="-195" dirty="0">
                <a:latin typeface="Tahoma"/>
                <a:cs typeface="Tahoma"/>
              </a:rPr>
              <a:t>and</a:t>
            </a:r>
            <a:r>
              <a:rPr sz="2400" b="1" spc="-60" dirty="0">
                <a:latin typeface="Tahoma"/>
                <a:cs typeface="Tahoma"/>
              </a:rPr>
              <a:t> </a:t>
            </a:r>
            <a:r>
              <a:rPr sz="2400" b="1" spc="-145" dirty="0">
                <a:latin typeface="Tahoma"/>
                <a:cs typeface="Tahoma"/>
              </a:rPr>
              <a:t>it’s</a:t>
            </a:r>
            <a:r>
              <a:rPr sz="2400" b="1" spc="-55" dirty="0">
                <a:latin typeface="Tahoma"/>
                <a:cs typeface="Tahoma"/>
              </a:rPr>
              <a:t> </a:t>
            </a:r>
            <a:r>
              <a:rPr sz="2400" b="1" spc="-155" dirty="0">
                <a:latin typeface="Tahoma"/>
                <a:cs typeface="Tahoma"/>
              </a:rPr>
              <a:t>distribution</a:t>
            </a:r>
            <a:r>
              <a:rPr sz="2400" b="1" spc="-30" dirty="0">
                <a:latin typeface="Tahoma"/>
                <a:cs typeface="Tahoma"/>
              </a:rPr>
              <a:t> </a:t>
            </a:r>
            <a:r>
              <a:rPr sz="2400" b="1" spc="-75" dirty="0">
                <a:latin typeface="Tahoma"/>
                <a:cs typeface="Tahoma"/>
              </a:rPr>
              <a:t>across </a:t>
            </a:r>
            <a:r>
              <a:rPr sz="2400" b="1" spc="-690" dirty="0">
                <a:latin typeface="Tahoma"/>
                <a:cs typeface="Tahoma"/>
              </a:rPr>
              <a:t> </a:t>
            </a:r>
            <a:r>
              <a:rPr sz="2400" b="1" spc="-125" dirty="0">
                <a:latin typeface="Tahoma"/>
                <a:cs typeface="Tahoma"/>
              </a:rPr>
              <a:t>various</a:t>
            </a:r>
            <a:r>
              <a:rPr sz="2400" b="1" spc="-45" dirty="0">
                <a:latin typeface="Tahoma"/>
                <a:cs typeface="Tahoma"/>
              </a:rPr>
              <a:t> </a:t>
            </a:r>
            <a:r>
              <a:rPr sz="2400" b="1" spc="-190" dirty="0">
                <a:latin typeface="Tahoma"/>
                <a:cs typeface="Tahoma"/>
              </a:rPr>
              <a:t>jobs?</a:t>
            </a:r>
            <a:endParaRPr sz="2400">
              <a:latin typeface="Tahoma"/>
              <a:cs typeface="Tahoma"/>
            </a:endParaRPr>
          </a:p>
        </p:txBody>
      </p:sp>
      <p:sp>
        <p:nvSpPr>
          <p:cNvPr id="28" name="object 28"/>
          <p:cNvSpPr txBox="1"/>
          <p:nvPr/>
        </p:nvSpPr>
        <p:spPr>
          <a:xfrm>
            <a:off x="3082798" y="5753201"/>
            <a:ext cx="7295515" cy="756920"/>
          </a:xfrm>
          <a:prstGeom prst="rect">
            <a:avLst/>
          </a:prstGeom>
        </p:spPr>
        <p:txBody>
          <a:bodyPr vert="horz" wrap="square" lIns="0" tIns="12700" rIns="0" bIns="0" rtlCol="0">
            <a:spAutoFit/>
          </a:bodyPr>
          <a:lstStyle/>
          <a:p>
            <a:pPr marL="12700" marR="5080">
              <a:lnSpc>
                <a:spcPct val="100000"/>
              </a:lnSpc>
              <a:spcBef>
                <a:spcPts val="100"/>
              </a:spcBef>
            </a:pPr>
            <a:r>
              <a:rPr sz="2400" b="1" spc="-254" dirty="0">
                <a:latin typeface="Tahoma"/>
                <a:cs typeface="Tahoma"/>
              </a:rPr>
              <a:t>What</a:t>
            </a:r>
            <a:r>
              <a:rPr sz="2400" b="1" spc="-50" dirty="0">
                <a:latin typeface="Tahoma"/>
                <a:cs typeface="Tahoma"/>
              </a:rPr>
              <a:t> </a:t>
            </a:r>
            <a:r>
              <a:rPr sz="2400" b="1" spc="-114" dirty="0">
                <a:latin typeface="Tahoma"/>
                <a:cs typeface="Tahoma"/>
              </a:rPr>
              <a:t>are</a:t>
            </a:r>
            <a:r>
              <a:rPr sz="2400" b="1" spc="-45" dirty="0">
                <a:latin typeface="Tahoma"/>
                <a:cs typeface="Tahoma"/>
              </a:rPr>
              <a:t> </a:t>
            </a:r>
            <a:r>
              <a:rPr sz="2400" b="1" spc="-155" dirty="0">
                <a:latin typeface="Tahoma"/>
                <a:cs typeface="Tahoma"/>
              </a:rPr>
              <a:t>distribution</a:t>
            </a:r>
            <a:r>
              <a:rPr sz="2400" b="1" spc="-35" dirty="0">
                <a:latin typeface="Tahoma"/>
                <a:cs typeface="Tahoma"/>
              </a:rPr>
              <a:t> </a:t>
            </a:r>
            <a:r>
              <a:rPr sz="2400" b="1" spc="-170" dirty="0">
                <a:latin typeface="Tahoma"/>
                <a:cs typeface="Tahoma"/>
              </a:rPr>
              <a:t>of</a:t>
            </a:r>
            <a:r>
              <a:rPr sz="2400" b="1" spc="-45" dirty="0">
                <a:latin typeface="Tahoma"/>
                <a:cs typeface="Tahoma"/>
              </a:rPr>
              <a:t> </a:t>
            </a:r>
            <a:r>
              <a:rPr sz="2400" b="1" spc="-155" dirty="0">
                <a:latin typeface="Tahoma"/>
                <a:cs typeface="Tahoma"/>
              </a:rPr>
              <a:t>jobs</a:t>
            </a:r>
            <a:r>
              <a:rPr sz="2400" b="1" spc="-60" dirty="0">
                <a:latin typeface="Tahoma"/>
                <a:cs typeface="Tahoma"/>
              </a:rPr>
              <a:t> </a:t>
            </a:r>
            <a:r>
              <a:rPr sz="2400" b="1" spc="-75" dirty="0">
                <a:latin typeface="Tahoma"/>
                <a:cs typeface="Tahoma"/>
              </a:rPr>
              <a:t>across</a:t>
            </a:r>
            <a:r>
              <a:rPr sz="2400" b="1" spc="-40" dirty="0">
                <a:latin typeface="Tahoma"/>
                <a:cs typeface="Tahoma"/>
              </a:rPr>
              <a:t> </a:t>
            </a:r>
            <a:r>
              <a:rPr sz="2400" b="1" spc="-125" dirty="0">
                <a:latin typeface="Tahoma"/>
                <a:cs typeface="Tahoma"/>
              </a:rPr>
              <a:t>various</a:t>
            </a:r>
            <a:r>
              <a:rPr sz="2400" b="1" spc="-35" dirty="0">
                <a:latin typeface="Tahoma"/>
                <a:cs typeface="Tahoma"/>
              </a:rPr>
              <a:t> </a:t>
            </a:r>
            <a:r>
              <a:rPr sz="2400" b="1" spc="-135" dirty="0">
                <a:latin typeface="Tahoma"/>
                <a:cs typeface="Tahoma"/>
              </a:rPr>
              <a:t>analytics </a:t>
            </a:r>
            <a:r>
              <a:rPr sz="2400" b="1" spc="-690" dirty="0">
                <a:latin typeface="Tahoma"/>
                <a:cs typeface="Tahoma"/>
              </a:rPr>
              <a:t> </a:t>
            </a:r>
            <a:r>
              <a:rPr sz="2400" b="1" spc="-145" dirty="0">
                <a:latin typeface="Tahoma"/>
                <a:cs typeface="Tahoma"/>
              </a:rPr>
              <a:t>fields?</a:t>
            </a:r>
            <a:endParaRPr sz="2400">
              <a:latin typeface="Tahoma"/>
              <a:cs typeface="Tahom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6802120"/>
            <a:chOff x="0" y="0"/>
            <a:chExt cx="12192000" cy="6802120"/>
          </a:xfrm>
        </p:grpSpPr>
        <p:sp>
          <p:nvSpPr>
            <p:cNvPr id="3" name="object 3"/>
            <p:cNvSpPr/>
            <p:nvPr/>
          </p:nvSpPr>
          <p:spPr>
            <a:xfrm>
              <a:off x="2138172" y="1688592"/>
              <a:ext cx="751840" cy="753110"/>
            </a:xfrm>
            <a:custGeom>
              <a:avLst/>
              <a:gdLst/>
              <a:ahLst/>
              <a:cxnLst/>
              <a:rect l="l" t="t" r="r" b="b"/>
              <a:pathLst>
                <a:path w="751839" h="753110">
                  <a:moveTo>
                    <a:pt x="375665" y="0"/>
                  </a:moveTo>
                  <a:lnTo>
                    <a:pt x="328534" y="2932"/>
                  </a:lnTo>
                  <a:lnTo>
                    <a:pt x="283152" y="11496"/>
                  </a:lnTo>
                  <a:lnTo>
                    <a:pt x="239872" y="25337"/>
                  </a:lnTo>
                  <a:lnTo>
                    <a:pt x="199044" y="44103"/>
                  </a:lnTo>
                  <a:lnTo>
                    <a:pt x="161020" y="67442"/>
                  </a:lnTo>
                  <a:lnTo>
                    <a:pt x="126153" y="95000"/>
                  </a:lnTo>
                  <a:lnTo>
                    <a:pt x="94794" y="126425"/>
                  </a:lnTo>
                  <a:lnTo>
                    <a:pt x="67294" y="161365"/>
                  </a:lnTo>
                  <a:lnTo>
                    <a:pt x="44006" y="199465"/>
                  </a:lnTo>
                  <a:lnTo>
                    <a:pt x="25281" y="240375"/>
                  </a:lnTo>
                  <a:lnTo>
                    <a:pt x="11470" y="283740"/>
                  </a:lnTo>
                  <a:lnTo>
                    <a:pt x="2926" y="329208"/>
                  </a:lnTo>
                  <a:lnTo>
                    <a:pt x="0" y="376428"/>
                  </a:lnTo>
                  <a:lnTo>
                    <a:pt x="2926" y="423647"/>
                  </a:lnTo>
                  <a:lnTo>
                    <a:pt x="11470" y="469115"/>
                  </a:lnTo>
                  <a:lnTo>
                    <a:pt x="25281" y="512480"/>
                  </a:lnTo>
                  <a:lnTo>
                    <a:pt x="44006" y="553390"/>
                  </a:lnTo>
                  <a:lnTo>
                    <a:pt x="67294" y="591490"/>
                  </a:lnTo>
                  <a:lnTo>
                    <a:pt x="94794" y="626430"/>
                  </a:lnTo>
                  <a:lnTo>
                    <a:pt x="126153" y="657855"/>
                  </a:lnTo>
                  <a:lnTo>
                    <a:pt x="161020" y="685413"/>
                  </a:lnTo>
                  <a:lnTo>
                    <a:pt x="199044" y="708752"/>
                  </a:lnTo>
                  <a:lnTo>
                    <a:pt x="239872" y="727518"/>
                  </a:lnTo>
                  <a:lnTo>
                    <a:pt x="283152" y="741359"/>
                  </a:lnTo>
                  <a:lnTo>
                    <a:pt x="328534" y="749923"/>
                  </a:lnTo>
                  <a:lnTo>
                    <a:pt x="375665" y="752856"/>
                  </a:lnTo>
                  <a:lnTo>
                    <a:pt x="422797" y="749923"/>
                  </a:lnTo>
                  <a:lnTo>
                    <a:pt x="468179" y="741359"/>
                  </a:lnTo>
                  <a:lnTo>
                    <a:pt x="511459" y="727518"/>
                  </a:lnTo>
                  <a:lnTo>
                    <a:pt x="552287" y="708752"/>
                  </a:lnTo>
                  <a:lnTo>
                    <a:pt x="590311" y="685413"/>
                  </a:lnTo>
                  <a:lnTo>
                    <a:pt x="625178" y="657855"/>
                  </a:lnTo>
                  <a:lnTo>
                    <a:pt x="656537" y="626430"/>
                  </a:lnTo>
                  <a:lnTo>
                    <a:pt x="684037" y="591490"/>
                  </a:lnTo>
                  <a:lnTo>
                    <a:pt x="707325" y="553390"/>
                  </a:lnTo>
                  <a:lnTo>
                    <a:pt x="726050" y="512480"/>
                  </a:lnTo>
                  <a:lnTo>
                    <a:pt x="739861" y="469115"/>
                  </a:lnTo>
                  <a:lnTo>
                    <a:pt x="748405" y="423647"/>
                  </a:lnTo>
                  <a:lnTo>
                    <a:pt x="751332" y="376428"/>
                  </a:lnTo>
                  <a:lnTo>
                    <a:pt x="748405" y="329208"/>
                  </a:lnTo>
                  <a:lnTo>
                    <a:pt x="739861" y="283740"/>
                  </a:lnTo>
                  <a:lnTo>
                    <a:pt x="726050" y="240375"/>
                  </a:lnTo>
                  <a:lnTo>
                    <a:pt x="707325" y="199465"/>
                  </a:lnTo>
                  <a:lnTo>
                    <a:pt x="684037" y="161365"/>
                  </a:lnTo>
                  <a:lnTo>
                    <a:pt x="656537" y="126425"/>
                  </a:lnTo>
                  <a:lnTo>
                    <a:pt x="625178" y="95000"/>
                  </a:lnTo>
                  <a:lnTo>
                    <a:pt x="590311" y="67442"/>
                  </a:lnTo>
                  <a:lnTo>
                    <a:pt x="552287" y="44103"/>
                  </a:lnTo>
                  <a:lnTo>
                    <a:pt x="511459" y="25337"/>
                  </a:lnTo>
                  <a:lnTo>
                    <a:pt x="468179" y="11496"/>
                  </a:lnTo>
                  <a:lnTo>
                    <a:pt x="422797" y="2932"/>
                  </a:lnTo>
                  <a:lnTo>
                    <a:pt x="375665" y="0"/>
                  </a:lnTo>
                  <a:close/>
                </a:path>
              </a:pathLst>
            </a:custGeom>
            <a:solidFill>
              <a:srgbClr val="D1E7F6"/>
            </a:solidFill>
          </p:spPr>
          <p:txBody>
            <a:bodyPr wrap="square" lIns="0" tIns="0" rIns="0" bIns="0" rtlCol="0"/>
            <a:lstStyle/>
            <a:p>
              <a:endParaRPr/>
            </a:p>
          </p:txBody>
        </p:sp>
        <p:sp>
          <p:nvSpPr>
            <p:cNvPr id="4" name="object 4"/>
            <p:cNvSpPr/>
            <p:nvPr/>
          </p:nvSpPr>
          <p:spPr>
            <a:xfrm>
              <a:off x="2252472" y="1802892"/>
              <a:ext cx="523240" cy="524510"/>
            </a:xfrm>
            <a:custGeom>
              <a:avLst/>
              <a:gdLst/>
              <a:ahLst/>
              <a:cxnLst/>
              <a:rect l="l" t="t" r="r" b="b"/>
              <a:pathLst>
                <a:path w="523239" h="524510">
                  <a:moveTo>
                    <a:pt x="261365" y="0"/>
                  </a:moveTo>
                  <a:lnTo>
                    <a:pt x="214371" y="4222"/>
                  </a:lnTo>
                  <a:lnTo>
                    <a:pt x="170146" y="16398"/>
                  </a:lnTo>
                  <a:lnTo>
                    <a:pt x="129427" y="35785"/>
                  </a:lnTo>
                  <a:lnTo>
                    <a:pt x="92950" y="61645"/>
                  </a:lnTo>
                  <a:lnTo>
                    <a:pt x="61453" y="93237"/>
                  </a:lnTo>
                  <a:lnTo>
                    <a:pt x="35672" y="129822"/>
                  </a:lnTo>
                  <a:lnTo>
                    <a:pt x="16345" y="170658"/>
                  </a:lnTo>
                  <a:lnTo>
                    <a:pt x="4209" y="215007"/>
                  </a:lnTo>
                  <a:lnTo>
                    <a:pt x="0" y="262128"/>
                  </a:lnTo>
                  <a:lnTo>
                    <a:pt x="4209" y="309248"/>
                  </a:lnTo>
                  <a:lnTo>
                    <a:pt x="16345" y="353597"/>
                  </a:lnTo>
                  <a:lnTo>
                    <a:pt x="35672" y="394433"/>
                  </a:lnTo>
                  <a:lnTo>
                    <a:pt x="61453" y="431018"/>
                  </a:lnTo>
                  <a:lnTo>
                    <a:pt x="92950" y="462610"/>
                  </a:lnTo>
                  <a:lnTo>
                    <a:pt x="129427" y="488470"/>
                  </a:lnTo>
                  <a:lnTo>
                    <a:pt x="170146" y="507857"/>
                  </a:lnTo>
                  <a:lnTo>
                    <a:pt x="214371" y="520033"/>
                  </a:lnTo>
                  <a:lnTo>
                    <a:pt x="261365" y="524256"/>
                  </a:lnTo>
                  <a:lnTo>
                    <a:pt x="308326" y="520033"/>
                  </a:lnTo>
                  <a:lnTo>
                    <a:pt x="352534" y="507857"/>
                  </a:lnTo>
                  <a:lnTo>
                    <a:pt x="393248" y="488470"/>
                  </a:lnTo>
                  <a:lnTo>
                    <a:pt x="429729" y="462610"/>
                  </a:lnTo>
                  <a:lnTo>
                    <a:pt x="461236" y="431018"/>
                  </a:lnTo>
                  <a:lnTo>
                    <a:pt x="487030" y="394433"/>
                  </a:lnTo>
                  <a:lnTo>
                    <a:pt x="506371" y="353597"/>
                  </a:lnTo>
                  <a:lnTo>
                    <a:pt x="518518" y="309248"/>
                  </a:lnTo>
                  <a:lnTo>
                    <a:pt x="522731" y="262128"/>
                  </a:lnTo>
                  <a:lnTo>
                    <a:pt x="518518" y="215007"/>
                  </a:lnTo>
                  <a:lnTo>
                    <a:pt x="506371" y="170658"/>
                  </a:lnTo>
                  <a:lnTo>
                    <a:pt x="487030" y="129822"/>
                  </a:lnTo>
                  <a:lnTo>
                    <a:pt x="461236" y="93237"/>
                  </a:lnTo>
                  <a:lnTo>
                    <a:pt x="429729" y="61645"/>
                  </a:lnTo>
                  <a:lnTo>
                    <a:pt x="393248" y="35785"/>
                  </a:lnTo>
                  <a:lnTo>
                    <a:pt x="352534" y="16398"/>
                  </a:lnTo>
                  <a:lnTo>
                    <a:pt x="308326" y="4222"/>
                  </a:lnTo>
                  <a:lnTo>
                    <a:pt x="261365" y="0"/>
                  </a:lnTo>
                  <a:close/>
                </a:path>
              </a:pathLst>
            </a:custGeom>
            <a:solidFill>
              <a:srgbClr val="2583C5"/>
            </a:solidFill>
          </p:spPr>
          <p:txBody>
            <a:bodyPr wrap="square" lIns="0" tIns="0" rIns="0" bIns="0" rtlCol="0"/>
            <a:lstStyle/>
            <a:p>
              <a:endParaRPr/>
            </a:p>
          </p:txBody>
        </p:sp>
      </p:grpSp>
      <p:sp>
        <p:nvSpPr>
          <p:cNvPr id="5" name="object 5"/>
          <p:cNvSpPr txBox="1"/>
          <p:nvPr/>
        </p:nvSpPr>
        <p:spPr>
          <a:xfrm>
            <a:off x="2442464" y="1894458"/>
            <a:ext cx="141605" cy="330835"/>
          </a:xfrm>
          <a:prstGeom prst="rect">
            <a:avLst/>
          </a:prstGeom>
        </p:spPr>
        <p:txBody>
          <a:bodyPr vert="horz" wrap="square" lIns="0" tIns="13335" rIns="0" bIns="0" rtlCol="0">
            <a:spAutoFit/>
          </a:bodyPr>
          <a:lstStyle/>
          <a:p>
            <a:pPr marL="12700">
              <a:lnSpc>
                <a:spcPct val="100000"/>
              </a:lnSpc>
              <a:spcBef>
                <a:spcPts val="105"/>
              </a:spcBef>
            </a:pPr>
            <a:r>
              <a:rPr sz="2000" b="1" spc="-200" dirty="0">
                <a:solidFill>
                  <a:srgbClr val="FFFFFF"/>
                </a:solidFill>
                <a:latin typeface="Arial"/>
                <a:cs typeface="Arial"/>
              </a:rPr>
              <a:t>6</a:t>
            </a:r>
            <a:endParaRPr sz="2000">
              <a:latin typeface="Arial"/>
              <a:cs typeface="Arial"/>
            </a:endParaRPr>
          </a:p>
        </p:txBody>
      </p:sp>
      <p:grpSp>
        <p:nvGrpSpPr>
          <p:cNvPr id="6" name="object 6"/>
          <p:cNvGrpSpPr/>
          <p:nvPr/>
        </p:nvGrpSpPr>
        <p:grpSpPr>
          <a:xfrm>
            <a:off x="2138172" y="2660904"/>
            <a:ext cx="751840" cy="751840"/>
            <a:chOff x="2138172" y="2660904"/>
            <a:chExt cx="751840" cy="751840"/>
          </a:xfrm>
        </p:grpSpPr>
        <p:sp>
          <p:nvSpPr>
            <p:cNvPr id="7" name="object 7"/>
            <p:cNvSpPr/>
            <p:nvPr/>
          </p:nvSpPr>
          <p:spPr>
            <a:xfrm>
              <a:off x="2138172" y="2660904"/>
              <a:ext cx="751840" cy="751840"/>
            </a:xfrm>
            <a:custGeom>
              <a:avLst/>
              <a:gdLst/>
              <a:ahLst/>
              <a:cxnLst/>
              <a:rect l="l" t="t" r="r" b="b"/>
              <a:pathLst>
                <a:path w="751839" h="751839">
                  <a:moveTo>
                    <a:pt x="375665" y="0"/>
                  </a:moveTo>
                  <a:lnTo>
                    <a:pt x="328534" y="2926"/>
                  </a:lnTo>
                  <a:lnTo>
                    <a:pt x="283152" y="11470"/>
                  </a:lnTo>
                  <a:lnTo>
                    <a:pt x="239872" y="25281"/>
                  </a:lnTo>
                  <a:lnTo>
                    <a:pt x="199044" y="44006"/>
                  </a:lnTo>
                  <a:lnTo>
                    <a:pt x="161020" y="67294"/>
                  </a:lnTo>
                  <a:lnTo>
                    <a:pt x="126153" y="94794"/>
                  </a:lnTo>
                  <a:lnTo>
                    <a:pt x="94794" y="126153"/>
                  </a:lnTo>
                  <a:lnTo>
                    <a:pt x="67294" y="161020"/>
                  </a:lnTo>
                  <a:lnTo>
                    <a:pt x="44006" y="199044"/>
                  </a:lnTo>
                  <a:lnTo>
                    <a:pt x="25281" y="239872"/>
                  </a:lnTo>
                  <a:lnTo>
                    <a:pt x="11470" y="283152"/>
                  </a:lnTo>
                  <a:lnTo>
                    <a:pt x="2926" y="328534"/>
                  </a:lnTo>
                  <a:lnTo>
                    <a:pt x="0" y="375666"/>
                  </a:lnTo>
                  <a:lnTo>
                    <a:pt x="2926" y="422772"/>
                  </a:lnTo>
                  <a:lnTo>
                    <a:pt x="11470" y="468137"/>
                  </a:lnTo>
                  <a:lnTo>
                    <a:pt x="25281" y="511407"/>
                  </a:lnTo>
                  <a:lnTo>
                    <a:pt x="44006" y="552231"/>
                  </a:lnTo>
                  <a:lnTo>
                    <a:pt x="67294" y="590255"/>
                  </a:lnTo>
                  <a:lnTo>
                    <a:pt x="94794" y="625127"/>
                  </a:lnTo>
                  <a:lnTo>
                    <a:pt x="126153" y="656493"/>
                  </a:lnTo>
                  <a:lnTo>
                    <a:pt x="161020" y="684002"/>
                  </a:lnTo>
                  <a:lnTo>
                    <a:pt x="199044" y="707300"/>
                  </a:lnTo>
                  <a:lnTo>
                    <a:pt x="239872" y="726035"/>
                  </a:lnTo>
                  <a:lnTo>
                    <a:pt x="283152" y="739853"/>
                  </a:lnTo>
                  <a:lnTo>
                    <a:pt x="328534" y="748403"/>
                  </a:lnTo>
                  <a:lnTo>
                    <a:pt x="375665" y="751332"/>
                  </a:lnTo>
                  <a:lnTo>
                    <a:pt x="422797" y="748403"/>
                  </a:lnTo>
                  <a:lnTo>
                    <a:pt x="468179" y="739853"/>
                  </a:lnTo>
                  <a:lnTo>
                    <a:pt x="511459" y="726035"/>
                  </a:lnTo>
                  <a:lnTo>
                    <a:pt x="552287" y="707300"/>
                  </a:lnTo>
                  <a:lnTo>
                    <a:pt x="590311" y="684002"/>
                  </a:lnTo>
                  <a:lnTo>
                    <a:pt x="625178" y="656493"/>
                  </a:lnTo>
                  <a:lnTo>
                    <a:pt x="656537" y="625127"/>
                  </a:lnTo>
                  <a:lnTo>
                    <a:pt x="684037" y="590255"/>
                  </a:lnTo>
                  <a:lnTo>
                    <a:pt x="707325" y="552231"/>
                  </a:lnTo>
                  <a:lnTo>
                    <a:pt x="726050" y="511407"/>
                  </a:lnTo>
                  <a:lnTo>
                    <a:pt x="739861" y="468137"/>
                  </a:lnTo>
                  <a:lnTo>
                    <a:pt x="748405" y="422772"/>
                  </a:lnTo>
                  <a:lnTo>
                    <a:pt x="751332" y="375666"/>
                  </a:lnTo>
                  <a:lnTo>
                    <a:pt x="748405" y="328534"/>
                  </a:lnTo>
                  <a:lnTo>
                    <a:pt x="739861" y="283152"/>
                  </a:lnTo>
                  <a:lnTo>
                    <a:pt x="726050" y="239872"/>
                  </a:lnTo>
                  <a:lnTo>
                    <a:pt x="707325" y="199044"/>
                  </a:lnTo>
                  <a:lnTo>
                    <a:pt x="684037" y="161020"/>
                  </a:lnTo>
                  <a:lnTo>
                    <a:pt x="656537" y="126153"/>
                  </a:lnTo>
                  <a:lnTo>
                    <a:pt x="625178" y="94794"/>
                  </a:lnTo>
                  <a:lnTo>
                    <a:pt x="590311" y="67294"/>
                  </a:lnTo>
                  <a:lnTo>
                    <a:pt x="552287" y="44006"/>
                  </a:lnTo>
                  <a:lnTo>
                    <a:pt x="511459" y="25281"/>
                  </a:lnTo>
                  <a:lnTo>
                    <a:pt x="468179" y="11470"/>
                  </a:lnTo>
                  <a:lnTo>
                    <a:pt x="422797" y="2926"/>
                  </a:lnTo>
                  <a:lnTo>
                    <a:pt x="375665" y="0"/>
                  </a:lnTo>
                  <a:close/>
                </a:path>
              </a:pathLst>
            </a:custGeom>
            <a:solidFill>
              <a:srgbClr val="D1E7F6"/>
            </a:solidFill>
          </p:spPr>
          <p:txBody>
            <a:bodyPr wrap="square" lIns="0" tIns="0" rIns="0" bIns="0" rtlCol="0"/>
            <a:lstStyle/>
            <a:p>
              <a:endParaRPr/>
            </a:p>
          </p:txBody>
        </p:sp>
        <p:sp>
          <p:nvSpPr>
            <p:cNvPr id="8" name="object 8"/>
            <p:cNvSpPr/>
            <p:nvPr/>
          </p:nvSpPr>
          <p:spPr>
            <a:xfrm>
              <a:off x="2258568" y="2769108"/>
              <a:ext cx="523240" cy="523240"/>
            </a:xfrm>
            <a:custGeom>
              <a:avLst/>
              <a:gdLst/>
              <a:ahLst/>
              <a:cxnLst/>
              <a:rect l="l" t="t" r="r" b="b"/>
              <a:pathLst>
                <a:path w="523239" h="523239">
                  <a:moveTo>
                    <a:pt x="261365" y="0"/>
                  </a:moveTo>
                  <a:lnTo>
                    <a:pt x="214371" y="4209"/>
                  </a:lnTo>
                  <a:lnTo>
                    <a:pt x="170146" y="16345"/>
                  </a:lnTo>
                  <a:lnTo>
                    <a:pt x="129427" y="35672"/>
                  </a:lnTo>
                  <a:lnTo>
                    <a:pt x="92950" y="61453"/>
                  </a:lnTo>
                  <a:lnTo>
                    <a:pt x="61453" y="92950"/>
                  </a:lnTo>
                  <a:lnTo>
                    <a:pt x="35672" y="129427"/>
                  </a:lnTo>
                  <a:lnTo>
                    <a:pt x="16345" y="170146"/>
                  </a:lnTo>
                  <a:lnTo>
                    <a:pt x="4209" y="214371"/>
                  </a:lnTo>
                  <a:lnTo>
                    <a:pt x="0" y="261365"/>
                  </a:lnTo>
                  <a:lnTo>
                    <a:pt x="4209" y="308326"/>
                  </a:lnTo>
                  <a:lnTo>
                    <a:pt x="16345" y="352534"/>
                  </a:lnTo>
                  <a:lnTo>
                    <a:pt x="35672" y="393248"/>
                  </a:lnTo>
                  <a:lnTo>
                    <a:pt x="61453" y="429729"/>
                  </a:lnTo>
                  <a:lnTo>
                    <a:pt x="92950" y="461236"/>
                  </a:lnTo>
                  <a:lnTo>
                    <a:pt x="129427" y="487030"/>
                  </a:lnTo>
                  <a:lnTo>
                    <a:pt x="170146" y="506371"/>
                  </a:lnTo>
                  <a:lnTo>
                    <a:pt x="214371" y="518518"/>
                  </a:lnTo>
                  <a:lnTo>
                    <a:pt x="261365" y="522731"/>
                  </a:lnTo>
                  <a:lnTo>
                    <a:pt x="308326" y="518518"/>
                  </a:lnTo>
                  <a:lnTo>
                    <a:pt x="352534" y="506371"/>
                  </a:lnTo>
                  <a:lnTo>
                    <a:pt x="393248" y="487030"/>
                  </a:lnTo>
                  <a:lnTo>
                    <a:pt x="429729" y="461236"/>
                  </a:lnTo>
                  <a:lnTo>
                    <a:pt x="461236" y="429729"/>
                  </a:lnTo>
                  <a:lnTo>
                    <a:pt x="487030" y="393248"/>
                  </a:lnTo>
                  <a:lnTo>
                    <a:pt x="506371" y="352534"/>
                  </a:lnTo>
                  <a:lnTo>
                    <a:pt x="518518" y="308326"/>
                  </a:lnTo>
                  <a:lnTo>
                    <a:pt x="522731" y="261365"/>
                  </a:lnTo>
                  <a:lnTo>
                    <a:pt x="518518" y="214371"/>
                  </a:lnTo>
                  <a:lnTo>
                    <a:pt x="506371" y="170146"/>
                  </a:lnTo>
                  <a:lnTo>
                    <a:pt x="487030" y="129427"/>
                  </a:lnTo>
                  <a:lnTo>
                    <a:pt x="461236" y="92950"/>
                  </a:lnTo>
                  <a:lnTo>
                    <a:pt x="429729" y="61453"/>
                  </a:lnTo>
                  <a:lnTo>
                    <a:pt x="393248" y="35672"/>
                  </a:lnTo>
                  <a:lnTo>
                    <a:pt x="352534" y="16345"/>
                  </a:lnTo>
                  <a:lnTo>
                    <a:pt x="308326" y="4209"/>
                  </a:lnTo>
                  <a:lnTo>
                    <a:pt x="261365" y="0"/>
                  </a:lnTo>
                  <a:close/>
                </a:path>
              </a:pathLst>
            </a:custGeom>
            <a:solidFill>
              <a:srgbClr val="2583C5"/>
            </a:solidFill>
          </p:spPr>
          <p:txBody>
            <a:bodyPr wrap="square" lIns="0" tIns="0" rIns="0" bIns="0" rtlCol="0"/>
            <a:lstStyle/>
            <a:p>
              <a:endParaRPr/>
            </a:p>
          </p:txBody>
        </p:sp>
      </p:grpSp>
      <p:sp>
        <p:nvSpPr>
          <p:cNvPr id="9" name="object 9"/>
          <p:cNvSpPr txBox="1"/>
          <p:nvPr/>
        </p:nvSpPr>
        <p:spPr>
          <a:xfrm>
            <a:off x="2448814" y="2859786"/>
            <a:ext cx="141605" cy="330835"/>
          </a:xfrm>
          <a:prstGeom prst="rect">
            <a:avLst/>
          </a:prstGeom>
        </p:spPr>
        <p:txBody>
          <a:bodyPr vert="horz" wrap="square" lIns="0" tIns="13335" rIns="0" bIns="0" rtlCol="0">
            <a:spAutoFit/>
          </a:bodyPr>
          <a:lstStyle/>
          <a:p>
            <a:pPr marL="12700">
              <a:lnSpc>
                <a:spcPct val="100000"/>
              </a:lnSpc>
              <a:spcBef>
                <a:spcPts val="105"/>
              </a:spcBef>
            </a:pPr>
            <a:r>
              <a:rPr sz="2000" b="1" spc="-200" dirty="0">
                <a:solidFill>
                  <a:srgbClr val="FFFFFF"/>
                </a:solidFill>
                <a:latin typeface="Arial"/>
                <a:cs typeface="Arial"/>
              </a:rPr>
              <a:t>7</a:t>
            </a:r>
            <a:endParaRPr sz="2000">
              <a:latin typeface="Arial"/>
              <a:cs typeface="Arial"/>
            </a:endParaRPr>
          </a:p>
        </p:txBody>
      </p:sp>
      <p:grpSp>
        <p:nvGrpSpPr>
          <p:cNvPr id="10" name="object 10"/>
          <p:cNvGrpSpPr/>
          <p:nvPr/>
        </p:nvGrpSpPr>
        <p:grpSpPr>
          <a:xfrm>
            <a:off x="2138172" y="3631691"/>
            <a:ext cx="751840" cy="753110"/>
            <a:chOff x="2138172" y="3631691"/>
            <a:chExt cx="751840" cy="753110"/>
          </a:xfrm>
        </p:grpSpPr>
        <p:sp>
          <p:nvSpPr>
            <p:cNvPr id="11" name="object 11"/>
            <p:cNvSpPr/>
            <p:nvPr/>
          </p:nvSpPr>
          <p:spPr>
            <a:xfrm>
              <a:off x="2138172" y="3631691"/>
              <a:ext cx="751840" cy="753110"/>
            </a:xfrm>
            <a:custGeom>
              <a:avLst/>
              <a:gdLst/>
              <a:ahLst/>
              <a:cxnLst/>
              <a:rect l="l" t="t" r="r" b="b"/>
              <a:pathLst>
                <a:path w="751839" h="753110">
                  <a:moveTo>
                    <a:pt x="375665" y="0"/>
                  </a:moveTo>
                  <a:lnTo>
                    <a:pt x="328534" y="2932"/>
                  </a:lnTo>
                  <a:lnTo>
                    <a:pt x="283152" y="11496"/>
                  </a:lnTo>
                  <a:lnTo>
                    <a:pt x="239872" y="25337"/>
                  </a:lnTo>
                  <a:lnTo>
                    <a:pt x="199044" y="44103"/>
                  </a:lnTo>
                  <a:lnTo>
                    <a:pt x="161020" y="67442"/>
                  </a:lnTo>
                  <a:lnTo>
                    <a:pt x="126153" y="95000"/>
                  </a:lnTo>
                  <a:lnTo>
                    <a:pt x="94794" y="126425"/>
                  </a:lnTo>
                  <a:lnTo>
                    <a:pt x="67294" y="161365"/>
                  </a:lnTo>
                  <a:lnTo>
                    <a:pt x="44006" y="199465"/>
                  </a:lnTo>
                  <a:lnTo>
                    <a:pt x="25281" y="240375"/>
                  </a:lnTo>
                  <a:lnTo>
                    <a:pt x="11470" y="283740"/>
                  </a:lnTo>
                  <a:lnTo>
                    <a:pt x="2926" y="329208"/>
                  </a:lnTo>
                  <a:lnTo>
                    <a:pt x="0" y="376427"/>
                  </a:lnTo>
                  <a:lnTo>
                    <a:pt x="2926" y="423647"/>
                  </a:lnTo>
                  <a:lnTo>
                    <a:pt x="11470" y="469115"/>
                  </a:lnTo>
                  <a:lnTo>
                    <a:pt x="25281" y="512480"/>
                  </a:lnTo>
                  <a:lnTo>
                    <a:pt x="44006" y="553390"/>
                  </a:lnTo>
                  <a:lnTo>
                    <a:pt x="67294" y="591490"/>
                  </a:lnTo>
                  <a:lnTo>
                    <a:pt x="94794" y="626430"/>
                  </a:lnTo>
                  <a:lnTo>
                    <a:pt x="126153" y="657855"/>
                  </a:lnTo>
                  <a:lnTo>
                    <a:pt x="161020" y="685413"/>
                  </a:lnTo>
                  <a:lnTo>
                    <a:pt x="199044" y="708752"/>
                  </a:lnTo>
                  <a:lnTo>
                    <a:pt x="239872" y="727518"/>
                  </a:lnTo>
                  <a:lnTo>
                    <a:pt x="283152" y="741359"/>
                  </a:lnTo>
                  <a:lnTo>
                    <a:pt x="328534" y="749923"/>
                  </a:lnTo>
                  <a:lnTo>
                    <a:pt x="375665" y="752855"/>
                  </a:lnTo>
                  <a:lnTo>
                    <a:pt x="422797" y="749923"/>
                  </a:lnTo>
                  <a:lnTo>
                    <a:pt x="468179" y="741359"/>
                  </a:lnTo>
                  <a:lnTo>
                    <a:pt x="511459" y="727518"/>
                  </a:lnTo>
                  <a:lnTo>
                    <a:pt x="552287" y="708752"/>
                  </a:lnTo>
                  <a:lnTo>
                    <a:pt x="590311" y="685413"/>
                  </a:lnTo>
                  <a:lnTo>
                    <a:pt x="625178" y="657855"/>
                  </a:lnTo>
                  <a:lnTo>
                    <a:pt x="656537" y="626430"/>
                  </a:lnTo>
                  <a:lnTo>
                    <a:pt x="684037" y="591490"/>
                  </a:lnTo>
                  <a:lnTo>
                    <a:pt x="707325" y="553390"/>
                  </a:lnTo>
                  <a:lnTo>
                    <a:pt x="726050" y="512480"/>
                  </a:lnTo>
                  <a:lnTo>
                    <a:pt x="739861" y="469115"/>
                  </a:lnTo>
                  <a:lnTo>
                    <a:pt x="748405" y="423647"/>
                  </a:lnTo>
                  <a:lnTo>
                    <a:pt x="751332" y="376427"/>
                  </a:lnTo>
                  <a:lnTo>
                    <a:pt x="748405" y="329208"/>
                  </a:lnTo>
                  <a:lnTo>
                    <a:pt x="739861" y="283740"/>
                  </a:lnTo>
                  <a:lnTo>
                    <a:pt x="726050" y="240375"/>
                  </a:lnTo>
                  <a:lnTo>
                    <a:pt x="707325" y="199465"/>
                  </a:lnTo>
                  <a:lnTo>
                    <a:pt x="684037" y="161365"/>
                  </a:lnTo>
                  <a:lnTo>
                    <a:pt x="656537" y="126425"/>
                  </a:lnTo>
                  <a:lnTo>
                    <a:pt x="625178" y="95000"/>
                  </a:lnTo>
                  <a:lnTo>
                    <a:pt x="590311" y="67442"/>
                  </a:lnTo>
                  <a:lnTo>
                    <a:pt x="552287" y="44103"/>
                  </a:lnTo>
                  <a:lnTo>
                    <a:pt x="511459" y="25337"/>
                  </a:lnTo>
                  <a:lnTo>
                    <a:pt x="468179" y="11496"/>
                  </a:lnTo>
                  <a:lnTo>
                    <a:pt x="422797" y="2932"/>
                  </a:lnTo>
                  <a:lnTo>
                    <a:pt x="375665" y="0"/>
                  </a:lnTo>
                  <a:close/>
                </a:path>
              </a:pathLst>
            </a:custGeom>
            <a:solidFill>
              <a:srgbClr val="D1E7F6"/>
            </a:solidFill>
          </p:spPr>
          <p:txBody>
            <a:bodyPr wrap="square" lIns="0" tIns="0" rIns="0" bIns="0" rtlCol="0"/>
            <a:lstStyle/>
            <a:p>
              <a:endParaRPr/>
            </a:p>
          </p:txBody>
        </p:sp>
        <p:sp>
          <p:nvSpPr>
            <p:cNvPr id="12" name="object 12"/>
            <p:cNvSpPr/>
            <p:nvPr/>
          </p:nvSpPr>
          <p:spPr>
            <a:xfrm>
              <a:off x="2252472" y="3745991"/>
              <a:ext cx="523240" cy="524510"/>
            </a:xfrm>
            <a:custGeom>
              <a:avLst/>
              <a:gdLst/>
              <a:ahLst/>
              <a:cxnLst/>
              <a:rect l="l" t="t" r="r" b="b"/>
              <a:pathLst>
                <a:path w="523239" h="524510">
                  <a:moveTo>
                    <a:pt x="261365" y="0"/>
                  </a:moveTo>
                  <a:lnTo>
                    <a:pt x="214371" y="4222"/>
                  </a:lnTo>
                  <a:lnTo>
                    <a:pt x="170146" y="16398"/>
                  </a:lnTo>
                  <a:lnTo>
                    <a:pt x="129427" y="35785"/>
                  </a:lnTo>
                  <a:lnTo>
                    <a:pt x="92950" y="61645"/>
                  </a:lnTo>
                  <a:lnTo>
                    <a:pt x="61453" y="93237"/>
                  </a:lnTo>
                  <a:lnTo>
                    <a:pt x="35672" y="129822"/>
                  </a:lnTo>
                  <a:lnTo>
                    <a:pt x="16345" y="170658"/>
                  </a:lnTo>
                  <a:lnTo>
                    <a:pt x="4209" y="215007"/>
                  </a:lnTo>
                  <a:lnTo>
                    <a:pt x="0" y="262127"/>
                  </a:lnTo>
                  <a:lnTo>
                    <a:pt x="4209" y="309248"/>
                  </a:lnTo>
                  <a:lnTo>
                    <a:pt x="16345" y="353597"/>
                  </a:lnTo>
                  <a:lnTo>
                    <a:pt x="35672" y="394433"/>
                  </a:lnTo>
                  <a:lnTo>
                    <a:pt x="61453" y="431018"/>
                  </a:lnTo>
                  <a:lnTo>
                    <a:pt x="92950" y="462610"/>
                  </a:lnTo>
                  <a:lnTo>
                    <a:pt x="129427" y="488470"/>
                  </a:lnTo>
                  <a:lnTo>
                    <a:pt x="170146" y="507857"/>
                  </a:lnTo>
                  <a:lnTo>
                    <a:pt x="214371" y="520033"/>
                  </a:lnTo>
                  <a:lnTo>
                    <a:pt x="261365" y="524255"/>
                  </a:lnTo>
                  <a:lnTo>
                    <a:pt x="308326" y="520033"/>
                  </a:lnTo>
                  <a:lnTo>
                    <a:pt x="352534" y="507857"/>
                  </a:lnTo>
                  <a:lnTo>
                    <a:pt x="393248" y="488470"/>
                  </a:lnTo>
                  <a:lnTo>
                    <a:pt x="429729" y="462610"/>
                  </a:lnTo>
                  <a:lnTo>
                    <a:pt x="461236" y="431018"/>
                  </a:lnTo>
                  <a:lnTo>
                    <a:pt x="487030" y="394433"/>
                  </a:lnTo>
                  <a:lnTo>
                    <a:pt x="506371" y="353597"/>
                  </a:lnTo>
                  <a:lnTo>
                    <a:pt x="518518" y="309248"/>
                  </a:lnTo>
                  <a:lnTo>
                    <a:pt x="522731" y="262127"/>
                  </a:lnTo>
                  <a:lnTo>
                    <a:pt x="518518" y="215007"/>
                  </a:lnTo>
                  <a:lnTo>
                    <a:pt x="506371" y="170658"/>
                  </a:lnTo>
                  <a:lnTo>
                    <a:pt x="487030" y="129822"/>
                  </a:lnTo>
                  <a:lnTo>
                    <a:pt x="461236" y="93237"/>
                  </a:lnTo>
                  <a:lnTo>
                    <a:pt x="429729" y="61645"/>
                  </a:lnTo>
                  <a:lnTo>
                    <a:pt x="393248" y="35785"/>
                  </a:lnTo>
                  <a:lnTo>
                    <a:pt x="352534" y="16398"/>
                  </a:lnTo>
                  <a:lnTo>
                    <a:pt x="308326" y="4222"/>
                  </a:lnTo>
                  <a:lnTo>
                    <a:pt x="261365" y="0"/>
                  </a:lnTo>
                  <a:close/>
                </a:path>
              </a:pathLst>
            </a:custGeom>
            <a:solidFill>
              <a:srgbClr val="2583C5"/>
            </a:solidFill>
          </p:spPr>
          <p:txBody>
            <a:bodyPr wrap="square" lIns="0" tIns="0" rIns="0" bIns="0" rtlCol="0"/>
            <a:lstStyle/>
            <a:p>
              <a:endParaRPr/>
            </a:p>
          </p:txBody>
        </p:sp>
      </p:grpSp>
      <p:sp>
        <p:nvSpPr>
          <p:cNvPr id="13" name="object 13"/>
          <p:cNvSpPr txBox="1"/>
          <p:nvPr/>
        </p:nvSpPr>
        <p:spPr>
          <a:xfrm>
            <a:off x="2442464" y="3837813"/>
            <a:ext cx="141605" cy="330835"/>
          </a:xfrm>
          <a:prstGeom prst="rect">
            <a:avLst/>
          </a:prstGeom>
        </p:spPr>
        <p:txBody>
          <a:bodyPr vert="horz" wrap="square" lIns="0" tIns="12700" rIns="0" bIns="0" rtlCol="0">
            <a:spAutoFit/>
          </a:bodyPr>
          <a:lstStyle/>
          <a:p>
            <a:pPr marL="12700">
              <a:lnSpc>
                <a:spcPct val="100000"/>
              </a:lnSpc>
              <a:spcBef>
                <a:spcPts val="100"/>
              </a:spcBef>
            </a:pPr>
            <a:r>
              <a:rPr sz="2000" b="1" spc="-200" dirty="0">
                <a:solidFill>
                  <a:srgbClr val="FFFFFF"/>
                </a:solidFill>
                <a:latin typeface="Arial"/>
                <a:cs typeface="Arial"/>
              </a:rPr>
              <a:t>8</a:t>
            </a:r>
            <a:endParaRPr sz="2000">
              <a:latin typeface="Arial"/>
              <a:cs typeface="Arial"/>
            </a:endParaRPr>
          </a:p>
        </p:txBody>
      </p:sp>
      <p:grpSp>
        <p:nvGrpSpPr>
          <p:cNvPr id="14" name="object 14"/>
          <p:cNvGrpSpPr/>
          <p:nvPr/>
        </p:nvGrpSpPr>
        <p:grpSpPr>
          <a:xfrm>
            <a:off x="2138172" y="4604003"/>
            <a:ext cx="751840" cy="751840"/>
            <a:chOff x="2138172" y="4604003"/>
            <a:chExt cx="751840" cy="751840"/>
          </a:xfrm>
        </p:grpSpPr>
        <p:sp>
          <p:nvSpPr>
            <p:cNvPr id="15" name="object 15"/>
            <p:cNvSpPr/>
            <p:nvPr/>
          </p:nvSpPr>
          <p:spPr>
            <a:xfrm>
              <a:off x="2138172" y="4604003"/>
              <a:ext cx="751840" cy="751840"/>
            </a:xfrm>
            <a:custGeom>
              <a:avLst/>
              <a:gdLst/>
              <a:ahLst/>
              <a:cxnLst/>
              <a:rect l="l" t="t" r="r" b="b"/>
              <a:pathLst>
                <a:path w="751839" h="751839">
                  <a:moveTo>
                    <a:pt x="375665" y="0"/>
                  </a:moveTo>
                  <a:lnTo>
                    <a:pt x="328534" y="2926"/>
                  </a:lnTo>
                  <a:lnTo>
                    <a:pt x="283152" y="11470"/>
                  </a:lnTo>
                  <a:lnTo>
                    <a:pt x="239872" y="25281"/>
                  </a:lnTo>
                  <a:lnTo>
                    <a:pt x="199044" y="44006"/>
                  </a:lnTo>
                  <a:lnTo>
                    <a:pt x="161020" y="67294"/>
                  </a:lnTo>
                  <a:lnTo>
                    <a:pt x="126153" y="94794"/>
                  </a:lnTo>
                  <a:lnTo>
                    <a:pt x="94794" y="126153"/>
                  </a:lnTo>
                  <a:lnTo>
                    <a:pt x="67294" y="161020"/>
                  </a:lnTo>
                  <a:lnTo>
                    <a:pt x="44006" y="199044"/>
                  </a:lnTo>
                  <a:lnTo>
                    <a:pt x="25281" y="239872"/>
                  </a:lnTo>
                  <a:lnTo>
                    <a:pt x="11470" y="283152"/>
                  </a:lnTo>
                  <a:lnTo>
                    <a:pt x="2926" y="328534"/>
                  </a:lnTo>
                  <a:lnTo>
                    <a:pt x="0" y="375666"/>
                  </a:lnTo>
                  <a:lnTo>
                    <a:pt x="2926" y="422772"/>
                  </a:lnTo>
                  <a:lnTo>
                    <a:pt x="11470" y="468137"/>
                  </a:lnTo>
                  <a:lnTo>
                    <a:pt x="25281" y="511407"/>
                  </a:lnTo>
                  <a:lnTo>
                    <a:pt x="44006" y="552231"/>
                  </a:lnTo>
                  <a:lnTo>
                    <a:pt x="67294" y="590255"/>
                  </a:lnTo>
                  <a:lnTo>
                    <a:pt x="94794" y="625127"/>
                  </a:lnTo>
                  <a:lnTo>
                    <a:pt x="126153" y="656493"/>
                  </a:lnTo>
                  <a:lnTo>
                    <a:pt x="161020" y="684002"/>
                  </a:lnTo>
                  <a:lnTo>
                    <a:pt x="199044" y="707300"/>
                  </a:lnTo>
                  <a:lnTo>
                    <a:pt x="239872" y="726035"/>
                  </a:lnTo>
                  <a:lnTo>
                    <a:pt x="283152" y="739853"/>
                  </a:lnTo>
                  <a:lnTo>
                    <a:pt x="328534" y="748403"/>
                  </a:lnTo>
                  <a:lnTo>
                    <a:pt x="375665" y="751332"/>
                  </a:lnTo>
                  <a:lnTo>
                    <a:pt x="422797" y="748403"/>
                  </a:lnTo>
                  <a:lnTo>
                    <a:pt x="468179" y="739853"/>
                  </a:lnTo>
                  <a:lnTo>
                    <a:pt x="511459" y="726035"/>
                  </a:lnTo>
                  <a:lnTo>
                    <a:pt x="552287" y="707300"/>
                  </a:lnTo>
                  <a:lnTo>
                    <a:pt x="590311" y="684002"/>
                  </a:lnTo>
                  <a:lnTo>
                    <a:pt x="625178" y="656493"/>
                  </a:lnTo>
                  <a:lnTo>
                    <a:pt x="656537" y="625127"/>
                  </a:lnTo>
                  <a:lnTo>
                    <a:pt x="684037" y="590255"/>
                  </a:lnTo>
                  <a:lnTo>
                    <a:pt x="707325" y="552231"/>
                  </a:lnTo>
                  <a:lnTo>
                    <a:pt x="726050" y="511407"/>
                  </a:lnTo>
                  <a:lnTo>
                    <a:pt x="739861" y="468137"/>
                  </a:lnTo>
                  <a:lnTo>
                    <a:pt x="748405" y="422772"/>
                  </a:lnTo>
                  <a:lnTo>
                    <a:pt x="751332" y="375666"/>
                  </a:lnTo>
                  <a:lnTo>
                    <a:pt x="748405" y="328534"/>
                  </a:lnTo>
                  <a:lnTo>
                    <a:pt x="739861" y="283152"/>
                  </a:lnTo>
                  <a:lnTo>
                    <a:pt x="726050" y="239872"/>
                  </a:lnTo>
                  <a:lnTo>
                    <a:pt x="707325" y="199044"/>
                  </a:lnTo>
                  <a:lnTo>
                    <a:pt x="684037" y="161020"/>
                  </a:lnTo>
                  <a:lnTo>
                    <a:pt x="656537" y="126153"/>
                  </a:lnTo>
                  <a:lnTo>
                    <a:pt x="625178" y="94794"/>
                  </a:lnTo>
                  <a:lnTo>
                    <a:pt x="590311" y="67294"/>
                  </a:lnTo>
                  <a:lnTo>
                    <a:pt x="552287" y="44006"/>
                  </a:lnTo>
                  <a:lnTo>
                    <a:pt x="511459" y="25281"/>
                  </a:lnTo>
                  <a:lnTo>
                    <a:pt x="468179" y="11470"/>
                  </a:lnTo>
                  <a:lnTo>
                    <a:pt x="422797" y="2926"/>
                  </a:lnTo>
                  <a:lnTo>
                    <a:pt x="375665" y="0"/>
                  </a:lnTo>
                  <a:close/>
                </a:path>
              </a:pathLst>
            </a:custGeom>
            <a:solidFill>
              <a:srgbClr val="D1E7F6"/>
            </a:solidFill>
          </p:spPr>
          <p:txBody>
            <a:bodyPr wrap="square" lIns="0" tIns="0" rIns="0" bIns="0" rtlCol="0"/>
            <a:lstStyle/>
            <a:p>
              <a:endParaRPr/>
            </a:p>
          </p:txBody>
        </p:sp>
        <p:sp>
          <p:nvSpPr>
            <p:cNvPr id="16" name="object 16"/>
            <p:cNvSpPr/>
            <p:nvPr/>
          </p:nvSpPr>
          <p:spPr>
            <a:xfrm>
              <a:off x="2258568" y="4712207"/>
              <a:ext cx="523240" cy="523240"/>
            </a:xfrm>
            <a:custGeom>
              <a:avLst/>
              <a:gdLst/>
              <a:ahLst/>
              <a:cxnLst/>
              <a:rect l="l" t="t" r="r" b="b"/>
              <a:pathLst>
                <a:path w="523239" h="523239">
                  <a:moveTo>
                    <a:pt x="261365" y="0"/>
                  </a:moveTo>
                  <a:lnTo>
                    <a:pt x="214371" y="4209"/>
                  </a:lnTo>
                  <a:lnTo>
                    <a:pt x="170146" y="16345"/>
                  </a:lnTo>
                  <a:lnTo>
                    <a:pt x="129427" y="35672"/>
                  </a:lnTo>
                  <a:lnTo>
                    <a:pt x="92950" y="61453"/>
                  </a:lnTo>
                  <a:lnTo>
                    <a:pt x="61453" y="92950"/>
                  </a:lnTo>
                  <a:lnTo>
                    <a:pt x="35672" y="129427"/>
                  </a:lnTo>
                  <a:lnTo>
                    <a:pt x="16345" y="170146"/>
                  </a:lnTo>
                  <a:lnTo>
                    <a:pt x="4209" y="214371"/>
                  </a:lnTo>
                  <a:lnTo>
                    <a:pt x="0" y="261366"/>
                  </a:lnTo>
                  <a:lnTo>
                    <a:pt x="4209" y="308326"/>
                  </a:lnTo>
                  <a:lnTo>
                    <a:pt x="16345" y="352534"/>
                  </a:lnTo>
                  <a:lnTo>
                    <a:pt x="35672" y="393248"/>
                  </a:lnTo>
                  <a:lnTo>
                    <a:pt x="61453" y="429729"/>
                  </a:lnTo>
                  <a:lnTo>
                    <a:pt x="92950" y="461236"/>
                  </a:lnTo>
                  <a:lnTo>
                    <a:pt x="129427" y="487030"/>
                  </a:lnTo>
                  <a:lnTo>
                    <a:pt x="170146" y="506371"/>
                  </a:lnTo>
                  <a:lnTo>
                    <a:pt x="214371" y="518518"/>
                  </a:lnTo>
                  <a:lnTo>
                    <a:pt x="261365" y="522732"/>
                  </a:lnTo>
                  <a:lnTo>
                    <a:pt x="308326" y="518518"/>
                  </a:lnTo>
                  <a:lnTo>
                    <a:pt x="352534" y="506371"/>
                  </a:lnTo>
                  <a:lnTo>
                    <a:pt x="393248" y="487030"/>
                  </a:lnTo>
                  <a:lnTo>
                    <a:pt x="429729" y="461236"/>
                  </a:lnTo>
                  <a:lnTo>
                    <a:pt x="461236" y="429729"/>
                  </a:lnTo>
                  <a:lnTo>
                    <a:pt x="487030" y="393248"/>
                  </a:lnTo>
                  <a:lnTo>
                    <a:pt x="506371" y="352534"/>
                  </a:lnTo>
                  <a:lnTo>
                    <a:pt x="518518" y="308326"/>
                  </a:lnTo>
                  <a:lnTo>
                    <a:pt x="522731" y="261366"/>
                  </a:lnTo>
                  <a:lnTo>
                    <a:pt x="518518" y="214371"/>
                  </a:lnTo>
                  <a:lnTo>
                    <a:pt x="506371" y="170146"/>
                  </a:lnTo>
                  <a:lnTo>
                    <a:pt x="487030" y="129427"/>
                  </a:lnTo>
                  <a:lnTo>
                    <a:pt x="461236" y="92950"/>
                  </a:lnTo>
                  <a:lnTo>
                    <a:pt x="429729" y="61453"/>
                  </a:lnTo>
                  <a:lnTo>
                    <a:pt x="393248" y="35672"/>
                  </a:lnTo>
                  <a:lnTo>
                    <a:pt x="352534" y="16345"/>
                  </a:lnTo>
                  <a:lnTo>
                    <a:pt x="308326" y="4209"/>
                  </a:lnTo>
                  <a:lnTo>
                    <a:pt x="261365" y="0"/>
                  </a:lnTo>
                  <a:close/>
                </a:path>
              </a:pathLst>
            </a:custGeom>
            <a:solidFill>
              <a:srgbClr val="2583C5"/>
            </a:solidFill>
          </p:spPr>
          <p:txBody>
            <a:bodyPr wrap="square" lIns="0" tIns="0" rIns="0" bIns="0" rtlCol="0"/>
            <a:lstStyle/>
            <a:p>
              <a:endParaRPr/>
            </a:p>
          </p:txBody>
        </p:sp>
      </p:grpSp>
      <p:sp>
        <p:nvSpPr>
          <p:cNvPr id="17" name="object 17"/>
          <p:cNvSpPr txBox="1"/>
          <p:nvPr/>
        </p:nvSpPr>
        <p:spPr>
          <a:xfrm>
            <a:off x="2448814" y="4802835"/>
            <a:ext cx="141605" cy="331470"/>
          </a:xfrm>
          <a:prstGeom prst="rect">
            <a:avLst/>
          </a:prstGeom>
        </p:spPr>
        <p:txBody>
          <a:bodyPr vert="horz" wrap="square" lIns="0" tIns="13335" rIns="0" bIns="0" rtlCol="0">
            <a:spAutoFit/>
          </a:bodyPr>
          <a:lstStyle/>
          <a:p>
            <a:pPr marL="12700">
              <a:lnSpc>
                <a:spcPct val="100000"/>
              </a:lnSpc>
              <a:spcBef>
                <a:spcPts val="105"/>
              </a:spcBef>
            </a:pPr>
            <a:r>
              <a:rPr sz="2000" b="1" spc="-200" dirty="0">
                <a:solidFill>
                  <a:srgbClr val="FFFFFF"/>
                </a:solidFill>
                <a:latin typeface="Arial"/>
                <a:cs typeface="Arial"/>
              </a:rPr>
              <a:t>9</a:t>
            </a:r>
            <a:endParaRPr sz="2000">
              <a:latin typeface="Arial"/>
              <a:cs typeface="Arial"/>
            </a:endParaRPr>
          </a:p>
        </p:txBody>
      </p:sp>
      <p:grpSp>
        <p:nvGrpSpPr>
          <p:cNvPr id="18" name="object 18"/>
          <p:cNvGrpSpPr/>
          <p:nvPr/>
        </p:nvGrpSpPr>
        <p:grpSpPr>
          <a:xfrm>
            <a:off x="2138172" y="5574791"/>
            <a:ext cx="751840" cy="753110"/>
            <a:chOff x="2138172" y="5574791"/>
            <a:chExt cx="751840" cy="753110"/>
          </a:xfrm>
        </p:grpSpPr>
        <p:sp>
          <p:nvSpPr>
            <p:cNvPr id="19" name="object 19"/>
            <p:cNvSpPr/>
            <p:nvPr/>
          </p:nvSpPr>
          <p:spPr>
            <a:xfrm>
              <a:off x="2138172" y="5574791"/>
              <a:ext cx="751840" cy="753110"/>
            </a:xfrm>
            <a:custGeom>
              <a:avLst/>
              <a:gdLst/>
              <a:ahLst/>
              <a:cxnLst/>
              <a:rect l="l" t="t" r="r" b="b"/>
              <a:pathLst>
                <a:path w="751839" h="753110">
                  <a:moveTo>
                    <a:pt x="375665" y="0"/>
                  </a:moveTo>
                  <a:lnTo>
                    <a:pt x="328534" y="2932"/>
                  </a:lnTo>
                  <a:lnTo>
                    <a:pt x="283152" y="11494"/>
                  </a:lnTo>
                  <a:lnTo>
                    <a:pt x="239872" y="25334"/>
                  </a:lnTo>
                  <a:lnTo>
                    <a:pt x="199044" y="44098"/>
                  </a:lnTo>
                  <a:lnTo>
                    <a:pt x="161020" y="67433"/>
                  </a:lnTo>
                  <a:lnTo>
                    <a:pt x="126153" y="94989"/>
                  </a:lnTo>
                  <a:lnTo>
                    <a:pt x="94794" y="126411"/>
                  </a:lnTo>
                  <a:lnTo>
                    <a:pt x="67294" y="161348"/>
                  </a:lnTo>
                  <a:lnTo>
                    <a:pt x="44006" y="199446"/>
                  </a:lnTo>
                  <a:lnTo>
                    <a:pt x="25281" y="240353"/>
                  </a:lnTo>
                  <a:lnTo>
                    <a:pt x="11470" y="283716"/>
                  </a:lnTo>
                  <a:lnTo>
                    <a:pt x="2926" y="329184"/>
                  </a:lnTo>
                  <a:lnTo>
                    <a:pt x="0" y="376402"/>
                  </a:lnTo>
                  <a:lnTo>
                    <a:pt x="2926" y="423619"/>
                  </a:lnTo>
                  <a:lnTo>
                    <a:pt x="11470" y="469085"/>
                  </a:lnTo>
                  <a:lnTo>
                    <a:pt x="25281" y="512450"/>
                  </a:lnTo>
                  <a:lnTo>
                    <a:pt x="44006" y="553359"/>
                  </a:lnTo>
                  <a:lnTo>
                    <a:pt x="67294" y="591460"/>
                  </a:lnTo>
                  <a:lnTo>
                    <a:pt x="94794" y="626399"/>
                  </a:lnTo>
                  <a:lnTo>
                    <a:pt x="126153" y="657825"/>
                  </a:lnTo>
                  <a:lnTo>
                    <a:pt x="161020" y="685384"/>
                  </a:lnTo>
                  <a:lnTo>
                    <a:pt x="199044" y="708724"/>
                  </a:lnTo>
                  <a:lnTo>
                    <a:pt x="239872" y="727491"/>
                  </a:lnTo>
                  <a:lnTo>
                    <a:pt x="283152" y="741333"/>
                  </a:lnTo>
                  <a:lnTo>
                    <a:pt x="328534" y="749897"/>
                  </a:lnTo>
                  <a:lnTo>
                    <a:pt x="375665" y="752830"/>
                  </a:lnTo>
                  <a:lnTo>
                    <a:pt x="422797" y="749897"/>
                  </a:lnTo>
                  <a:lnTo>
                    <a:pt x="468179" y="741333"/>
                  </a:lnTo>
                  <a:lnTo>
                    <a:pt x="511459" y="727491"/>
                  </a:lnTo>
                  <a:lnTo>
                    <a:pt x="552287" y="708724"/>
                  </a:lnTo>
                  <a:lnTo>
                    <a:pt x="590311" y="685384"/>
                  </a:lnTo>
                  <a:lnTo>
                    <a:pt x="625178" y="657825"/>
                  </a:lnTo>
                  <a:lnTo>
                    <a:pt x="656537" y="626399"/>
                  </a:lnTo>
                  <a:lnTo>
                    <a:pt x="684037" y="591460"/>
                  </a:lnTo>
                  <a:lnTo>
                    <a:pt x="707325" y="553359"/>
                  </a:lnTo>
                  <a:lnTo>
                    <a:pt x="726050" y="512450"/>
                  </a:lnTo>
                  <a:lnTo>
                    <a:pt x="739861" y="469085"/>
                  </a:lnTo>
                  <a:lnTo>
                    <a:pt x="748405" y="423619"/>
                  </a:lnTo>
                  <a:lnTo>
                    <a:pt x="751332" y="376402"/>
                  </a:lnTo>
                  <a:lnTo>
                    <a:pt x="748405" y="329184"/>
                  </a:lnTo>
                  <a:lnTo>
                    <a:pt x="739861" y="283716"/>
                  </a:lnTo>
                  <a:lnTo>
                    <a:pt x="726050" y="240353"/>
                  </a:lnTo>
                  <a:lnTo>
                    <a:pt x="707325" y="199446"/>
                  </a:lnTo>
                  <a:lnTo>
                    <a:pt x="684037" y="161348"/>
                  </a:lnTo>
                  <a:lnTo>
                    <a:pt x="656537" y="126411"/>
                  </a:lnTo>
                  <a:lnTo>
                    <a:pt x="625178" y="94989"/>
                  </a:lnTo>
                  <a:lnTo>
                    <a:pt x="590311" y="67433"/>
                  </a:lnTo>
                  <a:lnTo>
                    <a:pt x="552287" y="44098"/>
                  </a:lnTo>
                  <a:lnTo>
                    <a:pt x="511459" y="25334"/>
                  </a:lnTo>
                  <a:lnTo>
                    <a:pt x="468179" y="11494"/>
                  </a:lnTo>
                  <a:lnTo>
                    <a:pt x="422797" y="2932"/>
                  </a:lnTo>
                  <a:lnTo>
                    <a:pt x="375665" y="0"/>
                  </a:lnTo>
                  <a:close/>
                </a:path>
              </a:pathLst>
            </a:custGeom>
            <a:solidFill>
              <a:srgbClr val="D1E7F6"/>
            </a:solidFill>
          </p:spPr>
          <p:txBody>
            <a:bodyPr wrap="square" lIns="0" tIns="0" rIns="0" bIns="0" rtlCol="0"/>
            <a:lstStyle/>
            <a:p>
              <a:endParaRPr/>
            </a:p>
          </p:txBody>
        </p:sp>
        <p:sp>
          <p:nvSpPr>
            <p:cNvPr id="20" name="object 20"/>
            <p:cNvSpPr/>
            <p:nvPr/>
          </p:nvSpPr>
          <p:spPr>
            <a:xfrm>
              <a:off x="2252472" y="5689066"/>
              <a:ext cx="523240" cy="524510"/>
            </a:xfrm>
            <a:custGeom>
              <a:avLst/>
              <a:gdLst/>
              <a:ahLst/>
              <a:cxnLst/>
              <a:rect l="l" t="t" r="r" b="b"/>
              <a:pathLst>
                <a:path w="523239" h="524510">
                  <a:moveTo>
                    <a:pt x="261365" y="0"/>
                  </a:moveTo>
                  <a:lnTo>
                    <a:pt x="214371" y="4223"/>
                  </a:lnTo>
                  <a:lnTo>
                    <a:pt x="170146" y="16399"/>
                  </a:lnTo>
                  <a:lnTo>
                    <a:pt x="129427" y="35788"/>
                  </a:lnTo>
                  <a:lnTo>
                    <a:pt x="92950" y="61649"/>
                  </a:lnTo>
                  <a:lnTo>
                    <a:pt x="61453" y="93243"/>
                  </a:lnTo>
                  <a:lnTo>
                    <a:pt x="35672" y="129827"/>
                  </a:lnTo>
                  <a:lnTo>
                    <a:pt x="16345" y="170663"/>
                  </a:lnTo>
                  <a:lnTo>
                    <a:pt x="4209" y="215010"/>
                  </a:lnTo>
                  <a:lnTo>
                    <a:pt x="0" y="262128"/>
                  </a:lnTo>
                  <a:lnTo>
                    <a:pt x="4209" y="309245"/>
                  </a:lnTo>
                  <a:lnTo>
                    <a:pt x="16345" y="353592"/>
                  </a:lnTo>
                  <a:lnTo>
                    <a:pt x="35672" y="394428"/>
                  </a:lnTo>
                  <a:lnTo>
                    <a:pt x="61453" y="431012"/>
                  </a:lnTo>
                  <a:lnTo>
                    <a:pt x="92950" y="462606"/>
                  </a:lnTo>
                  <a:lnTo>
                    <a:pt x="129427" y="488467"/>
                  </a:lnTo>
                  <a:lnTo>
                    <a:pt x="170146" y="507856"/>
                  </a:lnTo>
                  <a:lnTo>
                    <a:pt x="214371" y="520032"/>
                  </a:lnTo>
                  <a:lnTo>
                    <a:pt x="261365" y="524256"/>
                  </a:lnTo>
                  <a:lnTo>
                    <a:pt x="308326" y="520032"/>
                  </a:lnTo>
                  <a:lnTo>
                    <a:pt x="352534" y="507856"/>
                  </a:lnTo>
                  <a:lnTo>
                    <a:pt x="393248" y="488467"/>
                  </a:lnTo>
                  <a:lnTo>
                    <a:pt x="429729" y="462606"/>
                  </a:lnTo>
                  <a:lnTo>
                    <a:pt x="461236" y="431012"/>
                  </a:lnTo>
                  <a:lnTo>
                    <a:pt x="487030" y="394428"/>
                  </a:lnTo>
                  <a:lnTo>
                    <a:pt x="506371" y="353592"/>
                  </a:lnTo>
                  <a:lnTo>
                    <a:pt x="518518" y="309245"/>
                  </a:lnTo>
                  <a:lnTo>
                    <a:pt x="522731" y="262128"/>
                  </a:lnTo>
                  <a:lnTo>
                    <a:pt x="518518" y="215010"/>
                  </a:lnTo>
                  <a:lnTo>
                    <a:pt x="506371" y="170663"/>
                  </a:lnTo>
                  <a:lnTo>
                    <a:pt x="487030" y="129827"/>
                  </a:lnTo>
                  <a:lnTo>
                    <a:pt x="461236" y="93243"/>
                  </a:lnTo>
                  <a:lnTo>
                    <a:pt x="429729" y="61649"/>
                  </a:lnTo>
                  <a:lnTo>
                    <a:pt x="393248" y="35788"/>
                  </a:lnTo>
                  <a:lnTo>
                    <a:pt x="352534" y="16399"/>
                  </a:lnTo>
                  <a:lnTo>
                    <a:pt x="308326" y="4223"/>
                  </a:lnTo>
                  <a:lnTo>
                    <a:pt x="261365" y="0"/>
                  </a:lnTo>
                  <a:close/>
                </a:path>
              </a:pathLst>
            </a:custGeom>
            <a:solidFill>
              <a:srgbClr val="2583C5"/>
            </a:solidFill>
          </p:spPr>
          <p:txBody>
            <a:bodyPr wrap="square" lIns="0" tIns="0" rIns="0" bIns="0" rtlCol="0"/>
            <a:lstStyle/>
            <a:p>
              <a:endParaRPr/>
            </a:p>
          </p:txBody>
        </p:sp>
      </p:grpSp>
      <p:sp>
        <p:nvSpPr>
          <p:cNvPr id="21" name="object 21"/>
          <p:cNvSpPr txBox="1"/>
          <p:nvPr/>
        </p:nvSpPr>
        <p:spPr>
          <a:xfrm>
            <a:off x="2384551" y="5781243"/>
            <a:ext cx="257175" cy="330835"/>
          </a:xfrm>
          <a:prstGeom prst="rect">
            <a:avLst/>
          </a:prstGeom>
        </p:spPr>
        <p:txBody>
          <a:bodyPr vert="horz" wrap="square" lIns="0" tIns="12700" rIns="0" bIns="0" rtlCol="0">
            <a:spAutoFit/>
          </a:bodyPr>
          <a:lstStyle/>
          <a:p>
            <a:pPr marL="12700">
              <a:lnSpc>
                <a:spcPct val="100000"/>
              </a:lnSpc>
              <a:spcBef>
                <a:spcPts val="100"/>
              </a:spcBef>
            </a:pPr>
            <a:r>
              <a:rPr sz="2000" b="1" spc="-204" dirty="0">
                <a:solidFill>
                  <a:srgbClr val="FFFFFF"/>
                </a:solidFill>
                <a:latin typeface="Arial"/>
                <a:cs typeface="Arial"/>
              </a:rPr>
              <a:t>10</a:t>
            </a:r>
            <a:endParaRPr sz="2000">
              <a:latin typeface="Arial"/>
              <a:cs typeface="Arial"/>
            </a:endParaRPr>
          </a:p>
        </p:txBody>
      </p:sp>
      <p:sp>
        <p:nvSpPr>
          <p:cNvPr id="22" name="object 22"/>
          <p:cNvSpPr/>
          <p:nvPr/>
        </p:nvSpPr>
        <p:spPr>
          <a:xfrm>
            <a:off x="9143" y="0"/>
            <a:ext cx="12183110" cy="1343025"/>
          </a:xfrm>
          <a:custGeom>
            <a:avLst/>
            <a:gdLst/>
            <a:ahLst/>
            <a:cxnLst/>
            <a:rect l="l" t="t" r="r" b="b"/>
            <a:pathLst>
              <a:path w="12183110" h="1343025">
                <a:moveTo>
                  <a:pt x="0" y="1342644"/>
                </a:moveTo>
                <a:lnTo>
                  <a:pt x="12182856" y="1342644"/>
                </a:lnTo>
                <a:lnTo>
                  <a:pt x="12182856" y="0"/>
                </a:lnTo>
                <a:lnTo>
                  <a:pt x="0" y="0"/>
                </a:lnTo>
                <a:lnTo>
                  <a:pt x="0" y="1342644"/>
                </a:lnTo>
                <a:close/>
              </a:path>
            </a:pathLst>
          </a:custGeom>
          <a:solidFill>
            <a:srgbClr val="2583C5"/>
          </a:solidFill>
        </p:spPr>
        <p:txBody>
          <a:bodyPr wrap="square" lIns="0" tIns="0" rIns="0" bIns="0" rtlCol="0"/>
          <a:lstStyle/>
          <a:p>
            <a:endParaRPr/>
          </a:p>
        </p:txBody>
      </p:sp>
      <p:sp>
        <p:nvSpPr>
          <p:cNvPr id="23" name="object 23"/>
          <p:cNvSpPr txBox="1"/>
          <p:nvPr/>
        </p:nvSpPr>
        <p:spPr>
          <a:xfrm>
            <a:off x="3082798" y="1866391"/>
            <a:ext cx="7185659" cy="391160"/>
          </a:xfrm>
          <a:prstGeom prst="rect">
            <a:avLst/>
          </a:prstGeom>
        </p:spPr>
        <p:txBody>
          <a:bodyPr vert="horz" wrap="square" lIns="0" tIns="12700" rIns="0" bIns="0" rtlCol="0">
            <a:spAutoFit/>
          </a:bodyPr>
          <a:lstStyle/>
          <a:p>
            <a:pPr marL="12700">
              <a:lnSpc>
                <a:spcPct val="100000"/>
              </a:lnSpc>
              <a:spcBef>
                <a:spcPts val="100"/>
              </a:spcBef>
            </a:pPr>
            <a:r>
              <a:rPr sz="2400" b="1" spc="-204" dirty="0">
                <a:latin typeface="Tahoma"/>
                <a:cs typeface="Tahoma"/>
              </a:rPr>
              <a:t>Which</a:t>
            </a:r>
            <a:r>
              <a:rPr sz="2400" b="1" spc="-60" dirty="0">
                <a:latin typeface="Tahoma"/>
                <a:cs typeface="Tahoma"/>
              </a:rPr>
              <a:t> </a:t>
            </a:r>
            <a:r>
              <a:rPr sz="2400" b="1" spc="-180" dirty="0">
                <a:latin typeface="Tahoma"/>
                <a:cs typeface="Tahoma"/>
              </a:rPr>
              <a:t>company</a:t>
            </a:r>
            <a:r>
              <a:rPr sz="2400" b="1" spc="-65" dirty="0">
                <a:latin typeface="Tahoma"/>
                <a:cs typeface="Tahoma"/>
              </a:rPr>
              <a:t> </a:t>
            </a:r>
            <a:r>
              <a:rPr sz="2400" b="1" spc="-60" dirty="0">
                <a:latin typeface="Tahoma"/>
                <a:cs typeface="Tahoma"/>
              </a:rPr>
              <a:t>is</a:t>
            </a:r>
            <a:r>
              <a:rPr sz="2400" b="1" spc="-50" dirty="0">
                <a:latin typeface="Tahoma"/>
                <a:cs typeface="Tahoma"/>
              </a:rPr>
              <a:t> </a:t>
            </a:r>
            <a:r>
              <a:rPr sz="2400" b="1" spc="-165" dirty="0">
                <a:latin typeface="Tahoma"/>
                <a:cs typeface="Tahoma"/>
              </a:rPr>
              <a:t>providing</a:t>
            </a:r>
            <a:r>
              <a:rPr sz="2400" b="1" spc="-60" dirty="0">
                <a:latin typeface="Tahoma"/>
                <a:cs typeface="Tahoma"/>
              </a:rPr>
              <a:t> </a:t>
            </a:r>
            <a:r>
              <a:rPr sz="2400" b="1" spc="-155" dirty="0">
                <a:latin typeface="Tahoma"/>
                <a:cs typeface="Tahoma"/>
              </a:rPr>
              <a:t>highest</a:t>
            </a:r>
            <a:r>
              <a:rPr sz="2400" b="1" spc="-60" dirty="0">
                <a:latin typeface="Tahoma"/>
                <a:cs typeface="Tahoma"/>
              </a:rPr>
              <a:t> </a:t>
            </a:r>
            <a:r>
              <a:rPr sz="2400" b="1" spc="-170" dirty="0">
                <a:latin typeface="Tahoma"/>
                <a:cs typeface="Tahoma"/>
              </a:rPr>
              <a:t>number</a:t>
            </a:r>
            <a:r>
              <a:rPr sz="2400" b="1" spc="-65" dirty="0">
                <a:latin typeface="Tahoma"/>
                <a:cs typeface="Tahoma"/>
              </a:rPr>
              <a:t> </a:t>
            </a:r>
            <a:r>
              <a:rPr sz="2400" b="1" spc="-170" dirty="0">
                <a:latin typeface="Tahoma"/>
                <a:cs typeface="Tahoma"/>
              </a:rPr>
              <a:t>of</a:t>
            </a:r>
            <a:r>
              <a:rPr sz="2400" b="1" spc="-50" dirty="0">
                <a:latin typeface="Tahoma"/>
                <a:cs typeface="Tahoma"/>
              </a:rPr>
              <a:t> </a:t>
            </a:r>
            <a:r>
              <a:rPr sz="2400" b="1" spc="-190" dirty="0">
                <a:latin typeface="Tahoma"/>
                <a:cs typeface="Tahoma"/>
              </a:rPr>
              <a:t>jobs?</a:t>
            </a:r>
            <a:endParaRPr sz="2400">
              <a:latin typeface="Tahoma"/>
              <a:cs typeface="Tahoma"/>
            </a:endParaRPr>
          </a:p>
        </p:txBody>
      </p:sp>
      <p:sp>
        <p:nvSpPr>
          <p:cNvPr id="24" name="object 24"/>
          <p:cNvSpPr txBox="1"/>
          <p:nvPr/>
        </p:nvSpPr>
        <p:spPr>
          <a:xfrm>
            <a:off x="3082798" y="2800858"/>
            <a:ext cx="6384925" cy="391160"/>
          </a:xfrm>
          <a:prstGeom prst="rect">
            <a:avLst/>
          </a:prstGeom>
        </p:spPr>
        <p:txBody>
          <a:bodyPr vert="horz" wrap="square" lIns="0" tIns="12700" rIns="0" bIns="0" rtlCol="0">
            <a:spAutoFit/>
          </a:bodyPr>
          <a:lstStyle/>
          <a:p>
            <a:pPr marL="12700">
              <a:lnSpc>
                <a:spcPct val="100000"/>
              </a:lnSpc>
              <a:spcBef>
                <a:spcPts val="100"/>
              </a:spcBef>
            </a:pPr>
            <a:r>
              <a:rPr sz="2400" b="1" spc="-204" dirty="0">
                <a:latin typeface="Tahoma"/>
                <a:cs typeface="Tahoma"/>
              </a:rPr>
              <a:t>Which</a:t>
            </a:r>
            <a:r>
              <a:rPr sz="2400" b="1" spc="-60" dirty="0">
                <a:latin typeface="Tahoma"/>
                <a:cs typeface="Tahoma"/>
              </a:rPr>
              <a:t> </a:t>
            </a:r>
            <a:r>
              <a:rPr sz="2400" b="1" spc="-190" dirty="0">
                <a:latin typeface="Tahoma"/>
                <a:cs typeface="Tahoma"/>
              </a:rPr>
              <a:t>domain</a:t>
            </a:r>
            <a:r>
              <a:rPr sz="2400" b="1" spc="-60" dirty="0">
                <a:latin typeface="Tahoma"/>
                <a:cs typeface="Tahoma"/>
              </a:rPr>
              <a:t> </a:t>
            </a:r>
            <a:r>
              <a:rPr sz="2400" b="1" spc="-120" dirty="0">
                <a:latin typeface="Tahoma"/>
                <a:cs typeface="Tahoma"/>
              </a:rPr>
              <a:t>has</a:t>
            </a:r>
            <a:r>
              <a:rPr sz="2400" b="1" spc="-60" dirty="0">
                <a:latin typeface="Tahoma"/>
                <a:cs typeface="Tahoma"/>
              </a:rPr>
              <a:t> </a:t>
            </a:r>
            <a:r>
              <a:rPr sz="2400" b="1" spc="-185" dirty="0">
                <a:latin typeface="Tahoma"/>
                <a:cs typeface="Tahoma"/>
              </a:rPr>
              <a:t>th</a:t>
            </a:r>
            <a:r>
              <a:rPr sz="2400" b="1" spc="-200" dirty="0">
                <a:latin typeface="Tahoma"/>
                <a:cs typeface="Tahoma"/>
              </a:rPr>
              <a:t>e</a:t>
            </a:r>
            <a:r>
              <a:rPr sz="2400" b="1" spc="-45" dirty="0">
                <a:latin typeface="Tahoma"/>
                <a:cs typeface="Tahoma"/>
              </a:rPr>
              <a:t> </a:t>
            </a:r>
            <a:r>
              <a:rPr sz="2400" b="1" spc="-155" dirty="0">
                <a:latin typeface="Tahoma"/>
                <a:cs typeface="Tahoma"/>
              </a:rPr>
              <a:t>highest</a:t>
            </a:r>
            <a:r>
              <a:rPr sz="2400" b="1" spc="-60" dirty="0">
                <a:latin typeface="Tahoma"/>
                <a:cs typeface="Tahoma"/>
              </a:rPr>
              <a:t> </a:t>
            </a:r>
            <a:r>
              <a:rPr sz="2400" b="1" spc="-195" dirty="0">
                <a:latin typeface="Tahoma"/>
                <a:cs typeface="Tahoma"/>
              </a:rPr>
              <a:t>n</a:t>
            </a:r>
            <a:r>
              <a:rPr sz="2400" b="1" spc="-180" dirty="0">
                <a:latin typeface="Tahoma"/>
                <a:cs typeface="Tahoma"/>
              </a:rPr>
              <a:t>umbe</a:t>
            </a:r>
            <a:r>
              <a:rPr sz="2400" b="1" spc="-110" dirty="0">
                <a:latin typeface="Tahoma"/>
                <a:cs typeface="Tahoma"/>
              </a:rPr>
              <a:t>r</a:t>
            </a:r>
            <a:r>
              <a:rPr sz="2400" b="1" spc="-70" dirty="0">
                <a:latin typeface="Tahoma"/>
                <a:cs typeface="Tahoma"/>
              </a:rPr>
              <a:t> </a:t>
            </a:r>
            <a:r>
              <a:rPr sz="2400" b="1" spc="-170" dirty="0">
                <a:latin typeface="Tahoma"/>
                <a:cs typeface="Tahoma"/>
              </a:rPr>
              <a:t>of</a:t>
            </a:r>
            <a:r>
              <a:rPr sz="2400" b="1" spc="-50" dirty="0">
                <a:latin typeface="Tahoma"/>
                <a:cs typeface="Tahoma"/>
              </a:rPr>
              <a:t> </a:t>
            </a:r>
            <a:r>
              <a:rPr sz="2400" b="1" spc="-195" dirty="0">
                <a:latin typeface="Tahoma"/>
                <a:cs typeface="Tahoma"/>
              </a:rPr>
              <a:t>jo</a:t>
            </a:r>
            <a:r>
              <a:rPr sz="2400" b="1" spc="-240" dirty="0">
                <a:latin typeface="Tahoma"/>
                <a:cs typeface="Tahoma"/>
              </a:rPr>
              <a:t>b</a:t>
            </a:r>
            <a:r>
              <a:rPr sz="2400" b="1" spc="-160" dirty="0">
                <a:latin typeface="Tahoma"/>
                <a:cs typeface="Tahoma"/>
              </a:rPr>
              <a:t>s?</a:t>
            </a:r>
            <a:endParaRPr sz="2400" dirty="0">
              <a:latin typeface="Tahoma"/>
              <a:cs typeface="Tahoma"/>
            </a:endParaRPr>
          </a:p>
        </p:txBody>
      </p:sp>
      <p:sp>
        <p:nvSpPr>
          <p:cNvPr id="25" name="object 25"/>
          <p:cNvSpPr txBox="1"/>
          <p:nvPr/>
        </p:nvSpPr>
        <p:spPr>
          <a:xfrm>
            <a:off x="3082798" y="4805629"/>
            <a:ext cx="6779259" cy="391795"/>
          </a:xfrm>
          <a:prstGeom prst="rect">
            <a:avLst/>
          </a:prstGeom>
        </p:spPr>
        <p:txBody>
          <a:bodyPr vert="horz" wrap="square" lIns="0" tIns="12700" rIns="0" bIns="0" rtlCol="0">
            <a:spAutoFit/>
          </a:bodyPr>
          <a:lstStyle/>
          <a:p>
            <a:pPr marL="12700">
              <a:lnSpc>
                <a:spcPct val="100000"/>
              </a:lnSpc>
              <a:spcBef>
                <a:spcPts val="100"/>
              </a:spcBef>
            </a:pPr>
            <a:r>
              <a:rPr sz="2400" b="1" spc="-290" dirty="0">
                <a:latin typeface="Tahoma"/>
                <a:cs typeface="Tahoma"/>
              </a:rPr>
              <a:t>Wh</a:t>
            </a:r>
            <a:r>
              <a:rPr sz="2400" b="1" spc="-225" dirty="0">
                <a:latin typeface="Tahoma"/>
                <a:cs typeface="Tahoma"/>
              </a:rPr>
              <a:t>a</a:t>
            </a:r>
            <a:r>
              <a:rPr sz="2400" b="1" spc="-215" dirty="0">
                <a:latin typeface="Tahoma"/>
                <a:cs typeface="Tahoma"/>
              </a:rPr>
              <a:t>t</a:t>
            </a:r>
            <a:r>
              <a:rPr sz="2400" b="1" spc="-55" dirty="0">
                <a:latin typeface="Tahoma"/>
                <a:cs typeface="Tahoma"/>
              </a:rPr>
              <a:t> </a:t>
            </a:r>
            <a:r>
              <a:rPr sz="2400" b="1" spc="-110" dirty="0">
                <a:latin typeface="Tahoma"/>
                <a:cs typeface="Tahoma"/>
              </a:rPr>
              <a:t>a</a:t>
            </a:r>
            <a:r>
              <a:rPr sz="2400" b="1" spc="-90" dirty="0">
                <a:latin typeface="Tahoma"/>
                <a:cs typeface="Tahoma"/>
              </a:rPr>
              <a:t>r</a:t>
            </a:r>
            <a:r>
              <a:rPr sz="2400" b="1" spc="-140" dirty="0">
                <a:latin typeface="Tahoma"/>
                <a:cs typeface="Tahoma"/>
              </a:rPr>
              <a:t>e</a:t>
            </a:r>
            <a:r>
              <a:rPr sz="2400" b="1" spc="-55" dirty="0">
                <a:latin typeface="Tahoma"/>
                <a:cs typeface="Tahoma"/>
              </a:rPr>
              <a:t> </a:t>
            </a:r>
            <a:r>
              <a:rPr sz="2400" b="1" spc="-170" dirty="0">
                <a:latin typeface="Tahoma"/>
                <a:cs typeface="Tahoma"/>
              </a:rPr>
              <a:t>v</a:t>
            </a:r>
            <a:r>
              <a:rPr sz="2400" b="1" spc="-190" dirty="0">
                <a:latin typeface="Tahoma"/>
                <a:cs typeface="Tahoma"/>
              </a:rPr>
              <a:t>a</a:t>
            </a:r>
            <a:r>
              <a:rPr sz="2400" b="1" spc="-85" dirty="0">
                <a:latin typeface="Tahoma"/>
                <a:cs typeface="Tahoma"/>
              </a:rPr>
              <a:t>r</a:t>
            </a:r>
            <a:r>
              <a:rPr sz="2400" b="1" spc="-70" dirty="0">
                <a:latin typeface="Tahoma"/>
                <a:cs typeface="Tahoma"/>
              </a:rPr>
              <a:t>i</a:t>
            </a:r>
            <a:r>
              <a:rPr sz="2400" b="1" spc="-125" dirty="0">
                <a:latin typeface="Tahoma"/>
                <a:cs typeface="Tahoma"/>
              </a:rPr>
              <a:t>ous</a:t>
            </a:r>
            <a:r>
              <a:rPr sz="2400" b="1" spc="-40" dirty="0">
                <a:latin typeface="Tahoma"/>
                <a:cs typeface="Tahoma"/>
              </a:rPr>
              <a:t> </a:t>
            </a:r>
            <a:r>
              <a:rPr sz="2400" b="1" spc="-190" dirty="0">
                <a:latin typeface="Tahoma"/>
                <a:cs typeface="Tahoma"/>
              </a:rPr>
              <a:t>jo</a:t>
            </a:r>
            <a:r>
              <a:rPr sz="2400" b="1" spc="-240" dirty="0">
                <a:latin typeface="Tahoma"/>
                <a:cs typeface="Tahoma"/>
              </a:rPr>
              <a:t>b</a:t>
            </a:r>
            <a:r>
              <a:rPr sz="2400" b="1" spc="-60" dirty="0">
                <a:latin typeface="Tahoma"/>
                <a:cs typeface="Tahoma"/>
              </a:rPr>
              <a:t> </a:t>
            </a:r>
            <a:r>
              <a:rPr sz="2400" b="1" spc="-225" dirty="0">
                <a:latin typeface="Tahoma"/>
                <a:cs typeface="Tahoma"/>
              </a:rPr>
              <a:t>t</a:t>
            </a:r>
            <a:r>
              <a:rPr sz="2400" b="1" spc="-140" dirty="0">
                <a:latin typeface="Tahoma"/>
                <a:cs typeface="Tahoma"/>
              </a:rPr>
              <a:t>ypes</a:t>
            </a:r>
            <a:r>
              <a:rPr sz="2400" b="1" spc="-45" dirty="0">
                <a:latin typeface="Tahoma"/>
                <a:cs typeface="Tahoma"/>
              </a:rPr>
              <a:t> </a:t>
            </a:r>
            <a:r>
              <a:rPr sz="2400" b="1" spc="-114" dirty="0">
                <a:latin typeface="Tahoma"/>
                <a:cs typeface="Tahoma"/>
              </a:rPr>
              <a:t>for</a:t>
            </a:r>
            <a:r>
              <a:rPr sz="2400" b="1" spc="-60" dirty="0">
                <a:latin typeface="Tahoma"/>
                <a:cs typeface="Tahoma"/>
              </a:rPr>
              <a:t> </a:t>
            </a:r>
            <a:r>
              <a:rPr sz="2400" b="1" spc="-180" dirty="0">
                <a:latin typeface="Tahoma"/>
                <a:cs typeface="Tahoma"/>
              </a:rPr>
              <a:t>di</a:t>
            </a:r>
            <a:r>
              <a:rPr sz="2400" b="1" spc="-155" dirty="0">
                <a:latin typeface="Tahoma"/>
                <a:cs typeface="Tahoma"/>
              </a:rPr>
              <a:t>f</a:t>
            </a:r>
            <a:r>
              <a:rPr sz="2400" b="1" spc="-114" dirty="0">
                <a:latin typeface="Tahoma"/>
                <a:cs typeface="Tahoma"/>
              </a:rPr>
              <a:t>f</a:t>
            </a:r>
            <a:r>
              <a:rPr sz="2400" b="1" spc="-190" dirty="0">
                <a:latin typeface="Tahoma"/>
                <a:cs typeface="Tahoma"/>
              </a:rPr>
              <a:t>e</a:t>
            </a:r>
            <a:r>
              <a:rPr sz="2400" b="1" spc="-65" dirty="0">
                <a:latin typeface="Tahoma"/>
                <a:cs typeface="Tahoma"/>
              </a:rPr>
              <a:t>r</a:t>
            </a:r>
            <a:r>
              <a:rPr sz="2400" b="1" spc="-100" dirty="0">
                <a:latin typeface="Tahoma"/>
                <a:cs typeface="Tahoma"/>
              </a:rPr>
              <a:t>e</a:t>
            </a:r>
            <a:r>
              <a:rPr sz="2400" b="1" spc="-204" dirty="0">
                <a:latin typeface="Tahoma"/>
                <a:cs typeface="Tahoma"/>
              </a:rPr>
              <a:t>nt</a:t>
            </a:r>
            <a:r>
              <a:rPr sz="2400" b="1" spc="-25" dirty="0">
                <a:latin typeface="Tahoma"/>
                <a:cs typeface="Tahoma"/>
              </a:rPr>
              <a:t> </a:t>
            </a:r>
            <a:r>
              <a:rPr sz="2400" b="1" spc="-190" dirty="0">
                <a:latin typeface="Tahoma"/>
                <a:cs typeface="Tahoma"/>
              </a:rPr>
              <a:t>jo</a:t>
            </a:r>
            <a:r>
              <a:rPr sz="2400" b="1" spc="-240" dirty="0">
                <a:latin typeface="Tahoma"/>
                <a:cs typeface="Tahoma"/>
              </a:rPr>
              <a:t>b</a:t>
            </a:r>
            <a:r>
              <a:rPr sz="2400" b="1" spc="-60" dirty="0">
                <a:latin typeface="Tahoma"/>
                <a:cs typeface="Tahoma"/>
              </a:rPr>
              <a:t> </a:t>
            </a:r>
            <a:r>
              <a:rPr sz="2400" b="1" spc="-225" dirty="0">
                <a:latin typeface="Tahoma"/>
                <a:cs typeface="Tahoma"/>
              </a:rPr>
              <a:t>t</a:t>
            </a:r>
            <a:r>
              <a:rPr sz="2400" b="1" spc="-110" dirty="0">
                <a:latin typeface="Tahoma"/>
                <a:cs typeface="Tahoma"/>
              </a:rPr>
              <a:t>itl</a:t>
            </a:r>
            <a:r>
              <a:rPr sz="2400" b="1" spc="-195" dirty="0">
                <a:latin typeface="Tahoma"/>
                <a:cs typeface="Tahoma"/>
              </a:rPr>
              <a:t>e</a:t>
            </a:r>
            <a:r>
              <a:rPr sz="2400" b="1" spc="-160" dirty="0">
                <a:latin typeface="Tahoma"/>
                <a:cs typeface="Tahoma"/>
              </a:rPr>
              <a:t>s?</a:t>
            </a:r>
            <a:endParaRPr sz="2400" dirty="0">
              <a:latin typeface="Tahoma"/>
              <a:cs typeface="Tahoma"/>
            </a:endParaRPr>
          </a:p>
        </p:txBody>
      </p:sp>
      <p:sp>
        <p:nvSpPr>
          <p:cNvPr id="26" name="object 26"/>
          <p:cNvSpPr txBox="1"/>
          <p:nvPr/>
        </p:nvSpPr>
        <p:spPr>
          <a:xfrm>
            <a:off x="3082798" y="5722416"/>
            <a:ext cx="6351270" cy="391160"/>
          </a:xfrm>
          <a:prstGeom prst="rect">
            <a:avLst/>
          </a:prstGeom>
        </p:spPr>
        <p:txBody>
          <a:bodyPr vert="horz" wrap="square" lIns="0" tIns="12700" rIns="0" bIns="0" rtlCol="0">
            <a:spAutoFit/>
          </a:bodyPr>
          <a:lstStyle/>
          <a:p>
            <a:pPr marL="12700">
              <a:lnSpc>
                <a:spcPct val="100000"/>
              </a:lnSpc>
              <a:spcBef>
                <a:spcPts val="100"/>
              </a:spcBef>
            </a:pPr>
            <a:r>
              <a:rPr sz="2400" b="1" spc="-204" dirty="0">
                <a:latin typeface="Tahoma"/>
                <a:cs typeface="Tahoma"/>
              </a:rPr>
              <a:t>Which</a:t>
            </a:r>
            <a:r>
              <a:rPr sz="2400" b="1" spc="-60" dirty="0">
                <a:latin typeface="Tahoma"/>
                <a:cs typeface="Tahoma"/>
              </a:rPr>
              <a:t> </a:t>
            </a:r>
            <a:r>
              <a:rPr sz="2400" b="1" spc="-105" dirty="0">
                <a:latin typeface="Tahoma"/>
                <a:cs typeface="Tahoma"/>
              </a:rPr>
              <a:t>ar</a:t>
            </a:r>
            <a:r>
              <a:rPr sz="2400" b="1" spc="-114" dirty="0">
                <a:latin typeface="Tahoma"/>
                <a:cs typeface="Tahoma"/>
              </a:rPr>
              <a:t>e</a:t>
            </a:r>
            <a:r>
              <a:rPr sz="2400" b="1" spc="-55" dirty="0">
                <a:latin typeface="Tahoma"/>
                <a:cs typeface="Tahoma"/>
              </a:rPr>
              <a:t> </a:t>
            </a:r>
            <a:r>
              <a:rPr sz="2400" b="1" spc="-245" dirty="0">
                <a:latin typeface="Tahoma"/>
                <a:cs typeface="Tahoma"/>
              </a:rPr>
              <a:t>TO</a:t>
            </a:r>
            <a:r>
              <a:rPr sz="2400" b="1" spc="-225" dirty="0">
                <a:latin typeface="Tahoma"/>
                <a:cs typeface="Tahoma"/>
              </a:rPr>
              <a:t>P</a:t>
            </a:r>
            <a:r>
              <a:rPr sz="2400" b="1" spc="-60" dirty="0">
                <a:latin typeface="Tahoma"/>
                <a:cs typeface="Tahoma"/>
              </a:rPr>
              <a:t> </a:t>
            </a:r>
            <a:r>
              <a:rPr sz="2400" b="1" spc="-225" dirty="0">
                <a:latin typeface="Tahoma"/>
                <a:cs typeface="Tahoma"/>
              </a:rPr>
              <a:t>5</a:t>
            </a:r>
            <a:r>
              <a:rPr sz="2400" b="1" spc="-45" dirty="0">
                <a:latin typeface="Tahoma"/>
                <a:cs typeface="Tahoma"/>
              </a:rPr>
              <a:t> </a:t>
            </a:r>
            <a:r>
              <a:rPr sz="2400" b="1" spc="-155" dirty="0">
                <a:latin typeface="Tahoma"/>
                <a:cs typeface="Tahoma"/>
              </a:rPr>
              <a:t>companie</a:t>
            </a:r>
            <a:r>
              <a:rPr sz="2400" b="1" spc="-125" dirty="0">
                <a:latin typeface="Tahoma"/>
                <a:cs typeface="Tahoma"/>
              </a:rPr>
              <a:t>s</a:t>
            </a:r>
            <a:r>
              <a:rPr sz="2400" b="1" spc="-60" dirty="0">
                <a:latin typeface="Tahoma"/>
                <a:cs typeface="Tahoma"/>
              </a:rPr>
              <a:t> </a:t>
            </a:r>
            <a:r>
              <a:rPr sz="2400" b="1" spc="-280" dirty="0">
                <a:latin typeface="Tahoma"/>
                <a:cs typeface="Tahoma"/>
              </a:rPr>
              <a:t>w</a:t>
            </a:r>
            <a:r>
              <a:rPr sz="2400" b="1" spc="-180" dirty="0">
                <a:latin typeface="Tahoma"/>
                <a:cs typeface="Tahoma"/>
              </a:rPr>
              <a:t>ith</a:t>
            </a:r>
            <a:r>
              <a:rPr sz="2400" b="1" spc="-60" dirty="0">
                <a:latin typeface="Tahoma"/>
                <a:cs typeface="Tahoma"/>
              </a:rPr>
              <a:t> </a:t>
            </a:r>
            <a:r>
              <a:rPr sz="2400" b="1" spc="-155" dirty="0">
                <a:latin typeface="Tahoma"/>
                <a:cs typeface="Tahoma"/>
              </a:rPr>
              <a:t>highest</a:t>
            </a:r>
            <a:r>
              <a:rPr sz="2400" b="1" spc="-45" dirty="0">
                <a:latin typeface="Tahoma"/>
                <a:cs typeface="Tahoma"/>
              </a:rPr>
              <a:t> </a:t>
            </a:r>
            <a:r>
              <a:rPr sz="2400" b="1" spc="-195" dirty="0">
                <a:latin typeface="Tahoma"/>
                <a:cs typeface="Tahoma"/>
              </a:rPr>
              <a:t>jo</a:t>
            </a:r>
            <a:r>
              <a:rPr sz="2400" b="1" spc="-240" dirty="0">
                <a:latin typeface="Tahoma"/>
                <a:cs typeface="Tahoma"/>
              </a:rPr>
              <a:t>b</a:t>
            </a:r>
            <a:r>
              <a:rPr sz="2400" b="1" spc="-160" dirty="0">
                <a:latin typeface="Tahoma"/>
                <a:cs typeface="Tahoma"/>
              </a:rPr>
              <a:t>s?</a:t>
            </a:r>
            <a:endParaRPr sz="2400">
              <a:latin typeface="Tahoma"/>
              <a:cs typeface="Tahoma"/>
            </a:endParaRPr>
          </a:p>
        </p:txBody>
      </p:sp>
      <p:sp>
        <p:nvSpPr>
          <p:cNvPr id="27" name="object 27"/>
          <p:cNvSpPr txBox="1"/>
          <p:nvPr/>
        </p:nvSpPr>
        <p:spPr>
          <a:xfrm>
            <a:off x="3082798" y="3810127"/>
            <a:ext cx="8347202" cy="391160"/>
          </a:xfrm>
          <a:prstGeom prst="rect">
            <a:avLst/>
          </a:prstGeom>
        </p:spPr>
        <p:txBody>
          <a:bodyPr vert="horz" wrap="square" lIns="0" tIns="12700" rIns="0" bIns="0" rtlCol="0">
            <a:spAutoFit/>
          </a:bodyPr>
          <a:lstStyle/>
          <a:p>
            <a:pPr marL="12700">
              <a:spcBef>
                <a:spcPts val="100"/>
              </a:spcBef>
            </a:pPr>
            <a:r>
              <a:rPr lang="en-US" sz="2400" b="1" spc="-150" dirty="0">
                <a:latin typeface="Tahoma"/>
                <a:cs typeface="Tahoma"/>
              </a:rPr>
              <a:t>Which Industry Having Largest Number Of </a:t>
            </a:r>
            <a:r>
              <a:rPr lang="en-US" sz="2400" b="1" spc="-150" dirty="0" err="1">
                <a:latin typeface="Tahoma"/>
                <a:cs typeface="Tahoma"/>
              </a:rPr>
              <a:t>Linkedin</a:t>
            </a:r>
            <a:r>
              <a:rPr lang="en-US" sz="2400" b="1" spc="-150" dirty="0">
                <a:latin typeface="Tahoma"/>
                <a:cs typeface="Tahoma"/>
              </a:rPr>
              <a:t> followers</a:t>
            </a:r>
            <a:endParaRPr lang="en-US" sz="2400" spc="-150" dirty="0">
              <a:latin typeface="Tahoma"/>
              <a:cs typeface="Tahoma"/>
            </a:endParaRPr>
          </a:p>
        </p:txBody>
      </p:sp>
      <p:sp>
        <p:nvSpPr>
          <p:cNvPr id="28" name="object 28"/>
          <p:cNvSpPr txBox="1">
            <a:spLocks noGrp="1"/>
          </p:cNvSpPr>
          <p:nvPr>
            <p:ph type="title"/>
          </p:nvPr>
        </p:nvSpPr>
        <p:spPr>
          <a:xfrm>
            <a:off x="3205098" y="343661"/>
            <a:ext cx="5101590" cy="574040"/>
          </a:xfrm>
          <a:prstGeom prst="rect">
            <a:avLst/>
          </a:prstGeom>
        </p:spPr>
        <p:txBody>
          <a:bodyPr vert="horz" wrap="square" lIns="0" tIns="12700" rIns="0" bIns="0" rtlCol="0">
            <a:spAutoFit/>
          </a:bodyPr>
          <a:lstStyle/>
          <a:p>
            <a:pPr marL="12700">
              <a:lnSpc>
                <a:spcPct val="100000"/>
              </a:lnSpc>
              <a:spcBef>
                <a:spcPts val="100"/>
              </a:spcBef>
            </a:pPr>
            <a:r>
              <a:rPr spc="-490" dirty="0"/>
              <a:t>INS</a:t>
            </a:r>
            <a:r>
              <a:rPr spc="-365" dirty="0"/>
              <a:t>I</a:t>
            </a:r>
            <a:r>
              <a:rPr spc="-315" dirty="0"/>
              <a:t>GHT</a:t>
            </a:r>
            <a:r>
              <a:rPr spc="-280" dirty="0"/>
              <a:t>S</a:t>
            </a:r>
            <a:r>
              <a:rPr spc="-120" dirty="0"/>
              <a:t> </a:t>
            </a:r>
            <a:r>
              <a:rPr spc="-415" dirty="0"/>
              <a:t>T</a:t>
            </a:r>
            <a:r>
              <a:rPr spc="-515" dirty="0"/>
              <a:t>O</a:t>
            </a:r>
            <a:r>
              <a:rPr spc="-90" dirty="0"/>
              <a:t> </a:t>
            </a:r>
            <a:r>
              <a:rPr spc="-105" dirty="0"/>
              <a:t>BE</a:t>
            </a:r>
            <a:r>
              <a:rPr spc="-100" dirty="0"/>
              <a:t> </a:t>
            </a:r>
            <a:r>
              <a:rPr spc="-275" dirty="0"/>
              <a:t>FO</a:t>
            </a:r>
            <a:r>
              <a:rPr spc="-285" dirty="0"/>
              <a:t>U</a:t>
            </a:r>
            <a:r>
              <a:rPr spc="-375" dirty="0"/>
              <a:t>ND?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61891" y="2551252"/>
            <a:ext cx="338455" cy="848994"/>
          </a:xfrm>
          <a:prstGeom prst="rect">
            <a:avLst/>
          </a:prstGeom>
        </p:spPr>
        <p:txBody>
          <a:bodyPr vert="horz" wrap="square" lIns="0" tIns="12700" rIns="0" bIns="0" rtlCol="0">
            <a:spAutoFit/>
          </a:bodyPr>
          <a:lstStyle/>
          <a:p>
            <a:pPr marL="12700">
              <a:lnSpc>
                <a:spcPct val="100000"/>
              </a:lnSpc>
              <a:spcBef>
                <a:spcPts val="100"/>
              </a:spcBef>
            </a:pPr>
            <a:r>
              <a:rPr sz="5400" b="1" spc="-540" dirty="0">
                <a:latin typeface="Arial"/>
                <a:cs typeface="Arial"/>
              </a:rPr>
              <a:t>4</a:t>
            </a:r>
            <a:endParaRPr sz="5400">
              <a:latin typeface="Arial"/>
              <a:cs typeface="Arial"/>
            </a:endParaRPr>
          </a:p>
        </p:txBody>
      </p:sp>
      <p:sp>
        <p:nvSpPr>
          <p:cNvPr id="3" name="object 3"/>
          <p:cNvSpPr/>
          <p:nvPr/>
        </p:nvSpPr>
        <p:spPr>
          <a:xfrm>
            <a:off x="203454" y="102870"/>
            <a:ext cx="11828145" cy="6646545"/>
          </a:xfrm>
          <a:custGeom>
            <a:avLst/>
            <a:gdLst/>
            <a:ahLst/>
            <a:cxnLst/>
            <a:rect l="l" t="t" r="r" b="b"/>
            <a:pathLst>
              <a:path w="11828145" h="6646545">
                <a:moveTo>
                  <a:pt x="0" y="6646164"/>
                </a:moveTo>
                <a:lnTo>
                  <a:pt x="11827764" y="6646164"/>
                </a:lnTo>
                <a:lnTo>
                  <a:pt x="11827764" y="0"/>
                </a:lnTo>
                <a:lnTo>
                  <a:pt x="0" y="0"/>
                </a:lnTo>
                <a:lnTo>
                  <a:pt x="0" y="6646164"/>
                </a:lnTo>
                <a:close/>
              </a:path>
            </a:pathLst>
          </a:custGeom>
          <a:ln w="28956">
            <a:solidFill>
              <a:srgbClr val="FFFFFF"/>
            </a:solidFill>
          </a:ln>
        </p:spPr>
        <p:txBody>
          <a:bodyPr wrap="square" lIns="0" tIns="0" rIns="0" bIns="0" rtlCol="0"/>
          <a:lstStyle/>
          <a:p>
            <a:endParaRPr/>
          </a:p>
        </p:txBody>
      </p:sp>
      <p:sp>
        <p:nvSpPr>
          <p:cNvPr id="4" name="object 4"/>
          <p:cNvSpPr txBox="1">
            <a:spLocks noGrp="1"/>
          </p:cNvSpPr>
          <p:nvPr>
            <p:ph type="title"/>
          </p:nvPr>
        </p:nvSpPr>
        <p:spPr>
          <a:xfrm>
            <a:off x="4955540" y="1876171"/>
            <a:ext cx="4580890" cy="2220595"/>
          </a:xfrm>
          <a:prstGeom prst="rect">
            <a:avLst/>
          </a:prstGeom>
        </p:spPr>
        <p:txBody>
          <a:bodyPr vert="horz" wrap="square" lIns="0" tIns="12700" rIns="0" bIns="0" rtlCol="0">
            <a:spAutoFit/>
          </a:bodyPr>
          <a:lstStyle/>
          <a:p>
            <a:pPr marL="12065" marR="5080" indent="-2540" algn="ctr">
              <a:lnSpc>
                <a:spcPct val="100000"/>
              </a:lnSpc>
              <a:spcBef>
                <a:spcPts val="100"/>
              </a:spcBef>
            </a:pPr>
            <a:r>
              <a:rPr sz="4800" spc="-210" dirty="0"/>
              <a:t>STEPS</a:t>
            </a:r>
            <a:r>
              <a:rPr sz="4800" spc="-140" dirty="0"/>
              <a:t> </a:t>
            </a:r>
            <a:r>
              <a:rPr sz="4800" spc="-360" dirty="0"/>
              <a:t>FOR </a:t>
            </a:r>
            <a:r>
              <a:rPr sz="4800" spc="-355" dirty="0"/>
              <a:t> </a:t>
            </a:r>
            <a:r>
              <a:rPr sz="4800" spc="-330" dirty="0"/>
              <a:t>CLEANING</a:t>
            </a:r>
            <a:r>
              <a:rPr sz="4800" spc="-90" dirty="0"/>
              <a:t> </a:t>
            </a:r>
            <a:r>
              <a:rPr sz="4800" spc="-459" dirty="0"/>
              <a:t>DA</a:t>
            </a:r>
            <a:r>
              <a:rPr sz="4800" spc="-380" dirty="0"/>
              <a:t>T</a:t>
            </a:r>
            <a:r>
              <a:rPr sz="4800" spc="-114" dirty="0"/>
              <a:t>A  </a:t>
            </a:r>
            <a:r>
              <a:rPr sz="4800" spc="-335" dirty="0"/>
              <a:t>AN</a:t>
            </a:r>
            <a:r>
              <a:rPr sz="4800" spc="-345" dirty="0"/>
              <a:t>D</a:t>
            </a:r>
            <a:r>
              <a:rPr sz="4800" spc="-120" dirty="0"/>
              <a:t> </a:t>
            </a:r>
            <a:r>
              <a:rPr sz="4800" spc="-250" dirty="0"/>
              <a:t>EDA</a:t>
            </a:r>
            <a:endParaRPr sz="4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143" y="0"/>
            <a:ext cx="12183110" cy="1343025"/>
          </a:xfrm>
          <a:custGeom>
            <a:avLst/>
            <a:gdLst/>
            <a:ahLst/>
            <a:cxnLst/>
            <a:rect l="l" t="t" r="r" b="b"/>
            <a:pathLst>
              <a:path w="12183110" h="1343025">
                <a:moveTo>
                  <a:pt x="0" y="1342644"/>
                </a:moveTo>
                <a:lnTo>
                  <a:pt x="12182856" y="1342644"/>
                </a:lnTo>
                <a:lnTo>
                  <a:pt x="12182856" y="0"/>
                </a:lnTo>
                <a:lnTo>
                  <a:pt x="0" y="0"/>
                </a:lnTo>
                <a:lnTo>
                  <a:pt x="0" y="1342644"/>
                </a:lnTo>
                <a:close/>
              </a:path>
            </a:pathLst>
          </a:custGeom>
          <a:solidFill>
            <a:srgbClr val="2583C5"/>
          </a:solidFill>
        </p:spPr>
        <p:txBody>
          <a:bodyPr wrap="square" lIns="0" tIns="0" rIns="0" bIns="0" rtlCol="0"/>
          <a:lstStyle/>
          <a:p>
            <a:endParaRPr/>
          </a:p>
        </p:txBody>
      </p:sp>
      <p:sp>
        <p:nvSpPr>
          <p:cNvPr id="3" name="object 3"/>
          <p:cNvSpPr txBox="1">
            <a:spLocks noGrp="1"/>
          </p:cNvSpPr>
          <p:nvPr>
            <p:ph type="title"/>
          </p:nvPr>
        </p:nvSpPr>
        <p:spPr>
          <a:xfrm>
            <a:off x="2167254" y="343661"/>
            <a:ext cx="7813040" cy="574040"/>
          </a:xfrm>
          <a:prstGeom prst="rect">
            <a:avLst/>
          </a:prstGeom>
        </p:spPr>
        <p:txBody>
          <a:bodyPr vert="horz" wrap="square" lIns="0" tIns="12700" rIns="0" bIns="0" rtlCol="0">
            <a:spAutoFit/>
          </a:bodyPr>
          <a:lstStyle/>
          <a:p>
            <a:pPr marL="12700">
              <a:lnSpc>
                <a:spcPct val="100000"/>
              </a:lnSpc>
              <a:spcBef>
                <a:spcPts val="100"/>
              </a:spcBef>
            </a:pPr>
            <a:r>
              <a:rPr spc="-705" dirty="0"/>
              <a:t>1.</a:t>
            </a:r>
            <a:r>
              <a:rPr spc="-85" dirty="0"/>
              <a:t> </a:t>
            </a:r>
            <a:r>
              <a:rPr spc="-360" dirty="0"/>
              <a:t>REMOVING</a:t>
            </a:r>
            <a:r>
              <a:rPr spc="-100" dirty="0"/>
              <a:t> </a:t>
            </a:r>
            <a:r>
              <a:rPr spc="-204" dirty="0"/>
              <a:t>UNECESSAR</a:t>
            </a:r>
            <a:r>
              <a:rPr spc="-200" dirty="0"/>
              <a:t>Y</a:t>
            </a:r>
            <a:r>
              <a:rPr spc="-110" dirty="0"/>
              <a:t> </a:t>
            </a:r>
            <a:r>
              <a:rPr spc="-225" dirty="0"/>
              <a:t>COL</a:t>
            </a:r>
            <a:r>
              <a:rPr spc="-240" dirty="0"/>
              <a:t>U</a:t>
            </a:r>
            <a:r>
              <a:rPr spc="-250" dirty="0"/>
              <a:t>MNS</a:t>
            </a:r>
          </a:p>
        </p:txBody>
      </p:sp>
      <p:grpSp>
        <p:nvGrpSpPr>
          <p:cNvPr id="4" name="object 4"/>
          <p:cNvGrpSpPr/>
          <p:nvPr/>
        </p:nvGrpSpPr>
        <p:grpSpPr>
          <a:xfrm>
            <a:off x="2086355" y="2764535"/>
            <a:ext cx="753110" cy="751840"/>
            <a:chOff x="2086355" y="2764535"/>
            <a:chExt cx="753110" cy="751840"/>
          </a:xfrm>
        </p:grpSpPr>
        <p:sp>
          <p:nvSpPr>
            <p:cNvPr id="5" name="object 5"/>
            <p:cNvSpPr/>
            <p:nvPr/>
          </p:nvSpPr>
          <p:spPr>
            <a:xfrm>
              <a:off x="2086355" y="2764535"/>
              <a:ext cx="753110" cy="751840"/>
            </a:xfrm>
            <a:custGeom>
              <a:avLst/>
              <a:gdLst/>
              <a:ahLst/>
              <a:cxnLst/>
              <a:rect l="l" t="t" r="r" b="b"/>
              <a:pathLst>
                <a:path w="753110" h="751839">
                  <a:moveTo>
                    <a:pt x="376427" y="0"/>
                  </a:moveTo>
                  <a:lnTo>
                    <a:pt x="329208" y="2926"/>
                  </a:lnTo>
                  <a:lnTo>
                    <a:pt x="283740" y="11470"/>
                  </a:lnTo>
                  <a:lnTo>
                    <a:pt x="240375" y="25281"/>
                  </a:lnTo>
                  <a:lnTo>
                    <a:pt x="199465" y="44006"/>
                  </a:lnTo>
                  <a:lnTo>
                    <a:pt x="161365" y="67294"/>
                  </a:lnTo>
                  <a:lnTo>
                    <a:pt x="126425" y="94794"/>
                  </a:lnTo>
                  <a:lnTo>
                    <a:pt x="95000" y="126153"/>
                  </a:lnTo>
                  <a:lnTo>
                    <a:pt x="67442" y="161020"/>
                  </a:lnTo>
                  <a:lnTo>
                    <a:pt x="44103" y="199044"/>
                  </a:lnTo>
                  <a:lnTo>
                    <a:pt x="25337" y="239872"/>
                  </a:lnTo>
                  <a:lnTo>
                    <a:pt x="11496" y="283152"/>
                  </a:lnTo>
                  <a:lnTo>
                    <a:pt x="2932" y="328534"/>
                  </a:lnTo>
                  <a:lnTo>
                    <a:pt x="0" y="375665"/>
                  </a:lnTo>
                  <a:lnTo>
                    <a:pt x="2932" y="422772"/>
                  </a:lnTo>
                  <a:lnTo>
                    <a:pt x="11496" y="468137"/>
                  </a:lnTo>
                  <a:lnTo>
                    <a:pt x="25337" y="511407"/>
                  </a:lnTo>
                  <a:lnTo>
                    <a:pt x="44103" y="552231"/>
                  </a:lnTo>
                  <a:lnTo>
                    <a:pt x="67442" y="590255"/>
                  </a:lnTo>
                  <a:lnTo>
                    <a:pt x="95000" y="625127"/>
                  </a:lnTo>
                  <a:lnTo>
                    <a:pt x="126425" y="656493"/>
                  </a:lnTo>
                  <a:lnTo>
                    <a:pt x="161365" y="684002"/>
                  </a:lnTo>
                  <a:lnTo>
                    <a:pt x="199465" y="707300"/>
                  </a:lnTo>
                  <a:lnTo>
                    <a:pt x="240375" y="726035"/>
                  </a:lnTo>
                  <a:lnTo>
                    <a:pt x="283740" y="739853"/>
                  </a:lnTo>
                  <a:lnTo>
                    <a:pt x="329208" y="748403"/>
                  </a:lnTo>
                  <a:lnTo>
                    <a:pt x="376427" y="751331"/>
                  </a:lnTo>
                  <a:lnTo>
                    <a:pt x="423647" y="748403"/>
                  </a:lnTo>
                  <a:lnTo>
                    <a:pt x="469115" y="739853"/>
                  </a:lnTo>
                  <a:lnTo>
                    <a:pt x="512480" y="726035"/>
                  </a:lnTo>
                  <a:lnTo>
                    <a:pt x="553390" y="707300"/>
                  </a:lnTo>
                  <a:lnTo>
                    <a:pt x="591490" y="684002"/>
                  </a:lnTo>
                  <a:lnTo>
                    <a:pt x="626430" y="656493"/>
                  </a:lnTo>
                  <a:lnTo>
                    <a:pt x="657855" y="625127"/>
                  </a:lnTo>
                  <a:lnTo>
                    <a:pt x="685413" y="590255"/>
                  </a:lnTo>
                  <a:lnTo>
                    <a:pt x="708752" y="552231"/>
                  </a:lnTo>
                  <a:lnTo>
                    <a:pt x="727518" y="511407"/>
                  </a:lnTo>
                  <a:lnTo>
                    <a:pt x="741359" y="468137"/>
                  </a:lnTo>
                  <a:lnTo>
                    <a:pt x="749923" y="422772"/>
                  </a:lnTo>
                  <a:lnTo>
                    <a:pt x="752856" y="375665"/>
                  </a:lnTo>
                  <a:lnTo>
                    <a:pt x="749923" y="328534"/>
                  </a:lnTo>
                  <a:lnTo>
                    <a:pt x="741359" y="283152"/>
                  </a:lnTo>
                  <a:lnTo>
                    <a:pt x="727518" y="239872"/>
                  </a:lnTo>
                  <a:lnTo>
                    <a:pt x="708752" y="199044"/>
                  </a:lnTo>
                  <a:lnTo>
                    <a:pt x="685413" y="161020"/>
                  </a:lnTo>
                  <a:lnTo>
                    <a:pt x="657855" y="126153"/>
                  </a:lnTo>
                  <a:lnTo>
                    <a:pt x="626430" y="94794"/>
                  </a:lnTo>
                  <a:lnTo>
                    <a:pt x="591490" y="67294"/>
                  </a:lnTo>
                  <a:lnTo>
                    <a:pt x="553390" y="44006"/>
                  </a:lnTo>
                  <a:lnTo>
                    <a:pt x="512480" y="25281"/>
                  </a:lnTo>
                  <a:lnTo>
                    <a:pt x="469115" y="11470"/>
                  </a:lnTo>
                  <a:lnTo>
                    <a:pt x="423647" y="2926"/>
                  </a:lnTo>
                  <a:lnTo>
                    <a:pt x="376427" y="0"/>
                  </a:lnTo>
                  <a:close/>
                </a:path>
              </a:pathLst>
            </a:custGeom>
            <a:solidFill>
              <a:srgbClr val="D1E7F6"/>
            </a:solidFill>
          </p:spPr>
          <p:txBody>
            <a:bodyPr wrap="square" lIns="0" tIns="0" rIns="0" bIns="0" rtlCol="0"/>
            <a:lstStyle/>
            <a:p>
              <a:endParaRPr/>
            </a:p>
          </p:txBody>
        </p:sp>
        <p:sp>
          <p:nvSpPr>
            <p:cNvPr id="6" name="object 6"/>
            <p:cNvSpPr/>
            <p:nvPr/>
          </p:nvSpPr>
          <p:spPr>
            <a:xfrm>
              <a:off x="2200655" y="2878835"/>
              <a:ext cx="524510" cy="523240"/>
            </a:xfrm>
            <a:custGeom>
              <a:avLst/>
              <a:gdLst/>
              <a:ahLst/>
              <a:cxnLst/>
              <a:rect l="l" t="t" r="r" b="b"/>
              <a:pathLst>
                <a:path w="524510" h="523239">
                  <a:moveTo>
                    <a:pt x="262127" y="0"/>
                  </a:moveTo>
                  <a:lnTo>
                    <a:pt x="215007" y="4209"/>
                  </a:lnTo>
                  <a:lnTo>
                    <a:pt x="170658" y="16345"/>
                  </a:lnTo>
                  <a:lnTo>
                    <a:pt x="129822" y="35672"/>
                  </a:lnTo>
                  <a:lnTo>
                    <a:pt x="93237" y="61453"/>
                  </a:lnTo>
                  <a:lnTo>
                    <a:pt x="61645" y="92950"/>
                  </a:lnTo>
                  <a:lnTo>
                    <a:pt x="35785" y="129427"/>
                  </a:lnTo>
                  <a:lnTo>
                    <a:pt x="16398" y="170146"/>
                  </a:lnTo>
                  <a:lnTo>
                    <a:pt x="4222" y="214371"/>
                  </a:lnTo>
                  <a:lnTo>
                    <a:pt x="0" y="261365"/>
                  </a:lnTo>
                  <a:lnTo>
                    <a:pt x="4222" y="308326"/>
                  </a:lnTo>
                  <a:lnTo>
                    <a:pt x="16398" y="352534"/>
                  </a:lnTo>
                  <a:lnTo>
                    <a:pt x="35785" y="393248"/>
                  </a:lnTo>
                  <a:lnTo>
                    <a:pt x="61645" y="429729"/>
                  </a:lnTo>
                  <a:lnTo>
                    <a:pt x="93237" y="461236"/>
                  </a:lnTo>
                  <a:lnTo>
                    <a:pt x="129822" y="487030"/>
                  </a:lnTo>
                  <a:lnTo>
                    <a:pt x="170658" y="506371"/>
                  </a:lnTo>
                  <a:lnTo>
                    <a:pt x="215007" y="518518"/>
                  </a:lnTo>
                  <a:lnTo>
                    <a:pt x="262127" y="522731"/>
                  </a:lnTo>
                  <a:lnTo>
                    <a:pt x="309248" y="518518"/>
                  </a:lnTo>
                  <a:lnTo>
                    <a:pt x="353597" y="506371"/>
                  </a:lnTo>
                  <a:lnTo>
                    <a:pt x="394433" y="487030"/>
                  </a:lnTo>
                  <a:lnTo>
                    <a:pt x="431018" y="461236"/>
                  </a:lnTo>
                  <a:lnTo>
                    <a:pt x="462610" y="429729"/>
                  </a:lnTo>
                  <a:lnTo>
                    <a:pt x="488470" y="393248"/>
                  </a:lnTo>
                  <a:lnTo>
                    <a:pt x="507857" y="352534"/>
                  </a:lnTo>
                  <a:lnTo>
                    <a:pt x="520033" y="308326"/>
                  </a:lnTo>
                  <a:lnTo>
                    <a:pt x="524256" y="261365"/>
                  </a:lnTo>
                  <a:lnTo>
                    <a:pt x="520033" y="214371"/>
                  </a:lnTo>
                  <a:lnTo>
                    <a:pt x="507857" y="170146"/>
                  </a:lnTo>
                  <a:lnTo>
                    <a:pt x="488470" y="129427"/>
                  </a:lnTo>
                  <a:lnTo>
                    <a:pt x="462610" y="92950"/>
                  </a:lnTo>
                  <a:lnTo>
                    <a:pt x="431018" y="61453"/>
                  </a:lnTo>
                  <a:lnTo>
                    <a:pt x="394433" y="35672"/>
                  </a:lnTo>
                  <a:lnTo>
                    <a:pt x="353597" y="16345"/>
                  </a:lnTo>
                  <a:lnTo>
                    <a:pt x="309248" y="4209"/>
                  </a:lnTo>
                  <a:lnTo>
                    <a:pt x="262127" y="0"/>
                  </a:lnTo>
                  <a:close/>
                </a:path>
              </a:pathLst>
            </a:custGeom>
            <a:solidFill>
              <a:srgbClr val="2583C5"/>
            </a:solidFill>
          </p:spPr>
          <p:txBody>
            <a:bodyPr wrap="square" lIns="0" tIns="0" rIns="0" bIns="0" rtlCol="0"/>
            <a:lstStyle/>
            <a:p>
              <a:endParaRPr/>
            </a:p>
          </p:txBody>
        </p:sp>
      </p:grpSp>
      <p:sp>
        <p:nvSpPr>
          <p:cNvPr id="7" name="object 7"/>
          <p:cNvSpPr txBox="1"/>
          <p:nvPr/>
        </p:nvSpPr>
        <p:spPr>
          <a:xfrm>
            <a:off x="2391536" y="2969463"/>
            <a:ext cx="141605" cy="331470"/>
          </a:xfrm>
          <a:prstGeom prst="rect">
            <a:avLst/>
          </a:prstGeom>
        </p:spPr>
        <p:txBody>
          <a:bodyPr vert="horz" wrap="square" lIns="0" tIns="13335" rIns="0" bIns="0" rtlCol="0">
            <a:spAutoFit/>
          </a:bodyPr>
          <a:lstStyle/>
          <a:p>
            <a:pPr marL="12700">
              <a:lnSpc>
                <a:spcPct val="100000"/>
              </a:lnSpc>
              <a:spcBef>
                <a:spcPts val="105"/>
              </a:spcBef>
            </a:pPr>
            <a:r>
              <a:rPr sz="2000" b="1" spc="-200" dirty="0">
                <a:solidFill>
                  <a:srgbClr val="FFFFFF"/>
                </a:solidFill>
                <a:latin typeface="Arial"/>
                <a:cs typeface="Arial"/>
              </a:rPr>
              <a:t>1</a:t>
            </a:r>
            <a:endParaRPr sz="2000">
              <a:latin typeface="Arial"/>
              <a:cs typeface="Arial"/>
            </a:endParaRPr>
          </a:p>
        </p:txBody>
      </p:sp>
      <p:grpSp>
        <p:nvGrpSpPr>
          <p:cNvPr id="8" name="object 8"/>
          <p:cNvGrpSpPr/>
          <p:nvPr/>
        </p:nvGrpSpPr>
        <p:grpSpPr>
          <a:xfrm>
            <a:off x="2086355" y="3735323"/>
            <a:ext cx="753110" cy="753110"/>
            <a:chOff x="2086355" y="3735323"/>
            <a:chExt cx="753110" cy="753110"/>
          </a:xfrm>
        </p:grpSpPr>
        <p:sp>
          <p:nvSpPr>
            <p:cNvPr id="9" name="object 9"/>
            <p:cNvSpPr/>
            <p:nvPr/>
          </p:nvSpPr>
          <p:spPr>
            <a:xfrm>
              <a:off x="2086355" y="3735323"/>
              <a:ext cx="753110" cy="753110"/>
            </a:xfrm>
            <a:custGeom>
              <a:avLst/>
              <a:gdLst/>
              <a:ahLst/>
              <a:cxnLst/>
              <a:rect l="l" t="t" r="r" b="b"/>
              <a:pathLst>
                <a:path w="753110" h="753110">
                  <a:moveTo>
                    <a:pt x="376427" y="0"/>
                  </a:moveTo>
                  <a:lnTo>
                    <a:pt x="329208" y="2932"/>
                  </a:lnTo>
                  <a:lnTo>
                    <a:pt x="283740" y="11496"/>
                  </a:lnTo>
                  <a:lnTo>
                    <a:pt x="240375" y="25337"/>
                  </a:lnTo>
                  <a:lnTo>
                    <a:pt x="199465" y="44103"/>
                  </a:lnTo>
                  <a:lnTo>
                    <a:pt x="161365" y="67442"/>
                  </a:lnTo>
                  <a:lnTo>
                    <a:pt x="126425" y="95000"/>
                  </a:lnTo>
                  <a:lnTo>
                    <a:pt x="95000" y="126425"/>
                  </a:lnTo>
                  <a:lnTo>
                    <a:pt x="67442" y="161365"/>
                  </a:lnTo>
                  <a:lnTo>
                    <a:pt x="44103" y="199465"/>
                  </a:lnTo>
                  <a:lnTo>
                    <a:pt x="25337" y="240375"/>
                  </a:lnTo>
                  <a:lnTo>
                    <a:pt x="11496" y="283740"/>
                  </a:lnTo>
                  <a:lnTo>
                    <a:pt x="2932" y="329208"/>
                  </a:lnTo>
                  <a:lnTo>
                    <a:pt x="0" y="376427"/>
                  </a:lnTo>
                  <a:lnTo>
                    <a:pt x="2932" y="423647"/>
                  </a:lnTo>
                  <a:lnTo>
                    <a:pt x="11496" y="469115"/>
                  </a:lnTo>
                  <a:lnTo>
                    <a:pt x="25337" y="512480"/>
                  </a:lnTo>
                  <a:lnTo>
                    <a:pt x="44103" y="553390"/>
                  </a:lnTo>
                  <a:lnTo>
                    <a:pt x="67442" y="591490"/>
                  </a:lnTo>
                  <a:lnTo>
                    <a:pt x="95000" y="626430"/>
                  </a:lnTo>
                  <a:lnTo>
                    <a:pt x="126425" y="657855"/>
                  </a:lnTo>
                  <a:lnTo>
                    <a:pt x="161365" y="685413"/>
                  </a:lnTo>
                  <a:lnTo>
                    <a:pt x="199465" y="708752"/>
                  </a:lnTo>
                  <a:lnTo>
                    <a:pt x="240375" y="727518"/>
                  </a:lnTo>
                  <a:lnTo>
                    <a:pt x="283740" y="741359"/>
                  </a:lnTo>
                  <a:lnTo>
                    <a:pt x="329208" y="749923"/>
                  </a:lnTo>
                  <a:lnTo>
                    <a:pt x="376427" y="752856"/>
                  </a:lnTo>
                  <a:lnTo>
                    <a:pt x="423647" y="749923"/>
                  </a:lnTo>
                  <a:lnTo>
                    <a:pt x="469115" y="741359"/>
                  </a:lnTo>
                  <a:lnTo>
                    <a:pt x="512480" y="727518"/>
                  </a:lnTo>
                  <a:lnTo>
                    <a:pt x="553390" y="708752"/>
                  </a:lnTo>
                  <a:lnTo>
                    <a:pt x="591490" y="685413"/>
                  </a:lnTo>
                  <a:lnTo>
                    <a:pt x="626430" y="657855"/>
                  </a:lnTo>
                  <a:lnTo>
                    <a:pt x="657855" y="626430"/>
                  </a:lnTo>
                  <a:lnTo>
                    <a:pt x="685413" y="591490"/>
                  </a:lnTo>
                  <a:lnTo>
                    <a:pt x="708752" y="553390"/>
                  </a:lnTo>
                  <a:lnTo>
                    <a:pt x="727518" y="512480"/>
                  </a:lnTo>
                  <a:lnTo>
                    <a:pt x="741359" y="469115"/>
                  </a:lnTo>
                  <a:lnTo>
                    <a:pt x="749923" y="423647"/>
                  </a:lnTo>
                  <a:lnTo>
                    <a:pt x="752856" y="376427"/>
                  </a:lnTo>
                  <a:lnTo>
                    <a:pt x="749923" y="329208"/>
                  </a:lnTo>
                  <a:lnTo>
                    <a:pt x="741359" y="283740"/>
                  </a:lnTo>
                  <a:lnTo>
                    <a:pt x="727518" y="240375"/>
                  </a:lnTo>
                  <a:lnTo>
                    <a:pt x="708752" y="199465"/>
                  </a:lnTo>
                  <a:lnTo>
                    <a:pt x="685413" y="161365"/>
                  </a:lnTo>
                  <a:lnTo>
                    <a:pt x="657855" y="126425"/>
                  </a:lnTo>
                  <a:lnTo>
                    <a:pt x="626430" y="95000"/>
                  </a:lnTo>
                  <a:lnTo>
                    <a:pt x="591490" y="67442"/>
                  </a:lnTo>
                  <a:lnTo>
                    <a:pt x="553390" y="44103"/>
                  </a:lnTo>
                  <a:lnTo>
                    <a:pt x="512480" y="25337"/>
                  </a:lnTo>
                  <a:lnTo>
                    <a:pt x="469115" y="11496"/>
                  </a:lnTo>
                  <a:lnTo>
                    <a:pt x="423647" y="2932"/>
                  </a:lnTo>
                  <a:lnTo>
                    <a:pt x="376427" y="0"/>
                  </a:lnTo>
                  <a:close/>
                </a:path>
              </a:pathLst>
            </a:custGeom>
            <a:solidFill>
              <a:srgbClr val="D1E7F6"/>
            </a:solidFill>
          </p:spPr>
          <p:txBody>
            <a:bodyPr wrap="square" lIns="0" tIns="0" rIns="0" bIns="0" rtlCol="0"/>
            <a:lstStyle/>
            <a:p>
              <a:endParaRPr/>
            </a:p>
          </p:txBody>
        </p:sp>
        <p:sp>
          <p:nvSpPr>
            <p:cNvPr id="10" name="object 10"/>
            <p:cNvSpPr/>
            <p:nvPr/>
          </p:nvSpPr>
          <p:spPr>
            <a:xfrm>
              <a:off x="2206751" y="3843527"/>
              <a:ext cx="524510" cy="524510"/>
            </a:xfrm>
            <a:custGeom>
              <a:avLst/>
              <a:gdLst/>
              <a:ahLst/>
              <a:cxnLst/>
              <a:rect l="l" t="t" r="r" b="b"/>
              <a:pathLst>
                <a:path w="524510" h="524510">
                  <a:moveTo>
                    <a:pt x="262128" y="0"/>
                  </a:moveTo>
                  <a:lnTo>
                    <a:pt x="215007" y="4222"/>
                  </a:lnTo>
                  <a:lnTo>
                    <a:pt x="170658" y="16398"/>
                  </a:lnTo>
                  <a:lnTo>
                    <a:pt x="129822" y="35785"/>
                  </a:lnTo>
                  <a:lnTo>
                    <a:pt x="93237" y="61645"/>
                  </a:lnTo>
                  <a:lnTo>
                    <a:pt x="61645" y="93237"/>
                  </a:lnTo>
                  <a:lnTo>
                    <a:pt x="35785" y="129822"/>
                  </a:lnTo>
                  <a:lnTo>
                    <a:pt x="16398" y="170658"/>
                  </a:lnTo>
                  <a:lnTo>
                    <a:pt x="4222" y="215007"/>
                  </a:lnTo>
                  <a:lnTo>
                    <a:pt x="0" y="262128"/>
                  </a:lnTo>
                  <a:lnTo>
                    <a:pt x="4222" y="309248"/>
                  </a:lnTo>
                  <a:lnTo>
                    <a:pt x="16398" y="353597"/>
                  </a:lnTo>
                  <a:lnTo>
                    <a:pt x="35785" y="394433"/>
                  </a:lnTo>
                  <a:lnTo>
                    <a:pt x="61645" y="431018"/>
                  </a:lnTo>
                  <a:lnTo>
                    <a:pt x="93237" y="462610"/>
                  </a:lnTo>
                  <a:lnTo>
                    <a:pt x="129822" y="488470"/>
                  </a:lnTo>
                  <a:lnTo>
                    <a:pt x="170658" y="507857"/>
                  </a:lnTo>
                  <a:lnTo>
                    <a:pt x="215007" y="520033"/>
                  </a:lnTo>
                  <a:lnTo>
                    <a:pt x="262128" y="524256"/>
                  </a:lnTo>
                  <a:lnTo>
                    <a:pt x="309248" y="520033"/>
                  </a:lnTo>
                  <a:lnTo>
                    <a:pt x="353597" y="507857"/>
                  </a:lnTo>
                  <a:lnTo>
                    <a:pt x="394433" y="488470"/>
                  </a:lnTo>
                  <a:lnTo>
                    <a:pt x="431018" y="462610"/>
                  </a:lnTo>
                  <a:lnTo>
                    <a:pt x="462610" y="431018"/>
                  </a:lnTo>
                  <a:lnTo>
                    <a:pt x="488470" y="394433"/>
                  </a:lnTo>
                  <a:lnTo>
                    <a:pt x="507857" y="353597"/>
                  </a:lnTo>
                  <a:lnTo>
                    <a:pt x="520033" y="309248"/>
                  </a:lnTo>
                  <a:lnTo>
                    <a:pt x="524256" y="262128"/>
                  </a:lnTo>
                  <a:lnTo>
                    <a:pt x="520033" y="215007"/>
                  </a:lnTo>
                  <a:lnTo>
                    <a:pt x="507857" y="170658"/>
                  </a:lnTo>
                  <a:lnTo>
                    <a:pt x="488470" y="129822"/>
                  </a:lnTo>
                  <a:lnTo>
                    <a:pt x="462610" y="93237"/>
                  </a:lnTo>
                  <a:lnTo>
                    <a:pt x="431018" y="61645"/>
                  </a:lnTo>
                  <a:lnTo>
                    <a:pt x="394433" y="35785"/>
                  </a:lnTo>
                  <a:lnTo>
                    <a:pt x="353597" y="16398"/>
                  </a:lnTo>
                  <a:lnTo>
                    <a:pt x="309248" y="4222"/>
                  </a:lnTo>
                  <a:lnTo>
                    <a:pt x="262128" y="0"/>
                  </a:lnTo>
                  <a:close/>
                </a:path>
              </a:pathLst>
            </a:custGeom>
            <a:solidFill>
              <a:srgbClr val="2583C5"/>
            </a:solidFill>
          </p:spPr>
          <p:txBody>
            <a:bodyPr wrap="square" lIns="0" tIns="0" rIns="0" bIns="0" rtlCol="0"/>
            <a:lstStyle/>
            <a:p>
              <a:endParaRPr/>
            </a:p>
          </p:txBody>
        </p:sp>
      </p:grpSp>
      <p:sp>
        <p:nvSpPr>
          <p:cNvPr id="11" name="object 11"/>
          <p:cNvSpPr txBox="1"/>
          <p:nvPr/>
        </p:nvSpPr>
        <p:spPr>
          <a:xfrm>
            <a:off x="2398014" y="3935348"/>
            <a:ext cx="141605" cy="330835"/>
          </a:xfrm>
          <a:prstGeom prst="rect">
            <a:avLst/>
          </a:prstGeom>
        </p:spPr>
        <p:txBody>
          <a:bodyPr vert="horz" wrap="square" lIns="0" tIns="12700" rIns="0" bIns="0" rtlCol="0">
            <a:spAutoFit/>
          </a:bodyPr>
          <a:lstStyle/>
          <a:p>
            <a:pPr marL="12700">
              <a:lnSpc>
                <a:spcPct val="100000"/>
              </a:lnSpc>
              <a:spcBef>
                <a:spcPts val="100"/>
              </a:spcBef>
            </a:pPr>
            <a:r>
              <a:rPr sz="2000" b="1" spc="-200" dirty="0">
                <a:solidFill>
                  <a:srgbClr val="FFFFFF"/>
                </a:solidFill>
                <a:latin typeface="Arial"/>
                <a:cs typeface="Arial"/>
              </a:rPr>
              <a:t>2</a:t>
            </a:r>
            <a:endParaRPr sz="2000" dirty="0">
              <a:latin typeface="Arial"/>
              <a:cs typeface="Arial"/>
            </a:endParaRPr>
          </a:p>
        </p:txBody>
      </p:sp>
      <p:sp>
        <p:nvSpPr>
          <p:cNvPr id="12" name="object 12"/>
          <p:cNvSpPr txBox="1"/>
          <p:nvPr/>
        </p:nvSpPr>
        <p:spPr>
          <a:xfrm>
            <a:off x="3032251" y="2912491"/>
            <a:ext cx="6889115" cy="435376"/>
          </a:xfrm>
          <a:prstGeom prst="rect">
            <a:avLst/>
          </a:prstGeom>
        </p:spPr>
        <p:txBody>
          <a:bodyPr vert="horz" wrap="square" lIns="0" tIns="12065" rIns="0" bIns="0" rtlCol="0">
            <a:spAutoFit/>
          </a:bodyPr>
          <a:lstStyle/>
          <a:p>
            <a:pPr marL="12700">
              <a:lnSpc>
                <a:spcPts val="1914"/>
              </a:lnSpc>
              <a:spcBef>
                <a:spcPts val="95"/>
              </a:spcBef>
            </a:pPr>
            <a:r>
              <a:rPr lang="en-IN" sz="1600" b="1" dirty="0">
                <a:solidFill>
                  <a:srgbClr val="2583C5"/>
                </a:solidFill>
                <a:latin typeface="Tahoma"/>
                <a:cs typeface="Tahoma"/>
              </a:rPr>
              <a:t>REMOVING THE DUPLICATES</a:t>
            </a:r>
            <a:endParaRPr lang="en-IN" sz="1600" dirty="0">
              <a:latin typeface="Tahoma"/>
              <a:cs typeface="Tahoma"/>
            </a:endParaRPr>
          </a:p>
          <a:p>
            <a:pPr marL="12700">
              <a:lnSpc>
                <a:spcPts val="1435"/>
              </a:lnSpc>
            </a:pPr>
            <a:r>
              <a:rPr lang="en-IN" sz="1200" spc="-5" dirty="0">
                <a:solidFill>
                  <a:srgbClr val="64757C"/>
                </a:solidFill>
                <a:latin typeface="Bahnschrift"/>
                <a:cs typeface="Bahnschrift"/>
              </a:rPr>
              <a:t>Removing The Duplicate Values From The </a:t>
            </a:r>
            <a:r>
              <a:rPr lang="en-IN" sz="1200" spc="-5" dirty="0" err="1">
                <a:solidFill>
                  <a:srgbClr val="64757C"/>
                </a:solidFill>
                <a:latin typeface="Bahnschrift"/>
                <a:cs typeface="Bahnschrift"/>
              </a:rPr>
              <a:t>Dataframe</a:t>
            </a:r>
            <a:endParaRPr sz="1200" dirty="0">
              <a:latin typeface="Bahnschrift"/>
              <a:cs typeface="Bahnschrift"/>
            </a:endParaRPr>
          </a:p>
        </p:txBody>
      </p:sp>
      <p:sp>
        <p:nvSpPr>
          <p:cNvPr id="13" name="object 13"/>
          <p:cNvSpPr txBox="1"/>
          <p:nvPr/>
        </p:nvSpPr>
        <p:spPr>
          <a:xfrm>
            <a:off x="3032251" y="3878072"/>
            <a:ext cx="6891020" cy="435376"/>
          </a:xfrm>
          <a:prstGeom prst="rect">
            <a:avLst/>
          </a:prstGeom>
        </p:spPr>
        <p:txBody>
          <a:bodyPr vert="horz" wrap="square" lIns="0" tIns="12065" rIns="0" bIns="0" rtlCol="0">
            <a:spAutoFit/>
          </a:bodyPr>
          <a:lstStyle/>
          <a:p>
            <a:pPr marL="12700">
              <a:lnSpc>
                <a:spcPts val="1914"/>
              </a:lnSpc>
              <a:spcBef>
                <a:spcPts val="95"/>
              </a:spcBef>
            </a:pPr>
            <a:r>
              <a:rPr lang="en-US" sz="1600" b="1" spc="-180" dirty="0">
                <a:solidFill>
                  <a:srgbClr val="2583C5"/>
                </a:solidFill>
                <a:latin typeface="Tahoma"/>
                <a:cs typeface="Tahoma"/>
              </a:rPr>
              <a:t>REMOV</a:t>
            </a:r>
            <a:r>
              <a:rPr lang="en-US" sz="1600" b="1" spc="-114" dirty="0">
                <a:solidFill>
                  <a:srgbClr val="2583C5"/>
                </a:solidFill>
                <a:latin typeface="Tahoma"/>
                <a:cs typeface="Tahoma"/>
              </a:rPr>
              <a:t>I</a:t>
            </a:r>
            <a:r>
              <a:rPr lang="en-US" sz="1600" b="1" spc="-150" dirty="0">
                <a:solidFill>
                  <a:srgbClr val="2583C5"/>
                </a:solidFill>
                <a:latin typeface="Tahoma"/>
                <a:cs typeface="Tahoma"/>
              </a:rPr>
              <a:t>N</a:t>
            </a:r>
            <a:r>
              <a:rPr lang="en-US" sz="1600" b="1" spc="-140" dirty="0">
                <a:solidFill>
                  <a:srgbClr val="2583C5"/>
                </a:solidFill>
                <a:latin typeface="Tahoma"/>
                <a:cs typeface="Tahoma"/>
              </a:rPr>
              <a:t>G</a:t>
            </a:r>
            <a:r>
              <a:rPr lang="en-US" sz="1600" b="1" spc="-30" dirty="0">
                <a:solidFill>
                  <a:srgbClr val="2583C5"/>
                </a:solidFill>
                <a:latin typeface="Tahoma"/>
                <a:cs typeface="Tahoma"/>
              </a:rPr>
              <a:t> </a:t>
            </a:r>
            <a:r>
              <a:rPr lang="en-US" sz="1600" b="1" spc="-130" dirty="0">
                <a:solidFill>
                  <a:srgbClr val="2583C5"/>
                </a:solidFill>
                <a:latin typeface="Tahoma"/>
                <a:cs typeface="Tahoma"/>
              </a:rPr>
              <a:t>ALUMNI</a:t>
            </a:r>
            <a:r>
              <a:rPr lang="en-US" sz="1600" b="1" spc="-35" dirty="0">
                <a:solidFill>
                  <a:srgbClr val="2583C5"/>
                </a:solidFill>
                <a:latin typeface="Tahoma"/>
                <a:cs typeface="Tahoma"/>
              </a:rPr>
              <a:t> </a:t>
            </a:r>
            <a:r>
              <a:rPr lang="en-US" sz="1600" b="1" spc="-105" dirty="0">
                <a:solidFill>
                  <a:srgbClr val="2583C5"/>
                </a:solidFill>
                <a:latin typeface="Tahoma"/>
                <a:cs typeface="Tahoma"/>
              </a:rPr>
              <a:t>CO</a:t>
            </a:r>
            <a:r>
              <a:rPr lang="en-US" sz="1600" b="1" spc="-90" dirty="0">
                <a:solidFill>
                  <a:srgbClr val="2583C5"/>
                </a:solidFill>
                <a:latin typeface="Tahoma"/>
                <a:cs typeface="Tahoma"/>
              </a:rPr>
              <a:t>L</a:t>
            </a:r>
            <a:r>
              <a:rPr lang="en-US" sz="1600" b="1" spc="-155" dirty="0">
                <a:solidFill>
                  <a:srgbClr val="2583C5"/>
                </a:solidFill>
                <a:latin typeface="Tahoma"/>
                <a:cs typeface="Tahoma"/>
              </a:rPr>
              <a:t>UMN</a:t>
            </a:r>
            <a:endParaRPr lang="en-US" sz="1600" dirty="0">
              <a:latin typeface="Tahoma"/>
              <a:cs typeface="Tahoma"/>
            </a:endParaRPr>
          </a:p>
          <a:p>
            <a:pPr marL="12700">
              <a:lnSpc>
                <a:spcPts val="1435"/>
              </a:lnSpc>
            </a:pPr>
            <a:r>
              <a:rPr lang="en-US" sz="1200" spc="-5" dirty="0">
                <a:solidFill>
                  <a:srgbClr val="64757C"/>
                </a:solidFill>
                <a:latin typeface="Bahnschrift"/>
                <a:cs typeface="Bahnschrift"/>
              </a:rPr>
              <a:t>Alumni Column Has More Then 40% Null Values And It Is Not Important In Our Analysis </a:t>
            </a:r>
            <a:endParaRPr lang="en-US" sz="1200" dirty="0">
              <a:latin typeface="Bahnschrift"/>
              <a:cs typeface="Bahnschrift"/>
            </a:endParaRPr>
          </a:p>
        </p:txBody>
      </p:sp>
      <p:sp>
        <p:nvSpPr>
          <p:cNvPr id="14" name="object 13">
            <a:extLst>
              <a:ext uri="{FF2B5EF4-FFF2-40B4-BE49-F238E27FC236}">
                <a16:creationId xmlns:a16="http://schemas.microsoft.com/office/drawing/2014/main" id="{39EC033A-76B9-D52E-3A5F-7B05D01B0664}"/>
              </a:ext>
            </a:extLst>
          </p:cNvPr>
          <p:cNvSpPr txBox="1"/>
          <p:nvPr/>
        </p:nvSpPr>
        <p:spPr>
          <a:xfrm>
            <a:off x="3030346" y="4699645"/>
            <a:ext cx="6891020" cy="435376"/>
          </a:xfrm>
          <a:prstGeom prst="rect">
            <a:avLst/>
          </a:prstGeom>
        </p:spPr>
        <p:txBody>
          <a:bodyPr vert="horz" wrap="square" lIns="0" tIns="12065" rIns="0" bIns="0" rtlCol="0">
            <a:spAutoFit/>
          </a:bodyPr>
          <a:lstStyle/>
          <a:p>
            <a:pPr marL="12700">
              <a:lnSpc>
                <a:spcPts val="1914"/>
              </a:lnSpc>
              <a:spcBef>
                <a:spcPts val="95"/>
              </a:spcBef>
            </a:pPr>
            <a:r>
              <a:rPr lang="en-US" sz="1600" b="1" spc="-180" dirty="0">
                <a:solidFill>
                  <a:srgbClr val="2583C5"/>
                </a:solidFill>
                <a:latin typeface="Tahoma"/>
                <a:cs typeface="Tahoma"/>
              </a:rPr>
              <a:t>REMOV</a:t>
            </a:r>
            <a:r>
              <a:rPr lang="en-US" sz="1600" b="1" spc="-114" dirty="0">
                <a:solidFill>
                  <a:srgbClr val="2583C5"/>
                </a:solidFill>
                <a:latin typeface="Tahoma"/>
                <a:cs typeface="Tahoma"/>
              </a:rPr>
              <a:t>I</a:t>
            </a:r>
            <a:r>
              <a:rPr lang="en-US" sz="1600" b="1" spc="-150" dirty="0">
                <a:solidFill>
                  <a:srgbClr val="2583C5"/>
                </a:solidFill>
                <a:latin typeface="Tahoma"/>
                <a:cs typeface="Tahoma"/>
              </a:rPr>
              <a:t>N</a:t>
            </a:r>
            <a:r>
              <a:rPr lang="en-US" sz="1600" b="1" spc="-140" dirty="0">
                <a:solidFill>
                  <a:srgbClr val="2583C5"/>
                </a:solidFill>
                <a:latin typeface="Tahoma"/>
                <a:cs typeface="Tahoma"/>
              </a:rPr>
              <a:t>G</a:t>
            </a:r>
            <a:r>
              <a:rPr lang="en-US" sz="1600" b="1" spc="-30" dirty="0">
                <a:solidFill>
                  <a:srgbClr val="2583C5"/>
                </a:solidFill>
                <a:latin typeface="Tahoma"/>
                <a:cs typeface="Tahoma"/>
              </a:rPr>
              <a:t> </a:t>
            </a:r>
            <a:r>
              <a:rPr lang="en-US" sz="1600" b="1" spc="-130" dirty="0">
                <a:solidFill>
                  <a:srgbClr val="2583C5"/>
                </a:solidFill>
                <a:latin typeface="Tahoma"/>
                <a:cs typeface="Tahoma"/>
              </a:rPr>
              <a:t>HIRING_PERSON_LINK</a:t>
            </a:r>
            <a:r>
              <a:rPr lang="en-US" sz="1600" b="1" spc="-35" dirty="0">
                <a:solidFill>
                  <a:srgbClr val="2583C5"/>
                </a:solidFill>
                <a:latin typeface="Tahoma"/>
                <a:cs typeface="Tahoma"/>
              </a:rPr>
              <a:t> </a:t>
            </a:r>
            <a:r>
              <a:rPr lang="en-US" sz="1600" b="1" spc="-105" dirty="0">
                <a:solidFill>
                  <a:srgbClr val="2583C5"/>
                </a:solidFill>
                <a:latin typeface="Tahoma"/>
                <a:cs typeface="Tahoma"/>
              </a:rPr>
              <a:t>CO</a:t>
            </a:r>
            <a:r>
              <a:rPr lang="en-US" sz="1600" b="1" spc="-90" dirty="0">
                <a:solidFill>
                  <a:srgbClr val="2583C5"/>
                </a:solidFill>
                <a:latin typeface="Tahoma"/>
                <a:cs typeface="Tahoma"/>
              </a:rPr>
              <a:t>L</a:t>
            </a:r>
            <a:r>
              <a:rPr lang="en-US" sz="1600" b="1" spc="-155" dirty="0">
                <a:solidFill>
                  <a:srgbClr val="2583C5"/>
                </a:solidFill>
                <a:latin typeface="Tahoma"/>
                <a:cs typeface="Tahoma"/>
              </a:rPr>
              <a:t>UMN</a:t>
            </a:r>
            <a:endParaRPr lang="en-US" sz="1600" dirty="0">
              <a:latin typeface="Tahoma"/>
              <a:cs typeface="Tahoma"/>
            </a:endParaRPr>
          </a:p>
          <a:p>
            <a:pPr marL="12700">
              <a:lnSpc>
                <a:spcPts val="1435"/>
              </a:lnSpc>
            </a:pPr>
            <a:r>
              <a:rPr lang="en-US" sz="1200" spc="-5" dirty="0" err="1">
                <a:solidFill>
                  <a:srgbClr val="64757C"/>
                </a:solidFill>
                <a:latin typeface="Bahnschrift"/>
                <a:cs typeface="Bahnschrift"/>
              </a:rPr>
              <a:t>hiring_person_link</a:t>
            </a:r>
            <a:r>
              <a:rPr lang="en-US" sz="1200" spc="-5" dirty="0">
                <a:solidFill>
                  <a:srgbClr val="64757C"/>
                </a:solidFill>
                <a:latin typeface="Bahnschrift"/>
                <a:cs typeface="Bahnschrift"/>
              </a:rPr>
              <a:t> Column Has Not Important In Our Analysis </a:t>
            </a:r>
            <a:endParaRPr lang="en-US" sz="1200" dirty="0">
              <a:latin typeface="Bahnschrift"/>
              <a:cs typeface="Bahnschrift"/>
            </a:endParaRPr>
          </a:p>
        </p:txBody>
      </p:sp>
      <p:grpSp>
        <p:nvGrpSpPr>
          <p:cNvPr id="15" name="object 8">
            <a:extLst>
              <a:ext uri="{FF2B5EF4-FFF2-40B4-BE49-F238E27FC236}">
                <a16:creationId xmlns:a16="http://schemas.microsoft.com/office/drawing/2014/main" id="{622BFE87-5847-3362-FF5B-112DD6C4A4EE}"/>
              </a:ext>
            </a:extLst>
          </p:cNvPr>
          <p:cNvGrpSpPr/>
          <p:nvPr/>
        </p:nvGrpSpPr>
        <p:grpSpPr>
          <a:xfrm>
            <a:off x="2074279" y="4596637"/>
            <a:ext cx="753110" cy="753110"/>
            <a:chOff x="2086355" y="3735323"/>
            <a:chExt cx="753110" cy="753110"/>
          </a:xfrm>
        </p:grpSpPr>
        <p:sp>
          <p:nvSpPr>
            <p:cNvPr id="16" name="object 9">
              <a:extLst>
                <a:ext uri="{FF2B5EF4-FFF2-40B4-BE49-F238E27FC236}">
                  <a16:creationId xmlns:a16="http://schemas.microsoft.com/office/drawing/2014/main" id="{A5D55BCE-CEF4-0C19-FDD7-F7E15DCB7676}"/>
                </a:ext>
              </a:extLst>
            </p:cNvPr>
            <p:cNvSpPr/>
            <p:nvPr/>
          </p:nvSpPr>
          <p:spPr>
            <a:xfrm>
              <a:off x="2086355" y="3735323"/>
              <a:ext cx="753110" cy="753110"/>
            </a:xfrm>
            <a:custGeom>
              <a:avLst/>
              <a:gdLst/>
              <a:ahLst/>
              <a:cxnLst/>
              <a:rect l="l" t="t" r="r" b="b"/>
              <a:pathLst>
                <a:path w="753110" h="753110">
                  <a:moveTo>
                    <a:pt x="376427" y="0"/>
                  </a:moveTo>
                  <a:lnTo>
                    <a:pt x="329208" y="2932"/>
                  </a:lnTo>
                  <a:lnTo>
                    <a:pt x="283740" y="11496"/>
                  </a:lnTo>
                  <a:lnTo>
                    <a:pt x="240375" y="25337"/>
                  </a:lnTo>
                  <a:lnTo>
                    <a:pt x="199465" y="44103"/>
                  </a:lnTo>
                  <a:lnTo>
                    <a:pt x="161365" y="67442"/>
                  </a:lnTo>
                  <a:lnTo>
                    <a:pt x="126425" y="95000"/>
                  </a:lnTo>
                  <a:lnTo>
                    <a:pt x="95000" y="126425"/>
                  </a:lnTo>
                  <a:lnTo>
                    <a:pt x="67442" y="161365"/>
                  </a:lnTo>
                  <a:lnTo>
                    <a:pt x="44103" y="199465"/>
                  </a:lnTo>
                  <a:lnTo>
                    <a:pt x="25337" y="240375"/>
                  </a:lnTo>
                  <a:lnTo>
                    <a:pt x="11496" y="283740"/>
                  </a:lnTo>
                  <a:lnTo>
                    <a:pt x="2932" y="329208"/>
                  </a:lnTo>
                  <a:lnTo>
                    <a:pt x="0" y="376427"/>
                  </a:lnTo>
                  <a:lnTo>
                    <a:pt x="2932" y="423647"/>
                  </a:lnTo>
                  <a:lnTo>
                    <a:pt x="11496" y="469115"/>
                  </a:lnTo>
                  <a:lnTo>
                    <a:pt x="25337" y="512480"/>
                  </a:lnTo>
                  <a:lnTo>
                    <a:pt x="44103" y="553390"/>
                  </a:lnTo>
                  <a:lnTo>
                    <a:pt x="67442" y="591490"/>
                  </a:lnTo>
                  <a:lnTo>
                    <a:pt x="95000" y="626430"/>
                  </a:lnTo>
                  <a:lnTo>
                    <a:pt x="126425" y="657855"/>
                  </a:lnTo>
                  <a:lnTo>
                    <a:pt x="161365" y="685413"/>
                  </a:lnTo>
                  <a:lnTo>
                    <a:pt x="199465" y="708752"/>
                  </a:lnTo>
                  <a:lnTo>
                    <a:pt x="240375" y="727518"/>
                  </a:lnTo>
                  <a:lnTo>
                    <a:pt x="283740" y="741359"/>
                  </a:lnTo>
                  <a:lnTo>
                    <a:pt x="329208" y="749923"/>
                  </a:lnTo>
                  <a:lnTo>
                    <a:pt x="376427" y="752856"/>
                  </a:lnTo>
                  <a:lnTo>
                    <a:pt x="423647" y="749923"/>
                  </a:lnTo>
                  <a:lnTo>
                    <a:pt x="469115" y="741359"/>
                  </a:lnTo>
                  <a:lnTo>
                    <a:pt x="512480" y="727518"/>
                  </a:lnTo>
                  <a:lnTo>
                    <a:pt x="553390" y="708752"/>
                  </a:lnTo>
                  <a:lnTo>
                    <a:pt x="591490" y="685413"/>
                  </a:lnTo>
                  <a:lnTo>
                    <a:pt x="626430" y="657855"/>
                  </a:lnTo>
                  <a:lnTo>
                    <a:pt x="657855" y="626430"/>
                  </a:lnTo>
                  <a:lnTo>
                    <a:pt x="685413" y="591490"/>
                  </a:lnTo>
                  <a:lnTo>
                    <a:pt x="708752" y="553390"/>
                  </a:lnTo>
                  <a:lnTo>
                    <a:pt x="727518" y="512480"/>
                  </a:lnTo>
                  <a:lnTo>
                    <a:pt x="741359" y="469115"/>
                  </a:lnTo>
                  <a:lnTo>
                    <a:pt x="749923" y="423647"/>
                  </a:lnTo>
                  <a:lnTo>
                    <a:pt x="752856" y="376427"/>
                  </a:lnTo>
                  <a:lnTo>
                    <a:pt x="749923" y="329208"/>
                  </a:lnTo>
                  <a:lnTo>
                    <a:pt x="741359" y="283740"/>
                  </a:lnTo>
                  <a:lnTo>
                    <a:pt x="727518" y="240375"/>
                  </a:lnTo>
                  <a:lnTo>
                    <a:pt x="708752" y="199465"/>
                  </a:lnTo>
                  <a:lnTo>
                    <a:pt x="685413" y="161365"/>
                  </a:lnTo>
                  <a:lnTo>
                    <a:pt x="657855" y="126425"/>
                  </a:lnTo>
                  <a:lnTo>
                    <a:pt x="626430" y="95000"/>
                  </a:lnTo>
                  <a:lnTo>
                    <a:pt x="591490" y="67442"/>
                  </a:lnTo>
                  <a:lnTo>
                    <a:pt x="553390" y="44103"/>
                  </a:lnTo>
                  <a:lnTo>
                    <a:pt x="512480" y="25337"/>
                  </a:lnTo>
                  <a:lnTo>
                    <a:pt x="469115" y="11496"/>
                  </a:lnTo>
                  <a:lnTo>
                    <a:pt x="423647" y="2932"/>
                  </a:lnTo>
                  <a:lnTo>
                    <a:pt x="376427" y="0"/>
                  </a:lnTo>
                  <a:close/>
                </a:path>
              </a:pathLst>
            </a:custGeom>
            <a:solidFill>
              <a:srgbClr val="D1E7F6"/>
            </a:solidFill>
          </p:spPr>
          <p:txBody>
            <a:bodyPr wrap="square" lIns="0" tIns="0" rIns="0" bIns="0" rtlCol="0"/>
            <a:lstStyle/>
            <a:p>
              <a:endParaRPr/>
            </a:p>
          </p:txBody>
        </p:sp>
        <p:sp>
          <p:nvSpPr>
            <p:cNvPr id="17" name="object 10">
              <a:extLst>
                <a:ext uri="{FF2B5EF4-FFF2-40B4-BE49-F238E27FC236}">
                  <a16:creationId xmlns:a16="http://schemas.microsoft.com/office/drawing/2014/main" id="{CABE2A23-652D-7BDF-6DAA-0E96073DD1D1}"/>
                </a:ext>
              </a:extLst>
            </p:cNvPr>
            <p:cNvSpPr/>
            <p:nvPr/>
          </p:nvSpPr>
          <p:spPr>
            <a:xfrm>
              <a:off x="2206751" y="3843527"/>
              <a:ext cx="524510" cy="524510"/>
            </a:xfrm>
            <a:custGeom>
              <a:avLst/>
              <a:gdLst/>
              <a:ahLst/>
              <a:cxnLst/>
              <a:rect l="l" t="t" r="r" b="b"/>
              <a:pathLst>
                <a:path w="524510" h="524510">
                  <a:moveTo>
                    <a:pt x="262128" y="0"/>
                  </a:moveTo>
                  <a:lnTo>
                    <a:pt x="215007" y="4222"/>
                  </a:lnTo>
                  <a:lnTo>
                    <a:pt x="170658" y="16398"/>
                  </a:lnTo>
                  <a:lnTo>
                    <a:pt x="129822" y="35785"/>
                  </a:lnTo>
                  <a:lnTo>
                    <a:pt x="93237" y="61645"/>
                  </a:lnTo>
                  <a:lnTo>
                    <a:pt x="61645" y="93237"/>
                  </a:lnTo>
                  <a:lnTo>
                    <a:pt x="35785" y="129822"/>
                  </a:lnTo>
                  <a:lnTo>
                    <a:pt x="16398" y="170658"/>
                  </a:lnTo>
                  <a:lnTo>
                    <a:pt x="4222" y="215007"/>
                  </a:lnTo>
                  <a:lnTo>
                    <a:pt x="0" y="262128"/>
                  </a:lnTo>
                  <a:lnTo>
                    <a:pt x="4222" y="309248"/>
                  </a:lnTo>
                  <a:lnTo>
                    <a:pt x="16398" y="353597"/>
                  </a:lnTo>
                  <a:lnTo>
                    <a:pt x="35785" y="394433"/>
                  </a:lnTo>
                  <a:lnTo>
                    <a:pt x="61645" y="431018"/>
                  </a:lnTo>
                  <a:lnTo>
                    <a:pt x="93237" y="462610"/>
                  </a:lnTo>
                  <a:lnTo>
                    <a:pt x="129822" y="488470"/>
                  </a:lnTo>
                  <a:lnTo>
                    <a:pt x="170658" y="507857"/>
                  </a:lnTo>
                  <a:lnTo>
                    <a:pt x="215007" y="520033"/>
                  </a:lnTo>
                  <a:lnTo>
                    <a:pt x="262128" y="524256"/>
                  </a:lnTo>
                  <a:lnTo>
                    <a:pt x="309248" y="520033"/>
                  </a:lnTo>
                  <a:lnTo>
                    <a:pt x="353597" y="507857"/>
                  </a:lnTo>
                  <a:lnTo>
                    <a:pt x="394433" y="488470"/>
                  </a:lnTo>
                  <a:lnTo>
                    <a:pt x="431018" y="462610"/>
                  </a:lnTo>
                  <a:lnTo>
                    <a:pt x="462610" y="431018"/>
                  </a:lnTo>
                  <a:lnTo>
                    <a:pt x="488470" y="394433"/>
                  </a:lnTo>
                  <a:lnTo>
                    <a:pt x="507857" y="353597"/>
                  </a:lnTo>
                  <a:lnTo>
                    <a:pt x="520033" y="309248"/>
                  </a:lnTo>
                  <a:lnTo>
                    <a:pt x="524256" y="262128"/>
                  </a:lnTo>
                  <a:lnTo>
                    <a:pt x="520033" y="215007"/>
                  </a:lnTo>
                  <a:lnTo>
                    <a:pt x="507857" y="170658"/>
                  </a:lnTo>
                  <a:lnTo>
                    <a:pt x="488470" y="129822"/>
                  </a:lnTo>
                  <a:lnTo>
                    <a:pt x="462610" y="93237"/>
                  </a:lnTo>
                  <a:lnTo>
                    <a:pt x="431018" y="61645"/>
                  </a:lnTo>
                  <a:lnTo>
                    <a:pt x="394433" y="35785"/>
                  </a:lnTo>
                  <a:lnTo>
                    <a:pt x="353597" y="16398"/>
                  </a:lnTo>
                  <a:lnTo>
                    <a:pt x="309248" y="4222"/>
                  </a:lnTo>
                  <a:lnTo>
                    <a:pt x="262128" y="0"/>
                  </a:lnTo>
                  <a:close/>
                </a:path>
              </a:pathLst>
            </a:custGeom>
            <a:solidFill>
              <a:srgbClr val="2583C5"/>
            </a:solidFill>
          </p:spPr>
          <p:txBody>
            <a:bodyPr wrap="square" lIns="0" tIns="0" rIns="0" bIns="0" rtlCol="0"/>
            <a:lstStyle/>
            <a:p>
              <a:pPr algn="ctr">
                <a:lnSpc>
                  <a:spcPct val="150000"/>
                </a:lnSpc>
              </a:pPr>
              <a:r>
                <a:rPr lang="en-IN" sz="2000" b="1" dirty="0">
                  <a:solidFill>
                    <a:schemeClr val="bg1"/>
                  </a:solidFill>
                  <a:latin typeface="Arial" panose="020B0604020202020204" pitchFamily="34" charset="0"/>
                  <a:cs typeface="Arial" panose="020B0604020202020204" pitchFamily="34" charset="0"/>
                </a:rPr>
                <a:t>3</a:t>
              </a:r>
              <a:endParaRPr sz="2000" b="1" dirty="0">
                <a:solidFill>
                  <a:schemeClr val="bg1"/>
                </a:solidFill>
                <a:latin typeface="Arial" panose="020B0604020202020204" pitchFamily="34" charset="0"/>
                <a:cs typeface="Arial" panose="020B0604020202020204" pitchFamily="34" charset="0"/>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143" y="0"/>
            <a:ext cx="12183110" cy="1343025"/>
          </a:xfrm>
          <a:custGeom>
            <a:avLst/>
            <a:gdLst/>
            <a:ahLst/>
            <a:cxnLst/>
            <a:rect l="l" t="t" r="r" b="b"/>
            <a:pathLst>
              <a:path w="12183110" h="1343025">
                <a:moveTo>
                  <a:pt x="0" y="1342644"/>
                </a:moveTo>
                <a:lnTo>
                  <a:pt x="12182856" y="1342644"/>
                </a:lnTo>
                <a:lnTo>
                  <a:pt x="12182856" y="0"/>
                </a:lnTo>
                <a:lnTo>
                  <a:pt x="0" y="0"/>
                </a:lnTo>
                <a:lnTo>
                  <a:pt x="0" y="1342644"/>
                </a:lnTo>
                <a:close/>
              </a:path>
            </a:pathLst>
          </a:custGeom>
          <a:solidFill>
            <a:srgbClr val="2583C5"/>
          </a:solidFill>
        </p:spPr>
        <p:txBody>
          <a:bodyPr wrap="square" lIns="0" tIns="0" rIns="0" bIns="0" rtlCol="0"/>
          <a:lstStyle/>
          <a:p>
            <a:endParaRPr/>
          </a:p>
        </p:txBody>
      </p:sp>
      <p:sp>
        <p:nvSpPr>
          <p:cNvPr id="3" name="object 3"/>
          <p:cNvSpPr txBox="1">
            <a:spLocks noGrp="1"/>
          </p:cNvSpPr>
          <p:nvPr>
            <p:ph type="title"/>
          </p:nvPr>
        </p:nvSpPr>
        <p:spPr>
          <a:xfrm>
            <a:off x="452374" y="388101"/>
            <a:ext cx="11287252" cy="566822"/>
          </a:xfrm>
          <a:prstGeom prst="rect">
            <a:avLst/>
          </a:prstGeom>
        </p:spPr>
        <p:txBody>
          <a:bodyPr vert="horz" wrap="square" lIns="0" tIns="12700" rIns="0" bIns="0" rtlCol="0">
            <a:spAutoFit/>
          </a:bodyPr>
          <a:lstStyle/>
          <a:p>
            <a:pPr marL="12700">
              <a:lnSpc>
                <a:spcPct val="100000"/>
              </a:lnSpc>
              <a:spcBef>
                <a:spcPts val="100"/>
              </a:spcBef>
            </a:pPr>
            <a:r>
              <a:rPr lang="en-US" spc="-375" dirty="0"/>
              <a:t>2.</a:t>
            </a:r>
            <a:r>
              <a:rPr lang="en-US" spc="-95" dirty="0"/>
              <a:t> </a:t>
            </a:r>
            <a:r>
              <a:rPr lang="en-US" spc="-360" dirty="0"/>
              <a:t>REMOVING</a:t>
            </a:r>
            <a:r>
              <a:rPr lang="en-US" spc="-100" dirty="0"/>
              <a:t> </a:t>
            </a:r>
            <a:r>
              <a:rPr lang="en-US" spc="-150" dirty="0"/>
              <a:t>NUL</a:t>
            </a:r>
            <a:r>
              <a:rPr lang="en-US" spc="-120" dirty="0"/>
              <a:t>L</a:t>
            </a:r>
            <a:r>
              <a:rPr lang="en-US" spc="-90" dirty="0"/>
              <a:t> </a:t>
            </a:r>
            <a:r>
              <a:rPr lang="en-US" spc="-150" dirty="0"/>
              <a:t>VALUES</a:t>
            </a:r>
            <a:r>
              <a:rPr lang="en-US" spc="-105" dirty="0"/>
              <a:t>,</a:t>
            </a:r>
            <a:r>
              <a:rPr lang="en-US" spc="-90" dirty="0"/>
              <a:t> </a:t>
            </a:r>
            <a:r>
              <a:rPr lang="en-US" spc="-254" dirty="0"/>
              <a:t>ERR</a:t>
            </a:r>
            <a:r>
              <a:rPr lang="en-US" spc="-280" dirty="0"/>
              <a:t>O</a:t>
            </a:r>
            <a:r>
              <a:rPr lang="en-US" spc="-170" dirty="0"/>
              <a:t>RS AND SPLITTING</a:t>
            </a:r>
          </a:p>
        </p:txBody>
      </p:sp>
      <p:grpSp>
        <p:nvGrpSpPr>
          <p:cNvPr id="4" name="object 4"/>
          <p:cNvGrpSpPr/>
          <p:nvPr/>
        </p:nvGrpSpPr>
        <p:grpSpPr>
          <a:xfrm>
            <a:off x="1874520" y="2638044"/>
            <a:ext cx="753110" cy="751840"/>
            <a:chOff x="1874520" y="2638044"/>
            <a:chExt cx="753110" cy="751840"/>
          </a:xfrm>
        </p:grpSpPr>
        <p:sp>
          <p:nvSpPr>
            <p:cNvPr id="5" name="object 5"/>
            <p:cNvSpPr/>
            <p:nvPr/>
          </p:nvSpPr>
          <p:spPr>
            <a:xfrm>
              <a:off x="1874520" y="2638044"/>
              <a:ext cx="753110" cy="751840"/>
            </a:xfrm>
            <a:custGeom>
              <a:avLst/>
              <a:gdLst/>
              <a:ahLst/>
              <a:cxnLst/>
              <a:rect l="l" t="t" r="r" b="b"/>
              <a:pathLst>
                <a:path w="753110" h="751839">
                  <a:moveTo>
                    <a:pt x="376428" y="0"/>
                  </a:moveTo>
                  <a:lnTo>
                    <a:pt x="329208" y="2926"/>
                  </a:lnTo>
                  <a:lnTo>
                    <a:pt x="283740" y="11470"/>
                  </a:lnTo>
                  <a:lnTo>
                    <a:pt x="240375" y="25281"/>
                  </a:lnTo>
                  <a:lnTo>
                    <a:pt x="199465" y="44006"/>
                  </a:lnTo>
                  <a:lnTo>
                    <a:pt x="161365" y="67294"/>
                  </a:lnTo>
                  <a:lnTo>
                    <a:pt x="126425" y="94794"/>
                  </a:lnTo>
                  <a:lnTo>
                    <a:pt x="95000" y="126153"/>
                  </a:lnTo>
                  <a:lnTo>
                    <a:pt x="67442" y="161020"/>
                  </a:lnTo>
                  <a:lnTo>
                    <a:pt x="44103" y="199044"/>
                  </a:lnTo>
                  <a:lnTo>
                    <a:pt x="25337" y="239872"/>
                  </a:lnTo>
                  <a:lnTo>
                    <a:pt x="11496" y="283152"/>
                  </a:lnTo>
                  <a:lnTo>
                    <a:pt x="2932" y="328534"/>
                  </a:lnTo>
                  <a:lnTo>
                    <a:pt x="0" y="375665"/>
                  </a:lnTo>
                  <a:lnTo>
                    <a:pt x="2932" y="422772"/>
                  </a:lnTo>
                  <a:lnTo>
                    <a:pt x="11496" y="468137"/>
                  </a:lnTo>
                  <a:lnTo>
                    <a:pt x="25337" y="511407"/>
                  </a:lnTo>
                  <a:lnTo>
                    <a:pt x="44103" y="552231"/>
                  </a:lnTo>
                  <a:lnTo>
                    <a:pt x="67442" y="590255"/>
                  </a:lnTo>
                  <a:lnTo>
                    <a:pt x="95000" y="625127"/>
                  </a:lnTo>
                  <a:lnTo>
                    <a:pt x="126425" y="656493"/>
                  </a:lnTo>
                  <a:lnTo>
                    <a:pt x="161365" y="684002"/>
                  </a:lnTo>
                  <a:lnTo>
                    <a:pt x="199465" y="707300"/>
                  </a:lnTo>
                  <a:lnTo>
                    <a:pt x="240375" y="726035"/>
                  </a:lnTo>
                  <a:lnTo>
                    <a:pt x="283740" y="739853"/>
                  </a:lnTo>
                  <a:lnTo>
                    <a:pt x="329208" y="748403"/>
                  </a:lnTo>
                  <a:lnTo>
                    <a:pt x="376428" y="751331"/>
                  </a:lnTo>
                  <a:lnTo>
                    <a:pt x="423647" y="748403"/>
                  </a:lnTo>
                  <a:lnTo>
                    <a:pt x="469115" y="739853"/>
                  </a:lnTo>
                  <a:lnTo>
                    <a:pt x="512480" y="726035"/>
                  </a:lnTo>
                  <a:lnTo>
                    <a:pt x="553390" y="707300"/>
                  </a:lnTo>
                  <a:lnTo>
                    <a:pt x="591490" y="684002"/>
                  </a:lnTo>
                  <a:lnTo>
                    <a:pt x="626430" y="656493"/>
                  </a:lnTo>
                  <a:lnTo>
                    <a:pt x="657855" y="625127"/>
                  </a:lnTo>
                  <a:lnTo>
                    <a:pt x="685413" y="590255"/>
                  </a:lnTo>
                  <a:lnTo>
                    <a:pt x="708752" y="552231"/>
                  </a:lnTo>
                  <a:lnTo>
                    <a:pt x="727518" y="511407"/>
                  </a:lnTo>
                  <a:lnTo>
                    <a:pt x="741359" y="468137"/>
                  </a:lnTo>
                  <a:lnTo>
                    <a:pt x="749923" y="422772"/>
                  </a:lnTo>
                  <a:lnTo>
                    <a:pt x="752856" y="375665"/>
                  </a:lnTo>
                  <a:lnTo>
                    <a:pt x="749923" y="328534"/>
                  </a:lnTo>
                  <a:lnTo>
                    <a:pt x="741359" y="283152"/>
                  </a:lnTo>
                  <a:lnTo>
                    <a:pt x="727518" y="239872"/>
                  </a:lnTo>
                  <a:lnTo>
                    <a:pt x="708752" y="199044"/>
                  </a:lnTo>
                  <a:lnTo>
                    <a:pt x="685413" y="161020"/>
                  </a:lnTo>
                  <a:lnTo>
                    <a:pt x="657855" y="126153"/>
                  </a:lnTo>
                  <a:lnTo>
                    <a:pt x="626430" y="94794"/>
                  </a:lnTo>
                  <a:lnTo>
                    <a:pt x="591490" y="67294"/>
                  </a:lnTo>
                  <a:lnTo>
                    <a:pt x="553390" y="44006"/>
                  </a:lnTo>
                  <a:lnTo>
                    <a:pt x="512480" y="25281"/>
                  </a:lnTo>
                  <a:lnTo>
                    <a:pt x="469115" y="11470"/>
                  </a:lnTo>
                  <a:lnTo>
                    <a:pt x="423647" y="2926"/>
                  </a:lnTo>
                  <a:lnTo>
                    <a:pt x="376428" y="0"/>
                  </a:lnTo>
                  <a:close/>
                </a:path>
              </a:pathLst>
            </a:custGeom>
            <a:solidFill>
              <a:srgbClr val="D1E7F6"/>
            </a:solidFill>
          </p:spPr>
          <p:txBody>
            <a:bodyPr wrap="square" lIns="0" tIns="0" rIns="0" bIns="0" rtlCol="0"/>
            <a:lstStyle/>
            <a:p>
              <a:endParaRPr/>
            </a:p>
          </p:txBody>
        </p:sp>
        <p:sp>
          <p:nvSpPr>
            <p:cNvPr id="6" name="object 6"/>
            <p:cNvSpPr/>
            <p:nvPr/>
          </p:nvSpPr>
          <p:spPr>
            <a:xfrm>
              <a:off x="1988820" y="2752344"/>
              <a:ext cx="524510" cy="523240"/>
            </a:xfrm>
            <a:custGeom>
              <a:avLst/>
              <a:gdLst/>
              <a:ahLst/>
              <a:cxnLst/>
              <a:rect l="l" t="t" r="r" b="b"/>
              <a:pathLst>
                <a:path w="524510" h="523239">
                  <a:moveTo>
                    <a:pt x="262128" y="0"/>
                  </a:moveTo>
                  <a:lnTo>
                    <a:pt x="215007" y="4209"/>
                  </a:lnTo>
                  <a:lnTo>
                    <a:pt x="170658" y="16345"/>
                  </a:lnTo>
                  <a:lnTo>
                    <a:pt x="129822" y="35672"/>
                  </a:lnTo>
                  <a:lnTo>
                    <a:pt x="93237" y="61453"/>
                  </a:lnTo>
                  <a:lnTo>
                    <a:pt x="61645" y="92950"/>
                  </a:lnTo>
                  <a:lnTo>
                    <a:pt x="35785" y="129427"/>
                  </a:lnTo>
                  <a:lnTo>
                    <a:pt x="16398" y="170146"/>
                  </a:lnTo>
                  <a:lnTo>
                    <a:pt x="4222" y="214371"/>
                  </a:lnTo>
                  <a:lnTo>
                    <a:pt x="0" y="261365"/>
                  </a:lnTo>
                  <a:lnTo>
                    <a:pt x="4222" y="308326"/>
                  </a:lnTo>
                  <a:lnTo>
                    <a:pt x="16398" y="352534"/>
                  </a:lnTo>
                  <a:lnTo>
                    <a:pt x="35785" y="393248"/>
                  </a:lnTo>
                  <a:lnTo>
                    <a:pt x="61645" y="429729"/>
                  </a:lnTo>
                  <a:lnTo>
                    <a:pt x="93237" y="461236"/>
                  </a:lnTo>
                  <a:lnTo>
                    <a:pt x="129822" y="487030"/>
                  </a:lnTo>
                  <a:lnTo>
                    <a:pt x="170658" y="506371"/>
                  </a:lnTo>
                  <a:lnTo>
                    <a:pt x="215007" y="518518"/>
                  </a:lnTo>
                  <a:lnTo>
                    <a:pt x="262128" y="522731"/>
                  </a:lnTo>
                  <a:lnTo>
                    <a:pt x="309248" y="518518"/>
                  </a:lnTo>
                  <a:lnTo>
                    <a:pt x="353597" y="506371"/>
                  </a:lnTo>
                  <a:lnTo>
                    <a:pt x="394433" y="487030"/>
                  </a:lnTo>
                  <a:lnTo>
                    <a:pt x="431018" y="461236"/>
                  </a:lnTo>
                  <a:lnTo>
                    <a:pt x="462610" y="429729"/>
                  </a:lnTo>
                  <a:lnTo>
                    <a:pt x="488470" y="393248"/>
                  </a:lnTo>
                  <a:lnTo>
                    <a:pt x="507857" y="352534"/>
                  </a:lnTo>
                  <a:lnTo>
                    <a:pt x="520033" y="308326"/>
                  </a:lnTo>
                  <a:lnTo>
                    <a:pt x="524256" y="261365"/>
                  </a:lnTo>
                  <a:lnTo>
                    <a:pt x="520033" y="214371"/>
                  </a:lnTo>
                  <a:lnTo>
                    <a:pt x="507857" y="170146"/>
                  </a:lnTo>
                  <a:lnTo>
                    <a:pt x="488470" y="129427"/>
                  </a:lnTo>
                  <a:lnTo>
                    <a:pt x="462610" y="92950"/>
                  </a:lnTo>
                  <a:lnTo>
                    <a:pt x="431018" y="61453"/>
                  </a:lnTo>
                  <a:lnTo>
                    <a:pt x="394433" y="35672"/>
                  </a:lnTo>
                  <a:lnTo>
                    <a:pt x="353597" y="16345"/>
                  </a:lnTo>
                  <a:lnTo>
                    <a:pt x="309248" y="4209"/>
                  </a:lnTo>
                  <a:lnTo>
                    <a:pt x="262128" y="0"/>
                  </a:lnTo>
                  <a:close/>
                </a:path>
              </a:pathLst>
            </a:custGeom>
            <a:solidFill>
              <a:srgbClr val="2583C5"/>
            </a:solidFill>
          </p:spPr>
          <p:txBody>
            <a:bodyPr wrap="square" lIns="0" tIns="0" rIns="0" bIns="0" rtlCol="0"/>
            <a:lstStyle/>
            <a:p>
              <a:endParaRPr/>
            </a:p>
          </p:txBody>
        </p:sp>
      </p:grpSp>
      <p:sp>
        <p:nvSpPr>
          <p:cNvPr id="7" name="object 7"/>
          <p:cNvSpPr txBox="1"/>
          <p:nvPr/>
        </p:nvSpPr>
        <p:spPr>
          <a:xfrm>
            <a:off x="2180082" y="2843022"/>
            <a:ext cx="141605" cy="330835"/>
          </a:xfrm>
          <a:prstGeom prst="rect">
            <a:avLst/>
          </a:prstGeom>
        </p:spPr>
        <p:txBody>
          <a:bodyPr vert="horz" wrap="square" lIns="0" tIns="13335" rIns="0" bIns="0" rtlCol="0">
            <a:spAutoFit/>
          </a:bodyPr>
          <a:lstStyle/>
          <a:p>
            <a:pPr marL="12700">
              <a:lnSpc>
                <a:spcPct val="100000"/>
              </a:lnSpc>
              <a:spcBef>
                <a:spcPts val="105"/>
              </a:spcBef>
            </a:pPr>
            <a:r>
              <a:rPr sz="2000" b="1" spc="-200" dirty="0">
                <a:solidFill>
                  <a:srgbClr val="FFFFFF"/>
                </a:solidFill>
                <a:latin typeface="Arial"/>
                <a:cs typeface="Arial"/>
              </a:rPr>
              <a:t>1</a:t>
            </a:r>
            <a:endParaRPr sz="2000">
              <a:latin typeface="Arial"/>
              <a:cs typeface="Arial"/>
            </a:endParaRPr>
          </a:p>
        </p:txBody>
      </p:sp>
      <p:grpSp>
        <p:nvGrpSpPr>
          <p:cNvPr id="8" name="object 8"/>
          <p:cNvGrpSpPr/>
          <p:nvPr/>
        </p:nvGrpSpPr>
        <p:grpSpPr>
          <a:xfrm>
            <a:off x="1874520" y="3608832"/>
            <a:ext cx="753110" cy="751840"/>
            <a:chOff x="1874520" y="3608832"/>
            <a:chExt cx="753110" cy="751840"/>
          </a:xfrm>
        </p:grpSpPr>
        <p:sp>
          <p:nvSpPr>
            <p:cNvPr id="9" name="object 9"/>
            <p:cNvSpPr/>
            <p:nvPr/>
          </p:nvSpPr>
          <p:spPr>
            <a:xfrm>
              <a:off x="1874520" y="3608832"/>
              <a:ext cx="753110" cy="751840"/>
            </a:xfrm>
            <a:custGeom>
              <a:avLst/>
              <a:gdLst/>
              <a:ahLst/>
              <a:cxnLst/>
              <a:rect l="l" t="t" r="r" b="b"/>
              <a:pathLst>
                <a:path w="753110" h="751839">
                  <a:moveTo>
                    <a:pt x="376428" y="0"/>
                  </a:moveTo>
                  <a:lnTo>
                    <a:pt x="329208" y="2926"/>
                  </a:lnTo>
                  <a:lnTo>
                    <a:pt x="283740" y="11470"/>
                  </a:lnTo>
                  <a:lnTo>
                    <a:pt x="240375" y="25281"/>
                  </a:lnTo>
                  <a:lnTo>
                    <a:pt x="199465" y="44006"/>
                  </a:lnTo>
                  <a:lnTo>
                    <a:pt x="161365" y="67294"/>
                  </a:lnTo>
                  <a:lnTo>
                    <a:pt x="126425" y="94794"/>
                  </a:lnTo>
                  <a:lnTo>
                    <a:pt x="95000" y="126153"/>
                  </a:lnTo>
                  <a:lnTo>
                    <a:pt x="67442" y="161020"/>
                  </a:lnTo>
                  <a:lnTo>
                    <a:pt x="44103" y="199044"/>
                  </a:lnTo>
                  <a:lnTo>
                    <a:pt x="25337" y="239872"/>
                  </a:lnTo>
                  <a:lnTo>
                    <a:pt x="11496" y="283152"/>
                  </a:lnTo>
                  <a:lnTo>
                    <a:pt x="2932" y="328534"/>
                  </a:lnTo>
                  <a:lnTo>
                    <a:pt x="0" y="375666"/>
                  </a:lnTo>
                  <a:lnTo>
                    <a:pt x="2932" y="422772"/>
                  </a:lnTo>
                  <a:lnTo>
                    <a:pt x="11496" y="468137"/>
                  </a:lnTo>
                  <a:lnTo>
                    <a:pt x="25337" y="511407"/>
                  </a:lnTo>
                  <a:lnTo>
                    <a:pt x="44103" y="552231"/>
                  </a:lnTo>
                  <a:lnTo>
                    <a:pt x="67442" y="590255"/>
                  </a:lnTo>
                  <a:lnTo>
                    <a:pt x="95000" y="625127"/>
                  </a:lnTo>
                  <a:lnTo>
                    <a:pt x="126425" y="656493"/>
                  </a:lnTo>
                  <a:lnTo>
                    <a:pt x="161365" y="684002"/>
                  </a:lnTo>
                  <a:lnTo>
                    <a:pt x="199465" y="707300"/>
                  </a:lnTo>
                  <a:lnTo>
                    <a:pt x="240375" y="726035"/>
                  </a:lnTo>
                  <a:lnTo>
                    <a:pt x="283740" y="739853"/>
                  </a:lnTo>
                  <a:lnTo>
                    <a:pt x="329208" y="748403"/>
                  </a:lnTo>
                  <a:lnTo>
                    <a:pt x="376428" y="751332"/>
                  </a:lnTo>
                  <a:lnTo>
                    <a:pt x="423647" y="748403"/>
                  </a:lnTo>
                  <a:lnTo>
                    <a:pt x="469115" y="739853"/>
                  </a:lnTo>
                  <a:lnTo>
                    <a:pt x="512480" y="726035"/>
                  </a:lnTo>
                  <a:lnTo>
                    <a:pt x="553390" y="707300"/>
                  </a:lnTo>
                  <a:lnTo>
                    <a:pt x="591490" y="684002"/>
                  </a:lnTo>
                  <a:lnTo>
                    <a:pt x="626430" y="656493"/>
                  </a:lnTo>
                  <a:lnTo>
                    <a:pt x="657855" y="625127"/>
                  </a:lnTo>
                  <a:lnTo>
                    <a:pt x="685413" y="590255"/>
                  </a:lnTo>
                  <a:lnTo>
                    <a:pt x="708752" y="552231"/>
                  </a:lnTo>
                  <a:lnTo>
                    <a:pt x="727518" y="511407"/>
                  </a:lnTo>
                  <a:lnTo>
                    <a:pt x="741359" y="468137"/>
                  </a:lnTo>
                  <a:lnTo>
                    <a:pt x="749923" y="422772"/>
                  </a:lnTo>
                  <a:lnTo>
                    <a:pt x="752856" y="375666"/>
                  </a:lnTo>
                  <a:lnTo>
                    <a:pt x="749923" y="328534"/>
                  </a:lnTo>
                  <a:lnTo>
                    <a:pt x="741359" y="283152"/>
                  </a:lnTo>
                  <a:lnTo>
                    <a:pt x="727518" y="239872"/>
                  </a:lnTo>
                  <a:lnTo>
                    <a:pt x="708752" y="199044"/>
                  </a:lnTo>
                  <a:lnTo>
                    <a:pt x="685413" y="161020"/>
                  </a:lnTo>
                  <a:lnTo>
                    <a:pt x="657855" y="126153"/>
                  </a:lnTo>
                  <a:lnTo>
                    <a:pt x="626430" y="94794"/>
                  </a:lnTo>
                  <a:lnTo>
                    <a:pt x="591490" y="67294"/>
                  </a:lnTo>
                  <a:lnTo>
                    <a:pt x="553390" y="44006"/>
                  </a:lnTo>
                  <a:lnTo>
                    <a:pt x="512480" y="25281"/>
                  </a:lnTo>
                  <a:lnTo>
                    <a:pt x="469115" y="11470"/>
                  </a:lnTo>
                  <a:lnTo>
                    <a:pt x="423647" y="2926"/>
                  </a:lnTo>
                  <a:lnTo>
                    <a:pt x="376428" y="0"/>
                  </a:lnTo>
                  <a:close/>
                </a:path>
              </a:pathLst>
            </a:custGeom>
            <a:solidFill>
              <a:srgbClr val="D1E7F6"/>
            </a:solidFill>
          </p:spPr>
          <p:txBody>
            <a:bodyPr wrap="square" lIns="0" tIns="0" rIns="0" bIns="0" rtlCol="0"/>
            <a:lstStyle/>
            <a:p>
              <a:endParaRPr/>
            </a:p>
          </p:txBody>
        </p:sp>
        <p:sp>
          <p:nvSpPr>
            <p:cNvPr id="10" name="object 10"/>
            <p:cNvSpPr/>
            <p:nvPr/>
          </p:nvSpPr>
          <p:spPr>
            <a:xfrm>
              <a:off x="1994916" y="3717036"/>
              <a:ext cx="524510" cy="523240"/>
            </a:xfrm>
            <a:custGeom>
              <a:avLst/>
              <a:gdLst/>
              <a:ahLst/>
              <a:cxnLst/>
              <a:rect l="l" t="t" r="r" b="b"/>
              <a:pathLst>
                <a:path w="524510" h="523239">
                  <a:moveTo>
                    <a:pt x="262127" y="0"/>
                  </a:moveTo>
                  <a:lnTo>
                    <a:pt x="215007" y="4209"/>
                  </a:lnTo>
                  <a:lnTo>
                    <a:pt x="170658" y="16345"/>
                  </a:lnTo>
                  <a:lnTo>
                    <a:pt x="129822" y="35672"/>
                  </a:lnTo>
                  <a:lnTo>
                    <a:pt x="93237" y="61453"/>
                  </a:lnTo>
                  <a:lnTo>
                    <a:pt x="61645" y="92950"/>
                  </a:lnTo>
                  <a:lnTo>
                    <a:pt x="35785" y="129427"/>
                  </a:lnTo>
                  <a:lnTo>
                    <a:pt x="16398" y="170146"/>
                  </a:lnTo>
                  <a:lnTo>
                    <a:pt x="4222" y="214371"/>
                  </a:lnTo>
                  <a:lnTo>
                    <a:pt x="0" y="261365"/>
                  </a:lnTo>
                  <a:lnTo>
                    <a:pt x="4222" y="308326"/>
                  </a:lnTo>
                  <a:lnTo>
                    <a:pt x="16398" y="352534"/>
                  </a:lnTo>
                  <a:lnTo>
                    <a:pt x="35785" y="393248"/>
                  </a:lnTo>
                  <a:lnTo>
                    <a:pt x="61645" y="429729"/>
                  </a:lnTo>
                  <a:lnTo>
                    <a:pt x="93237" y="461236"/>
                  </a:lnTo>
                  <a:lnTo>
                    <a:pt x="129822" y="487030"/>
                  </a:lnTo>
                  <a:lnTo>
                    <a:pt x="170658" y="506371"/>
                  </a:lnTo>
                  <a:lnTo>
                    <a:pt x="215007" y="518518"/>
                  </a:lnTo>
                  <a:lnTo>
                    <a:pt x="262127" y="522731"/>
                  </a:lnTo>
                  <a:lnTo>
                    <a:pt x="309248" y="518518"/>
                  </a:lnTo>
                  <a:lnTo>
                    <a:pt x="353597" y="506371"/>
                  </a:lnTo>
                  <a:lnTo>
                    <a:pt x="394433" y="487030"/>
                  </a:lnTo>
                  <a:lnTo>
                    <a:pt x="431018" y="461236"/>
                  </a:lnTo>
                  <a:lnTo>
                    <a:pt x="462610" y="429729"/>
                  </a:lnTo>
                  <a:lnTo>
                    <a:pt x="488470" y="393248"/>
                  </a:lnTo>
                  <a:lnTo>
                    <a:pt x="507857" y="352534"/>
                  </a:lnTo>
                  <a:lnTo>
                    <a:pt x="520033" y="308326"/>
                  </a:lnTo>
                  <a:lnTo>
                    <a:pt x="524256" y="261365"/>
                  </a:lnTo>
                  <a:lnTo>
                    <a:pt x="520033" y="214371"/>
                  </a:lnTo>
                  <a:lnTo>
                    <a:pt x="507857" y="170146"/>
                  </a:lnTo>
                  <a:lnTo>
                    <a:pt x="488470" y="129427"/>
                  </a:lnTo>
                  <a:lnTo>
                    <a:pt x="462610" y="92950"/>
                  </a:lnTo>
                  <a:lnTo>
                    <a:pt x="431018" y="61453"/>
                  </a:lnTo>
                  <a:lnTo>
                    <a:pt x="394433" y="35672"/>
                  </a:lnTo>
                  <a:lnTo>
                    <a:pt x="353597" y="16345"/>
                  </a:lnTo>
                  <a:lnTo>
                    <a:pt x="309248" y="4209"/>
                  </a:lnTo>
                  <a:lnTo>
                    <a:pt x="262127" y="0"/>
                  </a:lnTo>
                  <a:close/>
                </a:path>
              </a:pathLst>
            </a:custGeom>
            <a:solidFill>
              <a:srgbClr val="2583C5"/>
            </a:solidFill>
          </p:spPr>
          <p:txBody>
            <a:bodyPr wrap="square" lIns="0" tIns="0" rIns="0" bIns="0" rtlCol="0"/>
            <a:lstStyle/>
            <a:p>
              <a:endParaRPr/>
            </a:p>
          </p:txBody>
        </p:sp>
      </p:grpSp>
      <p:sp>
        <p:nvSpPr>
          <p:cNvPr id="11" name="object 11"/>
          <p:cNvSpPr txBox="1"/>
          <p:nvPr/>
        </p:nvSpPr>
        <p:spPr>
          <a:xfrm>
            <a:off x="2186432" y="3808221"/>
            <a:ext cx="141605" cy="330835"/>
          </a:xfrm>
          <a:prstGeom prst="rect">
            <a:avLst/>
          </a:prstGeom>
        </p:spPr>
        <p:txBody>
          <a:bodyPr vert="horz" wrap="square" lIns="0" tIns="12700" rIns="0" bIns="0" rtlCol="0">
            <a:spAutoFit/>
          </a:bodyPr>
          <a:lstStyle/>
          <a:p>
            <a:pPr marL="12700">
              <a:lnSpc>
                <a:spcPct val="100000"/>
              </a:lnSpc>
              <a:spcBef>
                <a:spcPts val="100"/>
              </a:spcBef>
            </a:pPr>
            <a:r>
              <a:rPr sz="2000" b="1" spc="-200" dirty="0">
                <a:solidFill>
                  <a:srgbClr val="FFFFFF"/>
                </a:solidFill>
                <a:latin typeface="Arial"/>
                <a:cs typeface="Arial"/>
              </a:rPr>
              <a:t>2</a:t>
            </a:r>
            <a:endParaRPr sz="2000">
              <a:latin typeface="Arial"/>
              <a:cs typeface="Arial"/>
            </a:endParaRPr>
          </a:p>
        </p:txBody>
      </p:sp>
      <p:sp>
        <p:nvSpPr>
          <p:cNvPr id="12" name="object 12"/>
          <p:cNvSpPr txBox="1"/>
          <p:nvPr/>
        </p:nvSpPr>
        <p:spPr>
          <a:xfrm>
            <a:off x="2820416" y="2715260"/>
            <a:ext cx="7358380" cy="614912"/>
          </a:xfrm>
          <a:prstGeom prst="rect">
            <a:avLst/>
          </a:prstGeom>
        </p:spPr>
        <p:txBody>
          <a:bodyPr vert="horz" wrap="square" lIns="0" tIns="12065" rIns="0" bIns="0" rtlCol="0">
            <a:spAutoFit/>
          </a:bodyPr>
          <a:lstStyle/>
          <a:p>
            <a:pPr marL="12700">
              <a:lnSpc>
                <a:spcPts val="1914"/>
              </a:lnSpc>
              <a:spcBef>
                <a:spcPts val="95"/>
              </a:spcBef>
            </a:pPr>
            <a:r>
              <a:rPr lang="en-US" sz="1600" b="1" spc="-165" dirty="0">
                <a:solidFill>
                  <a:srgbClr val="2583C5"/>
                </a:solidFill>
                <a:latin typeface="Tahoma"/>
                <a:cs typeface="Tahoma"/>
              </a:rPr>
              <a:t>REMOVING</a:t>
            </a:r>
            <a:r>
              <a:rPr lang="en-US" sz="1600" b="1" spc="-30" dirty="0">
                <a:solidFill>
                  <a:srgbClr val="2583C5"/>
                </a:solidFill>
                <a:latin typeface="Tahoma"/>
                <a:cs typeface="Tahoma"/>
              </a:rPr>
              <a:t> </a:t>
            </a:r>
            <a:r>
              <a:rPr lang="en-US" sz="1600" b="1" spc="-70" dirty="0">
                <a:solidFill>
                  <a:srgbClr val="2583C5"/>
                </a:solidFill>
                <a:latin typeface="Tahoma"/>
                <a:cs typeface="Tahoma"/>
              </a:rPr>
              <a:t>NULL</a:t>
            </a:r>
            <a:r>
              <a:rPr lang="en-US" sz="1600" b="1" spc="-25" dirty="0">
                <a:solidFill>
                  <a:srgbClr val="2583C5"/>
                </a:solidFill>
                <a:latin typeface="Tahoma"/>
                <a:cs typeface="Tahoma"/>
              </a:rPr>
              <a:t> </a:t>
            </a:r>
            <a:r>
              <a:rPr lang="en-US" sz="1600" b="1" spc="-70" dirty="0">
                <a:solidFill>
                  <a:srgbClr val="2583C5"/>
                </a:solidFill>
                <a:latin typeface="Tahoma"/>
                <a:cs typeface="Tahoma"/>
              </a:rPr>
              <a:t>VALUES</a:t>
            </a:r>
            <a:r>
              <a:rPr lang="en-US" sz="1600" b="1" spc="-15" dirty="0">
                <a:solidFill>
                  <a:srgbClr val="2583C5"/>
                </a:solidFill>
                <a:latin typeface="Tahoma"/>
                <a:cs typeface="Tahoma"/>
              </a:rPr>
              <a:t> </a:t>
            </a:r>
            <a:r>
              <a:rPr lang="en-US" sz="1600" b="1" spc="-120" dirty="0">
                <a:solidFill>
                  <a:srgbClr val="2583C5"/>
                </a:solidFill>
                <a:latin typeface="Tahoma"/>
                <a:cs typeface="Tahoma"/>
              </a:rPr>
              <a:t>AND</a:t>
            </a:r>
            <a:r>
              <a:rPr lang="en-US" sz="1600" b="1" spc="-30" dirty="0">
                <a:solidFill>
                  <a:srgbClr val="2583C5"/>
                </a:solidFill>
                <a:latin typeface="Tahoma"/>
                <a:cs typeface="Tahoma"/>
              </a:rPr>
              <a:t> </a:t>
            </a:r>
            <a:r>
              <a:rPr lang="en-US" sz="1600" b="1" spc="-110" dirty="0">
                <a:solidFill>
                  <a:srgbClr val="2583C5"/>
                </a:solidFill>
                <a:latin typeface="Tahoma"/>
                <a:cs typeface="Tahoma"/>
              </a:rPr>
              <a:t>UNWANTED SRINGS</a:t>
            </a:r>
            <a:r>
              <a:rPr lang="en-US" sz="1600" b="1" spc="-15" dirty="0">
                <a:solidFill>
                  <a:srgbClr val="2583C5"/>
                </a:solidFill>
                <a:latin typeface="Tahoma"/>
                <a:cs typeface="Tahoma"/>
              </a:rPr>
              <a:t> </a:t>
            </a:r>
            <a:r>
              <a:rPr lang="en-US" sz="1600" b="1" spc="-145" dirty="0">
                <a:solidFill>
                  <a:srgbClr val="2583C5"/>
                </a:solidFill>
                <a:latin typeface="Tahoma"/>
                <a:cs typeface="Tahoma"/>
              </a:rPr>
              <a:t>FROM</a:t>
            </a:r>
            <a:r>
              <a:rPr lang="en-US" sz="1600" b="1" spc="-35" dirty="0">
                <a:solidFill>
                  <a:srgbClr val="2583C5"/>
                </a:solidFill>
                <a:latin typeface="Tahoma"/>
                <a:cs typeface="Tahoma"/>
              </a:rPr>
              <a:t> </a:t>
            </a:r>
            <a:r>
              <a:rPr lang="en-US" sz="1600" b="1" spc="-110" dirty="0">
                <a:solidFill>
                  <a:srgbClr val="2583C5"/>
                </a:solidFill>
                <a:latin typeface="Tahoma"/>
                <a:cs typeface="Tahoma"/>
              </a:rPr>
              <a:t>COLUMNS</a:t>
            </a:r>
            <a:endParaRPr lang="en-US" sz="1600" dirty="0">
              <a:latin typeface="Tahoma"/>
              <a:cs typeface="Tahoma"/>
            </a:endParaRPr>
          </a:p>
          <a:p>
            <a:pPr marL="12700" marR="10795">
              <a:lnSpc>
                <a:spcPts val="1440"/>
              </a:lnSpc>
              <a:spcBef>
                <a:spcPts val="45"/>
              </a:spcBef>
            </a:pPr>
            <a:r>
              <a:rPr lang="en-US" sz="1200" spc="-5" dirty="0">
                <a:solidFill>
                  <a:srgbClr val="64757C"/>
                </a:solidFill>
                <a:latin typeface="Bahnschrift"/>
                <a:cs typeface="Bahnschrift"/>
              </a:rPr>
              <a:t>In This Step, We Address All The Null Values In The </a:t>
            </a:r>
            <a:r>
              <a:rPr lang="en-US" sz="1200" spc="-5" dirty="0" err="1">
                <a:solidFill>
                  <a:srgbClr val="64757C"/>
                </a:solidFill>
                <a:latin typeface="Bahnschrift"/>
                <a:cs typeface="Bahnschrift"/>
              </a:rPr>
              <a:t>Dataframe</a:t>
            </a:r>
            <a:r>
              <a:rPr lang="en-US" sz="1200" spc="-5" dirty="0">
                <a:solidFill>
                  <a:srgbClr val="64757C"/>
                </a:solidFill>
                <a:latin typeface="Bahnschrift"/>
                <a:cs typeface="Bahnschrift"/>
              </a:rPr>
              <a:t> And Remove Any Unwanted Strings Added To The </a:t>
            </a:r>
            <a:r>
              <a:rPr lang="en-US" sz="1200" spc="-5" dirty="0" err="1">
                <a:solidFill>
                  <a:srgbClr val="64757C"/>
                </a:solidFill>
                <a:latin typeface="Bahnschrift"/>
                <a:cs typeface="Bahnschrift"/>
              </a:rPr>
              <a:t>Dataframe</a:t>
            </a:r>
            <a:r>
              <a:rPr lang="en-US" sz="1200" spc="-5" dirty="0">
                <a:solidFill>
                  <a:srgbClr val="64757C"/>
                </a:solidFill>
                <a:latin typeface="Bahnschrift"/>
                <a:cs typeface="Bahnschrift"/>
              </a:rPr>
              <a:t>.</a:t>
            </a:r>
            <a:endParaRPr lang="en-US" sz="1200" dirty="0">
              <a:latin typeface="Bahnschrift"/>
              <a:cs typeface="Bahnschrift"/>
            </a:endParaRPr>
          </a:p>
        </p:txBody>
      </p:sp>
      <p:sp>
        <p:nvSpPr>
          <p:cNvPr id="13" name="object 13"/>
          <p:cNvSpPr txBox="1"/>
          <p:nvPr/>
        </p:nvSpPr>
        <p:spPr>
          <a:xfrm>
            <a:off x="2820416" y="3750945"/>
            <a:ext cx="7576184" cy="614912"/>
          </a:xfrm>
          <a:prstGeom prst="rect">
            <a:avLst/>
          </a:prstGeom>
        </p:spPr>
        <p:txBody>
          <a:bodyPr vert="horz" wrap="square" lIns="0" tIns="12065" rIns="0" bIns="0" rtlCol="0">
            <a:spAutoFit/>
          </a:bodyPr>
          <a:lstStyle/>
          <a:p>
            <a:pPr marL="12700">
              <a:lnSpc>
                <a:spcPts val="1914"/>
              </a:lnSpc>
              <a:spcBef>
                <a:spcPts val="95"/>
              </a:spcBef>
            </a:pPr>
            <a:r>
              <a:rPr lang="en-IN" sz="1600" b="1" spc="-150" dirty="0">
                <a:solidFill>
                  <a:srgbClr val="2583C5"/>
                </a:solidFill>
                <a:latin typeface="Tahoma"/>
                <a:cs typeface="Tahoma"/>
              </a:rPr>
              <a:t>SPLIT THE NO OF EMPLOYEE AND INDUSTRY DETAILS FROM THE  NO_OF_EMPLOY</a:t>
            </a:r>
            <a:endParaRPr sz="1600" spc="-150" dirty="0">
              <a:latin typeface="Tahoma"/>
              <a:cs typeface="Tahoma"/>
            </a:endParaRPr>
          </a:p>
          <a:p>
            <a:pPr marL="12700" marR="5080">
              <a:lnSpc>
                <a:spcPts val="1440"/>
              </a:lnSpc>
              <a:spcBef>
                <a:spcPts val="45"/>
              </a:spcBef>
            </a:pPr>
            <a:r>
              <a:rPr lang="en-IN" sz="1200" spc="-5" dirty="0">
                <a:solidFill>
                  <a:srgbClr val="64757C"/>
                </a:solidFill>
                <a:latin typeface="Bahnschrift"/>
                <a:cs typeface="Bahnschrift"/>
              </a:rPr>
              <a:t>There is 2 details were stored in the </a:t>
            </a:r>
            <a:r>
              <a:rPr lang="en-IN" sz="1200" spc="-5" dirty="0" err="1">
                <a:solidFill>
                  <a:srgbClr val="64757C"/>
                </a:solidFill>
                <a:latin typeface="Bahnschrift"/>
                <a:cs typeface="Bahnschrift"/>
              </a:rPr>
              <a:t>no_of_employ</a:t>
            </a:r>
            <a:r>
              <a:rPr lang="en-IN" sz="1200" spc="-5" dirty="0">
                <a:solidFill>
                  <a:srgbClr val="64757C"/>
                </a:solidFill>
                <a:latin typeface="Bahnschrift"/>
                <a:cs typeface="Bahnschrift"/>
              </a:rPr>
              <a:t> column Count of employee and industry So, make a separate column for each.</a:t>
            </a:r>
            <a:endParaRPr sz="1200" dirty="0">
              <a:latin typeface="Bahnschrift"/>
              <a:cs typeface="Bahnschrift"/>
            </a:endParaRPr>
          </a:p>
        </p:txBody>
      </p:sp>
      <p:sp>
        <p:nvSpPr>
          <p:cNvPr id="14" name="object 13">
            <a:extLst>
              <a:ext uri="{FF2B5EF4-FFF2-40B4-BE49-F238E27FC236}">
                <a16:creationId xmlns:a16="http://schemas.microsoft.com/office/drawing/2014/main" id="{82C82E1B-F6F3-0BD0-2E15-730D416BDD55}"/>
              </a:ext>
            </a:extLst>
          </p:cNvPr>
          <p:cNvSpPr txBox="1"/>
          <p:nvPr/>
        </p:nvSpPr>
        <p:spPr>
          <a:xfrm>
            <a:off x="2791108" y="4543557"/>
            <a:ext cx="7576184" cy="614912"/>
          </a:xfrm>
          <a:prstGeom prst="rect">
            <a:avLst/>
          </a:prstGeom>
        </p:spPr>
        <p:txBody>
          <a:bodyPr vert="horz" wrap="square" lIns="0" tIns="12065" rIns="0" bIns="0" rtlCol="0">
            <a:spAutoFit/>
          </a:bodyPr>
          <a:lstStyle/>
          <a:p>
            <a:pPr marL="12700">
              <a:lnSpc>
                <a:spcPts val="1914"/>
              </a:lnSpc>
              <a:spcBef>
                <a:spcPts val="95"/>
              </a:spcBef>
            </a:pPr>
            <a:r>
              <a:rPr lang="en-US" sz="1600" b="1" spc="-150" dirty="0">
                <a:solidFill>
                  <a:srgbClr val="2583C5"/>
                </a:solidFill>
                <a:latin typeface="Tahoma"/>
                <a:cs typeface="Tahoma"/>
              </a:rPr>
              <a:t>SPLIT THE INVOLVEMENT AND LEVEL COLUMN FROM THE  FULL_TIME_REMOTE</a:t>
            </a:r>
            <a:endParaRPr lang="en-US" sz="1600" spc="-150" dirty="0">
              <a:latin typeface="Tahoma"/>
              <a:cs typeface="Tahoma"/>
            </a:endParaRPr>
          </a:p>
          <a:p>
            <a:pPr marL="12700" marR="5080">
              <a:lnSpc>
                <a:spcPts val="1440"/>
              </a:lnSpc>
              <a:spcBef>
                <a:spcPts val="45"/>
              </a:spcBef>
            </a:pPr>
            <a:r>
              <a:rPr lang="en-US" sz="1200" spc="-5" dirty="0">
                <a:solidFill>
                  <a:srgbClr val="64757C"/>
                </a:solidFill>
                <a:latin typeface="Bahnschrift"/>
                <a:cs typeface="Bahnschrift"/>
              </a:rPr>
              <a:t>There Is 2 Details Were Stored In The Column Type Of Involvement And Level Of That Job So, Make A Separate Column For Each.</a:t>
            </a:r>
            <a:endParaRPr lang="en-US" sz="1200" dirty="0">
              <a:latin typeface="Bahnschrift"/>
              <a:cs typeface="Bahnschrift"/>
            </a:endParaRPr>
          </a:p>
        </p:txBody>
      </p:sp>
      <p:grpSp>
        <p:nvGrpSpPr>
          <p:cNvPr id="15" name="object 8">
            <a:extLst>
              <a:ext uri="{FF2B5EF4-FFF2-40B4-BE49-F238E27FC236}">
                <a16:creationId xmlns:a16="http://schemas.microsoft.com/office/drawing/2014/main" id="{DBA9CD95-1AE2-634B-C6A2-E7D3E45205CC}"/>
              </a:ext>
            </a:extLst>
          </p:cNvPr>
          <p:cNvGrpSpPr/>
          <p:nvPr/>
        </p:nvGrpSpPr>
        <p:grpSpPr>
          <a:xfrm>
            <a:off x="1880679" y="4436031"/>
            <a:ext cx="753110" cy="751840"/>
            <a:chOff x="1874520" y="3608832"/>
            <a:chExt cx="753110" cy="751840"/>
          </a:xfrm>
        </p:grpSpPr>
        <p:sp>
          <p:nvSpPr>
            <p:cNvPr id="16" name="object 9">
              <a:extLst>
                <a:ext uri="{FF2B5EF4-FFF2-40B4-BE49-F238E27FC236}">
                  <a16:creationId xmlns:a16="http://schemas.microsoft.com/office/drawing/2014/main" id="{9B79B267-4A14-5752-B1F7-1FB67457016F}"/>
                </a:ext>
              </a:extLst>
            </p:cNvPr>
            <p:cNvSpPr/>
            <p:nvPr/>
          </p:nvSpPr>
          <p:spPr>
            <a:xfrm>
              <a:off x="1874520" y="3608832"/>
              <a:ext cx="753110" cy="751840"/>
            </a:xfrm>
            <a:custGeom>
              <a:avLst/>
              <a:gdLst/>
              <a:ahLst/>
              <a:cxnLst/>
              <a:rect l="l" t="t" r="r" b="b"/>
              <a:pathLst>
                <a:path w="753110" h="751839">
                  <a:moveTo>
                    <a:pt x="376428" y="0"/>
                  </a:moveTo>
                  <a:lnTo>
                    <a:pt x="329208" y="2926"/>
                  </a:lnTo>
                  <a:lnTo>
                    <a:pt x="283740" y="11470"/>
                  </a:lnTo>
                  <a:lnTo>
                    <a:pt x="240375" y="25281"/>
                  </a:lnTo>
                  <a:lnTo>
                    <a:pt x="199465" y="44006"/>
                  </a:lnTo>
                  <a:lnTo>
                    <a:pt x="161365" y="67294"/>
                  </a:lnTo>
                  <a:lnTo>
                    <a:pt x="126425" y="94794"/>
                  </a:lnTo>
                  <a:lnTo>
                    <a:pt x="95000" y="126153"/>
                  </a:lnTo>
                  <a:lnTo>
                    <a:pt x="67442" y="161020"/>
                  </a:lnTo>
                  <a:lnTo>
                    <a:pt x="44103" y="199044"/>
                  </a:lnTo>
                  <a:lnTo>
                    <a:pt x="25337" y="239872"/>
                  </a:lnTo>
                  <a:lnTo>
                    <a:pt x="11496" y="283152"/>
                  </a:lnTo>
                  <a:lnTo>
                    <a:pt x="2932" y="328534"/>
                  </a:lnTo>
                  <a:lnTo>
                    <a:pt x="0" y="375666"/>
                  </a:lnTo>
                  <a:lnTo>
                    <a:pt x="2932" y="422772"/>
                  </a:lnTo>
                  <a:lnTo>
                    <a:pt x="11496" y="468137"/>
                  </a:lnTo>
                  <a:lnTo>
                    <a:pt x="25337" y="511407"/>
                  </a:lnTo>
                  <a:lnTo>
                    <a:pt x="44103" y="552231"/>
                  </a:lnTo>
                  <a:lnTo>
                    <a:pt x="67442" y="590255"/>
                  </a:lnTo>
                  <a:lnTo>
                    <a:pt x="95000" y="625127"/>
                  </a:lnTo>
                  <a:lnTo>
                    <a:pt x="126425" y="656493"/>
                  </a:lnTo>
                  <a:lnTo>
                    <a:pt x="161365" y="684002"/>
                  </a:lnTo>
                  <a:lnTo>
                    <a:pt x="199465" y="707300"/>
                  </a:lnTo>
                  <a:lnTo>
                    <a:pt x="240375" y="726035"/>
                  </a:lnTo>
                  <a:lnTo>
                    <a:pt x="283740" y="739853"/>
                  </a:lnTo>
                  <a:lnTo>
                    <a:pt x="329208" y="748403"/>
                  </a:lnTo>
                  <a:lnTo>
                    <a:pt x="376428" y="751332"/>
                  </a:lnTo>
                  <a:lnTo>
                    <a:pt x="423647" y="748403"/>
                  </a:lnTo>
                  <a:lnTo>
                    <a:pt x="469115" y="739853"/>
                  </a:lnTo>
                  <a:lnTo>
                    <a:pt x="512480" y="726035"/>
                  </a:lnTo>
                  <a:lnTo>
                    <a:pt x="553390" y="707300"/>
                  </a:lnTo>
                  <a:lnTo>
                    <a:pt x="591490" y="684002"/>
                  </a:lnTo>
                  <a:lnTo>
                    <a:pt x="626430" y="656493"/>
                  </a:lnTo>
                  <a:lnTo>
                    <a:pt x="657855" y="625127"/>
                  </a:lnTo>
                  <a:lnTo>
                    <a:pt x="685413" y="590255"/>
                  </a:lnTo>
                  <a:lnTo>
                    <a:pt x="708752" y="552231"/>
                  </a:lnTo>
                  <a:lnTo>
                    <a:pt x="727518" y="511407"/>
                  </a:lnTo>
                  <a:lnTo>
                    <a:pt x="741359" y="468137"/>
                  </a:lnTo>
                  <a:lnTo>
                    <a:pt x="749923" y="422772"/>
                  </a:lnTo>
                  <a:lnTo>
                    <a:pt x="752856" y="375666"/>
                  </a:lnTo>
                  <a:lnTo>
                    <a:pt x="749923" y="328534"/>
                  </a:lnTo>
                  <a:lnTo>
                    <a:pt x="741359" y="283152"/>
                  </a:lnTo>
                  <a:lnTo>
                    <a:pt x="727518" y="239872"/>
                  </a:lnTo>
                  <a:lnTo>
                    <a:pt x="708752" y="199044"/>
                  </a:lnTo>
                  <a:lnTo>
                    <a:pt x="685413" y="161020"/>
                  </a:lnTo>
                  <a:lnTo>
                    <a:pt x="657855" y="126153"/>
                  </a:lnTo>
                  <a:lnTo>
                    <a:pt x="626430" y="94794"/>
                  </a:lnTo>
                  <a:lnTo>
                    <a:pt x="591490" y="67294"/>
                  </a:lnTo>
                  <a:lnTo>
                    <a:pt x="553390" y="44006"/>
                  </a:lnTo>
                  <a:lnTo>
                    <a:pt x="512480" y="25281"/>
                  </a:lnTo>
                  <a:lnTo>
                    <a:pt x="469115" y="11470"/>
                  </a:lnTo>
                  <a:lnTo>
                    <a:pt x="423647" y="2926"/>
                  </a:lnTo>
                  <a:lnTo>
                    <a:pt x="376428" y="0"/>
                  </a:lnTo>
                  <a:close/>
                </a:path>
              </a:pathLst>
            </a:custGeom>
            <a:solidFill>
              <a:srgbClr val="D1E7F6"/>
            </a:solidFill>
          </p:spPr>
          <p:txBody>
            <a:bodyPr wrap="square" lIns="0" tIns="0" rIns="0" bIns="0" rtlCol="0"/>
            <a:lstStyle/>
            <a:p>
              <a:endParaRPr/>
            </a:p>
          </p:txBody>
        </p:sp>
        <p:sp>
          <p:nvSpPr>
            <p:cNvPr id="17" name="object 10">
              <a:extLst>
                <a:ext uri="{FF2B5EF4-FFF2-40B4-BE49-F238E27FC236}">
                  <a16:creationId xmlns:a16="http://schemas.microsoft.com/office/drawing/2014/main" id="{87F54B16-EBDA-65A3-AC2F-5C2F93C06ABF}"/>
                </a:ext>
              </a:extLst>
            </p:cNvPr>
            <p:cNvSpPr/>
            <p:nvPr/>
          </p:nvSpPr>
          <p:spPr>
            <a:xfrm>
              <a:off x="1994916" y="3717036"/>
              <a:ext cx="524510" cy="523240"/>
            </a:xfrm>
            <a:custGeom>
              <a:avLst/>
              <a:gdLst/>
              <a:ahLst/>
              <a:cxnLst/>
              <a:rect l="l" t="t" r="r" b="b"/>
              <a:pathLst>
                <a:path w="524510" h="523239">
                  <a:moveTo>
                    <a:pt x="262127" y="0"/>
                  </a:moveTo>
                  <a:lnTo>
                    <a:pt x="215007" y="4209"/>
                  </a:lnTo>
                  <a:lnTo>
                    <a:pt x="170658" y="16345"/>
                  </a:lnTo>
                  <a:lnTo>
                    <a:pt x="129822" y="35672"/>
                  </a:lnTo>
                  <a:lnTo>
                    <a:pt x="93237" y="61453"/>
                  </a:lnTo>
                  <a:lnTo>
                    <a:pt x="61645" y="92950"/>
                  </a:lnTo>
                  <a:lnTo>
                    <a:pt x="35785" y="129427"/>
                  </a:lnTo>
                  <a:lnTo>
                    <a:pt x="16398" y="170146"/>
                  </a:lnTo>
                  <a:lnTo>
                    <a:pt x="4222" y="214371"/>
                  </a:lnTo>
                  <a:lnTo>
                    <a:pt x="0" y="261365"/>
                  </a:lnTo>
                  <a:lnTo>
                    <a:pt x="4222" y="308326"/>
                  </a:lnTo>
                  <a:lnTo>
                    <a:pt x="16398" y="352534"/>
                  </a:lnTo>
                  <a:lnTo>
                    <a:pt x="35785" y="393248"/>
                  </a:lnTo>
                  <a:lnTo>
                    <a:pt x="61645" y="429729"/>
                  </a:lnTo>
                  <a:lnTo>
                    <a:pt x="93237" y="461236"/>
                  </a:lnTo>
                  <a:lnTo>
                    <a:pt x="129822" y="487030"/>
                  </a:lnTo>
                  <a:lnTo>
                    <a:pt x="170658" y="506371"/>
                  </a:lnTo>
                  <a:lnTo>
                    <a:pt x="215007" y="518518"/>
                  </a:lnTo>
                  <a:lnTo>
                    <a:pt x="262127" y="522731"/>
                  </a:lnTo>
                  <a:lnTo>
                    <a:pt x="309248" y="518518"/>
                  </a:lnTo>
                  <a:lnTo>
                    <a:pt x="353597" y="506371"/>
                  </a:lnTo>
                  <a:lnTo>
                    <a:pt x="394433" y="487030"/>
                  </a:lnTo>
                  <a:lnTo>
                    <a:pt x="431018" y="461236"/>
                  </a:lnTo>
                  <a:lnTo>
                    <a:pt x="462610" y="429729"/>
                  </a:lnTo>
                  <a:lnTo>
                    <a:pt x="488470" y="393248"/>
                  </a:lnTo>
                  <a:lnTo>
                    <a:pt x="507857" y="352534"/>
                  </a:lnTo>
                  <a:lnTo>
                    <a:pt x="520033" y="308326"/>
                  </a:lnTo>
                  <a:lnTo>
                    <a:pt x="524256" y="261365"/>
                  </a:lnTo>
                  <a:lnTo>
                    <a:pt x="520033" y="214371"/>
                  </a:lnTo>
                  <a:lnTo>
                    <a:pt x="507857" y="170146"/>
                  </a:lnTo>
                  <a:lnTo>
                    <a:pt x="488470" y="129427"/>
                  </a:lnTo>
                  <a:lnTo>
                    <a:pt x="462610" y="92950"/>
                  </a:lnTo>
                  <a:lnTo>
                    <a:pt x="431018" y="61453"/>
                  </a:lnTo>
                  <a:lnTo>
                    <a:pt x="394433" y="35672"/>
                  </a:lnTo>
                  <a:lnTo>
                    <a:pt x="353597" y="16345"/>
                  </a:lnTo>
                  <a:lnTo>
                    <a:pt x="309248" y="4209"/>
                  </a:lnTo>
                  <a:lnTo>
                    <a:pt x="262127" y="0"/>
                  </a:lnTo>
                  <a:close/>
                </a:path>
              </a:pathLst>
            </a:custGeom>
            <a:solidFill>
              <a:srgbClr val="2583C5"/>
            </a:solidFill>
          </p:spPr>
          <p:txBody>
            <a:bodyPr wrap="square" lIns="0" tIns="0" rIns="0" bIns="0" rtlCol="0"/>
            <a:lstStyle/>
            <a:p>
              <a:pPr algn="ctr">
                <a:lnSpc>
                  <a:spcPct val="150000"/>
                </a:lnSpc>
              </a:pPr>
              <a:r>
                <a:rPr lang="en-IN" b="1" dirty="0">
                  <a:solidFill>
                    <a:schemeClr val="bg1"/>
                  </a:solidFill>
                  <a:latin typeface="Arial" panose="020B0604020202020204" pitchFamily="34" charset="0"/>
                  <a:cs typeface="Arial" panose="020B0604020202020204" pitchFamily="34" charset="0"/>
                </a:rPr>
                <a:t>3</a:t>
              </a:r>
              <a:endParaRPr b="1" dirty="0">
                <a:solidFill>
                  <a:schemeClr val="bg1"/>
                </a:solidFill>
                <a:latin typeface="Arial" panose="020B0604020202020204" pitchFamily="34" charset="0"/>
                <a:cs typeface="Arial" panose="020B0604020202020204" pitchFamily="34" charset="0"/>
              </a:endParaRPr>
            </a:p>
          </p:txBody>
        </p:sp>
      </p:grpSp>
      <p:sp>
        <p:nvSpPr>
          <p:cNvPr id="18" name="object 13">
            <a:extLst>
              <a:ext uri="{FF2B5EF4-FFF2-40B4-BE49-F238E27FC236}">
                <a16:creationId xmlns:a16="http://schemas.microsoft.com/office/drawing/2014/main" id="{2C380B1B-A4ED-8A9C-7442-9AB886CDE899}"/>
              </a:ext>
            </a:extLst>
          </p:cNvPr>
          <p:cNvSpPr txBox="1"/>
          <p:nvPr/>
        </p:nvSpPr>
        <p:spPr>
          <a:xfrm>
            <a:off x="2820416" y="5422940"/>
            <a:ext cx="7576184" cy="435376"/>
          </a:xfrm>
          <a:prstGeom prst="rect">
            <a:avLst/>
          </a:prstGeom>
        </p:spPr>
        <p:txBody>
          <a:bodyPr vert="horz" wrap="square" lIns="0" tIns="12065" rIns="0" bIns="0" rtlCol="0">
            <a:spAutoFit/>
          </a:bodyPr>
          <a:lstStyle/>
          <a:p>
            <a:pPr marL="12700">
              <a:lnSpc>
                <a:spcPts val="1914"/>
              </a:lnSpc>
              <a:spcBef>
                <a:spcPts val="95"/>
              </a:spcBef>
            </a:pPr>
            <a:r>
              <a:rPr lang="en-US" sz="1600" b="1" spc="-150" dirty="0">
                <a:solidFill>
                  <a:srgbClr val="2583C5"/>
                </a:solidFill>
                <a:latin typeface="Tahoma"/>
                <a:cs typeface="Tahoma"/>
              </a:rPr>
              <a:t>SPLIT THE CITY AND STATE COLUMN FROM THE LOCATION COLUMN</a:t>
            </a:r>
            <a:endParaRPr lang="en-US" sz="1600" spc="-150" dirty="0">
              <a:latin typeface="Tahoma"/>
              <a:cs typeface="Tahoma"/>
            </a:endParaRPr>
          </a:p>
          <a:p>
            <a:pPr marL="12700" marR="5080">
              <a:lnSpc>
                <a:spcPts val="1440"/>
              </a:lnSpc>
              <a:spcBef>
                <a:spcPts val="45"/>
              </a:spcBef>
            </a:pPr>
            <a:r>
              <a:rPr lang="en-US" sz="1200" spc="-5" dirty="0">
                <a:solidFill>
                  <a:srgbClr val="64757C"/>
                </a:solidFill>
                <a:latin typeface="Bahnschrift"/>
                <a:cs typeface="Bahnschrift"/>
              </a:rPr>
              <a:t>In the location column sate and city is stored separate the info into 2 columns</a:t>
            </a:r>
            <a:endParaRPr lang="en-US" sz="1200" dirty="0">
              <a:latin typeface="Bahnschrift"/>
              <a:cs typeface="Bahnschrift"/>
            </a:endParaRPr>
          </a:p>
        </p:txBody>
      </p:sp>
      <p:grpSp>
        <p:nvGrpSpPr>
          <p:cNvPr id="19" name="object 8">
            <a:extLst>
              <a:ext uri="{FF2B5EF4-FFF2-40B4-BE49-F238E27FC236}">
                <a16:creationId xmlns:a16="http://schemas.microsoft.com/office/drawing/2014/main" id="{088F4FC1-E2B9-A567-CE10-4EC645BC9D94}"/>
              </a:ext>
            </a:extLst>
          </p:cNvPr>
          <p:cNvGrpSpPr/>
          <p:nvPr/>
        </p:nvGrpSpPr>
        <p:grpSpPr>
          <a:xfrm>
            <a:off x="1880679" y="5270804"/>
            <a:ext cx="753110" cy="751840"/>
            <a:chOff x="1874520" y="3608832"/>
            <a:chExt cx="753110" cy="751840"/>
          </a:xfrm>
        </p:grpSpPr>
        <p:sp>
          <p:nvSpPr>
            <p:cNvPr id="20" name="object 9">
              <a:extLst>
                <a:ext uri="{FF2B5EF4-FFF2-40B4-BE49-F238E27FC236}">
                  <a16:creationId xmlns:a16="http://schemas.microsoft.com/office/drawing/2014/main" id="{80A4882D-338E-BF8C-BC91-397EFCCDB490}"/>
                </a:ext>
              </a:extLst>
            </p:cNvPr>
            <p:cNvSpPr/>
            <p:nvPr/>
          </p:nvSpPr>
          <p:spPr>
            <a:xfrm>
              <a:off x="1874520" y="3608832"/>
              <a:ext cx="753110" cy="751840"/>
            </a:xfrm>
            <a:custGeom>
              <a:avLst/>
              <a:gdLst/>
              <a:ahLst/>
              <a:cxnLst/>
              <a:rect l="l" t="t" r="r" b="b"/>
              <a:pathLst>
                <a:path w="753110" h="751839">
                  <a:moveTo>
                    <a:pt x="376428" y="0"/>
                  </a:moveTo>
                  <a:lnTo>
                    <a:pt x="329208" y="2926"/>
                  </a:lnTo>
                  <a:lnTo>
                    <a:pt x="283740" y="11470"/>
                  </a:lnTo>
                  <a:lnTo>
                    <a:pt x="240375" y="25281"/>
                  </a:lnTo>
                  <a:lnTo>
                    <a:pt x="199465" y="44006"/>
                  </a:lnTo>
                  <a:lnTo>
                    <a:pt x="161365" y="67294"/>
                  </a:lnTo>
                  <a:lnTo>
                    <a:pt x="126425" y="94794"/>
                  </a:lnTo>
                  <a:lnTo>
                    <a:pt x="95000" y="126153"/>
                  </a:lnTo>
                  <a:lnTo>
                    <a:pt x="67442" y="161020"/>
                  </a:lnTo>
                  <a:lnTo>
                    <a:pt x="44103" y="199044"/>
                  </a:lnTo>
                  <a:lnTo>
                    <a:pt x="25337" y="239872"/>
                  </a:lnTo>
                  <a:lnTo>
                    <a:pt x="11496" y="283152"/>
                  </a:lnTo>
                  <a:lnTo>
                    <a:pt x="2932" y="328534"/>
                  </a:lnTo>
                  <a:lnTo>
                    <a:pt x="0" y="375666"/>
                  </a:lnTo>
                  <a:lnTo>
                    <a:pt x="2932" y="422772"/>
                  </a:lnTo>
                  <a:lnTo>
                    <a:pt x="11496" y="468137"/>
                  </a:lnTo>
                  <a:lnTo>
                    <a:pt x="25337" y="511407"/>
                  </a:lnTo>
                  <a:lnTo>
                    <a:pt x="44103" y="552231"/>
                  </a:lnTo>
                  <a:lnTo>
                    <a:pt x="67442" y="590255"/>
                  </a:lnTo>
                  <a:lnTo>
                    <a:pt x="95000" y="625127"/>
                  </a:lnTo>
                  <a:lnTo>
                    <a:pt x="126425" y="656493"/>
                  </a:lnTo>
                  <a:lnTo>
                    <a:pt x="161365" y="684002"/>
                  </a:lnTo>
                  <a:lnTo>
                    <a:pt x="199465" y="707300"/>
                  </a:lnTo>
                  <a:lnTo>
                    <a:pt x="240375" y="726035"/>
                  </a:lnTo>
                  <a:lnTo>
                    <a:pt x="283740" y="739853"/>
                  </a:lnTo>
                  <a:lnTo>
                    <a:pt x="329208" y="748403"/>
                  </a:lnTo>
                  <a:lnTo>
                    <a:pt x="376428" y="751332"/>
                  </a:lnTo>
                  <a:lnTo>
                    <a:pt x="423647" y="748403"/>
                  </a:lnTo>
                  <a:lnTo>
                    <a:pt x="469115" y="739853"/>
                  </a:lnTo>
                  <a:lnTo>
                    <a:pt x="512480" y="726035"/>
                  </a:lnTo>
                  <a:lnTo>
                    <a:pt x="553390" y="707300"/>
                  </a:lnTo>
                  <a:lnTo>
                    <a:pt x="591490" y="684002"/>
                  </a:lnTo>
                  <a:lnTo>
                    <a:pt x="626430" y="656493"/>
                  </a:lnTo>
                  <a:lnTo>
                    <a:pt x="657855" y="625127"/>
                  </a:lnTo>
                  <a:lnTo>
                    <a:pt x="685413" y="590255"/>
                  </a:lnTo>
                  <a:lnTo>
                    <a:pt x="708752" y="552231"/>
                  </a:lnTo>
                  <a:lnTo>
                    <a:pt x="727518" y="511407"/>
                  </a:lnTo>
                  <a:lnTo>
                    <a:pt x="741359" y="468137"/>
                  </a:lnTo>
                  <a:lnTo>
                    <a:pt x="749923" y="422772"/>
                  </a:lnTo>
                  <a:lnTo>
                    <a:pt x="752856" y="375666"/>
                  </a:lnTo>
                  <a:lnTo>
                    <a:pt x="749923" y="328534"/>
                  </a:lnTo>
                  <a:lnTo>
                    <a:pt x="741359" y="283152"/>
                  </a:lnTo>
                  <a:lnTo>
                    <a:pt x="727518" y="239872"/>
                  </a:lnTo>
                  <a:lnTo>
                    <a:pt x="708752" y="199044"/>
                  </a:lnTo>
                  <a:lnTo>
                    <a:pt x="685413" y="161020"/>
                  </a:lnTo>
                  <a:lnTo>
                    <a:pt x="657855" y="126153"/>
                  </a:lnTo>
                  <a:lnTo>
                    <a:pt x="626430" y="94794"/>
                  </a:lnTo>
                  <a:lnTo>
                    <a:pt x="591490" y="67294"/>
                  </a:lnTo>
                  <a:lnTo>
                    <a:pt x="553390" y="44006"/>
                  </a:lnTo>
                  <a:lnTo>
                    <a:pt x="512480" y="25281"/>
                  </a:lnTo>
                  <a:lnTo>
                    <a:pt x="469115" y="11470"/>
                  </a:lnTo>
                  <a:lnTo>
                    <a:pt x="423647" y="2926"/>
                  </a:lnTo>
                  <a:lnTo>
                    <a:pt x="376428" y="0"/>
                  </a:lnTo>
                  <a:close/>
                </a:path>
              </a:pathLst>
            </a:custGeom>
            <a:solidFill>
              <a:srgbClr val="D1E7F6"/>
            </a:solidFill>
          </p:spPr>
          <p:txBody>
            <a:bodyPr wrap="square" lIns="0" tIns="0" rIns="0" bIns="0" rtlCol="0"/>
            <a:lstStyle/>
            <a:p>
              <a:endParaRPr dirty="0"/>
            </a:p>
          </p:txBody>
        </p:sp>
        <p:sp>
          <p:nvSpPr>
            <p:cNvPr id="21" name="object 10">
              <a:extLst>
                <a:ext uri="{FF2B5EF4-FFF2-40B4-BE49-F238E27FC236}">
                  <a16:creationId xmlns:a16="http://schemas.microsoft.com/office/drawing/2014/main" id="{54D8D11C-34A3-F89F-E5DE-D58EDE68BA24}"/>
                </a:ext>
              </a:extLst>
            </p:cNvPr>
            <p:cNvSpPr/>
            <p:nvPr/>
          </p:nvSpPr>
          <p:spPr>
            <a:xfrm>
              <a:off x="1994916" y="3717036"/>
              <a:ext cx="524510" cy="523240"/>
            </a:xfrm>
            <a:custGeom>
              <a:avLst/>
              <a:gdLst/>
              <a:ahLst/>
              <a:cxnLst/>
              <a:rect l="l" t="t" r="r" b="b"/>
              <a:pathLst>
                <a:path w="524510" h="523239">
                  <a:moveTo>
                    <a:pt x="262127" y="0"/>
                  </a:moveTo>
                  <a:lnTo>
                    <a:pt x="215007" y="4209"/>
                  </a:lnTo>
                  <a:lnTo>
                    <a:pt x="170658" y="16345"/>
                  </a:lnTo>
                  <a:lnTo>
                    <a:pt x="129822" y="35672"/>
                  </a:lnTo>
                  <a:lnTo>
                    <a:pt x="93237" y="61453"/>
                  </a:lnTo>
                  <a:lnTo>
                    <a:pt x="61645" y="92950"/>
                  </a:lnTo>
                  <a:lnTo>
                    <a:pt x="35785" y="129427"/>
                  </a:lnTo>
                  <a:lnTo>
                    <a:pt x="16398" y="170146"/>
                  </a:lnTo>
                  <a:lnTo>
                    <a:pt x="4222" y="214371"/>
                  </a:lnTo>
                  <a:lnTo>
                    <a:pt x="0" y="261365"/>
                  </a:lnTo>
                  <a:lnTo>
                    <a:pt x="4222" y="308326"/>
                  </a:lnTo>
                  <a:lnTo>
                    <a:pt x="16398" y="352534"/>
                  </a:lnTo>
                  <a:lnTo>
                    <a:pt x="35785" y="393248"/>
                  </a:lnTo>
                  <a:lnTo>
                    <a:pt x="61645" y="429729"/>
                  </a:lnTo>
                  <a:lnTo>
                    <a:pt x="93237" y="461236"/>
                  </a:lnTo>
                  <a:lnTo>
                    <a:pt x="129822" y="487030"/>
                  </a:lnTo>
                  <a:lnTo>
                    <a:pt x="170658" y="506371"/>
                  </a:lnTo>
                  <a:lnTo>
                    <a:pt x="215007" y="518518"/>
                  </a:lnTo>
                  <a:lnTo>
                    <a:pt x="262127" y="522731"/>
                  </a:lnTo>
                  <a:lnTo>
                    <a:pt x="309248" y="518518"/>
                  </a:lnTo>
                  <a:lnTo>
                    <a:pt x="353597" y="506371"/>
                  </a:lnTo>
                  <a:lnTo>
                    <a:pt x="394433" y="487030"/>
                  </a:lnTo>
                  <a:lnTo>
                    <a:pt x="431018" y="461236"/>
                  </a:lnTo>
                  <a:lnTo>
                    <a:pt x="462610" y="429729"/>
                  </a:lnTo>
                  <a:lnTo>
                    <a:pt x="488470" y="393248"/>
                  </a:lnTo>
                  <a:lnTo>
                    <a:pt x="507857" y="352534"/>
                  </a:lnTo>
                  <a:lnTo>
                    <a:pt x="520033" y="308326"/>
                  </a:lnTo>
                  <a:lnTo>
                    <a:pt x="524256" y="261365"/>
                  </a:lnTo>
                  <a:lnTo>
                    <a:pt x="520033" y="214371"/>
                  </a:lnTo>
                  <a:lnTo>
                    <a:pt x="507857" y="170146"/>
                  </a:lnTo>
                  <a:lnTo>
                    <a:pt x="488470" y="129427"/>
                  </a:lnTo>
                  <a:lnTo>
                    <a:pt x="462610" y="92950"/>
                  </a:lnTo>
                  <a:lnTo>
                    <a:pt x="431018" y="61453"/>
                  </a:lnTo>
                  <a:lnTo>
                    <a:pt x="394433" y="35672"/>
                  </a:lnTo>
                  <a:lnTo>
                    <a:pt x="353597" y="16345"/>
                  </a:lnTo>
                  <a:lnTo>
                    <a:pt x="309248" y="4209"/>
                  </a:lnTo>
                  <a:lnTo>
                    <a:pt x="262127" y="0"/>
                  </a:lnTo>
                  <a:close/>
                </a:path>
              </a:pathLst>
            </a:custGeom>
            <a:solidFill>
              <a:srgbClr val="2583C5"/>
            </a:solidFill>
          </p:spPr>
          <p:txBody>
            <a:bodyPr wrap="square" lIns="0" tIns="0" rIns="0" bIns="0" rtlCol="0"/>
            <a:lstStyle/>
            <a:p>
              <a:pPr algn="ctr">
                <a:lnSpc>
                  <a:spcPct val="150000"/>
                </a:lnSpc>
              </a:pPr>
              <a:r>
                <a:rPr lang="en-IN" b="1" dirty="0">
                  <a:solidFill>
                    <a:schemeClr val="bg1"/>
                  </a:solidFill>
                  <a:latin typeface="Arial" panose="020B0604020202020204" pitchFamily="34" charset="0"/>
                  <a:cs typeface="Arial" panose="020B0604020202020204" pitchFamily="34" charset="0"/>
                </a:rPr>
                <a:t>4</a:t>
              </a:r>
              <a:endParaRPr b="1" dirty="0">
                <a:solidFill>
                  <a:schemeClr val="bg1"/>
                </a:solidFill>
                <a:latin typeface="Arial" panose="020B0604020202020204" pitchFamily="34" charset="0"/>
                <a:cs typeface="Arial" panose="020B0604020202020204" pitchFamily="34" charset="0"/>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143" y="0"/>
            <a:ext cx="12183110" cy="1343025"/>
          </a:xfrm>
          <a:custGeom>
            <a:avLst/>
            <a:gdLst/>
            <a:ahLst/>
            <a:cxnLst/>
            <a:rect l="l" t="t" r="r" b="b"/>
            <a:pathLst>
              <a:path w="12183110" h="1343025">
                <a:moveTo>
                  <a:pt x="0" y="1342644"/>
                </a:moveTo>
                <a:lnTo>
                  <a:pt x="12182856" y="1342644"/>
                </a:lnTo>
                <a:lnTo>
                  <a:pt x="12182856" y="0"/>
                </a:lnTo>
                <a:lnTo>
                  <a:pt x="0" y="0"/>
                </a:lnTo>
                <a:lnTo>
                  <a:pt x="0" y="1342644"/>
                </a:lnTo>
                <a:close/>
              </a:path>
            </a:pathLst>
          </a:custGeom>
          <a:solidFill>
            <a:srgbClr val="2583C5"/>
          </a:solidFill>
        </p:spPr>
        <p:txBody>
          <a:bodyPr wrap="square" lIns="0" tIns="0" rIns="0" bIns="0" rtlCol="0"/>
          <a:lstStyle/>
          <a:p>
            <a:endParaRPr dirty="0"/>
          </a:p>
        </p:txBody>
      </p:sp>
      <p:sp>
        <p:nvSpPr>
          <p:cNvPr id="3" name="object 3"/>
          <p:cNvSpPr txBox="1">
            <a:spLocks noGrp="1"/>
          </p:cNvSpPr>
          <p:nvPr>
            <p:ph type="title"/>
          </p:nvPr>
        </p:nvSpPr>
        <p:spPr>
          <a:xfrm>
            <a:off x="771525" y="388101"/>
            <a:ext cx="10648950" cy="566822"/>
          </a:xfrm>
          <a:prstGeom prst="rect">
            <a:avLst/>
          </a:prstGeom>
        </p:spPr>
        <p:txBody>
          <a:bodyPr vert="horz" wrap="square" lIns="0" tIns="12700" rIns="0" bIns="0" rtlCol="0">
            <a:spAutoFit/>
          </a:bodyPr>
          <a:lstStyle/>
          <a:p>
            <a:pPr marL="12700">
              <a:lnSpc>
                <a:spcPct val="100000"/>
              </a:lnSpc>
              <a:spcBef>
                <a:spcPts val="100"/>
              </a:spcBef>
            </a:pPr>
            <a:r>
              <a:rPr lang="en-US" spc="-150" dirty="0"/>
              <a:t>3. CHANGING DATA TYPES AND MISSING STATES</a:t>
            </a:r>
          </a:p>
        </p:txBody>
      </p:sp>
      <p:grpSp>
        <p:nvGrpSpPr>
          <p:cNvPr id="4" name="object 4"/>
          <p:cNvGrpSpPr/>
          <p:nvPr/>
        </p:nvGrpSpPr>
        <p:grpSpPr>
          <a:xfrm>
            <a:off x="2036064" y="2526792"/>
            <a:ext cx="751840" cy="753110"/>
            <a:chOff x="2036064" y="2526792"/>
            <a:chExt cx="751840" cy="753110"/>
          </a:xfrm>
        </p:grpSpPr>
        <p:sp>
          <p:nvSpPr>
            <p:cNvPr id="5" name="object 5"/>
            <p:cNvSpPr/>
            <p:nvPr/>
          </p:nvSpPr>
          <p:spPr>
            <a:xfrm>
              <a:off x="2036064" y="2526792"/>
              <a:ext cx="751840" cy="753110"/>
            </a:xfrm>
            <a:custGeom>
              <a:avLst/>
              <a:gdLst/>
              <a:ahLst/>
              <a:cxnLst/>
              <a:rect l="l" t="t" r="r" b="b"/>
              <a:pathLst>
                <a:path w="751839" h="753110">
                  <a:moveTo>
                    <a:pt x="375666" y="0"/>
                  </a:moveTo>
                  <a:lnTo>
                    <a:pt x="328534" y="2932"/>
                  </a:lnTo>
                  <a:lnTo>
                    <a:pt x="283152" y="11496"/>
                  </a:lnTo>
                  <a:lnTo>
                    <a:pt x="239872" y="25337"/>
                  </a:lnTo>
                  <a:lnTo>
                    <a:pt x="199044" y="44103"/>
                  </a:lnTo>
                  <a:lnTo>
                    <a:pt x="161020" y="67442"/>
                  </a:lnTo>
                  <a:lnTo>
                    <a:pt x="126153" y="95000"/>
                  </a:lnTo>
                  <a:lnTo>
                    <a:pt x="94794" y="126425"/>
                  </a:lnTo>
                  <a:lnTo>
                    <a:pt x="67294" y="161365"/>
                  </a:lnTo>
                  <a:lnTo>
                    <a:pt x="44006" y="199465"/>
                  </a:lnTo>
                  <a:lnTo>
                    <a:pt x="25281" y="240375"/>
                  </a:lnTo>
                  <a:lnTo>
                    <a:pt x="11470" y="283740"/>
                  </a:lnTo>
                  <a:lnTo>
                    <a:pt x="2926" y="329208"/>
                  </a:lnTo>
                  <a:lnTo>
                    <a:pt x="0" y="376428"/>
                  </a:lnTo>
                  <a:lnTo>
                    <a:pt x="2926" y="423647"/>
                  </a:lnTo>
                  <a:lnTo>
                    <a:pt x="11470" y="469115"/>
                  </a:lnTo>
                  <a:lnTo>
                    <a:pt x="25281" y="512480"/>
                  </a:lnTo>
                  <a:lnTo>
                    <a:pt x="44006" y="553390"/>
                  </a:lnTo>
                  <a:lnTo>
                    <a:pt x="67294" y="591490"/>
                  </a:lnTo>
                  <a:lnTo>
                    <a:pt x="94794" y="626430"/>
                  </a:lnTo>
                  <a:lnTo>
                    <a:pt x="126153" y="657855"/>
                  </a:lnTo>
                  <a:lnTo>
                    <a:pt x="161020" y="685413"/>
                  </a:lnTo>
                  <a:lnTo>
                    <a:pt x="199044" y="708752"/>
                  </a:lnTo>
                  <a:lnTo>
                    <a:pt x="239872" y="727518"/>
                  </a:lnTo>
                  <a:lnTo>
                    <a:pt x="283152" y="741359"/>
                  </a:lnTo>
                  <a:lnTo>
                    <a:pt x="328534" y="749923"/>
                  </a:lnTo>
                  <a:lnTo>
                    <a:pt x="375666" y="752856"/>
                  </a:lnTo>
                  <a:lnTo>
                    <a:pt x="422797" y="749923"/>
                  </a:lnTo>
                  <a:lnTo>
                    <a:pt x="468179" y="741359"/>
                  </a:lnTo>
                  <a:lnTo>
                    <a:pt x="511459" y="727518"/>
                  </a:lnTo>
                  <a:lnTo>
                    <a:pt x="552287" y="708752"/>
                  </a:lnTo>
                  <a:lnTo>
                    <a:pt x="590311" y="685413"/>
                  </a:lnTo>
                  <a:lnTo>
                    <a:pt x="625178" y="657855"/>
                  </a:lnTo>
                  <a:lnTo>
                    <a:pt x="656537" y="626430"/>
                  </a:lnTo>
                  <a:lnTo>
                    <a:pt x="684037" y="591490"/>
                  </a:lnTo>
                  <a:lnTo>
                    <a:pt x="707325" y="553390"/>
                  </a:lnTo>
                  <a:lnTo>
                    <a:pt x="726050" y="512480"/>
                  </a:lnTo>
                  <a:lnTo>
                    <a:pt x="739861" y="469115"/>
                  </a:lnTo>
                  <a:lnTo>
                    <a:pt x="748405" y="423647"/>
                  </a:lnTo>
                  <a:lnTo>
                    <a:pt x="751332" y="376428"/>
                  </a:lnTo>
                  <a:lnTo>
                    <a:pt x="748405" y="329208"/>
                  </a:lnTo>
                  <a:lnTo>
                    <a:pt x="739861" y="283740"/>
                  </a:lnTo>
                  <a:lnTo>
                    <a:pt x="726050" y="240375"/>
                  </a:lnTo>
                  <a:lnTo>
                    <a:pt x="707325" y="199465"/>
                  </a:lnTo>
                  <a:lnTo>
                    <a:pt x="684037" y="161365"/>
                  </a:lnTo>
                  <a:lnTo>
                    <a:pt x="656537" y="126425"/>
                  </a:lnTo>
                  <a:lnTo>
                    <a:pt x="625178" y="95000"/>
                  </a:lnTo>
                  <a:lnTo>
                    <a:pt x="590311" y="67442"/>
                  </a:lnTo>
                  <a:lnTo>
                    <a:pt x="552287" y="44103"/>
                  </a:lnTo>
                  <a:lnTo>
                    <a:pt x="511459" y="25337"/>
                  </a:lnTo>
                  <a:lnTo>
                    <a:pt x="468179" y="11496"/>
                  </a:lnTo>
                  <a:lnTo>
                    <a:pt x="422797" y="2932"/>
                  </a:lnTo>
                  <a:lnTo>
                    <a:pt x="375666" y="0"/>
                  </a:lnTo>
                  <a:close/>
                </a:path>
              </a:pathLst>
            </a:custGeom>
            <a:solidFill>
              <a:srgbClr val="D1E7F6"/>
            </a:solidFill>
          </p:spPr>
          <p:txBody>
            <a:bodyPr wrap="square" lIns="0" tIns="0" rIns="0" bIns="0" rtlCol="0"/>
            <a:lstStyle/>
            <a:p>
              <a:endParaRPr/>
            </a:p>
          </p:txBody>
        </p:sp>
        <p:sp>
          <p:nvSpPr>
            <p:cNvPr id="6" name="object 6"/>
            <p:cNvSpPr/>
            <p:nvPr/>
          </p:nvSpPr>
          <p:spPr>
            <a:xfrm>
              <a:off x="2150364" y="2641092"/>
              <a:ext cx="523240" cy="524510"/>
            </a:xfrm>
            <a:custGeom>
              <a:avLst/>
              <a:gdLst/>
              <a:ahLst/>
              <a:cxnLst/>
              <a:rect l="l" t="t" r="r" b="b"/>
              <a:pathLst>
                <a:path w="523239" h="524510">
                  <a:moveTo>
                    <a:pt x="261366" y="0"/>
                  </a:moveTo>
                  <a:lnTo>
                    <a:pt x="214371" y="4222"/>
                  </a:lnTo>
                  <a:lnTo>
                    <a:pt x="170146" y="16398"/>
                  </a:lnTo>
                  <a:lnTo>
                    <a:pt x="129427" y="35785"/>
                  </a:lnTo>
                  <a:lnTo>
                    <a:pt x="92950" y="61645"/>
                  </a:lnTo>
                  <a:lnTo>
                    <a:pt x="61453" y="93237"/>
                  </a:lnTo>
                  <a:lnTo>
                    <a:pt x="35672" y="129822"/>
                  </a:lnTo>
                  <a:lnTo>
                    <a:pt x="16345" y="170658"/>
                  </a:lnTo>
                  <a:lnTo>
                    <a:pt x="4209" y="215007"/>
                  </a:lnTo>
                  <a:lnTo>
                    <a:pt x="0" y="262128"/>
                  </a:lnTo>
                  <a:lnTo>
                    <a:pt x="4209" y="309248"/>
                  </a:lnTo>
                  <a:lnTo>
                    <a:pt x="16345" y="353597"/>
                  </a:lnTo>
                  <a:lnTo>
                    <a:pt x="35672" y="394433"/>
                  </a:lnTo>
                  <a:lnTo>
                    <a:pt x="61453" y="431018"/>
                  </a:lnTo>
                  <a:lnTo>
                    <a:pt x="92950" y="462610"/>
                  </a:lnTo>
                  <a:lnTo>
                    <a:pt x="129427" y="488470"/>
                  </a:lnTo>
                  <a:lnTo>
                    <a:pt x="170146" y="507857"/>
                  </a:lnTo>
                  <a:lnTo>
                    <a:pt x="214371" y="520033"/>
                  </a:lnTo>
                  <a:lnTo>
                    <a:pt x="261366" y="524256"/>
                  </a:lnTo>
                  <a:lnTo>
                    <a:pt x="308326" y="520033"/>
                  </a:lnTo>
                  <a:lnTo>
                    <a:pt x="352534" y="507857"/>
                  </a:lnTo>
                  <a:lnTo>
                    <a:pt x="393248" y="488470"/>
                  </a:lnTo>
                  <a:lnTo>
                    <a:pt x="429729" y="462610"/>
                  </a:lnTo>
                  <a:lnTo>
                    <a:pt x="461236" y="431018"/>
                  </a:lnTo>
                  <a:lnTo>
                    <a:pt x="487030" y="394433"/>
                  </a:lnTo>
                  <a:lnTo>
                    <a:pt x="506371" y="353597"/>
                  </a:lnTo>
                  <a:lnTo>
                    <a:pt x="518518" y="309248"/>
                  </a:lnTo>
                  <a:lnTo>
                    <a:pt x="522731" y="262128"/>
                  </a:lnTo>
                  <a:lnTo>
                    <a:pt x="518518" y="215007"/>
                  </a:lnTo>
                  <a:lnTo>
                    <a:pt x="506371" y="170658"/>
                  </a:lnTo>
                  <a:lnTo>
                    <a:pt x="487030" y="129822"/>
                  </a:lnTo>
                  <a:lnTo>
                    <a:pt x="461236" y="93237"/>
                  </a:lnTo>
                  <a:lnTo>
                    <a:pt x="429729" y="61645"/>
                  </a:lnTo>
                  <a:lnTo>
                    <a:pt x="393248" y="35785"/>
                  </a:lnTo>
                  <a:lnTo>
                    <a:pt x="352534" y="16398"/>
                  </a:lnTo>
                  <a:lnTo>
                    <a:pt x="308326" y="4222"/>
                  </a:lnTo>
                  <a:lnTo>
                    <a:pt x="261366" y="0"/>
                  </a:lnTo>
                  <a:close/>
                </a:path>
              </a:pathLst>
            </a:custGeom>
            <a:solidFill>
              <a:srgbClr val="2583C5"/>
            </a:solidFill>
          </p:spPr>
          <p:txBody>
            <a:bodyPr wrap="square" lIns="0" tIns="0" rIns="0" bIns="0" rtlCol="0"/>
            <a:lstStyle/>
            <a:p>
              <a:endParaRPr/>
            </a:p>
          </p:txBody>
        </p:sp>
      </p:grpSp>
      <p:sp>
        <p:nvSpPr>
          <p:cNvPr id="7" name="object 7"/>
          <p:cNvSpPr txBox="1"/>
          <p:nvPr/>
        </p:nvSpPr>
        <p:spPr>
          <a:xfrm>
            <a:off x="2340991" y="2732354"/>
            <a:ext cx="141605" cy="331470"/>
          </a:xfrm>
          <a:prstGeom prst="rect">
            <a:avLst/>
          </a:prstGeom>
        </p:spPr>
        <p:txBody>
          <a:bodyPr vert="horz" wrap="square" lIns="0" tIns="13335" rIns="0" bIns="0" rtlCol="0">
            <a:spAutoFit/>
          </a:bodyPr>
          <a:lstStyle/>
          <a:p>
            <a:pPr marL="12700">
              <a:lnSpc>
                <a:spcPct val="100000"/>
              </a:lnSpc>
              <a:spcBef>
                <a:spcPts val="105"/>
              </a:spcBef>
            </a:pPr>
            <a:r>
              <a:rPr sz="2000" b="1" spc="-200" dirty="0">
                <a:solidFill>
                  <a:srgbClr val="FFFFFF"/>
                </a:solidFill>
                <a:latin typeface="Arial"/>
                <a:cs typeface="Arial"/>
              </a:rPr>
              <a:t>1</a:t>
            </a:r>
            <a:endParaRPr sz="2000">
              <a:latin typeface="Arial"/>
              <a:cs typeface="Arial"/>
            </a:endParaRPr>
          </a:p>
        </p:txBody>
      </p:sp>
      <p:grpSp>
        <p:nvGrpSpPr>
          <p:cNvPr id="8" name="object 8"/>
          <p:cNvGrpSpPr/>
          <p:nvPr/>
        </p:nvGrpSpPr>
        <p:grpSpPr>
          <a:xfrm>
            <a:off x="2036064" y="3499103"/>
            <a:ext cx="751840" cy="751840"/>
            <a:chOff x="2036064" y="3499103"/>
            <a:chExt cx="751840" cy="751840"/>
          </a:xfrm>
        </p:grpSpPr>
        <p:sp>
          <p:nvSpPr>
            <p:cNvPr id="9" name="object 9"/>
            <p:cNvSpPr/>
            <p:nvPr/>
          </p:nvSpPr>
          <p:spPr>
            <a:xfrm>
              <a:off x="2036064" y="3499103"/>
              <a:ext cx="751840" cy="751840"/>
            </a:xfrm>
            <a:custGeom>
              <a:avLst/>
              <a:gdLst/>
              <a:ahLst/>
              <a:cxnLst/>
              <a:rect l="l" t="t" r="r" b="b"/>
              <a:pathLst>
                <a:path w="751839" h="751839">
                  <a:moveTo>
                    <a:pt x="375666" y="0"/>
                  </a:moveTo>
                  <a:lnTo>
                    <a:pt x="328534" y="2926"/>
                  </a:lnTo>
                  <a:lnTo>
                    <a:pt x="283152" y="11470"/>
                  </a:lnTo>
                  <a:lnTo>
                    <a:pt x="239872" y="25281"/>
                  </a:lnTo>
                  <a:lnTo>
                    <a:pt x="199044" y="44006"/>
                  </a:lnTo>
                  <a:lnTo>
                    <a:pt x="161020" y="67294"/>
                  </a:lnTo>
                  <a:lnTo>
                    <a:pt x="126153" y="94794"/>
                  </a:lnTo>
                  <a:lnTo>
                    <a:pt x="94794" y="126153"/>
                  </a:lnTo>
                  <a:lnTo>
                    <a:pt x="67294" y="161020"/>
                  </a:lnTo>
                  <a:lnTo>
                    <a:pt x="44006" y="199044"/>
                  </a:lnTo>
                  <a:lnTo>
                    <a:pt x="25281" y="239872"/>
                  </a:lnTo>
                  <a:lnTo>
                    <a:pt x="11470" y="283152"/>
                  </a:lnTo>
                  <a:lnTo>
                    <a:pt x="2926" y="328534"/>
                  </a:lnTo>
                  <a:lnTo>
                    <a:pt x="0" y="375666"/>
                  </a:lnTo>
                  <a:lnTo>
                    <a:pt x="2926" y="422772"/>
                  </a:lnTo>
                  <a:lnTo>
                    <a:pt x="11470" y="468137"/>
                  </a:lnTo>
                  <a:lnTo>
                    <a:pt x="25281" y="511407"/>
                  </a:lnTo>
                  <a:lnTo>
                    <a:pt x="44006" y="552231"/>
                  </a:lnTo>
                  <a:lnTo>
                    <a:pt x="67294" y="590255"/>
                  </a:lnTo>
                  <a:lnTo>
                    <a:pt x="94794" y="625127"/>
                  </a:lnTo>
                  <a:lnTo>
                    <a:pt x="126153" y="656493"/>
                  </a:lnTo>
                  <a:lnTo>
                    <a:pt x="161020" y="684002"/>
                  </a:lnTo>
                  <a:lnTo>
                    <a:pt x="199044" y="707300"/>
                  </a:lnTo>
                  <a:lnTo>
                    <a:pt x="239872" y="726035"/>
                  </a:lnTo>
                  <a:lnTo>
                    <a:pt x="283152" y="739853"/>
                  </a:lnTo>
                  <a:lnTo>
                    <a:pt x="328534" y="748403"/>
                  </a:lnTo>
                  <a:lnTo>
                    <a:pt x="375666" y="751332"/>
                  </a:lnTo>
                  <a:lnTo>
                    <a:pt x="422797" y="748403"/>
                  </a:lnTo>
                  <a:lnTo>
                    <a:pt x="468179" y="739853"/>
                  </a:lnTo>
                  <a:lnTo>
                    <a:pt x="511459" y="726035"/>
                  </a:lnTo>
                  <a:lnTo>
                    <a:pt x="552287" y="707300"/>
                  </a:lnTo>
                  <a:lnTo>
                    <a:pt x="590311" y="684002"/>
                  </a:lnTo>
                  <a:lnTo>
                    <a:pt x="625178" y="656493"/>
                  </a:lnTo>
                  <a:lnTo>
                    <a:pt x="656537" y="625127"/>
                  </a:lnTo>
                  <a:lnTo>
                    <a:pt x="684037" y="590255"/>
                  </a:lnTo>
                  <a:lnTo>
                    <a:pt x="707325" y="552231"/>
                  </a:lnTo>
                  <a:lnTo>
                    <a:pt x="726050" y="511407"/>
                  </a:lnTo>
                  <a:lnTo>
                    <a:pt x="739861" y="468137"/>
                  </a:lnTo>
                  <a:lnTo>
                    <a:pt x="748405" y="422772"/>
                  </a:lnTo>
                  <a:lnTo>
                    <a:pt x="751332" y="375666"/>
                  </a:lnTo>
                  <a:lnTo>
                    <a:pt x="748405" y="328534"/>
                  </a:lnTo>
                  <a:lnTo>
                    <a:pt x="739861" y="283152"/>
                  </a:lnTo>
                  <a:lnTo>
                    <a:pt x="726050" y="239872"/>
                  </a:lnTo>
                  <a:lnTo>
                    <a:pt x="707325" y="199044"/>
                  </a:lnTo>
                  <a:lnTo>
                    <a:pt x="684037" y="161020"/>
                  </a:lnTo>
                  <a:lnTo>
                    <a:pt x="656537" y="126153"/>
                  </a:lnTo>
                  <a:lnTo>
                    <a:pt x="625178" y="94794"/>
                  </a:lnTo>
                  <a:lnTo>
                    <a:pt x="590311" y="67294"/>
                  </a:lnTo>
                  <a:lnTo>
                    <a:pt x="552287" y="44006"/>
                  </a:lnTo>
                  <a:lnTo>
                    <a:pt x="511459" y="25281"/>
                  </a:lnTo>
                  <a:lnTo>
                    <a:pt x="468179" y="11470"/>
                  </a:lnTo>
                  <a:lnTo>
                    <a:pt x="422797" y="2926"/>
                  </a:lnTo>
                  <a:lnTo>
                    <a:pt x="375666" y="0"/>
                  </a:lnTo>
                  <a:close/>
                </a:path>
              </a:pathLst>
            </a:custGeom>
            <a:solidFill>
              <a:srgbClr val="D1E7F6"/>
            </a:solidFill>
          </p:spPr>
          <p:txBody>
            <a:bodyPr wrap="square" lIns="0" tIns="0" rIns="0" bIns="0" rtlCol="0"/>
            <a:lstStyle/>
            <a:p>
              <a:endParaRPr/>
            </a:p>
          </p:txBody>
        </p:sp>
        <p:sp>
          <p:nvSpPr>
            <p:cNvPr id="10" name="object 10"/>
            <p:cNvSpPr/>
            <p:nvPr/>
          </p:nvSpPr>
          <p:spPr>
            <a:xfrm>
              <a:off x="2156460" y="3607307"/>
              <a:ext cx="523240" cy="523240"/>
            </a:xfrm>
            <a:custGeom>
              <a:avLst/>
              <a:gdLst/>
              <a:ahLst/>
              <a:cxnLst/>
              <a:rect l="l" t="t" r="r" b="b"/>
              <a:pathLst>
                <a:path w="523239" h="523239">
                  <a:moveTo>
                    <a:pt x="261365" y="0"/>
                  </a:moveTo>
                  <a:lnTo>
                    <a:pt x="214371" y="4209"/>
                  </a:lnTo>
                  <a:lnTo>
                    <a:pt x="170146" y="16345"/>
                  </a:lnTo>
                  <a:lnTo>
                    <a:pt x="129427" y="35672"/>
                  </a:lnTo>
                  <a:lnTo>
                    <a:pt x="92950" y="61453"/>
                  </a:lnTo>
                  <a:lnTo>
                    <a:pt x="61453" y="92950"/>
                  </a:lnTo>
                  <a:lnTo>
                    <a:pt x="35672" y="129427"/>
                  </a:lnTo>
                  <a:lnTo>
                    <a:pt x="16345" y="170146"/>
                  </a:lnTo>
                  <a:lnTo>
                    <a:pt x="4209" y="214371"/>
                  </a:lnTo>
                  <a:lnTo>
                    <a:pt x="0" y="261366"/>
                  </a:lnTo>
                  <a:lnTo>
                    <a:pt x="4209" y="308326"/>
                  </a:lnTo>
                  <a:lnTo>
                    <a:pt x="16345" y="352534"/>
                  </a:lnTo>
                  <a:lnTo>
                    <a:pt x="35672" y="393248"/>
                  </a:lnTo>
                  <a:lnTo>
                    <a:pt x="61453" y="429729"/>
                  </a:lnTo>
                  <a:lnTo>
                    <a:pt x="92950" y="461236"/>
                  </a:lnTo>
                  <a:lnTo>
                    <a:pt x="129427" y="487030"/>
                  </a:lnTo>
                  <a:lnTo>
                    <a:pt x="170146" y="506371"/>
                  </a:lnTo>
                  <a:lnTo>
                    <a:pt x="214371" y="518518"/>
                  </a:lnTo>
                  <a:lnTo>
                    <a:pt x="261365" y="522732"/>
                  </a:lnTo>
                  <a:lnTo>
                    <a:pt x="308326" y="518518"/>
                  </a:lnTo>
                  <a:lnTo>
                    <a:pt x="352534" y="506371"/>
                  </a:lnTo>
                  <a:lnTo>
                    <a:pt x="393248" y="487030"/>
                  </a:lnTo>
                  <a:lnTo>
                    <a:pt x="429729" y="461236"/>
                  </a:lnTo>
                  <a:lnTo>
                    <a:pt x="461236" y="429729"/>
                  </a:lnTo>
                  <a:lnTo>
                    <a:pt x="487030" y="393248"/>
                  </a:lnTo>
                  <a:lnTo>
                    <a:pt x="506371" y="352534"/>
                  </a:lnTo>
                  <a:lnTo>
                    <a:pt x="518518" y="308326"/>
                  </a:lnTo>
                  <a:lnTo>
                    <a:pt x="522731" y="261366"/>
                  </a:lnTo>
                  <a:lnTo>
                    <a:pt x="518518" y="214371"/>
                  </a:lnTo>
                  <a:lnTo>
                    <a:pt x="506371" y="170146"/>
                  </a:lnTo>
                  <a:lnTo>
                    <a:pt x="487030" y="129427"/>
                  </a:lnTo>
                  <a:lnTo>
                    <a:pt x="461236" y="92950"/>
                  </a:lnTo>
                  <a:lnTo>
                    <a:pt x="429729" y="61453"/>
                  </a:lnTo>
                  <a:lnTo>
                    <a:pt x="393248" y="35672"/>
                  </a:lnTo>
                  <a:lnTo>
                    <a:pt x="352534" y="16345"/>
                  </a:lnTo>
                  <a:lnTo>
                    <a:pt x="308326" y="4209"/>
                  </a:lnTo>
                  <a:lnTo>
                    <a:pt x="261365" y="0"/>
                  </a:lnTo>
                  <a:close/>
                </a:path>
              </a:pathLst>
            </a:custGeom>
            <a:solidFill>
              <a:srgbClr val="2583C5"/>
            </a:solidFill>
          </p:spPr>
          <p:txBody>
            <a:bodyPr wrap="square" lIns="0" tIns="0" rIns="0" bIns="0" rtlCol="0"/>
            <a:lstStyle/>
            <a:p>
              <a:endParaRPr/>
            </a:p>
          </p:txBody>
        </p:sp>
      </p:grpSp>
      <p:sp>
        <p:nvSpPr>
          <p:cNvPr id="11" name="object 11"/>
          <p:cNvSpPr txBox="1"/>
          <p:nvPr/>
        </p:nvSpPr>
        <p:spPr>
          <a:xfrm>
            <a:off x="2347341" y="3698240"/>
            <a:ext cx="141605" cy="330835"/>
          </a:xfrm>
          <a:prstGeom prst="rect">
            <a:avLst/>
          </a:prstGeom>
        </p:spPr>
        <p:txBody>
          <a:bodyPr vert="horz" wrap="square" lIns="0" tIns="12700" rIns="0" bIns="0" rtlCol="0">
            <a:spAutoFit/>
          </a:bodyPr>
          <a:lstStyle/>
          <a:p>
            <a:pPr marL="12700">
              <a:lnSpc>
                <a:spcPct val="100000"/>
              </a:lnSpc>
              <a:spcBef>
                <a:spcPts val="100"/>
              </a:spcBef>
            </a:pPr>
            <a:r>
              <a:rPr sz="2000" b="1" spc="-200" dirty="0">
                <a:solidFill>
                  <a:srgbClr val="FFFFFF"/>
                </a:solidFill>
                <a:latin typeface="Arial"/>
                <a:cs typeface="Arial"/>
              </a:rPr>
              <a:t>2</a:t>
            </a:r>
            <a:endParaRPr sz="2000">
              <a:latin typeface="Arial"/>
              <a:cs typeface="Arial"/>
            </a:endParaRPr>
          </a:p>
        </p:txBody>
      </p:sp>
      <p:sp>
        <p:nvSpPr>
          <p:cNvPr id="12" name="object 12"/>
          <p:cNvSpPr txBox="1"/>
          <p:nvPr/>
        </p:nvSpPr>
        <p:spPr>
          <a:xfrm>
            <a:off x="2981325" y="2604592"/>
            <a:ext cx="7778115" cy="435376"/>
          </a:xfrm>
          <a:prstGeom prst="rect">
            <a:avLst/>
          </a:prstGeom>
        </p:spPr>
        <p:txBody>
          <a:bodyPr vert="horz" wrap="square" lIns="0" tIns="12065" rIns="0" bIns="0" rtlCol="0">
            <a:spAutoFit/>
          </a:bodyPr>
          <a:lstStyle/>
          <a:p>
            <a:pPr marL="12700">
              <a:lnSpc>
                <a:spcPts val="1914"/>
              </a:lnSpc>
              <a:spcBef>
                <a:spcPts val="95"/>
              </a:spcBef>
            </a:pPr>
            <a:r>
              <a:rPr lang="en-US" sz="1600" b="1" spc="-85" dirty="0">
                <a:solidFill>
                  <a:srgbClr val="2583C5"/>
                </a:solidFill>
                <a:latin typeface="Tahoma"/>
                <a:cs typeface="Tahoma"/>
              </a:rPr>
              <a:t>C</a:t>
            </a:r>
            <a:r>
              <a:rPr lang="en-US" sz="1600" b="1" spc="-145" dirty="0">
                <a:solidFill>
                  <a:srgbClr val="2583C5"/>
                </a:solidFill>
                <a:latin typeface="Tahoma"/>
                <a:cs typeface="Tahoma"/>
              </a:rPr>
              <a:t>H</a:t>
            </a:r>
            <a:r>
              <a:rPr lang="en-US" sz="1600" b="1" spc="-90" dirty="0">
                <a:solidFill>
                  <a:srgbClr val="2583C5"/>
                </a:solidFill>
                <a:latin typeface="Tahoma"/>
                <a:cs typeface="Tahoma"/>
              </a:rPr>
              <a:t>A</a:t>
            </a:r>
            <a:r>
              <a:rPr lang="en-US" sz="1600" b="1" spc="-105" dirty="0">
                <a:solidFill>
                  <a:srgbClr val="2583C5"/>
                </a:solidFill>
                <a:latin typeface="Tahoma"/>
                <a:cs typeface="Tahoma"/>
              </a:rPr>
              <a:t>N</a:t>
            </a:r>
            <a:r>
              <a:rPr lang="en-US" sz="1600" b="1" spc="-195" dirty="0">
                <a:solidFill>
                  <a:srgbClr val="2583C5"/>
                </a:solidFill>
                <a:latin typeface="Tahoma"/>
                <a:cs typeface="Tahoma"/>
              </a:rPr>
              <a:t>GIN</a:t>
            </a:r>
            <a:r>
              <a:rPr lang="en-US" sz="1600" b="1" spc="-210" dirty="0">
                <a:solidFill>
                  <a:srgbClr val="2583C5"/>
                </a:solidFill>
                <a:latin typeface="Tahoma"/>
                <a:cs typeface="Tahoma"/>
              </a:rPr>
              <a:t>G</a:t>
            </a:r>
            <a:r>
              <a:rPr lang="en-US" sz="1600" b="1" spc="-5" dirty="0">
                <a:solidFill>
                  <a:srgbClr val="2583C5"/>
                </a:solidFill>
                <a:latin typeface="Tahoma"/>
                <a:cs typeface="Tahoma"/>
              </a:rPr>
              <a:t> </a:t>
            </a:r>
            <a:r>
              <a:rPr lang="en-US" sz="1600" b="1" spc="-125" dirty="0">
                <a:solidFill>
                  <a:srgbClr val="2583C5"/>
                </a:solidFill>
                <a:latin typeface="Tahoma"/>
                <a:cs typeface="Tahoma"/>
              </a:rPr>
              <a:t>D</a:t>
            </a:r>
            <a:r>
              <a:rPr lang="en-US" sz="1600" b="1" spc="-120" dirty="0">
                <a:solidFill>
                  <a:srgbClr val="2583C5"/>
                </a:solidFill>
                <a:latin typeface="Tahoma"/>
                <a:cs typeface="Tahoma"/>
              </a:rPr>
              <a:t>A</a:t>
            </a:r>
            <a:r>
              <a:rPr lang="en-US" sz="1600" b="1" spc="-135" dirty="0">
                <a:solidFill>
                  <a:srgbClr val="2583C5"/>
                </a:solidFill>
                <a:latin typeface="Tahoma"/>
                <a:cs typeface="Tahoma"/>
              </a:rPr>
              <a:t>T</a:t>
            </a:r>
            <a:r>
              <a:rPr lang="en-US" sz="1600" b="1" spc="-145" dirty="0">
                <a:solidFill>
                  <a:srgbClr val="2583C5"/>
                </a:solidFill>
                <a:latin typeface="Tahoma"/>
                <a:cs typeface="Tahoma"/>
              </a:rPr>
              <a:t>A</a:t>
            </a:r>
            <a:r>
              <a:rPr lang="en-US" sz="1600" b="1" spc="-35" dirty="0">
                <a:solidFill>
                  <a:srgbClr val="2583C5"/>
                </a:solidFill>
                <a:latin typeface="Tahoma"/>
                <a:cs typeface="Tahoma"/>
              </a:rPr>
              <a:t> </a:t>
            </a:r>
            <a:r>
              <a:rPr lang="en-US" sz="1600" b="1" spc="-150" dirty="0">
                <a:solidFill>
                  <a:srgbClr val="2583C5"/>
                </a:solidFill>
                <a:latin typeface="Tahoma"/>
                <a:cs typeface="Tahoma"/>
              </a:rPr>
              <a:t>TYP</a:t>
            </a:r>
            <a:r>
              <a:rPr lang="en-US" sz="1600" b="1" spc="-140" dirty="0">
                <a:solidFill>
                  <a:srgbClr val="2583C5"/>
                </a:solidFill>
                <a:latin typeface="Tahoma"/>
                <a:cs typeface="Tahoma"/>
              </a:rPr>
              <a:t>E</a:t>
            </a:r>
            <a:r>
              <a:rPr lang="en-US" sz="1600" b="1" spc="-35" dirty="0">
                <a:solidFill>
                  <a:srgbClr val="2583C5"/>
                </a:solidFill>
                <a:latin typeface="Tahoma"/>
                <a:cs typeface="Tahoma"/>
              </a:rPr>
              <a:t> </a:t>
            </a:r>
            <a:r>
              <a:rPr lang="en-US" sz="1600" b="1" spc="-120" dirty="0">
                <a:solidFill>
                  <a:srgbClr val="2583C5"/>
                </a:solidFill>
                <a:latin typeface="Tahoma"/>
                <a:cs typeface="Tahoma"/>
              </a:rPr>
              <a:t>OF ALL THE NEEDED COLUMNS</a:t>
            </a:r>
            <a:endParaRPr lang="en-US" sz="1600" dirty="0">
              <a:latin typeface="Tahoma"/>
              <a:cs typeface="Tahoma"/>
            </a:endParaRPr>
          </a:p>
          <a:p>
            <a:pPr marL="12700">
              <a:lnSpc>
                <a:spcPts val="1435"/>
              </a:lnSpc>
            </a:pPr>
            <a:r>
              <a:rPr lang="en-US" sz="1200" spc="-5" dirty="0">
                <a:solidFill>
                  <a:srgbClr val="64757C"/>
                </a:solidFill>
                <a:latin typeface="Bahnschrift"/>
                <a:cs typeface="Bahnschrift"/>
              </a:rPr>
              <a:t>In Some Of The Columns The Data Type Is Not Correct So, Correct The Data Type For Those Columns</a:t>
            </a:r>
            <a:endParaRPr lang="en-US" sz="1200" dirty="0">
              <a:latin typeface="Bahnschrift"/>
              <a:cs typeface="Bahnschrift"/>
            </a:endParaRPr>
          </a:p>
        </p:txBody>
      </p:sp>
      <p:sp>
        <p:nvSpPr>
          <p:cNvPr id="13" name="object 13"/>
          <p:cNvSpPr txBox="1"/>
          <p:nvPr/>
        </p:nvSpPr>
        <p:spPr>
          <a:xfrm>
            <a:off x="2981325" y="3640277"/>
            <a:ext cx="7195820" cy="614912"/>
          </a:xfrm>
          <a:prstGeom prst="rect">
            <a:avLst/>
          </a:prstGeom>
        </p:spPr>
        <p:txBody>
          <a:bodyPr vert="horz" wrap="square" lIns="0" tIns="12065" rIns="0" bIns="0" rtlCol="0">
            <a:spAutoFit/>
          </a:bodyPr>
          <a:lstStyle/>
          <a:p>
            <a:pPr marL="12700">
              <a:lnSpc>
                <a:spcPts val="1920"/>
              </a:lnSpc>
              <a:spcBef>
                <a:spcPts val="95"/>
              </a:spcBef>
            </a:pPr>
            <a:r>
              <a:rPr lang="en-IN" sz="1600" b="1" spc="-85" dirty="0">
                <a:solidFill>
                  <a:srgbClr val="2583C5"/>
                </a:solidFill>
                <a:latin typeface="Tahoma"/>
                <a:cs typeface="Tahoma"/>
              </a:rPr>
              <a:t>FIND THE MISSING STATES FOR THE CITES</a:t>
            </a:r>
            <a:endParaRPr sz="1600" dirty="0">
              <a:latin typeface="Tahoma"/>
              <a:cs typeface="Tahoma"/>
            </a:endParaRPr>
          </a:p>
          <a:p>
            <a:pPr marL="12700">
              <a:lnSpc>
                <a:spcPts val="1440"/>
              </a:lnSpc>
            </a:pPr>
            <a:r>
              <a:rPr lang="en-US" sz="1200" spc="-5" dirty="0">
                <a:solidFill>
                  <a:srgbClr val="64757C"/>
                </a:solidFill>
                <a:latin typeface="Bahnschrift"/>
                <a:cs typeface="Bahnschrift"/>
              </a:rPr>
              <a:t>In The State Column There Is Some Missing States For The City So, With The Help Of </a:t>
            </a:r>
            <a:r>
              <a:rPr lang="en-US" sz="1200" spc="-5" dirty="0" err="1">
                <a:solidFill>
                  <a:srgbClr val="64757C"/>
                </a:solidFill>
                <a:latin typeface="Bahnschrift"/>
                <a:cs typeface="Bahnschrift"/>
              </a:rPr>
              <a:t>Geopy</a:t>
            </a:r>
            <a:r>
              <a:rPr lang="en-US" sz="1200" spc="-5" dirty="0">
                <a:solidFill>
                  <a:srgbClr val="64757C"/>
                </a:solidFill>
                <a:latin typeface="Bahnschrift"/>
                <a:cs typeface="Bahnschrift"/>
              </a:rPr>
              <a:t> Module Find The Missing States For The Available Cites</a:t>
            </a:r>
            <a:endParaRPr lang="en-US" sz="1200" dirty="0">
              <a:latin typeface="Bahnschrift"/>
              <a:cs typeface="Bahnschrif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143" y="0"/>
            <a:ext cx="12183110" cy="1343025"/>
          </a:xfrm>
          <a:custGeom>
            <a:avLst/>
            <a:gdLst/>
            <a:ahLst/>
            <a:cxnLst/>
            <a:rect l="l" t="t" r="r" b="b"/>
            <a:pathLst>
              <a:path w="12183110" h="1343025">
                <a:moveTo>
                  <a:pt x="0" y="1342644"/>
                </a:moveTo>
                <a:lnTo>
                  <a:pt x="12182856" y="1342644"/>
                </a:lnTo>
                <a:lnTo>
                  <a:pt x="12182856" y="0"/>
                </a:lnTo>
                <a:lnTo>
                  <a:pt x="0" y="0"/>
                </a:lnTo>
                <a:lnTo>
                  <a:pt x="0" y="1342644"/>
                </a:lnTo>
                <a:close/>
              </a:path>
            </a:pathLst>
          </a:custGeom>
          <a:solidFill>
            <a:srgbClr val="2583C5"/>
          </a:solidFill>
        </p:spPr>
        <p:txBody>
          <a:bodyPr wrap="square" lIns="0" tIns="0" rIns="0" bIns="0" rtlCol="0"/>
          <a:lstStyle/>
          <a:p>
            <a:endParaRPr/>
          </a:p>
        </p:txBody>
      </p:sp>
      <p:sp>
        <p:nvSpPr>
          <p:cNvPr id="3" name="object 3"/>
          <p:cNvSpPr txBox="1">
            <a:spLocks noGrp="1"/>
          </p:cNvSpPr>
          <p:nvPr>
            <p:ph type="title"/>
          </p:nvPr>
        </p:nvSpPr>
        <p:spPr>
          <a:xfrm>
            <a:off x="3381883" y="343661"/>
            <a:ext cx="4753610" cy="574040"/>
          </a:xfrm>
          <a:prstGeom prst="rect">
            <a:avLst/>
          </a:prstGeom>
        </p:spPr>
        <p:txBody>
          <a:bodyPr vert="horz" wrap="square" lIns="0" tIns="12700" rIns="0" bIns="0" rtlCol="0">
            <a:spAutoFit/>
          </a:bodyPr>
          <a:lstStyle/>
          <a:p>
            <a:pPr marL="12700">
              <a:lnSpc>
                <a:spcPct val="100000"/>
              </a:lnSpc>
              <a:spcBef>
                <a:spcPts val="100"/>
              </a:spcBef>
            </a:pPr>
            <a:r>
              <a:rPr spc="-245" dirty="0"/>
              <a:t>4</a:t>
            </a:r>
            <a:r>
              <a:rPr spc="-310" dirty="0"/>
              <a:t>.</a:t>
            </a:r>
            <a:r>
              <a:rPr spc="-85" dirty="0"/>
              <a:t> </a:t>
            </a:r>
            <a:r>
              <a:rPr spc="-240" dirty="0"/>
              <a:t>REPLACING</a:t>
            </a:r>
            <a:r>
              <a:rPr spc="-114" dirty="0"/>
              <a:t> </a:t>
            </a:r>
            <a:r>
              <a:rPr spc="-150" dirty="0"/>
              <a:t>VALUES</a:t>
            </a:r>
          </a:p>
        </p:txBody>
      </p:sp>
      <p:grpSp>
        <p:nvGrpSpPr>
          <p:cNvPr id="4" name="object 4"/>
          <p:cNvGrpSpPr/>
          <p:nvPr/>
        </p:nvGrpSpPr>
        <p:grpSpPr>
          <a:xfrm>
            <a:off x="1874520" y="2510027"/>
            <a:ext cx="753110" cy="753110"/>
            <a:chOff x="1874520" y="2510027"/>
            <a:chExt cx="753110" cy="753110"/>
          </a:xfrm>
        </p:grpSpPr>
        <p:sp>
          <p:nvSpPr>
            <p:cNvPr id="5" name="object 5"/>
            <p:cNvSpPr/>
            <p:nvPr/>
          </p:nvSpPr>
          <p:spPr>
            <a:xfrm>
              <a:off x="1874520" y="2510027"/>
              <a:ext cx="753110" cy="753110"/>
            </a:xfrm>
            <a:custGeom>
              <a:avLst/>
              <a:gdLst/>
              <a:ahLst/>
              <a:cxnLst/>
              <a:rect l="l" t="t" r="r" b="b"/>
              <a:pathLst>
                <a:path w="753110" h="753110">
                  <a:moveTo>
                    <a:pt x="376428" y="0"/>
                  </a:moveTo>
                  <a:lnTo>
                    <a:pt x="329208" y="2932"/>
                  </a:lnTo>
                  <a:lnTo>
                    <a:pt x="283740" y="11496"/>
                  </a:lnTo>
                  <a:lnTo>
                    <a:pt x="240375" y="25337"/>
                  </a:lnTo>
                  <a:lnTo>
                    <a:pt x="199465" y="44103"/>
                  </a:lnTo>
                  <a:lnTo>
                    <a:pt x="161365" y="67442"/>
                  </a:lnTo>
                  <a:lnTo>
                    <a:pt x="126425" y="95000"/>
                  </a:lnTo>
                  <a:lnTo>
                    <a:pt x="95000" y="126425"/>
                  </a:lnTo>
                  <a:lnTo>
                    <a:pt x="67442" y="161365"/>
                  </a:lnTo>
                  <a:lnTo>
                    <a:pt x="44103" y="199465"/>
                  </a:lnTo>
                  <a:lnTo>
                    <a:pt x="25337" y="240375"/>
                  </a:lnTo>
                  <a:lnTo>
                    <a:pt x="11496" y="283740"/>
                  </a:lnTo>
                  <a:lnTo>
                    <a:pt x="2932" y="329208"/>
                  </a:lnTo>
                  <a:lnTo>
                    <a:pt x="0" y="376427"/>
                  </a:lnTo>
                  <a:lnTo>
                    <a:pt x="2932" y="423647"/>
                  </a:lnTo>
                  <a:lnTo>
                    <a:pt x="11496" y="469115"/>
                  </a:lnTo>
                  <a:lnTo>
                    <a:pt x="25337" y="512480"/>
                  </a:lnTo>
                  <a:lnTo>
                    <a:pt x="44103" y="553390"/>
                  </a:lnTo>
                  <a:lnTo>
                    <a:pt x="67442" y="591490"/>
                  </a:lnTo>
                  <a:lnTo>
                    <a:pt x="95000" y="626430"/>
                  </a:lnTo>
                  <a:lnTo>
                    <a:pt x="126425" y="657855"/>
                  </a:lnTo>
                  <a:lnTo>
                    <a:pt x="161365" y="685413"/>
                  </a:lnTo>
                  <a:lnTo>
                    <a:pt x="199465" y="708752"/>
                  </a:lnTo>
                  <a:lnTo>
                    <a:pt x="240375" y="727518"/>
                  </a:lnTo>
                  <a:lnTo>
                    <a:pt x="283740" y="741359"/>
                  </a:lnTo>
                  <a:lnTo>
                    <a:pt x="329208" y="749923"/>
                  </a:lnTo>
                  <a:lnTo>
                    <a:pt x="376428" y="752856"/>
                  </a:lnTo>
                  <a:lnTo>
                    <a:pt x="423647" y="749923"/>
                  </a:lnTo>
                  <a:lnTo>
                    <a:pt x="469115" y="741359"/>
                  </a:lnTo>
                  <a:lnTo>
                    <a:pt x="512480" y="727518"/>
                  </a:lnTo>
                  <a:lnTo>
                    <a:pt x="553390" y="708752"/>
                  </a:lnTo>
                  <a:lnTo>
                    <a:pt x="591490" y="685413"/>
                  </a:lnTo>
                  <a:lnTo>
                    <a:pt x="626430" y="657855"/>
                  </a:lnTo>
                  <a:lnTo>
                    <a:pt x="657855" y="626430"/>
                  </a:lnTo>
                  <a:lnTo>
                    <a:pt x="685413" y="591490"/>
                  </a:lnTo>
                  <a:lnTo>
                    <a:pt x="708752" y="553390"/>
                  </a:lnTo>
                  <a:lnTo>
                    <a:pt x="727518" y="512480"/>
                  </a:lnTo>
                  <a:lnTo>
                    <a:pt x="741359" y="469115"/>
                  </a:lnTo>
                  <a:lnTo>
                    <a:pt x="749923" y="423647"/>
                  </a:lnTo>
                  <a:lnTo>
                    <a:pt x="752856" y="376427"/>
                  </a:lnTo>
                  <a:lnTo>
                    <a:pt x="749923" y="329208"/>
                  </a:lnTo>
                  <a:lnTo>
                    <a:pt x="741359" y="283740"/>
                  </a:lnTo>
                  <a:lnTo>
                    <a:pt x="727518" y="240375"/>
                  </a:lnTo>
                  <a:lnTo>
                    <a:pt x="708752" y="199465"/>
                  </a:lnTo>
                  <a:lnTo>
                    <a:pt x="685413" y="161365"/>
                  </a:lnTo>
                  <a:lnTo>
                    <a:pt x="657855" y="126425"/>
                  </a:lnTo>
                  <a:lnTo>
                    <a:pt x="626430" y="95000"/>
                  </a:lnTo>
                  <a:lnTo>
                    <a:pt x="591490" y="67442"/>
                  </a:lnTo>
                  <a:lnTo>
                    <a:pt x="553390" y="44103"/>
                  </a:lnTo>
                  <a:lnTo>
                    <a:pt x="512480" y="25337"/>
                  </a:lnTo>
                  <a:lnTo>
                    <a:pt x="469115" y="11496"/>
                  </a:lnTo>
                  <a:lnTo>
                    <a:pt x="423647" y="2932"/>
                  </a:lnTo>
                  <a:lnTo>
                    <a:pt x="376428" y="0"/>
                  </a:lnTo>
                  <a:close/>
                </a:path>
              </a:pathLst>
            </a:custGeom>
            <a:solidFill>
              <a:srgbClr val="D1E7F6"/>
            </a:solidFill>
          </p:spPr>
          <p:txBody>
            <a:bodyPr wrap="square" lIns="0" tIns="0" rIns="0" bIns="0" rtlCol="0"/>
            <a:lstStyle/>
            <a:p>
              <a:endParaRPr/>
            </a:p>
          </p:txBody>
        </p:sp>
        <p:sp>
          <p:nvSpPr>
            <p:cNvPr id="6" name="object 6"/>
            <p:cNvSpPr/>
            <p:nvPr/>
          </p:nvSpPr>
          <p:spPr>
            <a:xfrm>
              <a:off x="1988820" y="2624327"/>
              <a:ext cx="524510" cy="524510"/>
            </a:xfrm>
            <a:custGeom>
              <a:avLst/>
              <a:gdLst/>
              <a:ahLst/>
              <a:cxnLst/>
              <a:rect l="l" t="t" r="r" b="b"/>
              <a:pathLst>
                <a:path w="524510" h="524510">
                  <a:moveTo>
                    <a:pt x="262128" y="0"/>
                  </a:moveTo>
                  <a:lnTo>
                    <a:pt x="215007" y="4222"/>
                  </a:lnTo>
                  <a:lnTo>
                    <a:pt x="170658" y="16398"/>
                  </a:lnTo>
                  <a:lnTo>
                    <a:pt x="129822" y="35785"/>
                  </a:lnTo>
                  <a:lnTo>
                    <a:pt x="93237" y="61645"/>
                  </a:lnTo>
                  <a:lnTo>
                    <a:pt x="61645" y="93237"/>
                  </a:lnTo>
                  <a:lnTo>
                    <a:pt x="35785" y="129822"/>
                  </a:lnTo>
                  <a:lnTo>
                    <a:pt x="16398" y="170658"/>
                  </a:lnTo>
                  <a:lnTo>
                    <a:pt x="4222" y="215007"/>
                  </a:lnTo>
                  <a:lnTo>
                    <a:pt x="0" y="262127"/>
                  </a:lnTo>
                  <a:lnTo>
                    <a:pt x="4222" y="309248"/>
                  </a:lnTo>
                  <a:lnTo>
                    <a:pt x="16398" y="353597"/>
                  </a:lnTo>
                  <a:lnTo>
                    <a:pt x="35785" y="394433"/>
                  </a:lnTo>
                  <a:lnTo>
                    <a:pt x="61645" y="431018"/>
                  </a:lnTo>
                  <a:lnTo>
                    <a:pt x="93237" y="462610"/>
                  </a:lnTo>
                  <a:lnTo>
                    <a:pt x="129822" y="488470"/>
                  </a:lnTo>
                  <a:lnTo>
                    <a:pt x="170658" y="507857"/>
                  </a:lnTo>
                  <a:lnTo>
                    <a:pt x="215007" y="520033"/>
                  </a:lnTo>
                  <a:lnTo>
                    <a:pt x="262128" y="524256"/>
                  </a:lnTo>
                  <a:lnTo>
                    <a:pt x="309248" y="520033"/>
                  </a:lnTo>
                  <a:lnTo>
                    <a:pt x="353597" y="507857"/>
                  </a:lnTo>
                  <a:lnTo>
                    <a:pt x="394433" y="488470"/>
                  </a:lnTo>
                  <a:lnTo>
                    <a:pt x="431018" y="462610"/>
                  </a:lnTo>
                  <a:lnTo>
                    <a:pt x="462610" y="431018"/>
                  </a:lnTo>
                  <a:lnTo>
                    <a:pt x="488470" y="394433"/>
                  </a:lnTo>
                  <a:lnTo>
                    <a:pt x="507857" y="353597"/>
                  </a:lnTo>
                  <a:lnTo>
                    <a:pt x="520033" y="309248"/>
                  </a:lnTo>
                  <a:lnTo>
                    <a:pt x="524256" y="262127"/>
                  </a:lnTo>
                  <a:lnTo>
                    <a:pt x="520033" y="215007"/>
                  </a:lnTo>
                  <a:lnTo>
                    <a:pt x="507857" y="170658"/>
                  </a:lnTo>
                  <a:lnTo>
                    <a:pt x="488470" y="129822"/>
                  </a:lnTo>
                  <a:lnTo>
                    <a:pt x="462610" y="93237"/>
                  </a:lnTo>
                  <a:lnTo>
                    <a:pt x="431018" y="61645"/>
                  </a:lnTo>
                  <a:lnTo>
                    <a:pt x="394433" y="35785"/>
                  </a:lnTo>
                  <a:lnTo>
                    <a:pt x="353597" y="16398"/>
                  </a:lnTo>
                  <a:lnTo>
                    <a:pt x="309248" y="4222"/>
                  </a:lnTo>
                  <a:lnTo>
                    <a:pt x="262128" y="0"/>
                  </a:lnTo>
                  <a:close/>
                </a:path>
              </a:pathLst>
            </a:custGeom>
            <a:solidFill>
              <a:srgbClr val="2583C5"/>
            </a:solidFill>
          </p:spPr>
          <p:txBody>
            <a:bodyPr wrap="square" lIns="0" tIns="0" rIns="0" bIns="0" rtlCol="0"/>
            <a:lstStyle/>
            <a:p>
              <a:endParaRPr/>
            </a:p>
          </p:txBody>
        </p:sp>
      </p:grpSp>
      <p:sp>
        <p:nvSpPr>
          <p:cNvPr id="7" name="object 7"/>
          <p:cNvSpPr txBox="1"/>
          <p:nvPr/>
        </p:nvSpPr>
        <p:spPr>
          <a:xfrm>
            <a:off x="2180082" y="2715895"/>
            <a:ext cx="141605" cy="330835"/>
          </a:xfrm>
          <a:prstGeom prst="rect">
            <a:avLst/>
          </a:prstGeom>
        </p:spPr>
        <p:txBody>
          <a:bodyPr vert="horz" wrap="square" lIns="0" tIns="13335" rIns="0" bIns="0" rtlCol="0">
            <a:spAutoFit/>
          </a:bodyPr>
          <a:lstStyle/>
          <a:p>
            <a:pPr marL="12700">
              <a:lnSpc>
                <a:spcPct val="100000"/>
              </a:lnSpc>
              <a:spcBef>
                <a:spcPts val="105"/>
              </a:spcBef>
            </a:pPr>
            <a:r>
              <a:rPr sz="2000" b="1" spc="-200" dirty="0">
                <a:solidFill>
                  <a:srgbClr val="FFFFFF"/>
                </a:solidFill>
                <a:latin typeface="Arial"/>
                <a:cs typeface="Arial"/>
              </a:rPr>
              <a:t>1</a:t>
            </a:r>
            <a:endParaRPr sz="2000">
              <a:latin typeface="Arial"/>
              <a:cs typeface="Arial"/>
            </a:endParaRPr>
          </a:p>
        </p:txBody>
      </p:sp>
      <p:grpSp>
        <p:nvGrpSpPr>
          <p:cNvPr id="8" name="object 8"/>
          <p:cNvGrpSpPr/>
          <p:nvPr/>
        </p:nvGrpSpPr>
        <p:grpSpPr>
          <a:xfrm>
            <a:off x="1874520" y="3482340"/>
            <a:ext cx="753110" cy="751840"/>
            <a:chOff x="1874520" y="3482340"/>
            <a:chExt cx="753110" cy="751840"/>
          </a:xfrm>
        </p:grpSpPr>
        <p:sp>
          <p:nvSpPr>
            <p:cNvPr id="9" name="object 9"/>
            <p:cNvSpPr/>
            <p:nvPr/>
          </p:nvSpPr>
          <p:spPr>
            <a:xfrm>
              <a:off x="1874520" y="3482340"/>
              <a:ext cx="753110" cy="751840"/>
            </a:xfrm>
            <a:custGeom>
              <a:avLst/>
              <a:gdLst/>
              <a:ahLst/>
              <a:cxnLst/>
              <a:rect l="l" t="t" r="r" b="b"/>
              <a:pathLst>
                <a:path w="753110" h="751839">
                  <a:moveTo>
                    <a:pt x="376428" y="0"/>
                  </a:moveTo>
                  <a:lnTo>
                    <a:pt x="329208" y="2926"/>
                  </a:lnTo>
                  <a:lnTo>
                    <a:pt x="283740" y="11470"/>
                  </a:lnTo>
                  <a:lnTo>
                    <a:pt x="240375" y="25281"/>
                  </a:lnTo>
                  <a:lnTo>
                    <a:pt x="199465" y="44006"/>
                  </a:lnTo>
                  <a:lnTo>
                    <a:pt x="161365" y="67294"/>
                  </a:lnTo>
                  <a:lnTo>
                    <a:pt x="126425" y="94794"/>
                  </a:lnTo>
                  <a:lnTo>
                    <a:pt x="95000" y="126153"/>
                  </a:lnTo>
                  <a:lnTo>
                    <a:pt x="67442" y="161020"/>
                  </a:lnTo>
                  <a:lnTo>
                    <a:pt x="44103" y="199044"/>
                  </a:lnTo>
                  <a:lnTo>
                    <a:pt x="25337" y="239872"/>
                  </a:lnTo>
                  <a:lnTo>
                    <a:pt x="11496" y="283152"/>
                  </a:lnTo>
                  <a:lnTo>
                    <a:pt x="2932" y="328534"/>
                  </a:lnTo>
                  <a:lnTo>
                    <a:pt x="0" y="375666"/>
                  </a:lnTo>
                  <a:lnTo>
                    <a:pt x="2932" y="422772"/>
                  </a:lnTo>
                  <a:lnTo>
                    <a:pt x="11496" y="468137"/>
                  </a:lnTo>
                  <a:lnTo>
                    <a:pt x="25337" y="511407"/>
                  </a:lnTo>
                  <a:lnTo>
                    <a:pt x="44103" y="552231"/>
                  </a:lnTo>
                  <a:lnTo>
                    <a:pt x="67442" y="590255"/>
                  </a:lnTo>
                  <a:lnTo>
                    <a:pt x="95000" y="625127"/>
                  </a:lnTo>
                  <a:lnTo>
                    <a:pt x="126425" y="656493"/>
                  </a:lnTo>
                  <a:lnTo>
                    <a:pt x="161365" y="684002"/>
                  </a:lnTo>
                  <a:lnTo>
                    <a:pt x="199465" y="707300"/>
                  </a:lnTo>
                  <a:lnTo>
                    <a:pt x="240375" y="726035"/>
                  </a:lnTo>
                  <a:lnTo>
                    <a:pt x="283740" y="739853"/>
                  </a:lnTo>
                  <a:lnTo>
                    <a:pt x="329208" y="748403"/>
                  </a:lnTo>
                  <a:lnTo>
                    <a:pt x="376428" y="751332"/>
                  </a:lnTo>
                  <a:lnTo>
                    <a:pt x="423647" y="748403"/>
                  </a:lnTo>
                  <a:lnTo>
                    <a:pt x="469115" y="739853"/>
                  </a:lnTo>
                  <a:lnTo>
                    <a:pt x="512480" y="726035"/>
                  </a:lnTo>
                  <a:lnTo>
                    <a:pt x="553390" y="707300"/>
                  </a:lnTo>
                  <a:lnTo>
                    <a:pt x="591490" y="684002"/>
                  </a:lnTo>
                  <a:lnTo>
                    <a:pt x="626430" y="656493"/>
                  </a:lnTo>
                  <a:lnTo>
                    <a:pt x="657855" y="625127"/>
                  </a:lnTo>
                  <a:lnTo>
                    <a:pt x="685413" y="590255"/>
                  </a:lnTo>
                  <a:lnTo>
                    <a:pt x="708752" y="552231"/>
                  </a:lnTo>
                  <a:lnTo>
                    <a:pt x="727518" y="511407"/>
                  </a:lnTo>
                  <a:lnTo>
                    <a:pt x="741359" y="468137"/>
                  </a:lnTo>
                  <a:lnTo>
                    <a:pt x="749923" y="422772"/>
                  </a:lnTo>
                  <a:lnTo>
                    <a:pt x="752856" y="375666"/>
                  </a:lnTo>
                  <a:lnTo>
                    <a:pt x="749923" y="328534"/>
                  </a:lnTo>
                  <a:lnTo>
                    <a:pt x="741359" y="283152"/>
                  </a:lnTo>
                  <a:lnTo>
                    <a:pt x="727518" y="239872"/>
                  </a:lnTo>
                  <a:lnTo>
                    <a:pt x="708752" y="199044"/>
                  </a:lnTo>
                  <a:lnTo>
                    <a:pt x="685413" y="161020"/>
                  </a:lnTo>
                  <a:lnTo>
                    <a:pt x="657855" y="126153"/>
                  </a:lnTo>
                  <a:lnTo>
                    <a:pt x="626430" y="94794"/>
                  </a:lnTo>
                  <a:lnTo>
                    <a:pt x="591490" y="67294"/>
                  </a:lnTo>
                  <a:lnTo>
                    <a:pt x="553390" y="44006"/>
                  </a:lnTo>
                  <a:lnTo>
                    <a:pt x="512480" y="25281"/>
                  </a:lnTo>
                  <a:lnTo>
                    <a:pt x="469115" y="11470"/>
                  </a:lnTo>
                  <a:lnTo>
                    <a:pt x="423647" y="2926"/>
                  </a:lnTo>
                  <a:lnTo>
                    <a:pt x="376428" y="0"/>
                  </a:lnTo>
                  <a:close/>
                </a:path>
              </a:pathLst>
            </a:custGeom>
            <a:solidFill>
              <a:srgbClr val="D1E7F6"/>
            </a:solidFill>
          </p:spPr>
          <p:txBody>
            <a:bodyPr wrap="square" lIns="0" tIns="0" rIns="0" bIns="0" rtlCol="0"/>
            <a:lstStyle/>
            <a:p>
              <a:endParaRPr/>
            </a:p>
          </p:txBody>
        </p:sp>
        <p:sp>
          <p:nvSpPr>
            <p:cNvPr id="10" name="object 10"/>
            <p:cNvSpPr/>
            <p:nvPr/>
          </p:nvSpPr>
          <p:spPr>
            <a:xfrm>
              <a:off x="1994916" y="3590544"/>
              <a:ext cx="524510" cy="523240"/>
            </a:xfrm>
            <a:custGeom>
              <a:avLst/>
              <a:gdLst/>
              <a:ahLst/>
              <a:cxnLst/>
              <a:rect l="l" t="t" r="r" b="b"/>
              <a:pathLst>
                <a:path w="524510" h="523239">
                  <a:moveTo>
                    <a:pt x="262127" y="0"/>
                  </a:moveTo>
                  <a:lnTo>
                    <a:pt x="215007" y="4209"/>
                  </a:lnTo>
                  <a:lnTo>
                    <a:pt x="170658" y="16345"/>
                  </a:lnTo>
                  <a:lnTo>
                    <a:pt x="129822" y="35672"/>
                  </a:lnTo>
                  <a:lnTo>
                    <a:pt x="93237" y="61453"/>
                  </a:lnTo>
                  <a:lnTo>
                    <a:pt x="61645" y="92950"/>
                  </a:lnTo>
                  <a:lnTo>
                    <a:pt x="35785" y="129427"/>
                  </a:lnTo>
                  <a:lnTo>
                    <a:pt x="16398" y="170146"/>
                  </a:lnTo>
                  <a:lnTo>
                    <a:pt x="4222" y="214371"/>
                  </a:lnTo>
                  <a:lnTo>
                    <a:pt x="0" y="261365"/>
                  </a:lnTo>
                  <a:lnTo>
                    <a:pt x="4222" y="308326"/>
                  </a:lnTo>
                  <a:lnTo>
                    <a:pt x="16398" y="352534"/>
                  </a:lnTo>
                  <a:lnTo>
                    <a:pt x="35785" y="393248"/>
                  </a:lnTo>
                  <a:lnTo>
                    <a:pt x="61645" y="429729"/>
                  </a:lnTo>
                  <a:lnTo>
                    <a:pt x="93237" y="461236"/>
                  </a:lnTo>
                  <a:lnTo>
                    <a:pt x="129822" y="487030"/>
                  </a:lnTo>
                  <a:lnTo>
                    <a:pt x="170658" y="506371"/>
                  </a:lnTo>
                  <a:lnTo>
                    <a:pt x="215007" y="518518"/>
                  </a:lnTo>
                  <a:lnTo>
                    <a:pt x="262127" y="522731"/>
                  </a:lnTo>
                  <a:lnTo>
                    <a:pt x="309248" y="518518"/>
                  </a:lnTo>
                  <a:lnTo>
                    <a:pt x="353597" y="506371"/>
                  </a:lnTo>
                  <a:lnTo>
                    <a:pt x="394433" y="487030"/>
                  </a:lnTo>
                  <a:lnTo>
                    <a:pt x="431018" y="461236"/>
                  </a:lnTo>
                  <a:lnTo>
                    <a:pt x="462610" y="429729"/>
                  </a:lnTo>
                  <a:lnTo>
                    <a:pt x="488470" y="393248"/>
                  </a:lnTo>
                  <a:lnTo>
                    <a:pt x="507857" y="352534"/>
                  </a:lnTo>
                  <a:lnTo>
                    <a:pt x="520033" y="308326"/>
                  </a:lnTo>
                  <a:lnTo>
                    <a:pt x="524256" y="261365"/>
                  </a:lnTo>
                  <a:lnTo>
                    <a:pt x="520033" y="214371"/>
                  </a:lnTo>
                  <a:lnTo>
                    <a:pt x="507857" y="170146"/>
                  </a:lnTo>
                  <a:lnTo>
                    <a:pt x="488470" y="129427"/>
                  </a:lnTo>
                  <a:lnTo>
                    <a:pt x="462610" y="92950"/>
                  </a:lnTo>
                  <a:lnTo>
                    <a:pt x="431018" y="61453"/>
                  </a:lnTo>
                  <a:lnTo>
                    <a:pt x="394433" y="35672"/>
                  </a:lnTo>
                  <a:lnTo>
                    <a:pt x="353597" y="16345"/>
                  </a:lnTo>
                  <a:lnTo>
                    <a:pt x="309248" y="4209"/>
                  </a:lnTo>
                  <a:lnTo>
                    <a:pt x="262127" y="0"/>
                  </a:lnTo>
                  <a:close/>
                </a:path>
              </a:pathLst>
            </a:custGeom>
            <a:solidFill>
              <a:srgbClr val="2583C5"/>
            </a:solidFill>
          </p:spPr>
          <p:txBody>
            <a:bodyPr wrap="square" lIns="0" tIns="0" rIns="0" bIns="0" rtlCol="0"/>
            <a:lstStyle/>
            <a:p>
              <a:endParaRPr/>
            </a:p>
          </p:txBody>
        </p:sp>
      </p:grpSp>
      <p:sp>
        <p:nvSpPr>
          <p:cNvPr id="11" name="object 11"/>
          <p:cNvSpPr txBox="1"/>
          <p:nvPr/>
        </p:nvSpPr>
        <p:spPr>
          <a:xfrm>
            <a:off x="2186432" y="3681221"/>
            <a:ext cx="141605" cy="330835"/>
          </a:xfrm>
          <a:prstGeom prst="rect">
            <a:avLst/>
          </a:prstGeom>
        </p:spPr>
        <p:txBody>
          <a:bodyPr vert="horz" wrap="square" lIns="0" tIns="12700" rIns="0" bIns="0" rtlCol="0">
            <a:spAutoFit/>
          </a:bodyPr>
          <a:lstStyle/>
          <a:p>
            <a:pPr marL="12700">
              <a:lnSpc>
                <a:spcPct val="100000"/>
              </a:lnSpc>
              <a:spcBef>
                <a:spcPts val="100"/>
              </a:spcBef>
            </a:pPr>
            <a:r>
              <a:rPr sz="2000" b="1" spc="-200" dirty="0">
                <a:solidFill>
                  <a:srgbClr val="FFFFFF"/>
                </a:solidFill>
                <a:latin typeface="Arial"/>
                <a:cs typeface="Arial"/>
              </a:rPr>
              <a:t>2</a:t>
            </a:r>
            <a:endParaRPr sz="2000">
              <a:latin typeface="Arial"/>
              <a:cs typeface="Arial"/>
            </a:endParaRPr>
          </a:p>
        </p:txBody>
      </p:sp>
      <p:sp>
        <p:nvSpPr>
          <p:cNvPr id="15" name="object 15"/>
          <p:cNvSpPr txBox="1"/>
          <p:nvPr/>
        </p:nvSpPr>
        <p:spPr>
          <a:xfrm>
            <a:off x="2180082" y="4659248"/>
            <a:ext cx="141605" cy="330835"/>
          </a:xfrm>
          <a:prstGeom prst="rect">
            <a:avLst/>
          </a:prstGeom>
        </p:spPr>
        <p:txBody>
          <a:bodyPr vert="horz" wrap="square" lIns="0" tIns="12700" rIns="0" bIns="0" rtlCol="0">
            <a:spAutoFit/>
          </a:bodyPr>
          <a:lstStyle/>
          <a:p>
            <a:pPr marL="12700">
              <a:lnSpc>
                <a:spcPct val="100000"/>
              </a:lnSpc>
              <a:spcBef>
                <a:spcPts val="100"/>
              </a:spcBef>
            </a:pPr>
            <a:r>
              <a:rPr sz="2000" b="1" spc="-200" dirty="0">
                <a:solidFill>
                  <a:srgbClr val="FFFFFF"/>
                </a:solidFill>
                <a:latin typeface="Arial"/>
                <a:cs typeface="Arial"/>
              </a:rPr>
              <a:t>3</a:t>
            </a:r>
            <a:endParaRPr sz="2000">
              <a:latin typeface="Arial"/>
              <a:cs typeface="Arial"/>
            </a:endParaRPr>
          </a:p>
        </p:txBody>
      </p:sp>
      <p:sp>
        <p:nvSpPr>
          <p:cNvPr id="16" name="object 16"/>
          <p:cNvSpPr txBox="1"/>
          <p:nvPr/>
        </p:nvSpPr>
        <p:spPr>
          <a:xfrm>
            <a:off x="2820416" y="2588132"/>
            <a:ext cx="7711440" cy="435376"/>
          </a:xfrm>
          <a:prstGeom prst="rect">
            <a:avLst/>
          </a:prstGeom>
        </p:spPr>
        <p:txBody>
          <a:bodyPr vert="horz" wrap="square" lIns="0" tIns="12065" rIns="0" bIns="0" rtlCol="0">
            <a:spAutoFit/>
          </a:bodyPr>
          <a:lstStyle/>
          <a:p>
            <a:pPr marL="12700">
              <a:lnSpc>
                <a:spcPts val="1914"/>
              </a:lnSpc>
              <a:spcBef>
                <a:spcPts val="95"/>
              </a:spcBef>
            </a:pPr>
            <a:r>
              <a:rPr lang="en-US" sz="1600" b="1" dirty="0">
                <a:solidFill>
                  <a:srgbClr val="2583C5"/>
                </a:solidFill>
                <a:latin typeface="Tahoma"/>
                <a:cs typeface="Tahoma"/>
              </a:rPr>
              <a:t>REPLACING NOISE FROM STATE AND CITY COLUMN</a:t>
            </a:r>
            <a:endParaRPr lang="en-US" sz="1600" dirty="0">
              <a:latin typeface="Tahoma"/>
              <a:cs typeface="Tahoma"/>
            </a:endParaRPr>
          </a:p>
          <a:p>
            <a:pPr marL="12700" marR="5080">
              <a:lnSpc>
                <a:spcPts val="1440"/>
              </a:lnSpc>
              <a:spcBef>
                <a:spcPts val="45"/>
              </a:spcBef>
            </a:pPr>
            <a:r>
              <a:rPr lang="en-IN" sz="1200" spc="-5" dirty="0">
                <a:solidFill>
                  <a:srgbClr val="64757C"/>
                </a:solidFill>
                <a:latin typeface="Bahnschrift"/>
                <a:cs typeface="Bahnschrift"/>
              </a:rPr>
              <a:t>There is some noise in the state and city column after extracting the values So, replace it with the correct values.</a:t>
            </a:r>
            <a:endParaRPr sz="1200" dirty="0">
              <a:latin typeface="Bahnschrift"/>
              <a:cs typeface="Bahnschrift"/>
            </a:endParaRPr>
          </a:p>
        </p:txBody>
      </p:sp>
      <p:sp>
        <p:nvSpPr>
          <p:cNvPr id="17" name="object 17"/>
          <p:cNvSpPr txBox="1"/>
          <p:nvPr/>
        </p:nvSpPr>
        <p:spPr>
          <a:xfrm>
            <a:off x="2820416" y="3623817"/>
            <a:ext cx="7439659" cy="435376"/>
          </a:xfrm>
          <a:prstGeom prst="rect">
            <a:avLst/>
          </a:prstGeom>
        </p:spPr>
        <p:txBody>
          <a:bodyPr vert="horz" wrap="square" lIns="0" tIns="12065" rIns="0" bIns="0" rtlCol="0">
            <a:spAutoFit/>
          </a:bodyPr>
          <a:lstStyle/>
          <a:p>
            <a:pPr marL="12700">
              <a:lnSpc>
                <a:spcPts val="1914"/>
              </a:lnSpc>
              <a:spcBef>
                <a:spcPts val="95"/>
              </a:spcBef>
            </a:pPr>
            <a:r>
              <a:rPr lang="en-US" sz="1600" b="1" dirty="0">
                <a:solidFill>
                  <a:srgbClr val="2583C5"/>
                </a:solidFill>
                <a:latin typeface="Tahoma"/>
                <a:cs typeface="Tahoma"/>
              </a:rPr>
              <a:t>REPLACING NOISE FORM TOTAL_APPLICANTS COLUMN</a:t>
            </a:r>
            <a:endParaRPr lang="en-US" sz="1600" dirty="0">
              <a:latin typeface="Tahoma"/>
              <a:cs typeface="Tahoma"/>
            </a:endParaRPr>
          </a:p>
          <a:p>
            <a:pPr marL="12700" marR="5080">
              <a:lnSpc>
                <a:spcPts val="1440"/>
              </a:lnSpc>
              <a:spcBef>
                <a:spcPts val="45"/>
              </a:spcBef>
            </a:pPr>
            <a:r>
              <a:rPr lang="en-IN" sz="1200" spc="-5" dirty="0">
                <a:solidFill>
                  <a:srgbClr val="64757C"/>
                </a:solidFill>
                <a:latin typeface="Bahnschrift"/>
                <a:cs typeface="Bahnschrift"/>
              </a:rPr>
              <a:t>There is some unnecessary strings present in the columns So, replace it from 0</a:t>
            </a:r>
            <a:endParaRPr sz="1200" dirty="0">
              <a:latin typeface="Bahnschrift"/>
              <a:cs typeface="Bahnschrif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1343025"/>
          </a:xfrm>
          <a:custGeom>
            <a:avLst/>
            <a:gdLst/>
            <a:ahLst/>
            <a:cxnLst/>
            <a:rect l="l" t="t" r="r" b="b"/>
            <a:pathLst>
              <a:path w="12192000" h="1343025">
                <a:moveTo>
                  <a:pt x="0" y="1342644"/>
                </a:moveTo>
                <a:lnTo>
                  <a:pt x="12191998" y="1342644"/>
                </a:lnTo>
                <a:lnTo>
                  <a:pt x="12191998" y="0"/>
                </a:lnTo>
                <a:lnTo>
                  <a:pt x="0" y="0"/>
                </a:lnTo>
                <a:lnTo>
                  <a:pt x="0" y="1342644"/>
                </a:lnTo>
                <a:close/>
              </a:path>
            </a:pathLst>
          </a:custGeom>
          <a:solidFill>
            <a:srgbClr val="2583C5"/>
          </a:solidFill>
        </p:spPr>
        <p:txBody>
          <a:bodyPr wrap="square" lIns="0" tIns="0" rIns="0" bIns="0" rtlCol="0"/>
          <a:lstStyle/>
          <a:p>
            <a:endParaRPr/>
          </a:p>
        </p:txBody>
      </p:sp>
      <p:sp>
        <p:nvSpPr>
          <p:cNvPr id="3" name="object 3"/>
          <p:cNvSpPr txBox="1">
            <a:spLocks noGrp="1"/>
          </p:cNvSpPr>
          <p:nvPr>
            <p:ph type="title"/>
          </p:nvPr>
        </p:nvSpPr>
        <p:spPr>
          <a:xfrm>
            <a:off x="2555932" y="348584"/>
            <a:ext cx="7077806" cy="566822"/>
          </a:xfrm>
          <a:prstGeom prst="rect">
            <a:avLst/>
          </a:prstGeom>
        </p:spPr>
        <p:txBody>
          <a:bodyPr vert="horz" wrap="square" lIns="0" tIns="12700" rIns="0" bIns="0" rtlCol="0">
            <a:spAutoFit/>
          </a:bodyPr>
          <a:lstStyle/>
          <a:p>
            <a:pPr marL="12700">
              <a:lnSpc>
                <a:spcPct val="100000"/>
              </a:lnSpc>
              <a:spcBef>
                <a:spcPts val="100"/>
              </a:spcBef>
            </a:pPr>
            <a:r>
              <a:rPr lang="en-IN" dirty="0"/>
              <a:t>5. CREATING NEW COLUMNS</a:t>
            </a:r>
          </a:p>
        </p:txBody>
      </p:sp>
      <p:grpSp>
        <p:nvGrpSpPr>
          <p:cNvPr id="4" name="object 4"/>
          <p:cNvGrpSpPr/>
          <p:nvPr/>
        </p:nvGrpSpPr>
        <p:grpSpPr>
          <a:xfrm>
            <a:off x="2119883" y="2264664"/>
            <a:ext cx="753110" cy="753110"/>
            <a:chOff x="2119883" y="2264664"/>
            <a:chExt cx="753110" cy="753110"/>
          </a:xfrm>
        </p:grpSpPr>
        <p:sp>
          <p:nvSpPr>
            <p:cNvPr id="5" name="object 5"/>
            <p:cNvSpPr/>
            <p:nvPr/>
          </p:nvSpPr>
          <p:spPr>
            <a:xfrm>
              <a:off x="2119883" y="2264664"/>
              <a:ext cx="753110" cy="753110"/>
            </a:xfrm>
            <a:custGeom>
              <a:avLst/>
              <a:gdLst/>
              <a:ahLst/>
              <a:cxnLst/>
              <a:rect l="l" t="t" r="r" b="b"/>
              <a:pathLst>
                <a:path w="753110" h="753110">
                  <a:moveTo>
                    <a:pt x="376428" y="0"/>
                  </a:moveTo>
                  <a:lnTo>
                    <a:pt x="329208" y="2932"/>
                  </a:lnTo>
                  <a:lnTo>
                    <a:pt x="283740" y="11496"/>
                  </a:lnTo>
                  <a:lnTo>
                    <a:pt x="240375" y="25337"/>
                  </a:lnTo>
                  <a:lnTo>
                    <a:pt x="199465" y="44103"/>
                  </a:lnTo>
                  <a:lnTo>
                    <a:pt x="161365" y="67442"/>
                  </a:lnTo>
                  <a:lnTo>
                    <a:pt x="126425" y="95000"/>
                  </a:lnTo>
                  <a:lnTo>
                    <a:pt x="95000" y="126425"/>
                  </a:lnTo>
                  <a:lnTo>
                    <a:pt x="67442" y="161365"/>
                  </a:lnTo>
                  <a:lnTo>
                    <a:pt x="44103" y="199465"/>
                  </a:lnTo>
                  <a:lnTo>
                    <a:pt x="25337" y="240375"/>
                  </a:lnTo>
                  <a:lnTo>
                    <a:pt x="11496" y="283740"/>
                  </a:lnTo>
                  <a:lnTo>
                    <a:pt x="2932" y="329208"/>
                  </a:lnTo>
                  <a:lnTo>
                    <a:pt x="0" y="376427"/>
                  </a:lnTo>
                  <a:lnTo>
                    <a:pt x="2932" y="423647"/>
                  </a:lnTo>
                  <a:lnTo>
                    <a:pt x="11496" y="469115"/>
                  </a:lnTo>
                  <a:lnTo>
                    <a:pt x="25337" y="512480"/>
                  </a:lnTo>
                  <a:lnTo>
                    <a:pt x="44103" y="553390"/>
                  </a:lnTo>
                  <a:lnTo>
                    <a:pt x="67442" y="591490"/>
                  </a:lnTo>
                  <a:lnTo>
                    <a:pt x="95000" y="626430"/>
                  </a:lnTo>
                  <a:lnTo>
                    <a:pt x="126425" y="657855"/>
                  </a:lnTo>
                  <a:lnTo>
                    <a:pt x="161365" y="685413"/>
                  </a:lnTo>
                  <a:lnTo>
                    <a:pt x="199465" y="708752"/>
                  </a:lnTo>
                  <a:lnTo>
                    <a:pt x="240375" y="727518"/>
                  </a:lnTo>
                  <a:lnTo>
                    <a:pt x="283740" y="741359"/>
                  </a:lnTo>
                  <a:lnTo>
                    <a:pt x="329208" y="749923"/>
                  </a:lnTo>
                  <a:lnTo>
                    <a:pt x="376428" y="752856"/>
                  </a:lnTo>
                  <a:lnTo>
                    <a:pt x="423647" y="749923"/>
                  </a:lnTo>
                  <a:lnTo>
                    <a:pt x="469115" y="741359"/>
                  </a:lnTo>
                  <a:lnTo>
                    <a:pt x="512480" y="727518"/>
                  </a:lnTo>
                  <a:lnTo>
                    <a:pt x="553390" y="708752"/>
                  </a:lnTo>
                  <a:lnTo>
                    <a:pt x="591490" y="685413"/>
                  </a:lnTo>
                  <a:lnTo>
                    <a:pt x="626430" y="657855"/>
                  </a:lnTo>
                  <a:lnTo>
                    <a:pt x="657855" y="626430"/>
                  </a:lnTo>
                  <a:lnTo>
                    <a:pt x="685413" y="591490"/>
                  </a:lnTo>
                  <a:lnTo>
                    <a:pt x="708752" y="553390"/>
                  </a:lnTo>
                  <a:lnTo>
                    <a:pt x="727518" y="512480"/>
                  </a:lnTo>
                  <a:lnTo>
                    <a:pt x="741359" y="469115"/>
                  </a:lnTo>
                  <a:lnTo>
                    <a:pt x="749923" y="423647"/>
                  </a:lnTo>
                  <a:lnTo>
                    <a:pt x="752856" y="376427"/>
                  </a:lnTo>
                  <a:lnTo>
                    <a:pt x="749923" y="329208"/>
                  </a:lnTo>
                  <a:lnTo>
                    <a:pt x="741359" y="283740"/>
                  </a:lnTo>
                  <a:lnTo>
                    <a:pt x="727518" y="240375"/>
                  </a:lnTo>
                  <a:lnTo>
                    <a:pt x="708752" y="199465"/>
                  </a:lnTo>
                  <a:lnTo>
                    <a:pt x="685413" y="161365"/>
                  </a:lnTo>
                  <a:lnTo>
                    <a:pt x="657855" y="126425"/>
                  </a:lnTo>
                  <a:lnTo>
                    <a:pt x="626430" y="95000"/>
                  </a:lnTo>
                  <a:lnTo>
                    <a:pt x="591490" y="67442"/>
                  </a:lnTo>
                  <a:lnTo>
                    <a:pt x="553390" y="44103"/>
                  </a:lnTo>
                  <a:lnTo>
                    <a:pt x="512480" y="25337"/>
                  </a:lnTo>
                  <a:lnTo>
                    <a:pt x="469115" y="11496"/>
                  </a:lnTo>
                  <a:lnTo>
                    <a:pt x="423647" y="2932"/>
                  </a:lnTo>
                  <a:lnTo>
                    <a:pt x="376428" y="0"/>
                  </a:lnTo>
                  <a:close/>
                </a:path>
              </a:pathLst>
            </a:custGeom>
            <a:solidFill>
              <a:srgbClr val="D1E7F6"/>
            </a:solidFill>
          </p:spPr>
          <p:txBody>
            <a:bodyPr wrap="square" lIns="0" tIns="0" rIns="0" bIns="0" rtlCol="0"/>
            <a:lstStyle/>
            <a:p>
              <a:endParaRPr/>
            </a:p>
          </p:txBody>
        </p:sp>
        <p:sp>
          <p:nvSpPr>
            <p:cNvPr id="6" name="object 6"/>
            <p:cNvSpPr/>
            <p:nvPr/>
          </p:nvSpPr>
          <p:spPr>
            <a:xfrm>
              <a:off x="2234183" y="2378964"/>
              <a:ext cx="524510" cy="524510"/>
            </a:xfrm>
            <a:custGeom>
              <a:avLst/>
              <a:gdLst/>
              <a:ahLst/>
              <a:cxnLst/>
              <a:rect l="l" t="t" r="r" b="b"/>
              <a:pathLst>
                <a:path w="524510" h="524510">
                  <a:moveTo>
                    <a:pt x="262128" y="0"/>
                  </a:moveTo>
                  <a:lnTo>
                    <a:pt x="215007" y="4222"/>
                  </a:lnTo>
                  <a:lnTo>
                    <a:pt x="170658" y="16398"/>
                  </a:lnTo>
                  <a:lnTo>
                    <a:pt x="129822" y="35785"/>
                  </a:lnTo>
                  <a:lnTo>
                    <a:pt x="93237" y="61645"/>
                  </a:lnTo>
                  <a:lnTo>
                    <a:pt x="61645" y="93237"/>
                  </a:lnTo>
                  <a:lnTo>
                    <a:pt x="35785" y="129822"/>
                  </a:lnTo>
                  <a:lnTo>
                    <a:pt x="16398" y="170658"/>
                  </a:lnTo>
                  <a:lnTo>
                    <a:pt x="4222" y="215007"/>
                  </a:lnTo>
                  <a:lnTo>
                    <a:pt x="0" y="262127"/>
                  </a:lnTo>
                  <a:lnTo>
                    <a:pt x="4222" y="309248"/>
                  </a:lnTo>
                  <a:lnTo>
                    <a:pt x="16398" y="353597"/>
                  </a:lnTo>
                  <a:lnTo>
                    <a:pt x="35785" y="394433"/>
                  </a:lnTo>
                  <a:lnTo>
                    <a:pt x="61645" y="431018"/>
                  </a:lnTo>
                  <a:lnTo>
                    <a:pt x="93237" y="462610"/>
                  </a:lnTo>
                  <a:lnTo>
                    <a:pt x="129822" y="488470"/>
                  </a:lnTo>
                  <a:lnTo>
                    <a:pt x="170658" y="507857"/>
                  </a:lnTo>
                  <a:lnTo>
                    <a:pt x="215007" y="520033"/>
                  </a:lnTo>
                  <a:lnTo>
                    <a:pt x="262128" y="524256"/>
                  </a:lnTo>
                  <a:lnTo>
                    <a:pt x="309248" y="520033"/>
                  </a:lnTo>
                  <a:lnTo>
                    <a:pt x="353597" y="507857"/>
                  </a:lnTo>
                  <a:lnTo>
                    <a:pt x="394433" y="488470"/>
                  </a:lnTo>
                  <a:lnTo>
                    <a:pt x="431018" y="462610"/>
                  </a:lnTo>
                  <a:lnTo>
                    <a:pt x="462610" y="431018"/>
                  </a:lnTo>
                  <a:lnTo>
                    <a:pt x="488470" y="394433"/>
                  </a:lnTo>
                  <a:lnTo>
                    <a:pt x="507857" y="353597"/>
                  </a:lnTo>
                  <a:lnTo>
                    <a:pt x="520033" y="309248"/>
                  </a:lnTo>
                  <a:lnTo>
                    <a:pt x="524256" y="262127"/>
                  </a:lnTo>
                  <a:lnTo>
                    <a:pt x="520033" y="215007"/>
                  </a:lnTo>
                  <a:lnTo>
                    <a:pt x="507857" y="170658"/>
                  </a:lnTo>
                  <a:lnTo>
                    <a:pt x="488470" y="129822"/>
                  </a:lnTo>
                  <a:lnTo>
                    <a:pt x="462610" y="93237"/>
                  </a:lnTo>
                  <a:lnTo>
                    <a:pt x="431018" y="61645"/>
                  </a:lnTo>
                  <a:lnTo>
                    <a:pt x="394433" y="35785"/>
                  </a:lnTo>
                  <a:lnTo>
                    <a:pt x="353597" y="16398"/>
                  </a:lnTo>
                  <a:lnTo>
                    <a:pt x="309248" y="4222"/>
                  </a:lnTo>
                  <a:lnTo>
                    <a:pt x="262128" y="0"/>
                  </a:lnTo>
                  <a:close/>
                </a:path>
              </a:pathLst>
            </a:custGeom>
            <a:solidFill>
              <a:srgbClr val="2583C5"/>
            </a:solidFill>
          </p:spPr>
          <p:txBody>
            <a:bodyPr wrap="square" lIns="0" tIns="0" rIns="0" bIns="0" rtlCol="0"/>
            <a:lstStyle/>
            <a:p>
              <a:endParaRPr/>
            </a:p>
          </p:txBody>
        </p:sp>
      </p:grpSp>
      <p:sp>
        <p:nvSpPr>
          <p:cNvPr id="7" name="object 7"/>
          <p:cNvSpPr txBox="1"/>
          <p:nvPr/>
        </p:nvSpPr>
        <p:spPr>
          <a:xfrm>
            <a:off x="2425700" y="2470150"/>
            <a:ext cx="141605" cy="330835"/>
          </a:xfrm>
          <a:prstGeom prst="rect">
            <a:avLst/>
          </a:prstGeom>
        </p:spPr>
        <p:txBody>
          <a:bodyPr vert="horz" wrap="square" lIns="0" tIns="13335" rIns="0" bIns="0" rtlCol="0">
            <a:spAutoFit/>
          </a:bodyPr>
          <a:lstStyle/>
          <a:p>
            <a:pPr marL="12700">
              <a:lnSpc>
                <a:spcPct val="100000"/>
              </a:lnSpc>
              <a:spcBef>
                <a:spcPts val="105"/>
              </a:spcBef>
            </a:pPr>
            <a:r>
              <a:rPr sz="2000" b="1" spc="-200" dirty="0">
                <a:solidFill>
                  <a:srgbClr val="FFFFFF"/>
                </a:solidFill>
                <a:latin typeface="Arial"/>
                <a:cs typeface="Arial"/>
              </a:rPr>
              <a:t>1</a:t>
            </a:r>
            <a:endParaRPr sz="2000">
              <a:latin typeface="Arial"/>
              <a:cs typeface="Arial"/>
            </a:endParaRPr>
          </a:p>
        </p:txBody>
      </p:sp>
      <p:sp>
        <p:nvSpPr>
          <p:cNvPr id="8" name="object 8"/>
          <p:cNvSpPr txBox="1"/>
          <p:nvPr/>
        </p:nvSpPr>
        <p:spPr>
          <a:xfrm>
            <a:off x="3066033" y="2342514"/>
            <a:ext cx="7249795" cy="435376"/>
          </a:xfrm>
          <a:prstGeom prst="rect">
            <a:avLst/>
          </a:prstGeom>
        </p:spPr>
        <p:txBody>
          <a:bodyPr vert="horz" wrap="square" lIns="0" tIns="12065" rIns="0" bIns="0" rtlCol="0">
            <a:spAutoFit/>
          </a:bodyPr>
          <a:lstStyle/>
          <a:p>
            <a:pPr marL="12700">
              <a:lnSpc>
                <a:spcPts val="1914"/>
              </a:lnSpc>
              <a:spcBef>
                <a:spcPts val="95"/>
              </a:spcBef>
            </a:pPr>
            <a:r>
              <a:rPr lang="en-US" sz="1600" b="1" dirty="0">
                <a:solidFill>
                  <a:srgbClr val="2583C5"/>
                </a:solidFill>
                <a:latin typeface="Tahoma"/>
                <a:cs typeface="Tahoma"/>
              </a:rPr>
              <a:t>CREATING A CATEGOGY_ID AND DETAILS_ID COLUMNS</a:t>
            </a:r>
            <a:endParaRPr lang="en-US" sz="1600" dirty="0">
              <a:latin typeface="Tahoma"/>
              <a:cs typeface="Tahoma"/>
            </a:endParaRPr>
          </a:p>
          <a:p>
            <a:pPr marL="12700">
              <a:lnSpc>
                <a:spcPts val="1435"/>
              </a:lnSpc>
            </a:pPr>
            <a:r>
              <a:rPr lang="en-US" sz="1200" dirty="0">
                <a:solidFill>
                  <a:srgbClr val="64757C"/>
                </a:solidFill>
                <a:latin typeface="Bahnschrift"/>
                <a:cs typeface="Bahnschrift"/>
              </a:rPr>
              <a:t>We Create A </a:t>
            </a:r>
            <a:r>
              <a:rPr lang="en-US" sz="1200" dirty="0" err="1">
                <a:solidFill>
                  <a:srgbClr val="64757C"/>
                </a:solidFill>
                <a:latin typeface="Bahnschrift"/>
                <a:cs typeface="Bahnschrift"/>
              </a:rPr>
              <a:t>Category_id</a:t>
            </a:r>
            <a:r>
              <a:rPr lang="en-US" sz="1200" dirty="0">
                <a:solidFill>
                  <a:srgbClr val="64757C"/>
                </a:solidFill>
                <a:latin typeface="Bahnschrift"/>
                <a:cs typeface="Bahnschrift"/>
              </a:rPr>
              <a:t> And </a:t>
            </a:r>
            <a:r>
              <a:rPr lang="en-US" sz="1200" dirty="0" err="1">
                <a:solidFill>
                  <a:srgbClr val="64757C"/>
                </a:solidFill>
                <a:latin typeface="Bahnschrift"/>
                <a:cs typeface="Bahnschrift"/>
              </a:rPr>
              <a:t>Details_id</a:t>
            </a:r>
            <a:r>
              <a:rPr lang="en-US" sz="1200" dirty="0">
                <a:solidFill>
                  <a:srgbClr val="64757C"/>
                </a:solidFill>
                <a:latin typeface="Bahnschrift"/>
                <a:cs typeface="Bahnschrift"/>
              </a:rPr>
              <a:t> Columns In The Data Frame For Mapping All Three Tables</a:t>
            </a:r>
            <a:endParaRPr lang="en-US" sz="1200" dirty="0">
              <a:latin typeface="Bahnschrift"/>
              <a:cs typeface="Bahnschrift"/>
            </a:endParaRPr>
          </a:p>
        </p:txBody>
      </p:sp>
      <p:pic>
        <p:nvPicPr>
          <p:cNvPr id="11" name="Picture 10">
            <a:extLst>
              <a:ext uri="{FF2B5EF4-FFF2-40B4-BE49-F238E27FC236}">
                <a16:creationId xmlns:a16="http://schemas.microsoft.com/office/drawing/2014/main" id="{E31B9248-29ED-50D7-B90F-3EA8CEEA2835}"/>
              </a:ext>
            </a:extLst>
          </p:cNvPr>
          <p:cNvPicPr>
            <a:picLocks noChangeAspect="1"/>
          </p:cNvPicPr>
          <p:nvPr/>
        </p:nvPicPr>
        <p:blipFill>
          <a:blip r:embed="rId2"/>
          <a:stretch>
            <a:fillRect/>
          </a:stretch>
        </p:blipFill>
        <p:spPr>
          <a:xfrm>
            <a:off x="838200" y="3939413"/>
            <a:ext cx="7201905" cy="1876687"/>
          </a:xfrm>
          <a:prstGeom prst="rect">
            <a:avLst/>
          </a:prstGeom>
        </p:spPr>
      </p:pic>
      <p:pic>
        <p:nvPicPr>
          <p:cNvPr id="15" name="Picture 14">
            <a:extLst>
              <a:ext uri="{FF2B5EF4-FFF2-40B4-BE49-F238E27FC236}">
                <a16:creationId xmlns:a16="http://schemas.microsoft.com/office/drawing/2014/main" id="{60CEA61B-10CF-6F6C-1008-6BCDA4A953D1}"/>
              </a:ext>
            </a:extLst>
          </p:cNvPr>
          <p:cNvPicPr>
            <a:picLocks noChangeAspect="1"/>
          </p:cNvPicPr>
          <p:nvPr/>
        </p:nvPicPr>
        <p:blipFill>
          <a:blip r:embed="rId3"/>
          <a:stretch>
            <a:fillRect/>
          </a:stretch>
        </p:blipFill>
        <p:spPr>
          <a:xfrm>
            <a:off x="8040105" y="3946237"/>
            <a:ext cx="2372056" cy="1991003"/>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61891" y="2551252"/>
            <a:ext cx="338455" cy="848994"/>
          </a:xfrm>
          <a:prstGeom prst="rect">
            <a:avLst/>
          </a:prstGeom>
        </p:spPr>
        <p:txBody>
          <a:bodyPr vert="horz" wrap="square" lIns="0" tIns="12700" rIns="0" bIns="0" rtlCol="0">
            <a:spAutoFit/>
          </a:bodyPr>
          <a:lstStyle/>
          <a:p>
            <a:pPr marL="12700">
              <a:lnSpc>
                <a:spcPct val="100000"/>
              </a:lnSpc>
              <a:spcBef>
                <a:spcPts val="100"/>
              </a:spcBef>
            </a:pPr>
            <a:r>
              <a:rPr sz="5400" b="1" spc="-540" dirty="0">
                <a:latin typeface="Arial"/>
                <a:cs typeface="Arial"/>
              </a:rPr>
              <a:t>5</a:t>
            </a:r>
            <a:endParaRPr sz="5400">
              <a:latin typeface="Arial"/>
              <a:cs typeface="Arial"/>
            </a:endParaRPr>
          </a:p>
        </p:txBody>
      </p:sp>
      <p:sp>
        <p:nvSpPr>
          <p:cNvPr id="3" name="object 3"/>
          <p:cNvSpPr/>
          <p:nvPr/>
        </p:nvSpPr>
        <p:spPr>
          <a:xfrm>
            <a:off x="203454" y="102870"/>
            <a:ext cx="11828145" cy="6646545"/>
          </a:xfrm>
          <a:custGeom>
            <a:avLst/>
            <a:gdLst/>
            <a:ahLst/>
            <a:cxnLst/>
            <a:rect l="l" t="t" r="r" b="b"/>
            <a:pathLst>
              <a:path w="11828145" h="6646545">
                <a:moveTo>
                  <a:pt x="0" y="6646164"/>
                </a:moveTo>
                <a:lnTo>
                  <a:pt x="11827764" y="6646164"/>
                </a:lnTo>
                <a:lnTo>
                  <a:pt x="11827764" y="0"/>
                </a:lnTo>
                <a:lnTo>
                  <a:pt x="0" y="0"/>
                </a:lnTo>
                <a:lnTo>
                  <a:pt x="0" y="6646164"/>
                </a:lnTo>
                <a:close/>
              </a:path>
            </a:pathLst>
          </a:custGeom>
          <a:ln w="28956">
            <a:solidFill>
              <a:srgbClr val="FFFFFF"/>
            </a:solidFill>
          </a:ln>
        </p:spPr>
        <p:txBody>
          <a:bodyPr wrap="square" lIns="0" tIns="0" rIns="0" bIns="0" rtlCol="0"/>
          <a:lstStyle/>
          <a:p>
            <a:endParaRPr/>
          </a:p>
        </p:txBody>
      </p:sp>
      <p:sp>
        <p:nvSpPr>
          <p:cNvPr id="4" name="object 4"/>
          <p:cNvSpPr txBox="1">
            <a:spLocks noGrp="1"/>
          </p:cNvSpPr>
          <p:nvPr>
            <p:ph type="title"/>
          </p:nvPr>
        </p:nvSpPr>
        <p:spPr>
          <a:xfrm>
            <a:off x="5076825" y="2255596"/>
            <a:ext cx="5318760" cy="1489710"/>
          </a:xfrm>
          <a:prstGeom prst="rect">
            <a:avLst/>
          </a:prstGeom>
        </p:spPr>
        <p:txBody>
          <a:bodyPr vert="horz" wrap="square" lIns="0" tIns="12700" rIns="0" bIns="0" rtlCol="0">
            <a:spAutoFit/>
          </a:bodyPr>
          <a:lstStyle/>
          <a:p>
            <a:pPr marL="615950" marR="5080" indent="-603885">
              <a:lnSpc>
                <a:spcPct val="100000"/>
              </a:lnSpc>
              <a:spcBef>
                <a:spcPts val="100"/>
              </a:spcBef>
            </a:pPr>
            <a:r>
              <a:rPr sz="4800" spc="-350" dirty="0"/>
              <a:t>VISUAL</a:t>
            </a:r>
            <a:r>
              <a:rPr sz="4800" spc="-114" dirty="0"/>
              <a:t> </a:t>
            </a:r>
            <a:r>
              <a:rPr sz="4800" spc="-425" dirty="0"/>
              <a:t>ANALYTI</a:t>
            </a:r>
            <a:r>
              <a:rPr sz="4800" spc="-459" dirty="0"/>
              <a:t>C</a:t>
            </a:r>
            <a:r>
              <a:rPr sz="4800" spc="-55" dirty="0"/>
              <a:t>S  </a:t>
            </a:r>
            <a:r>
              <a:rPr sz="4800" spc="-335" dirty="0"/>
              <a:t>AN</a:t>
            </a:r>
            <a:r>
              <a:rPr sz="4800" spc="-345" dirty="0"/>
              <a:t>D</a:t>
            </a:r>
            <a:r>
              <a:rPr sz="4800" spc="-120" dirty="0"/>
              <a:t> </a:t>
            </a:r>
            <a:r>
              <a:rPr sz="4800" spc="-530" dirty="0"/>
              <a:t>FINDIN</a:t>
            </a:r>
            <a:r>
              <a:rPr sz="4800" spc="-600" dirty="0"/>
              <a:t>G</a:t>
            </a:r>
            <a:r>
              <a:rPr sz="4800" spc="-85" dirty="0"/>
              <a:t>S</a:t>
            </a:r>
            <a:endParaRPr sz="4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131" y="0"/>
            <a:ext cx="12183110" cy="2534920"/>
          </a:xfrm>
          <a:custGeom>
            <a:avLst/>
            <a:gdLst/>
            <a:ahLst/>
            <a:cxnLst/>
            <a:rect l="l" t="t" r="r" b="b"/>
            <a:pathLst>
              <a:path w="12183110" h="2534920">
                <a:moveTo>
                  <a:pt x="1167384" y="2242566"/>
                </a:moveTo>
                <a:lnTo>
                  <a:pt x="1160551" y="2194953"/>
                </a:lnTo>
                <a:lnTo>
                  <a:pt x="1141272" y="2152180"/>
                </a:lnTo>
                <a:lnTo>
                  <a:pt x="1111364" y="2115934"/>
                </a:lnTo>
                <a:lnTo>
                  <a:pt x="1072654" y="2087943"/>
                </a:lnTo>
                <a:lnTo>
                  <a:pt x="1026960" y="2069896"/>
                </a:lnTo>
                <a:lnTo>
                  <a:pt x="976122" y="2063496"/>
                </a:lnTo>
                <a:lnTo>
                  <a:pt x="925271" y="2069896"/>
                </a:lnTo>
                <a:lnTo>
                  <a:pt x="879589" y="2087943"/>
                </a:lnTo>
                <a:lnTo>
                  <a:pt x="840879" y="2115934"/>
                </a:lnTo>
                <a:lnTo>
                  <a:pt x="810971" y="2152180"/>
                </a:lnTo>
                <a:lnTo>
                  <a:pt x="791679" y="2194953"/>
                </a:lnTo>
                <a:lnTo>
                  <a:pt x="784860" y="2242566"/>
                </a:lnTo>
                <a:lnTo>
                  <a:pt x="791679" y="2290191"/>
                </a:lnTo>
                <a:lnTo>
                  <a:pt x="810971" y="2332964"/>
                </a:lnTo>
                <a:lnTo>
                  <a:pt x="840879" y="2369210"/>
                </a:lnTo>
                <a:lnTo>
                  <a:pt x="879589" y="2397201"/>
                </a:lnTo>
                <a:lnTo>
                  <a:pt x="925271" y="2415248"/>
                </a:lnTo>
                <a:lnTo>
                  <a:pt x="976122" y="2421636"/>
                </a:lnTo>
                <a:lnTo>
                  <a:pt x="1026960" y="2415248"/>
                </a:lnTo>
                <a:lnTo>
                  <a:pt x="1072654" y="2397201"/>
                </a:lnTo>
                <a:lnTo>
                  <a:pt x="1111364" y="2369210"/>
                </a:lnTo>
                <a:lnTo>
                  <a:pt x="1141272" y="2332964"/>
                </a:lnTo>
                <a:lnTo>
                  <a:pt x="1160551" y="2290191"/>
                </a:lnTo>
                <a:lnTo>
                  <a:pt x="1167384" y="2242566"/>
                </a:lnTo>
                <a:close/>
              </a:path>
              <a:path w="12183110" h="2534920">
                <a:moveTo>
                  <a:pt x="1362443" y="2247950"/>
                </a:moveTo>
                <a:lnTo>
                  <a:pt x="1197851" y="2000885"/>
                </a:lnTo>
                <a:lnTo>
                  <a:pt x="1162532" y="1971992"/>
                </a:lnTo>
                <a:lnTo>
                  <a:pt x="1114298" y="1961388"/>
                </a:lnTo>
                <a:lnTo>
                  <a:pt x="890016" y="1961388"/>
                </a:lnTo>
                <a:lnTo>
                  <a:pt x="922693" y="2007743"/>
                </a:lnTo>
                <a:lnTo>
                  <a:pt x="954887" y="2029002"/>
                </a:lnTo>
                <a:lnTo>
                  <a:pt x="1021892" y="2038121"/>
                </a:lnTo>
                <a:lnTo>
                  <a:pt x="1070660" y="2053170"/>
                </a:lnTo>
                <a:lnTo>
                  <a:pt x="1114171" y="2075345"/>
                </a:lnTo>
                <a:lnTo>
                  <a:pt x="1151432" y="2103729"/>
                </a:lnTo>
                <a:lnTo>
                  <a:pt x="1181430" y="2137384"/>
                </a:lnTo>
                <a:lnTo>
                  <a:pt x="1203172" y="2175383"/>
                </a:lnTo>
                <a:lnTo>
                  <a:pt x="1215656" y="2216810"/>
                </a:lnTo>
                <a:lnTo>
                  <a:pt x="1217879" y="2260727"/>
                </a:lnTo>
                <a:lnTo>
                  <a:pt x="1210411" y="2300719"/>
                </a:lnTo>
                <a:lnTo>
                  <a:pt x="1194523" y="2337943"/>
                </a:lnTo>
                <a:lnTo>
                  <a:pt x="1171067" y="2371712"/>
                </a:lnTo>
                <a:lnTo>
                  <a:pt x="1140853" y="2401341"/>
                </a:lnTo>
                <a:lnTo>
                  <a:pt x="1104747" y="2426131"/>
                </a:lnTo>
                <a:lnTo>
                  <a:pt x="1063574" y="2445423"/>
                </a:lnTo>
                <a:lnTo>
                  <a:pt x="1018171" y="2458504"/>
                </a:lnTo>
                <a:lnTo>
                  <a:pt x="969391" y="2464689"/>
                </a:lnTo>
                <a:lnTo>
                  <a:pt x="955255" y="2466810"/>
                </a:lnTo>
                <a:lnTo>
                  <a:pt x="942378" y="2471636"/>
                </a:lnTo>
                <a:lnTo>
                  <a:pt x="931303" y="2478862"/>
                </a:lnTo>
                <a:lnTo>
                  <a:pt x="922604" y="2488184"/>
                </a:lnTo>
                <a:lnTo>
                  <a:pt x="890016" y="2534412"/>
                </a:lnTo>
                <a:lnTo>
                  <a:pt x="1114031" y="2534412"/>
                </a:lnTo>
                <a:lnTo>
                  <a:pt x="1162278" y="2523807"/>
                </a:lnTo>
                <a:lnTo>
                  <a:pt x="1197584" y="2494915"/>
                </a:lnTo>
                <a:lnTo>
                  <a:pt x="1354467" y="2272030"/>
                </a:lnTo>
                <a:lnTo>
                  <a:pt x="1360411" y="2260333"/>
                </a:lnTo>
                <a:lnTo>
                  <a:pt x="1362443" y="2247950"/>
                </a:lnTo>
                <a:close/>
              </a:path>
              <a:path w="12183110" h="2534920">
                <a:moveTo>
                  <a:pt x="12182869" y="0"/>
                </a:moveTo>
                <a:lnTo>
                  <a:pt x="0" y="0"/>
                </a:lnTo>
                <a:lnTo>
                  <a:pt x="0" y="1397508"/>
                </a:lnTo>
                <a:lnTo>
                  <a:pt x="12182869" y="1397508"/>
                </a:lnTo>
                <a:lnTo>
                  <a:pt x="12182869" y="0"/>
                </a:lnTo>
                <a:close/>
              </a:path>
            </a:pathLst>
          </a:custGeom>
          <a:solidFill>
            <a:srgbClr val="2583C5"/>
          </a:solidFill>
        </p:spPr>
        <p:txBody>
          <a:bodyPr wrap="square" lIns="0" tIns="0" rIns="0" bIns="0" rtlCol="0"/>
          <a:lstStyle/>
          <a:p>
            <a:endParaRPr/>
          </a:p>
        </p:txBody>
      </p:sp>
      <p:sp>
        <p:nvSpPr>
          <p:cNvPr id="3" name="object 3"/>
          <p:cNvSpPr txBox="1"/>
          <p:nvPr/>
        </p:nvSpPr>
        <p:spPr>
          <a:xfrm>
            <a:off x="892251" y="2008708"/>
            <a:ext cx="187960" cy="452120"/>
          </a:xfrm>
          <a:prstGeom prst="rect">
            <a:avLst/>
          </a:prstGeom>
        </p:spPr>
        <p:txBody>
          <a:bodyPr vert="horz" wrap="square" lIns="0" tIns="12065" rIns="0" bIns="0" rtlCol="0">
            <a:spAutoFit/>
          </a:bodyPr>
          <a:lstStyle/>
          <a:p>
            <a:pPr marL="12700">
              <a:lnSpc>
                <a:spcPct val="100000"/>
              </a:lnSpc>
              <a:spcBef>
                <a:spcPts val="95"/>
              </a:spcBef>
            </a:pPr>
            <a:r>
              <a:rPr sz="2800" spc="-285" dirty="0">
                <a:solidFill>
                  <a:srgbClr val="FFFFFF"/>
                </a:solidFill>
                <a:latin typeface="Arial MT"/>
                <a:cs typeface="Arial MT"/>
              </a:rPr>
              <a:t>1</a:t>
            </a:r>
            <a:endParaRPr sz="2800">
              <a:latin typeface="Arial MT"/>
              <a:cs typeface="Arial MT"/>
            </a:endParaRPr>
          </a:p>
        </p:txBody>
      </p:sp>
      <p:sp>
        <p:nvSpPr>
          <p:cNvPr id="4" name="object 4"/>
          <p:cNvSpPr txBox="1"/>
          <p:nvPr/>
        </p:nvSpPr>
        <p:spPr>
          <a:xfrm>
            <a:off x="1486916" y="1848435"/>
            <a:ext cx="1997075" cy="1062990"/>
          </a:xfrm>
          <a:prstGeom prst="rect">
            <a:avLst/>
          </a:prstGeom>
        </p:spPr>
        <p:txBody>
          <a:bodyPr vert="horz" wrap="square" lIns="0" tIns="102870" rIns="0" bIns="0" rtlCol="0">
            <a:spAutoFit/>
          </a:bodyPr>
          <a:lstStyle/>
          <a:p>
            <a:pPr marL="22860">
              <a:lnSpc>
                <a:spcPct val="100000"/>
              </a:lnSpc>
              <a:spcBef>
                <a:spcPts val="810"/>
              </a:spcBef>
            </a:pPr>
            <a:r>
              <a:rPr sz="2000" spc="-5" dirty="0">
                <a:solidFill>
                  <a:srgbClr val="2583C5"/>
                </a:solidFill>
                <a:latin typeface="Bahnschrift"/>
                <a:cs typeface="Bahnschrift"/>
              </a:rPr>
              <a:t>About</a:t>
            </a:r>
            <a:r>
              <a:rPr sz="2000" spc="150" dirty="0">
                <a:solidFill>
                  <a:srgbClr val="2583C5"/>
                </a:solidFill>
                <a:latin typeface="Bahnschrift"/>
                <a:cs typeface="Bahnschrift"/>
              </a:rPr>
              <a:t> </a:t>
            </a:r>
            <a:r>
              <a:rPr sz="2000" spc="-5" dirty="0">
                <a:solidFill>
                  <a:srgbClr val="2583C5"/>
                </a:solidFill>
                <a:latin typeface="Bahnschrift"/>
                <a:cs typeface="Bahnschrift"/>
              </a:rPr>
              <a:t>the</a:t>
            </a:r>
            <a:r>
              <a:rPr sz="2000" spc="170" dirty="0">
                <a:solidFill>
                  <a:srgbClr val="2583C5"/>
                </a:solidFill>
                <a:latin typeface="Bahnschrift"/>
                <a:cs typeface="Bahnschrift"/>
              </a:rPr>
              <a:t> </a:t>
            </a:r>
            <a:r>
              <a:rPr sz="2000" spc="-5" dirty="0">
                <a:solidFill>
                  <a:srgbClr val="2583C5"/>
                </a:solidFill>
                <a:latin typeface="Bahnschrift"/>
                <a:cs typeface="Bahnschrift"/>
              </a:rPr>
              <a:t>project</a:t>
            </a:r>
            <a:endParaRPr sz="2000">
              <a:latin typeface="Bahnschrift"/>
              <a:cs typeface="Bahnschrift"/>
            </a:endParaRPr>
          </a:p>
          <a:p>
            <a:pPr marL="12700" marR="245110">
              <a:lnSpc>
                <a:spcPct val="100000"/>
              </a:lnSpc>
              <a:spcBef>
                <a:spcPts val="495"/>
              </a:spcBef>
            </a:pPr>
            <a:r>
              <a:rPr sz="1400" dirty="0">
                <a:latin typeface="Bahnschrift"/>
                <a:cs typeface="Bahnschrift"/>
              </a:rPr>
              <a:t>A</a:t>
            </a:r>
            <a:r>
              <a:rPr sz="1400" spc="110" dirty="0">
                <a:latin typeface="Bahnschrift"/>
                <a:cs typeface="Bahnschrift"/>
              </a:rPr>
              <a:t> </a:t>
            </a:r>
            <a:r>
              <a:rPr sz="1400" spc="-5" dirty="0">
                <a:latin typeface="Bahnschrift"/>
                <a:cs typeface="Bahnschrift"/>
              </a:rPr>
              <a:t>detailed</a:t>
            </a:r>
            <a:r>
              <a:rPr sz="1400" spc="100" dirty="0">
                <a:latin typeface="Bahnschrift"/>
                <a:cs typeface="Bahnschrift"/>
              </a:rPr>
              <a:t> </a:t>
            </a:r>
            <a:r>
              <a:rPr sz="1400" spc="-5" dirty="0">
                <a:latin typeface="Bahnschrift"/>
                <a:cs typeface="Bahnschrift"/>
              </a:rPr>
              <a:t>description </a:t>
            </a:r>
            <a:r>
              <a:rPr sz="1400" spc="-220" dirty="0">
                <a:latin typeface="Bahnschrift"/>
                <a:cs typeface="Bahnschrift"/>
              </a:rPr>
              <a:t> </a:t>
            </a:r>
            <a:r>
              <a:rPr sz="1400" spc="-5" dirty="0">
                <a:latin typeface="Bahnschrift"/>
                <a:cs typeface="Bahnschrift"/>
              </a:rPr>
              <a:t>about</a:t>
            </a:r>
            <a:r>
              <a:rPr sz="1400" spc="125" dirty="0">
                <a:latin typeface="Bahnschrift"/>
                <a:cs typeface="Bahnschrift"/>
              </a:rPr>
              <a:t> </a:t>
            </a:r>
            <a:r>
              <a:rPr sz="1400" spc="-5" dirty="0">
                <a:latin typeface="Bahnschrift"/>
                <a:cs typeface="Bahnschrift"/>
              </a:rPr>
              <a:t>the</a:t>
            </a:r>
            <a:r>
              <a:rPr sz="1400" spc="135" dirty="0">
                <a:latin typeface="Bahnschrift"/>
                <a:cs typeface="Bahnschrift"/>
              </a:rPr>
              <a:t> </a:t>
            </a:r>
            <a:r>
              <a:rPr sz="1400" dirty="0">
                <a:latin typeface="Bahnschrift"/>
                <a:cs typeface="Bahnschrift"/>
              </a:rPr>
              <a:t>project</a:t>
            </a:r>
            <a:r>
              <a:rPr sz="2400" dirty="0">
                <a:latin typeface="Bahnschrift"/>
                <a:cs typeface="Bahnschrift"/>
              </a:rPr>
              <a:t>.</a:t>
            </a:r>
            <a:endParaRPr sz="2400">
              <a:latin typeface="Bahnschrift"/>
              <a:cs typeface="Bahnschrift"/>
            </a:endParaRPr>
          </a:p>
        </p:txBody>
      </p:sp>
      <p:sp>
        <p:nvSpPr>
          <p:cNvPr id="5" name="object 5"/>
          <p:cNvSpPr/>
          <p:nvPr/>
        </p:nvSpPr>
        <p:spPr>
          <a:xfrm>
            <a:off x="4617720" y="1961387"/>
            <a:ext cx="577850" cy="573405"/>
          </a:xfrm>
          <a:custGeom>
            <a:avLst/>
            <a:gdLst/>
            <a:ahLst/>
            <a:cxnLst/>
            <a:rect l="l" t="t" r="r" b="b"/>
            <a:pathLst>
              <a:path w="577850" h="573405">
                <a:moveTo>
                  <a:pt x="382524" y="281178"/>
                </a:moveTo>
                <a:lnTo>
                  <a:pt x="375691" y="233565"/>
                </a:lnTo>
                <a:lnTo>
                  <a:pt x="356412" y="190792"/>
                </a:lnTo>
                <a:lnTo>
                  <a:pt x="326517" y="154546"/>
                </a:lnTo>
                <a:lnTo>
                  <a:pt x="287807" y="126555"/>
                </a:lnTo>
                <a:lnTo>
                  <a:pt x="242112" y="108508"/>
                </a:lnTo>
                <a:lnTo>
                  <a:pt x="191262" y="102108"/>
                </a:lnTo>
                <a:lnTo>
                  <a:pt x="140398" y="108508"/>
                </a:lnTo>
                <a:lnTo>
                  <a:pt x="94703" y="126555"/>
                </a:lnTo>
                <a:lnTo>
                  <a:pt x="56007" y="154546"/>
                </a:lnTo>
                <a:lnTo>
                  <a:pt x="26098" y="190792"/>
                </a:lnTo>
                <a:lnTo>
                  <a:pt x="6819" y="233565"/>
                </a:lnTo>
                <a:lnTo>
                  <a:pt x="0" y="281178"/>
                </a:lnTo>
                <a:lnTo>
                  <a:pt x="6819" y="328803"/>
                </a:lnTo>
                <a:lnTo>
                  <a:pt x="26098" y="371576"/>
                </a:lnTo>
                <a:lnTo>
                  <a:pt x="56007" y="407822"/>
                </a:lnTo>
                <a:lnTo>
                  <a:pt x="94703" y="435813"/>
                </a:lnTo>
                <a:lnTo>
                  <a:pt x="140398" y="453859"/>
                </a:lnTo>
                <a:lnTo>
                  <a:pt x="191262" y="460248"/>
                </a:lnTo>
                <a:lnTo>
                  <a:pt x="242112" y="453859"/>
                </a:lnTo>
                <a:lnTo>
                  <a:pt x="287807" y="435813"/>
                </a:lnTo>
                <a:lnTo>
                  <a:pt x="326517" y="407822"/>
                </a:lnTo>
                <a:lnTo>
                  <a:pt x="356412" y="371576"/>
                </a:lnTo>
                <a:lnTo>
                  <a:pt x="375691" y="328803"/>
                </a:lnTo>
                <a:lnTo>
                  <a:pt x="382524" y="281178"/>
                </a:lnTo>
                <a:close/>
              </a:path>
              <a:path w="577850" h="573405">
                <a:moveTo>
                  <a:pt x="577557" y="286562"/>
                </a:moveTo>
                <a:lnTo>
                  <a:pt x="412496" y="39497"/>
                </a:lnTo>
                <a:lnTo>
                  <a:pt x="377012" y="10604"/>
                </a:lnTo>
                <a:lnTo>
                  <a:pt x="328676" y="0"/>
                </a:lnTo>
                <a:lnTo>
                  <a:pt x="103632" y="0"/>
                </a:lnTo>
                <a:lnTo>
                  <a:pt x="136398" y="46355"/>
                </a:lnTo>
                <a:lnTo>
                  <a:pt x="168719" y="67614"/>
                </a:lnTo>
                <a:lnTo>
                  <a:pt x="235953" y="76733"/>
                </a:lnTo>
                <a:lnTo>
                  <a:pt x="284873" y="91782"/>
                </a:lnTo>
                <a:lnTo>
                  <a:pt x="328523" y="113957"/>
                </a:lnTo>
                <a:lnTo>
                  <a:pt x="365899" y="142341"/>
                </a:lnTo>
                <a:lnTo>
                  <a:pt x="395986" y="175996"/>
                </a:lnTo>
                <a:lnTo>
                  <a:pt x="417791" y="213995"/>
                </a:lnTo>
                <a:lnTo>
                  <a:pt x="430314" y="255422"/>
                </a:lnTo>
                <a:lnTo>
                  <a:pt x="432562" y="299339"/>
                </a:lnTo>
                <a:lnTo>
                  <a:pt x="425056" y="339331"/>
                </a:lnTo>
                <a:lnTo>
                  <a:pt x="409105" y="376555"/>
                </a:lnTo>
                <a:lnTo>
                  <a:pt x="385559" y="410324"/>
                </a:lnTo>
                <a:lnTo>
                  <a:pt x="355244" y="439953"/>
                </a:lnTo>
                <a:lnTo>
                  <a:pt x="319011" y="464743"/>
                </a:lnTo>
                <a:lnTo>
                  <a:pt x="277710" y="484035"/>
                </a:lnTo>
                <a:lnTo>
                  <a:pt x="232181" y="497116"/>
                </a:lnTo>
                <a:lnTo>
                  <a:pt x="183261" y="503301"/>
                </a:lnTo>
                <a:lnTo>
                  <a:pt x="169113" y="505421"/>
                </a:lnTo>
                <a:lnTo>
                  <a:pt x="156184" y="510247"/>
                </a:lnTo>
                <a:lnTo>
                  <a:pt x="145059" y="517474"/>
                </a:lnTo>
                <a:lnTo>
                  <a:pt x="136271" y="526796"/>
                </a:lnTo>
                <a:lnTo>
                  <a:pt x="103632" y="573024"/>
                </a:lnTo>
                <a:lnTo>
                  <a:pt x="328295" y="573024"/>
                </a:lnTo>
                <a:lnTo>
                  <a:pt x="376745" y="562419"/>
                </a:lnTo>
                <a:lnTo>
                  <a:pt x="412242" y="533527"/>
                </a:lnTo>
                <a:lnTo>
                  <a:pt x="569468" y="310642"/>
                </a:lnTo>
                <a:lnTo>
                  <a:pt x="575487" y="298945"/>
                </a:lnTo>
                <a:lnTo>
                  <a:pt x="577557" y="286562"/>
                </a:lnTo>
                <a:close/>
              </a:path>
            </a:pathLst>
          </a:custGeom>
          <a:solidFill>
            <a:srgbClr val="2583C5"/>
          </a:solidFill>
        </p:spPr>
        <p:txBody>
          <a:bodyPr wrap="square" lIns="0" tIns="0" rIns="0" bIns="0" rtlCol="0"/>
          <a:lstStyle/>
          <a:p>
            <a:endParaRPr/>
          </a:p>
        </p:txBody>
      </p:sp>
      <p:sp>
        <p:nvSpPr>
          <p:cNvPr id="6" name="object 6"/>
          <p:cNvSpPr txBox="1"/>
          <p:nvPr/>
        </p:nvSpPr>
        <p:spPr>
          <a:xfrm>
            <a:off x="4715636" y="2008708"/>
            <a:ext cx="187960" cy="452120"/>
          </a:xfrm>
          <a:prstGeom prst="rect">
            <a:avLst/>
          </a:prstGeom>
        </p:spPr>
        <p:txBody>
          <a:bodyPr vert="horz" wrap="square" lIns="0" tIns="12065" rIns="0" bIns="0" rtlCol="0">
            <a:spAutoFit/>
          </a:bodyPr>
          <a:lstStyle/>
          <a:p>
            <a:pPr marL="12700">
              <a:lnSpc>
                <a:spcPct val="100000"/>
              </a:lnSpc>
              <a:spcBef>
                <a:spcPts val="95"/>
              </a:spcBef>
            </a:pPr>
            <a:r>
              <a:rPr sz="2800" spc="-285" dirty="0">
                <a:solidFill>
                  <a:srgbClr val="FFFFFF"/>
                </a:solidFill>
                <a:latin typeface="Arial MT"/>
                <a:cs typeface="Arial MT"/>
              </a:rPr>
              <a:t>2</a:t>
            </a:r>
            <a:endParaRPr sz="2800">
              <a:latin typeface="Arial MT"/>
              <a:cs typeface="Arial MT"/>
            </a:endParaRPr>
          </a:p>
        </p:txBody>
      </p:sp>
      <p:sp>
        <p:nvSpPr>
          <p:cNvPr id="7" name="object 7"/>
          <p:cNvSpPr/>
          <p:nvPr/>
        </p:nvSpPr>
        <p:spPr>
          <a:xfrm>
            <a:off x="8538972" y="1961387"/>
            <a:ext cx="577850" cy="573405"/>
          </a:xfrm>
          <a:custGeom>
            <a:avLst/>
            <a:gdLst/>
            <a:ahLst/>
            <a:cxnLst/>
            <a:rect l="l" t="t" r="r" b="b"/>
            <a:pathLst>
              <a:path w="577850" h="573405">
                <a:moveTo>
                  <a:pt x="381000" y="281178"/>
                </a:moveTo>
                <a:lnTo>
                  <a:pt x="374180" y="233565"/>
                </a:lnTo>
                <a:lnTo>
                  <a:pt x="354977" y="190792"/>
                </a:lnTo>
                <a:lnTo>
                  <a:pt x="325183" y="154546"/>
                </a:lnTo>
                <a:lnTo>
                  <a:pt x="286613" y="126555"/>
                </a:lnTo>
                <a:lnTo>
                  <a:pt x="241122" y="108508"/>
                </a:lnTo>
                <a:lnTo>
                  <a:pt x="190500" y="102108"/>
                </a:lnTo>
                <a:lnTo>
                  <a:pt x="139865" y="108508"/>
                </a:lnTo>
                <a:lnTo>
                  <a:pt x="94373" y="126555"/>
                </a:lnTo>
                <a:lnTo>
                  <a:pt x="55816" y="154546"/>
                </a:lnTo>
                <a:lnTo>
                  <a:pt x="26009" y="190792"/>
                </a:lnTo>
                <a:lnTo>
                  <a:pt x="6807" y="233565"/>
                </a:lnTo>
                <a:lnTo>
                  <a:pt x="0" y="281178"/>
                </a:lnTo>
                <a:lnTo>
                  <a:pt x="6807" y="328803"/>
                </a:lnTo>
                <a:lnTo>
                  <a:pt x="26009" y="371576"/>
                </a:lnTo>
                <a:lnTo>
                  <a:pt x="55816" y="407822"/>
                </a:lnTo>
                <a:lnTo>
                  <a:pt x="94373" y="435813"/>
                </a:lnTo>
                <a:lnTo>
                  <a:pt x="139865" y="453859"/>
                </a:lnTo>
                <a:lnTo>
                  <a:pt x="190500" y="460248"/>
                </a:lnTo>
                <a:lnTo>
                  <a:pt x="241122" y="453859"/>
                </a:lnTo>
                <a:lnTo>
                  <a:pt x="286613" y="435813"/>
                </a:lnTo>
                <a:lnTo>
                  <a:pt x="325183" y="407822"/>
                </a:lnTo>
                <a:lnTo>
                  <a:pt x="354977" y="371576"/>
                </a:lnTo>
                <a:lnTo>
                  <a:pt x="374180" y="328803"/>
                </a:lnTo>
                <a:lnTo>
                  <a:pt x="381000" y="281178"/>
                </a:lnTo>
                <a:close/>
              </a:path>
              <a:path w="577850" h="573405">
                <a:moveTo>
                  <a:pt x="577557" y="286562"/>
                </a:moveTo>
                <a:lnTo>
                  <a:pt x="412496" y="39497"/>
                </a:lnTo>
                <a:lnTo>
                  <a:pt x="377012" y="10604"/>
                </a:lnTo>
                <a:lnTo>
                  <a:pt x="328676" y="0"/>
                </a:lnTo>
                <a:lnTo>
                  <a:pt x="103632" y="0"/>
                </a:lnTo>
                <a:lnTo>
                  <a:pt x="136398" y="46355"/>
                </a:lnTo>
                <a:lnTo>
                  <a:pt x="168719" y="67614"/>
                </a:lnTo>
                <a:lnTo>
                  <a:pt x="235953" y="76733"/>
                </a:lnTo>
                <a:lnTo>
                  <a:pt x="284873" y="91782"/>
                </a:lnTo>
                <a:lnTo>
                  <a:pt x="328523" y="113957"/>
                </a:lnTo>
                <a:lnTo>
                  <a:pt x="365899" y="142341"/>
                </a:lnTo>
                <a:lnTo>
                  <a:pt x="395986" y="175996"/>
                </a:lnTo>
                <a:lnTo>
                  <a:pt x="417791" y="213995"/>
                </a:lnTo>
                <a:lnTo>
                  <a:pt x="430314" y="255422"/>
                </a:lnTo>
                <a:lnTo>
                  <a:pt x="432562" y="299339"/>
                </a:lnTo>
                <a:lnTo>
                  <a:pt x="425056" y="339331"/>
                </a:lnTo>
                <a:lnTo>
                  <a:pt x="409105" y="376555"/>
                </a:lnTo>
                <a:lnTo>
                  <a:pt x="385559" y="410324"/>
                </a:lnTo>
                <a:lnTo>
                  <a:pt x="355244" y="439953"/>
                </a:lnTo>
                <a:lnTo>
                  <a:pt x="319011" y="464743"/>
                </a:lnTo>
                <a:lnTo>
                  <a:pt x="277710" y="484035"/>
                </a:lnTo>
                <a:lnTo>
                  <a:pt x="232181" y="497116"/>
                </a:lnTo>
                <a:lnTo>
                  <a:pt x="183261" y="503301"/>
                </a:lnTo>
                <a:lnTo>
                  <a:pt x="169113" y="505421"/>
                </a:lnTo>
                <a:lnTo>
                  <a:pt x="156184" y="510247"/>
                </a:lnTo>
                <a:lnTo>
                  <a:pt x="145059" y="517474"/>
                </a:lnTo>
                <a:lnTo>
                  <a:pt x="136271" y="526796"/>
                </a:lnTo>
                <a:lnTo>
                  <a:pt x="103632" y="573024"/>
                </a:lnTo>
                <a:lnTo>
                  <a:pt x="328295" y="573024"/>
                </a:lnTo>
                <a:lnTo>
                  <a:pt x="376745" y="562419"/>
                </a:lnTo>
                <a:lnTo>
                  <a:pt x="412242" y="533527"/>
                </a:lnTo>
                <a:lnTo>
                  <a:pt x="569468" y="310642"/>
                </a:lnTo>
                <a:lnTo>
                  <a:pt x="575487" y="298945"/>
                </a:lnTo>
                <a:lnTo>
                  <a:pt x="577557" y="286562"/>
                </a:lnTo>
                <a:close/>
              </a:path>
            </a:pathLst>
          </a:custGeom>
          <a:solidFill>
            <a:srgbClr val="2583C5"/>
          </a:solidFill>
        </p:spPr>
        <p:txBody>
          <a:bodyPr wrap="square" lIns="0" tIns="0" rIns="0" bIns="0" rtlCol="0"/>
          <a:lstStyle/>
          <a:p>
            <a:endParaRPr/>
          </a:p>
        </p:txBody>
      </p:sp>
      <p:sp>
        <p:nvSpPr>
          <p:cNvPr id="8" name="object 8"/>
          <p:cNvSpPr txBox="1"/>
          <p:nvPr/>
        </p:nvSpPr>
        <p:spPr>
          <a:xfrm>
            <a:off x="8636889" y="2008708"/>
            <a:ext cx="187960" cy="452120"/>
          </a:xfrm>
          <a:prstGeom prst="rect">
            <a:avLst/>
          </a:prstGeom>
        </p:spPr>
        <p:txBody>
          <a:bodyPr vert="horz" wrap="square" lIns="0" tIns="12065" rIns="0" bIns="0" rtlCol="0">
            <a:spAutoFit/>
          </a:bodyPr>
          <a:lstStyle/>
          <a:p>
            <a:pPr marL="12700">
              <a:lnSpc>
                <a:spcPct val="100000"/>
              </a:lnSpc>
              <a:spcBef>
                <a:spcPts val="95"/>
              </a:spcBef>
            </a:pPr>
            <a:r>
              <a:rPr sz="2800" spc="-285" dirty="0">
                <a:solidFill>
                  <a:srgbClr val="FFFFFF"/>
                </a:solidFill>
                <a:latin typeface="Arial MT"/>
                <a:cs typeface="Arial MT"/>
              </a:rPr>
              <a:t>3</a:t>
            </a:r>
            <a:endParaRPr sz="2800">
              <a:latin typeface="Arial MT"/>
              <a:cs typeface="Arial MT"/>
            </a:endParaRPr>
          </a:p>
        </p:txBody>
      </p:sp>
      <p:sp>
        <p:nvSpPr>
          <p:cNvPr id="9" name="object 9"/>
          <p:cNvSpPr txBox="1"/>
          <p:nvPr/>
        </p:nvSpPr>
        <p:spPr>
          <a:xfrm>
            <a:off x="5378958" y="1938020"/>
            <a:ext cx="1878330" cy="1132840"/>
          </a:xfrm>
          <a:prstGeom prst="rect">
            <a:avLst/>
          </a:prstGeom>
        </p:spPr>
        <p:txBody>
          <a:bodyPr vert="horz" wrap="square" lIns="0" tIns="13335" rIns="0" bIns="0" rtlCol="0">
            <a:spAutoFit/>
          </a:bodyPr>
          <a:lstStyle/>
          <a:p>
            <a:pPr marL="12700">
              <a:lnSpc>
                <a:spcPct val="100000"/>
              </a:lnSpc>
              <a:spcBef>
                <a:spcPts val="105"/>
              </a:spcBef>
            </a:pPr>
            <a:r>
              <a:rPr sz="2000" spc="-5" dirty="0">
                <a:solidFill>
                  <a:srgbClr val="2583C5"/>
                </a:solidFill>
                <a:latin typeface="Bahnschrift"/>
                <a:cs typeface="Bahnschrift"/>
              </a:rPr>
              <a:t>About</a:t>
            </a:r>
            <a:r>
              <a:rPr sz="2000" spc="150" dirty="0">
                <a:solidFill>
                  <a:srgbClr val="2583C5"/>
                </a:solidFill>
                <a:latin typeface="Bahnschrift"/>
                <a:cs typeface="Bahnschrift"/>
              </a:rPr>
              <a:t> </a:t>
            </a:r>
            <a:r>
              <a:rPr sz="2000" spc="-5" dirty="0">
                <a:solidFill>
                  <a:srgbClr val="2583C5"/>
                </a:solidFill>
                <a:latin typeface="Bahnschrift"/>
                <a:cs typeface="Bahnschrift"/>
              </a:rPr>
              <a:t>the</a:t>
            </a:r>
            <a:r>
              <a:rPr sz="2000" spc="170" dirty="0">
                <a:solidFill>
                  <a:srgbClr val="2583C5"/>
                </a:solidFill>
                <a:latin typeface="Bahnschrift"/>
                <a:cs typeface="Bahnschrift"/>
              </a:rPr>
              <a:t> </a:t>
            </a:r>
            <a:r>
              <a:rPr sz="2000" spc="-5" dirty="0">
                <a:solidFill>
                  <a:srgbClr val="2583C5"/>
                </a:solidFill>
                <a:latin typeface="Bahnschrift"/>
                <a:cs typeface="Bahnschrift"/>
              </a:rPr>
              <a:t>Data</a:t>
            </a:r>
            <a:endParaRPr sz="2000">
              <a:latin typeface="Bahnschrift"/>
              <a:cs typeface="Bahnschrift"/>
            </a:endParaRPr>
          </a:p>
          <a:p>
            <a:pPr marL="12700" marR="5080">
              <a:lnSpc>
                <a:spcPct val="100000"/>
              </a:lnSpc>
              <a:spcBef>
                <a:spcPts val="75"/>
              </a:spcBef>
            </a:pPr>
            <a:r>
              <a:rPr sz="1400" spc="-5" dirty="0">
                <a:latin typeface="Bahnschrift"/>
                <a:cs typeface="Bahnschrift"/>
              </a:rPr>
              <a:t>Introduction</a:t>
            </a:r>
            <a:r>
              <a:rPr sz="1400" spc="130" dirty="0">
                <a:latin typeface="Bahnschrift"/>
                <a:cs typeface="Bahnschrift"/>
              </a:rPr>
              <a:t> </a:t>
            </a:r>
            <a:r>
              <a:rPr sz="1400" spc="-5" dirty="0">
                <a:latin typeface="Bahnschrift"/>
                <a:cs typeface="Bahnschrift"/>
              </a:rPr>
              <a:t>to</a:t>
            </a:r>
            <a:r>
              <a:rPr sz="1400" spc="110" dirty="0">
                <a:latin typeface="Bahnschrift"/>
                <a:cs typeface="Bahnschrift"/>
              </a:rPr>
              <a:t> </a:t>
            </a:r>
            <a:r>
              <a:rPr sz="1400" spc="-5" dirty="0">
                <a:latin typeface="Bahnschrift"/>
                <a:cs typeface="Bahnschrift"/>
              </a:rPr>
              <a:t>data</a:t>
            </a:r>
            <a:r>
              <a:rPr sz="1400" spc="120" dirty="0">
                <a:latin typeface="Bahnschrift"/>
                <a:cs typeface="Bahnschrift"/>
              </a:rPr>
              <a:t> </a:t>
            </a:r>
            <a:r>
              <a:rPr sz="1400" dirty="0">
                <a:latin typeface="Bahnschrift"/>
                <a:cs typeface="Bahnschrift"/>
              </a:rPr>
              <a:t>set </a:t>
            </a:r>
            <a:r>
              <a:rPr sz="1400" spc="-225" dirty="0">
                <a:latin typeface="Bahnschrift"/>
                <a:cs typeface="Bahnschrift"/>
              </a:rPr>
              <a:t> </a:t>
            </a:r>
            <a:r>
              <a:rPr sz="1400" spc="-5" dirty="0">
                <a:latin typeface="Bahnschrift"/>
                <a:cs typeface="Bahnschrift"/>
              </a:rPr>
              <a:t>that</a:t>
            </a:r>
            <a:r>
              <a:rPr sz="1400" dirty="0">
                <a:latin typeface="Bahnschrift"/>
                <a:cs typeface="Bahnschrift"/>
              </a:rPr>
              <a:t> </a:t>
            </a:r>
            <a:r>
              <a:rPr sz="1400" spc="-5" dirty="0">
                <a:latin typeface="Bahnschrift"/>
                <a:cs typeface="Bahnschrift"/>
              </a:rPr>
              <a:t>is</a:t>
            </a:r>
            <a:r>
              <a:rPr sz="1400" dirty="0">
                <a:latin typeface="Bahnschrift"/>
                <a:cs typeface="Bahnschrift"/>
              </a:rPr>
              <a:t> been</a:t>
            </a:r>
            <a:r>
              <a:rPr sz="1400" spc="5" dirty="0">
                <a:latin typeface="Bahnschrift"/>
                <a:cs typeface="Bahnschrift"/>
              </a:rPr>
              <a:t> </a:t>
            </a:r>
            <a:r>
              <a:rPr sz="1400" spc="-5" dirty="0">
                <a:latin typeface="Bahnschrift"/>
                <a:cs typeface="Bahnschrift"/>
              </a:rPr>
              <a:t>used </a:t>
            </a:r>
            <a:r>
              <a:rPr sz="1400" dirty="0">
                <a:latin typeface="Bahnschrift"/>
                <a:cs typeface="Bahnschrift"/>
              </a:rPr>
              <a:t>for </a:t>
            </a:r>
            <a:r>
              <a:rPr sz="1400" spc="5" dirty="0">
                <a:latin typeface="Bahnschrift"/>
                <a:cs typeface="Bahnschrift"/>
              </a:rPr>
              <a:t> </a:t>
            </a:r>
            <a:r>
              <a:rPr sz="1400" dirty="0">
                <a:latin typeface="Bahnschrift"/>
                <a:cs typeface="Bahnschrift"/>
              </a:rPr>
              <a:t>project</a:t>
            </a:r>
            <a:r>
              <a:rPr sz="2400" dirty="0">
                <a:latin typeface="Bahnschrift"/>
                <a:cs typeface="Bahnschrift"/>
              </a:rPr>
              <a:t>.</a:t>
            </a:r>
            <a:endParaRPr sz="2400">
              <a:latin typeface="Bahnschrift"/>
              <a:cs typeface="Bahnschrift"/>
            </a:endParaRPr>
          </a:p>
        </p:txBody>
      </p:sp>
      <p:sp>
        <p:nvSpPr>
          <p:cNvPr id="10" name="object 10"/>
          <p:cNvSpPr txBox="1"/>
          <p:nvPr/>
        </p:nvSpPr>
        <p:spPr>
          <a:xfrm>
            <a:off x="9291319" y="1889221"/>
            <a:ext cx="2265680" cy="1054735"/>
          </a:xfrm>
          <a:prstGeom prst="rect">
            <a:avLst/>
          </a:prstGeom>
        </p:spPr>
        <p:txBody>
          <a:bodyPr vert="horz" wrap="square" lIns="0" tIns="61594" rIns="0" bIns="0" rtlCol="0">
            <a:spAutoFit/>
          </a:bodyPr>
          <a:lstStyle/>
          <a:p>
            <a:pPr marL="12700" algn="just">
              <a:lnSpc>
                <a:spcPct val="100000"/>
              </a:lnSpc>
              <a:spcBef>
                <a:spcPts val="484"/>
              </a:spcBef>
            </a:pPr>
            <a:r>
              <a:rPr sz="2000" spc="-5" dirty="0">
                <a:solidFill>
                  <a:srgbClr val="2583C5"/>
                </a:solidFill>
                <a:latin typeface="Bahnschrift"/>
                <a:cs typeface="Bahnschrift"/>
              </a:rPr>
              <a:t>Insights</a:t>
            </a:r>
            <a:r>
              <a:rPr sz="2000" spc="145" dirty="0">
                <a:solidFill>
                  <a:srgbClr val="2583C5"/>
                </a:solidFill>
                <a:latin typeface="Bahnschrift"/>
                <a:cs typeface="Bahnschrift"/>
              </a:rPr>
              <a:t> </a:t>
            </a:r>
            <a:r>
              <a:rPr sz="2000" spc="-5" dirty="0">
                <a:solidFill>
                  <a:srgbClr val="2583C5"/>
                </a:solidFill>
                <a:latin typeface="Bahnschrift"/>
                <a:cs typeface="Bahnschrift"/>
              </a:rPr>
              <a:t>to</a:t>
            </a:r>
            <a:r>
              <a:rPr sz="2000" spc="170" dirty="0">
                <a:solidFill>
                  <a:srgbClr val="2583C5"/>
                </a:solidFill>
                <a:latin typeface="Bahnschrift"/>
                <a:cs typeface="Bahnschrift"/>
              </a:rPr>
              <a:t> </a:t>
            </a:r>
            <a:r>
              <a:rPr sz="2000" spc="-5" dirty="0">
                <a:solidFill>
                  <a:srgbClr val="2583C5"/>
                </a:solidFill>
                <a:latin typeface="Bahnschrift"/>
                <a:cs typeface="Bahnschrift"/>
              </a:rPr>
              <a:t>find?</a:t>
            </a:r>
            <a:endParaRPr sz="2000">
              <a:latin typeface="Bahnschrift"/>
              <a:cs typeface="Bahnschrift"/>
            </a:endParaRPr>
          </a:p>
          <a:p>
            <a:pPr marL="12700" marR="5080" algn="just">
              <a:lnSpc>
                <a:spcPct val="100000"/>
              </a:lnSpc>
              <a:spcBef>
                <a:spcPts val="275"/>
              </a:spcBef>
            </a:pPr>
            <a:r>
              <a:rPr sz="1400" spc="-5" dirty="0">
                <a:latin typeface="Bahnschrift"/>
                <a:cs typeface="Bahnschrift"/>
              </a:rPr>
              <a:t>What are the objectives and </a:t>
            </a:r>
            <a:r>
              <a:rPr sz="1400" dirty="0">
                <a:latin typeface="Bahnschrift"/>
                <a:cs typeface="Bahnschrift"/>
              </a:rPr>
              <a:t> </a:t>
            </a:r>
            <a:r>
              <a:rPr sz="1400" spc="-5" dirty="0">
                <a:latin typeface="Bahnschrift"/>
                <a:cs typeface="Bahnschrift"/>
              </a:rPr>
              <a:t>insights that are to </a:t>
            </a:r>
            <a:r>
              <a:rPr sz="1400" dirty="0">
                <a:latin typeface="Bahnschrift"/>
                <a:cs typeface="Bahnschrift"/>
              </a:rPr>
              <a:t>be found </a:t>
            </a:r>
            <a:r>
              <a:rPr sz="1400" spc="5" dirty="0">
                <a:latin typeface="Bahnschrift"/>
                <a:cs typeface="Bahnschrift"/>
              </a:rPr>
              <a:t> </a:t>
            </a:r>
            <a:r>
              <a:rPr sz="1400" dirty="0">
                <a:latin typeface="Bahnschrift"/>
                <a:cs typeface="Bahnschrift"/>
              </a:rPr>
              <a:t>out?</a:t>
            </a:r>
            <a:endParaRPr sz="1400">
              <a:latin typeface="Bahnschrift"/>
              <a:cs typeface="Bahnschrift"/>
            </a:endParaRPr>
          </a:p>
        </p:txBody>
      </p:sp>
      <p:sp>
        <p:nvSpPr>
          <p:cNvPr id="11" name="object 11"/>
          <p:cNvSpPr/>
          <p:nvPr/>
        </p:nvSpPr>
        <p:spPr>
          <a:xfrm>
            <a:off x="768083" y="3585971"/>
            <a:ext cx="577850" cy="573405"/>
          </a:xfrm>
          <a:custGeom>
            <a:avLst/>
            <a:gdLst/>
            <a:ahLst/>
            <a:cxnLst/>
            <a:rect l="l" t="t" r="r" b="b"/>
            <a:pathLst>
              <a:path w="577850" h="573404">
                <a:moveTo>
                  <a:pt x="381000" y="281940"/>
                </a:moveTo>
                <a:lnTo>
                  <a:pt x="374192" y="234137"/>
                </a:lnTo>
                <a:lnTo>
                  <a:pt x="354990" y="191185"/>
                </a:lnTo>
                <a:lnTo>
                  <a:pt x="325196" y="154787"/>
                </a:lnTo>
                <a:lnTo>
                  <a:pt x="286651" y="126669"/>
                </a:lnTo>
                <a:lnTo>
                  <a:pt x="241134" y="108534"/>
                </a:lnTo>
                <a:lnTo>
                  <a:pt x="190500" y="102108"/>
                </a:lnTo>
                <a:lnTo>
                  <a:pt x="139852" y="108534"/>
                </a:lnTo>
                <a:lnTo>
                  <a:pt x="94348" y="126669"/>
                </a:lnTo>
                <a:lnTo>
                  <a:pt x="55791" y="154787"/>
                </a:lnTo>
                <a:lnTo>
                  <a:pt x="26009" y="191185"/>
                </a:lnTo>
                <a:lnTo>
                  <a:pt x="6794" y="234137"/>
                </a:lnTo>
                <a:lnTo>
                  <a:pt x="0" y="281940"/>
                </a:lnTo>
                <a:lnTo>
                  <a:pt x="6794" y="329755"/>
                </a:lnTo>
                <a:lnTo>
                  <a:pt x="26009" y="372706"/>
                </a:lnTo>
                <a:lnTo>
                  <a:pt x="55791" y="409105"/>
                </a:lnTo>
                <a:lnTo>
                  <a:pt x="94348" y="437222"/>
                </a:lnTo>
                <a:lnTo>
                  <a:pt x="139852" y="455358"/>
                </a:lnTo>
                <a:lnTo>
                  <a:pt x="190500" y="461772"/>
                </a:lnTo>
                <a:lnTo>
                  <a:pt x="241134" y="455358"/>
                </a:lnTo>
                <a:lnTo>
                  <a:pt x="286651" y="437222"/>
                </a:lnTo>
                <a:lnTo>
                  <a:pt x="325196" y="409105"/>
                </a:lnTo>
                <a:lnTo>
                  <a:pt x="354990" y="372706"/>
                </a:lnTo>
                <a:lnTo>
                  <a:pt x="374192" y="329755"/>
                </a:lnTo>
                <a:lnTo>
                  <a:pt x="381000" y="281940"/>
                </a:lnTo>
                <a:close/>
              </a:path>
              <a:path w="577850" h="573404">
                <a:moveTo>
                  <a:pt x="577570" y="286562"/>
                </a:moveTo>
                <a:lnTo>
                  <a:pt x="412457" y="39497"/>
                </a:lnTo>
                <a:lnTo>
                  <a:pt x="377012" y="10617"/>
                </a:lnTo>
                <a:lnTo>
                  <a:pt x="328637" y="0"/>
                </a:lnTo>
                <a:lnTo>
                  <a:pt x="103632" y="0"/>
                </a:lnTo>
                <a:lnTo>
                  <a:pt x="136410" y="46355"/>
                </a:lnTo>
                <a:lnTo>
                  <a:pt x="168706" y="67614"/>
                </a:lnTo>
                <a:lnTo>
                  <a:pt x="235927" y="76733"/>
                </a:lnTo>
                <a:lnTo>
                  <a:pt x="284861" y="91782"/>
                </a:lnTo>
                <a:lnTo>
                  <a:pt x="328510" y="113957"/>
                </a:lnTo>
                <a:lnTo>
                  <a:pt x="365887" y="142341"/>
                </a:lnTo>
                <a:lnTo>
                  <a:pt x="395986" y="175996"/>
                </a:lnTo>
                <a:lnTo>
                  <a:pt x="417804" y="213995"/>
                </a:lnTo>
                <a:lnTo>
                  <a:pt x="430314" y="255422"/>
                </a:lnTo>
                <a:lnTo>
                  <a:pt x="432549" y="299339"/>
                </a:lnTo>
                <a:lnTo>
                  <a:pt x="425056" y="339331"/>
                </a:lnTo>
                <a:lnTo>
                  <a:pt x="409130" y="376555"/>
                </a:lnTo>
                <a:lnTo>
                  <a:pt x="385584" y="410324"/>
                </a:lnTo>
                <a:lnTo>
                  <a:pt x="355282" y="439953"/>
                </a:lnTo>
                <a:lnTo>
                  <a:pt x="319062" y="464743"/>
                </a:lnTo>
                <a:lnTo>
                  <a:pt x="277761" y="484035"/>
                </a:lnTo>
                <a:lnTo>
                  <a:pt x="232206" y="497116"/>
                </a:lnTo>
                <a:lnTo>
                  <a:pt x="183273" y="503301"/>
                </a:lnTo>
                <a:lnTo>
                  <a:pt x="169087" y="505421"/>
                </a:lnTo>
                <a:lnTo>
                  <a:pt x="156171" y="510247"/>
                </a:lnTo>
                <a:lnTo>
                  <a:pt x="145059" y="517474"/>
                </a:lnTo>
                <a:lnTo>
                  <a:pt x="136334" y="526796"/>
                </a:lnTo>
                <a:lnTo>
                  <a:pt x="103632" y="573024"/>
                </a:lnTo>
                <a:lnTo>
                  <a:pt x="328371" y="573024"/>
                </a:lnTo>
                <a:lnTo>
                  <a:pt x="376770" y="562419"/>
                </a:lnTo>
                <a:lnTo>
                  <a:pt x="412203" y="533527"/>
                </a:lnTo>
                <a:lnTo>
                  <a:pt x="569480" y="310642"/>
                </a:lnTo>
                <a:lnTo>
                  <a:pt x="575500" y="298945"/>
                </a:lnTo>
                <a:lnTo>
                  <a:pt x="577570" y="286562"/>
                </a:lnTo>
                <a:close/>
              </a:path>
            </a:pathLst>
          </a:custGeom>
          <a:solidFill>
            <a:srgbClr val="2583C5"/>
          </a:solidFill>
        </p:spPr>
        <p:txBody>
          <a:bodyPr wrap="square" lIns="0" tIns="0" rIns="0" bIns="0" rtlCol="0"/>
          <a:lstStyle/>
          <a:p>
            <a:endParaRPr/>
          </a:p>
        </p:txBody>
      </p:sp>
      <p:sp>
        <p:nvSpPr>
          <p:cNvPr id="12" name="object 12"/>
          <p:cNvSpPr txBox="1"/>
          <p:nvPr/>
        </p:nvSpPr>
        <p:spPr>
          <a:xfrm>
            <a:off x="865124" y="3635121"/>
            <a:ext cx="187960" cy="452120"/>
          </a:xfrm>
          <a:prstGeom prst="rect">
            <a:avLst/>
          </a:prstGeom>
        </p:spPr>
        <p:txBody>
          <a:bodyPr vert="horz" wrap="square" lIns="0" tIns="12065" rIns="0" bIns="0" rtlCol="0">
            <a:spAutoFit/>
          </a:bodyPr>
          <a:lstStyle/>
          <a:p>
            <a:pPr marL="12700">
              <a:lnSpc>
                <a:spcPct val="100000"/>
              </a:lnSpc>
              <a:spcBef>
                <a:spcPts val="95"/>
              </a:spcBef>
            </a:pPr>
            <a:r>
              <a:rPr sz="2800" spc="-285" dirty="0">
                <a:solidFill>
                  <a:srgbClr val="FFFFFF"/>
                </a:solidFill>
                <a:latin typeface="Arial MT"/>
                <a:cs typeface="Arial MT"/>
              </a:rPr>
              <a:t>4</a:t>
            </a:r>
            <a:endParaRPr sz="2800">
              <a:latin typeface="Arial MT"/>
              <a:cs typeface="Arial MT"/>
            </a:endParaRPr>
          </a:p>
        </p:txBody>
      </p:sp>
      <p:sp>
        <p:nvSpPr>
          <p:cNvPr id="13" name="object 13"/>
          <p:cNvSpPr txBox="1"/>
          <p:nvPr/>
        </p:nvSpPr>
        <p:spPr>
          <a:xfrm>
            <a:off x="1488694" y="3492753"/>
            <a:ext cx="2102485" cy="1390650"/>
          </a:xfrm>
          <a:prstGeom prst="rect">
            <a:avLst/>
          </a:prstGeom>
        </p:spPr>
        <p:txBody>
          <a:bodyPr vert="horz" wrap="square" lIns="0" tIns="13335" rIns="0" bIns="0" rtlCol="0">
            <a:spAutoFit/>
          </a:bodyPr>
          <a:lstStyle/>
          <a:p>
            <a:pPr marL="12700" marR="5080">
              <a:lnSpc>
                <a:spcPct val="100000"/>
              </a:lnSpc>
              <a:spcBef>
                <a:spcPts val="105"/>
              </a:spcBef>
            </a:pPr>
            <a:r>
              <a:rPr sz="2000" dirty="0">
                <a:solidFill>
                  <a:srgbClr val="2583C5"/>
                </a:solidFill>
                <a:latin typeface="Bahnschrift"/>
                <a:cs typeface="Bahnschrift"/>
              </a:rPr>
              <a:t>Steps</a:t>
            </a:r>
            <a:r>
              <a:rPr sz="2000" spc="165" dirty="0">
                <a:solidFill>
                  <a:srgbClr val="2583C5"/>
                </a:solidFill>
                <a:latin typeface="Bahnschrift"/>
                <a:cs typeface="Bahnschrift"/>
              </a:rPr>
              <a:t> </a:t>
            </a:r>
            <a:r>
              <a:rPr sz="2000" dirty="0">
                <a:solidFill>
                  <a:srgbClr val="2583C5"/>
                </a:solidFill>
                <a:latin typeface="Bahnschrift"/>
                <a:cs typeface="Bahnschrift"/>
              </a:rPr>
              <a:t>for</a:t>
            </a:r>
            <a:r>
              <a:rPr sz="2000" spc="160" dirty="0">
                <a:solidFill>
                  <a:srgbClr val="2583C5"/>
                </a:solidFill>
                <a:latin typeface="Bahnschrift"/>
                <a:cs typeface="Bahnschrift"/>
              </a:rPr>
              <a:t> </a:t>
            </a:r>
            <a:r>
              <a:rPr sz="2000" dirty="0">
                <a:solidFill>
                  <a:srgbClr val="2583C5"/>
                </a:solidFill>
                <a:latin typeface="Bahnschrift"/>
                <a:cs typeface="Bahnschrift"/>
              </a:rPr>
              <a:t>EDA</a:t>
            </a:r>
            <a:r>
              <a:rPr sz="2000" spc="170" dirty="0">
                <a:solidFill>
                  <a:srgbClr val="2583C5"/>
                </a:solidFill>
                <a:latin typeface="Bahnschrift"/>
                <a:cs typeface="Bahnschrift"/>
              </a:rPr>
              <a:t> </a:t>
            </a:r>
            <a:r>
              <a:rPr sz="2000" spc="-5" dirty="0">
                <a:solidFill>
                  <a:srgbClr val="2583C5"/>
                </a:solidFill>
                <a:latin typeface="Bahnschrift"/>
                <a:cs typeface="Bahnschrift"/>
              </a:rPr>
              <a:t>and </a:t>
            </a:r>
            <a:r>
              <a:rPr sz="2000" spc="-330" dirty="0">
                <a:solidFill>
                  <a:srgbClr val="2583C5"/>
                </a:solidFill>
                <a:latin typeface="Bahnschrift"/>
                <a:cs typeface="Bahnschrift"/>
              </a:rPr>
              <a:t> </a:t>
            </a:r>
            <a:r>
              <a:rPr sz="2000" spc="-5" dirty="0">
                <a:solidFill>
                  <a:srgbClr val="2583C5"/>
                </a:solidFill>
                <a:latin typeface="Bahnschrift"/>
                <a:cs typeface="Bahnschrift"/>
              </a:rPr>
              <a:t>cleaning</a:t>
            </a:r>
            <a:r>
              <a:rPr sz="2000" spc="165" dirty="0">
                <a:solidFill>
                  <a:srgbClr val="2583C5"/>
                </a:solidFill>
                <a:latin typeface="Bahnschrift"/>
                <a:cs typeface="Bahnschrift"/>
              </a:rPr>
              <a:t> </a:t>
            </a:r>
            <a:r>
              <a:rPr sz="2000" spc="-5" dirty="0">
                <a:solidFill>
                  <a:srgbClr val="2583C5"/>
                </a:solidFill>
                <a:latin typeface="Bahnschrift"/>
                <a:cs typeface="Bahnschrift"/>
              </a:rPr>
              <a:t>data</a:t>
            </a:r>
            <a:endParaRPr sz="2000">
              <a:latin typeface="Bahnschrift"/>
              <a:cs typeface="Bahnschrift"/>
            </a:endParaRPr>
          </a:p>
          <a:p>
            <a:pPr marL="12700" marR="284480" algn="just">
              <a:lnSpc>
                <a:spcPct val="100000"/>
              </a:lnSpc>
              <a:spcBef>
                <a:spcPts val="900"/>
              </a:spcBef>
            </a:pPr>
            <a:r>
              <a:rPr sz="1400" dirty="0">
                <a:latin typeface="Bahnschrift"/>
                <a:cs typeface="Bahnschrift"/>
              </a:rPr>
              <a:t>Various steps </a:t>
            </a:r>
            <a:r>
              <a:rPr sz="1400" spc="-5" dirty="0">
                <a:latin typeface="Bahnschrift"/>
                <a:cs typeface="Bahnschrift"/>
              </a:rPr>
              <a:t>used </a:t>
            </a:r>
            <a:r>
              <a:rPr sz="1400" dirty="0">
                <a:latin typeface="Bahnschrift"/>
                <a:cs typeface="Bahnschrift"/>
              </a:rPr>
              <a:t>for </a:t>
            </a:r>
            <a:r>
              <a:rPr sz="1400" spc="5" dirty="0">
                <a:latin typeface="Bahnschrift"/>
                <a:cs typeface="Bahnschrift"/>
              </a:rPr>
              <a:t> </a:t>
            </a:r>
            <a:r>
              <a:rPr sz="1400" spc="-5" dirty="0">
                <a:latin typeface="Bahnschrift"/>
                <a:cs typeface="Bahnschrift"/>
              </a:rPr>
              <a:t>data cleaning and </a:t>
            </a:r>
            <a:r>
              <a:rPr sz="1400" dirty="0">
                <a:latin typeface="Bahnschrift"/>
                <a:cs typeface="Bahnschrift"/>
              </a:rPr>
              <a:t>EDA </a:t>
            </a:r>
            <a:r>
              <a:rPr sz="1400" spc="5" dirty="0">
                <a:latin typeface="Bahnschrift"/>
                <a:cs typeface="Bahnschrift"/>
              </a:rPr>
              <a:t> </a:t>
            </a:r>
            <a:r>
              <a:rPr sz="1400" dirty="0">
                <a:latin typeface="Bahnschrift"/>
                <a:cs typeface="Bahnschrift"/>
              </a:rPr>
              <a:t>process.</a:t>
            </a:r>
            <a:endParaRPr sz="1400">
              <a:latin typeface="Bahnschrift"/>
              <a:cs typeface="Bahnschrift"/>
            </a:endParaRPr>
          </a:p>
        </p:txBody>
      </p:sp>
      <p:sp>
        <p:nvSpPr>
          <p:cNvPr id="14" name="object 14"/>
          <p:cNvSpPr/>
          <p:nvPr/>
        </p:nvSpPr>
        <p:spPr>
          <a:xfrm>
            <a:off x="4590288" y="3585971"/>
            <a:ext cx="4498975" cy="573405"/>
          </a:xfrm>
          <a:custGeom>
            <a:avLst/>
            <a:gdLst/>
            <a:ahLst/>
            <a:cxnLst/>
            <a:rect l="l" t="t" r="r" b="b"/>
            <a:pathLst>
              <a:path w="4498975" h="573404">
                <a:moveTo>
                  <a:pt x="382524" y="281940"/>
                </a:moveTo>
                <a:lnTo>
                  <a:pt x="375691" y="234137"/>
                </a:lnTo>
                <a:lnTo>
                  <a:pt x="356412" y="191185"/>
                </a:lnTo>
                <a:lnTo>
                  <a:pt x="326517" y="154787"/>
                </a:lnTo>
                <a:lnTo>
                  <a:pt x="287807" y="126669"/>
                </a:lnTo>
                <a:lnTo>
                  <a:pt x="242112" y="108534"/>
                </a:lnTo>
                <a:lnTo>
                  <a:pt x="191262" y="102108"/>
                </a:lnTo>
                <a:lnTo>
                  <a:pt x="140398" y="108534"/>
                </a:lnTo>
                <a:lnTo>
                  <a:pt x="94703" y="126669"/>
                </a:lnTo>
                <a:lnTo>
                  <a:pt x="55994" y="154787"/>
                </a:lnTo>
                <a:lnTo>
                  <a:pt x="26098" y="191185"/>
                </a:lnTo>
                <a:lnTo>
                  <a:pt x="6819" y="234137"/>
                </a:lnTo>
                <a:lnTo>
                  <a:pt x="0" y="281940"/>
                </a:lnTo>
                <a:lnTo>
                  <a:pt x="6819" y="329755"/>
                </a:lnTo>
                <a:lnTo>
                  <a:pt x="26098" y="372706"/>
                </a:lnTo>
                <a:lnTo>
                  <a:pt x="56007" y="409105"/>
                </a:lnTo>
                <a:lnTo>
                  <a:pt x="94703" y="437222"/>
                </a:lnTo>
                <a:lnTo>
                  <a:pt x="140398" y="455358"/>
                </a:lnTo>
                <a:lnTo>
                  <a:pt x="191262" y="461772"/>
                </a:lnTo>
                <a:lnTo>
                  <a:pt x="242112" y="455358"/>
                </a:lnTo>
                <a:lnTo>
                  <a:pt x="287807" y="437222"/>
                </a:lnTo>
                <a:lnTo>
                  <a:pt x="326517" y="409105"/>
                </a:lnTo>
                <a:lnTo>
                  <a:pt x="356412" y="372706"/>
                </a:lnTo>
                <a:lnTo>
                  <a:pt x="375691" y="329755"/>
                </a:lnTo>
                <a:lnTo>
                  <a:pt x="382524" y="281940"/>
                </a:lnTo>
                <a:close/>
              </a:path>
              <a:path w="4498975" h="573404">
                <a:moveTo>
                  <a:pt x="577557" y="286562"/>
                </a:moveTo>
                <a:lnTo>
                  <a:pt x="412496" y="39497"/>
                </a:lnTo>
                <a:lnTo>
                  <a:pt x="377012" y="10617"/>
                </a:lnTo>
                <a:lnTo>
                  <a:pt x="328676" y="0"/>
                </a:lnTo>
                <a:lnTo>
                  <a:pt x="103632" y="0"/>
                </a:lnTo>
                <a:lnTo>
                  <a:pt x="136398" y="46355"/>
                </a:lnTo>
                <a:lnTo>
                  <a:pt x="168719" y="67614"/>
                </a:lnTo>
                <a:lnTo>
                  <a:pt x="235953" y="76733"/>
                </a:lnTo>
                <a:lnTo>
                  <a:pt x="284873" y="91782"/>
                </a:lnTo>
                <a:lnTo>
                  <a:pt x="328523" y="113957"/>
                </a:lnTo>
                <a:lnTo>
                  <a:pt x="365899" y="142341"/>
                </a:lnTo>
                <a:lnTo>
                  <a:pt x="395986" y="175996"/>
                </a:lnTo>
                <a:lnTo>
                  <a:pt x="417791" y="213995"/>
                </a:lnTo>
                <a:lnTo>
                  <a:pt x="430314" y="255422"/>
                </a:lnTo>
                <a:lnTo>
                  <a:pt x="432562" y="299339"/>
                </a:lnTo>
                <a:lnTo>
                  <a:pt x="425056" y="339331"/>
                </a:lnTo>
                <a:lnTo>
                  <a:pt x="409105" y="376555"/>
                </a:lnTo>
                <a:lnTo>
                  <a:pt x="385559" y="410324"/>
                </a:lnTo>
                <a:lnTo>
                  <a:pt x="355244" y="439953"/>
                </a:lnTo>
                <a:lnTo>
                  <a:pt x="319011" y="464743"/>
                </a:lnTo>
                <a:lnTo>
                  <a:pt x="277710" y="484035"/>
                </a:lnTo>
                <a:lnTo>
                  <a:pt x="232181" y="497116"/>
                </a:lnTo>
                <a:lnTo>
                  <a:pt x="183261" y="503301"/>
                </a:lnTo>
                <a:lnTo>
                  <a:pt x="169113" y="505421"/>
                </a:lnTo>
                <a:lnTo>
                  <a:pt x="156184" y="510247"/>
                </a:lnTo>
                <a:lnTo>
                  <a:pt x="145059" y="517474"/>
                </a:lnTo>
                <a:lnTo>
                  <a:pt x="136271" y="526796"/>
                </a:lnTo>
                <a:lnTo>
                  <a:pt x="103632" y="573024"/>
                </a:lnTo>
                <a:lnTo>
                  <a:pt x="328295" y="573024"/>
                </a:lnTo>
                <a:lnTo>
                  <a:pt x="376745" y="562419"/>
                </a:lnTo>
                <a:lnTo>
                  <a:pt x="412242" y="533527"/>
                </a:lnTo>
                <a:lnTo>
                  <a:pt x="569468" y="310642"/>
                </a:lnTo>
                <a:lnTo>
                  <a:pt x="575487" y="298945"/>
                </a:lnTo>
                <a:lnTo>
                  <a:pt x="577557" y="286562"/>
                </a:lnTo>
                <a:close/>
              </a:path>
              <a:path w="4498975" h="573404">
                <a:moveTo>
                  <a:pt x="4302252" y="281940"/>
                </a:moveTo>
                <a:lnTo>
                  <a:pt x="4295432" y="234137"/>
                </a:lnTo>
                <a:lnTo>
                  <a:pt x="4276229" y="191185"/>
                </a:lnTo>
                <a:lnTo>
                  <a:pt x="4246435" y="154787"/>
                </a:lnTo>
                <a:lnTo>
                  <a:pt x="4207865" y="126669"/>
                </a:lnTo>
                <a:lnTo>
                  <a:pt x="4162374" y="108534"/>
                </a:lnTo>
                <a:lnTo>
                  <a:pt x="4111752" y="102108"/>
                </a:lnTo>
                <a:lnTo>
                  <a:pt x="4061117" y="108534"/>
                </a:lnTo>
                <a:lnTo>
                  <a:pt x="4015625" y="126669"/>
                </a:lnTo>
                <a:lnTo>
                  <a:pt x="3977068" y="154787"/>
                </a:lnTo>
                <a:lnTo>
                  <a:pt x="3947261" y="191185"/>
                </a:lnTo>
                <a:lnTo>
                  <a:pt x="3928059" y="234137"/>
                </a:lnTo>
                <a:lnTo>
                  <a:pt x="3921252" y="281940"/>
                </a:lnTo>
                <a:lnTo>
                  <a:pt x="3928059" y="329755"/>
                </a:lnTo>
                <a:lnTo>
                  <a:pt x="3947261" y="372706"/>
                </a:lnTo>
                <a:lnTo>
                  <a:pt x="3977068" y="409105"/>
                </a:lnTo>
                <a:lnTo>
                  <a:pt x="4015625" y="437222"/>
                </a:lnTo>
                <a:lnTo>
                  <a:pt x="4061117" y="455358"/>
                </a:lnTo>
                <a:lnTo>
                  <a:pt x="4111752" y="461772"/>
                </a:lnTo>
                <a:lnTo>
                  <a:pt x="4162374" y="455358"/>
                </a:lnTo>
                <a:lnTo>
                  <a:pt x="4207865" y="437222"/>
                </a:lnTo>
                <a:lnTo>
                  <a:pt x="4246435" y="409105"/>
                </a:lnTo>
                <a:lnTo>
                  <a:pt x="4276229" y="372706"/>
                </a:lnTo>
                <a:lnTo>
                  <a:pt x="4295432" y="329755"/>
                </a:lnTo>
                <a:lnTo>
                  <a:pt x="4302252" y="281940"/>
                </a:lnTo>
                <a:close/>
              </a:path>
              <a:path w="4498975" h="573404">
                <a:moveTo>
                  <a:pt x="4498810" y="286562"/>
                </a:moveTo>
                <a:lnTo>
                  <a:pt x="4333748" y="39497"/>
                </a:lnTo>
                <a:lnTo>
                  <a:pt x="4298264" y="10617"/>
                </a:lnTo>
                <a:lnTo>
                  <a:pt x="4249928" y="0"/>
                </a:lnTo>
                <a:lnTo>
                  <a:pt x="4024884" y="0"/>
                </a:lnTo>
                <a:lnTo>
                  <a:pt x="4057650" y="46355"/>
                </a:lnTo>
                <a:lnTo>
                  <a:pt x="4089971" y="67614"/>
                </a:lnTo>
                <a:lnTo>
                  <a:pt x="4157205" y="76733"/>
                </a:lnTo>
                <a:lnTo>
                  <a:pt x="4206125" y="91782"/>
                </a:lnTo>
                <a:lnTo>
                  <a:pt x="4249775" y="113957"/>
                </a:lnTo>
                <a:lnTo>
                  <a:pt x="4287151" y="142341"/>
                </a:lnTo>
                <a:lnTo>
                  <a:pt x="4317238" y="175996"/>
                </a:lnTo>
                <a:lnTo>
                  <a:pt x="4339044" y="213995"/>
                </a:lnTo>
                <a:lnTo>
                  <a:pt x="4351566" y="255422"/>
                </a:lnTo>
                <a:lnTo>
                  <a:pt x="4353814" y="299339"/>
                </a:lnTo>
                <a:lnTo>
                  <a:pt x="4346308" y="339331"/>
                </a:lnTo>
                <a:lnTo>
                  <a:pt x="4330357" y="376555"/>
                </a:lnTo>
                <a:lnTo>
                  <a:pt x="4306811" y="410324"/>
                </a:lnTo>
                <a:lnTo>
                  <a:pt x="4276496" y="439953"/>
                </a:lnTo>
                <a:lnTo>
                  <a:pt x="4240263" y="464743"/>
                </a:lnTo>
                <a:lnTo>
                  <a:pt x="4198963" y="484035"/>
                </a:lnTo>
                <a:lnTo>
                  <a:pt x="4153433" y="497116"/>
                </a:lnTo>
                <a:lnTo>
                  <a:pt x="4104513" y="503301"/>
                </a:lnTo>
                <a:lnTo>
                  <a:pt x="4090365" y="505421"/>
                </a:lnTo>
                <a:lnTo>
                  <a:pt x="4077436" y="510247"/>
                </a:lnTo>
                <a:lnTo>
                  <a:pt x="4066311" y="517474"/>
                </a:lnTo>
                <a:lnTo>
                  <a:pt x="4057523" y="526796"/>
                </a:lnTo>
                <a:lnTo>
                  <a:pt x="4024884" y="573024"/>
                </a:lnTo>
                <a:lnTo>
                  <a:pt x="4249547" y="573024"/>
                </a:lnTo>
                <a:lnTo>
                  <a:pt x="4297997" y="562419"/>
                </a:lnTo>
                <a:lnTo>
                  <a:pt x="4333494" y="533527"/>
                </a:lnTo>
                <a:lnTo>
                  <a:pt x="4490720" y="310642"/>
                </a:lnTo>
                <a:lnTo>
                  <a:pt x="4496740" y="298945"/>
                </a:lnTo>
                <a:lnTo>
                  <a:pt x="4498810" y="286562"/>
                </a:lnTo>
                <a:close/>
              </a:path>
            </a:pathLst>
          </a:custGeom>
          <a:solidFill>
            <a:srgbClr val="2583C5"/>
          </a:solidFill>
        </p:spPr>
        <p:txBody>
          <a:bodyPr wrap="square" lIns="0" tIns="0" rIns="0" bIns="0" rtlCol="0"/>
          <a:lstStyle/>
          <a:p>
            <a:endParaRPr/>
          </a:p>
        </p:txBody>
      </p:sp>
      <p:sp>
        <p:nvSpPr>
          <p:cNvPr id="15" name="object 15"/>
          <p:cNvSpPr txBox="1"/>
          <p:nvPr/>
        </p:nvSpPr>
        <p:spPr>
          <a:xfrm>
            <a:off x="8609838" y="3635121"/>
            <a:ext cx="187960" cy="452120"/>
          </a:xfrm>
          <a:prstGeom prst="rect">
            <a:avLst/>
          </a:prstGeom>
        </p:spPr>
        <p:txBody>
          <a:bodyPr vert="horz" wrap="square" lIns="0" tIns="12065" rIns="0" bIns="0" rtlCol="0">
            <a:spAutoFit/>
          </a:bodyPr>
          <a:lstStyle/>
          <a:p>
            <a:pPr marL="12700">
              <a:lnSpc>
                <a:spcPct val="100000"/>
              </a:lnSpc>
              <a:spcBef>
                <a:spcPts val="95"/>
              </a:spcBef>
            </a:pPr>
            <a:r>
              <a:rPr sz="2800" spc="-285" dirty="0">
                <a:solidFill>
                  <a:srgbClr val="FFFFFF"/>
                </a:solidFill>
                <a:latin typeface="Arial MT"/>
                <a:cs typeface="Arial MT"/>
              </a:rPr>
              <a:t>6</a:t>
            </a:r>
            <a:endParaRPr sz="2800">
              <a:latin typeface="Arial MT"/>
              <a:cs typeface="Arial MT"/>
            </a:endParaRPr>
          </a:p>
        </p:txBody>
      </p:sp>
      <p:sp>
        <p:nvSpPr>
          <p:cNvPr id="16" name="object 16"/>
          <p:cNvSpPr txBox="1"/>
          <p:nvPr/>
        </p:nvSpPr>
        <p:spPr>
          <a:xfrm>
            <a:off x="4688204" y="3495547"/>
            <a:ext cx="2751455" cy="981075"/>
          </a:xfrm>
          <a:prstGeom prst="rect">
            <a:avLst/>
          </a:prstGeom>
        </p:spPr>
        <p:txBody>
          <a:bodyPr vert="horz" wrap="square" lIns="0" tIns="0" rIns="0" bIns="0" rtlCol="0">
            <a:spAutoFit/>
          </a:bodyPr>
          <a:lstStyle/>
          <a:p>
            <a:pPr marL="12700">
              <a:lnSpc>
                <a:spcPts val="2625"/>
              </a:lnSpc>
              <a:tabLst>
                <a:tab pos="681990" algn="l"/>
              </a:tabLst>
            </a:pPr>
            <a:r>
              <a:rPr sz="4200" spc="-427" baseline="-37698" dirty="0">
                <a:solidFill>
                  <a:srgbClr val="FFFFFF"/>
                </a:solidFill>
                <a:latin typeface="Arial MT"/>
                <a:cs typeface="Arial MT"/>
              </a:rPr>
              <a:t>5	</a:t>
            </a:r>
            <a:r>
              <a:rPr sz="2000" dirty="0">
                <a:solidFill>
                  <a:srgbClr val="2583C5"/>
                </a:solidFill>
                <a:latin typeface="Bahnschrift"/>
                <a:cs typeface="Bahnschrift"/>
              </a:rPr>
              <a:t>Visual</a:t>
            </a:r>
            <a:r>
              <a:rPr sz="2000" spc="145" dirty="0">
                <a:solidFill>
                  <a:srgbClr val="2583C5"/>
                </a:solidFill>
                <a:latin typeface="Bahnschrift"/>
                <a:cs typeface="Bahnschrift"/>
              </a:rPr>
              <a:t> </a:t>
            </a:r>
            <a:r>
              <a:rPr sz="2000" spc="-5" dirty="0">
                <a:solidFill>
                  <a:srgbClr val="2583C5"/>
                </a:solidFill>
                <a:latin typeface="Bahnschrift"/>
                <a:cs typeface="Bahnschrift"/>
              </a:rPr>
              <a:t>analytics</a:t>
            </a:r>
            <a:endParaRPr sz="2000">
              <a:latin typeface="Bahnschrift"/>
              <a:cs typeface="Bahnschrift"/>
            </a:endParaRPr>
          </a:p>
          <a:p>
            <a:pPr marL="681990" marR="5080">
              <a:lnSpc>
                <a:spcPts val="1680"/>
              </a:lnSpc>
              <a:spcBef>
                <a:spcPts val="15"/>
              </a:spcBef>
            </a:pPr>
            <a:r>
              <a:rPr sz="1400" spc="-5" dirty="0">
                <a:latin typeface="Bahnschrift"/>
                <a:cs typeface="Bahnschrift"/>
              </a:rPr>
              <a:t>Different</a:t>
            </a:r>
            <a:r>
              <a:rPr sz="1400" dirty="0">
                <a:latin typeface="Bahnschrift"/>
                <a:cs typeface="Bahnschrift"/>
              </a:rPr>
              <a:t> visuals </a:t>
            </a:r>
            <a:r>
              <a:rPr sz="1400" spc="-5" dirty="0">
                <a:latin typeface="Bahnschrift"/>
                <a:cs typeface="Bahnschrift"/>
              </a:rPr>
              <a:t>and </a:t>
            </a:r>
            <a:r>
              <a:rPr sz="1400" dirty="0">
                <a:latin typeface="Bahnschrift"/>
                <a:cs typeface="Bahnschrift"/>
              </a:rPr>
              <a:t> summaries </a:t>
            </a:r>
            <a:r>
              <a:rPr sz="1400" spc="-5" dirty="0">
                <a:latin typeface="Bahnschrift"/>
                <a:cs typeface="Bahnschrift"/>
              </a:rPr>
              <a:t>to</a:t>
            </a:r>
            <a:r>
              <a:rPr sz="1400" dirty="0">
                <a:latin typeface="Bahnschrift"/>
                <a:cs typeface="Bahnschrift"/>
              </a:rPr>
              <a:t> </a:t>
            </a:r>
            <a:r>
              <a:rPr sz="1400" spc="-5" dirty="0">
                <a:latin typeface="Bahnschrift"/>
                <a:cs typeface="Bahnschrift"/>
              </a:rPr>
              <a:t>understand </a:t>
            </a:r>
            <a:r>
              <a:rPr sz="1400" spc="-225" dirty="0">
                <a:latin typeface="Bahnschrift"/>
                <a:cs typeface="Bahnschrift"/>
              </a:rPr>
              <a:t> </a:t>
            </a:r>
            <a:r>
              <a:rPr sz="1400" spc="-5" dirty="0">
                <a:latin typeface="Bahnschrift"/>
                <a:cs typeface="Bahnschrift"/>
              </a:rPr>
              <a:t>data</a:t>
            </a:r>
            <a:r>
              <a:rPr sz="1400" spc="130" dirty="0">
                <a:latin typeface="Bahnschrift"/>
                <a:cs typeface="Bahnschrift"/>
              </a:rPr>
              <a:t> </a:t>
            </a:r>
            <a:r>
              <a:rPr sz="1400" spc="-5" dirty="0">
                <a:latin typeface="Bahnschrift"/>
                <a:cs typeface="Bahnschrift"/>
              </a:rPr>
              <a:t>well</a:t>
            </a:r>
            <a:endParaRPr sz="1400">
              <a:latin typeface="Bahnschrift"/>
              <a:cs typeface="Bahnschrift"/>
            </a:endParaRPr>
          </a:p>
        </p:txBody>
      </p:sp>
      <p:sp>
        <p:nvSpPr>
          <p:cNvPr id="17" name="object 17"/>
          <p:cNvSpPr txBox="1"/>
          <p:nvPr/>
        </p:nvSpPr>
        <p:spPr>
          <a:xfrm>
            <a:off x="9273031" y="3492753"/>
            <a:ext cx="1733550" cy="981075"/>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2583C5"/>
                </a:solidFill>
                <a:latin typeface="Bahnschrift"/>
                <a:cs typeface="Bahnschrift"/>
              </a:rPr>
              <a:t>Key</a:t>
            </a:r>
            <a:r>
              <a:rPr sz="2000" spc="150" dirty="0">
                <a:solidFill>
                  <a:srgbClr val="2583C5"/>
                </a:solidFill>
                <a:latin typeface="Bahnschrift"/>
                <a:cs typeface="Bahnschrift"/>
              </a:rPr>
              <a:t> </a:t>
            </a:r>
            <a:r>
              <a:rPr sz="2000" spc="-5" dirty="0">
                <a:solidFill>
                  <a:srgbClr val="2583C5"/>
                </a:solidFill>
                <a:latin typeface="Bahnschrift"/>
                <a:cs typeface="Bahnschrift"/>
              </a:rPr>
              <a:t>Findings</a:t>
            </a:r>
            <a:endParaRPr sz="2000">
              <a:latin typeface="Bahnschrift"/>
              <a:cs typeface="Bahnschrift"/>
            </a:endParaRPr>
          </a:p>
          <a:p>
            <a:pPr marL="12700" marR="5080">
              <a:lnSpc>
                <a:spcPct val="100000"/>
              </a:lnSpc>
              <a:spcBef>
                <a:spcPts val="75"/>
              </a:spcBef>
            </a:pPr>
            <a:r>
              <a:rPr sz="1400" spc="-5" dirty="0">
                <a:latin typeface="Bahnschrift"/>
                <a:cs typeface="Bahnschrift"/>
              </a:rPr>
              <a:t>Insights</a:t>
            </a:r>
            <a:r>
              <a:rPr sz="1400" spc="120" dirty="0">
                <a:latin typeface="Bahnschrift"/>
                <a:cs typeface="Bahnschrift"/>
              </a:rPr>
              <a:t> </a:t>
            </a:r>
            <a:r>
              <a:rPr sz="1400" spc="-5" dirty="0">
                <a:latin typeface="Bahnschrift"/>
                <a:cs typeface="Bahnschrift"/>
              </a:rPr>
              <a:t>we</a:t>
            </a:r>
            <a:r>
              <a:rPr sz="1400" spc="114" dirty="0">
                <a:latin typeface="Bahnschrift"/>
                <a:cs typeface="Bahnschrift"/>
              </a:rPr>
              <a:t> </a:t>
            </a:r>
            <a:r>
              <a:rPr sz="1400" dirty="0">
                <a:latin typeface="Bahnschrift"/>
                <a:cs typeface="Bahnschrift"/>
              </a:rPr>
              <a:t>found</a:t>
            </a:r>
            <a:r>
              <a:rPr sz="1400" spc="100" dirty="0">
                <a:latin typeface="Bahnschrift"/>
                <a:cs typeface="Bahnschrift"/>
              </a:rPr>
              <a:t> </a:t>
            </a:r>
            <a:r>
              <a:rPr sz="1400" dirty="0">
                <a:latin typeface="Bahnschrift"/>
                <a:cs typeface="Bahnschrift"/>
              </a:rPr>
              <a:t>out </a:t>
            </a:r>
            <a:r>
              <a:rPr sz="1400" spc="-225" dirty="0">
                <a:latin typeface="Bahnschrift"/>
                <a:cs typeface="Bahnschrift"/>
              </a:rPr>
              <a:t> </a:t>
            </a:r>
            <a:r>
              <a:rPr sz="1400" spc="-5" dirty="0">
                <a:latin typeface="Bahnschrift"/>
                <a:cs typeface="Bahnschrift"/>
              </a:rPr>
              <a:t>according</a:t>
            </a:r>
            <a:r>
              <a:rPr sz="1400" dirty="0">
                <a:latin typeface="Bahnschrift"/>
                <a:cs typeface="Bahnschrift"/>
              </a:rPr>
              <a:t> </a:t>
            </a:r>
            <a:r>
              <a:rPr sz="1400" spc="-5" dirty="0">
                <a:latin typeface="Bahnschrift"/>
                <a:cs typeface="Bahnschrift"/>
              </a:rPr>
              <a:t>to</a:t>
            </a:r>
            <a:r>
              <a:rPr sz="1400" dirty="0">
                <a:latin typeface="Bahnschrift"/>
                <a:cs typeface="Bahnschrift"/>
              </a:rPr>
              <a:t> </a:t>
            </a:r>
            <a:r>
              <a:rPr sz="1400" spc="-5" dirty="0">
                <a:latin typeface="Bahnschrift"/>
                <a:cs typeface="Bahnschrift"/>
              </a:rPr>
              <a:t>various </a:t>
            </a:r>
            <a:r>
              <a:rPr sz="1400" dirty="0">
                <a:latin typeface="Bahnschrift"/>
                <a:cs typeface="Bahnschrift"/>
              </a:rPr>
              <a:t> </a:t>
            </a:r>
            <a:r>
              <a:rPr sz="1400" spc="-5" dirty="0">
                <a:latin typeface="Bahnschrift"/>
                <a:cs typeface="Bahnschrift"/>
              </a:rPr>
              <a:t>questions.</a:t>
            </a:r>
            <a:endParaRPr sz="1400">
              <a:latin typeface="Bahnschrift"/>
              <a:cs typeface="Bahnschrift"/>
            </a:endParaRPr>
          </a:p>
        </p:txBody>
      </p:sp>
      <p:sp>
        <p:nvSpPr>
          <p:cNvPr id="18" name="object 18"/>
          <p:cNvSpPr/>
          <p:nvPr/>
        </p:nvSpPr>
        <p:spPr>
          <a:xfrm>
            <a:off x="4590288" y="5286755"/>
            <a:ext cx="577850" cy="573405"/>
          </a:xfrm>
          <a:custGeom>
            <a:avLst/>
            <a:gdLst/>
            <a:ahLst/>
            <a:cxnLst/>
            <a:rect l="l" t="t" r="r" b="b"/>
            <a:pathLst>
              <a:path w="577850" h="573404">
                <a:moveTo>
                  <a:pt x="382524" y="281178"/>
                </a:moveTo>
                <a:lnTo>
                  <a:pt x="375691" y="233565"/>
                </a:lnTo>
                <a:lnTo>
                  <a:pt x="356412" y="190792"/>
                </a:lnTo>
                <a:lnTo>
                  <a:pt x="326517" y="154546"/>
                </a:lnTo>
                <a:lnTo>
                  <a:pt x="287807" y="126555"/>
                </a:lnTo>
                <a:lnTo>
                  <a:pt x="242112" y="108508"/>
                </a:lnTo>
                <a:lnTo>
                  <a:pt x="191262" y="102108"/>
                </a:lnTo>
                <a:lnTo>
                  <a:pt x="140398" y="108508"/>
                </a:lnTo>
                <a:lnTo>
                  <a:pt x="94703" y="126555"/>
                </a:lnTo>
                <a:lnTo>
                  <a:pt x="55994" y="154546"/>
                </a:lnTo>
                <a:lnTo>
                  <a:pt x="26098" y="190792"/>
                </a:lnTo>
                <a:lnTo>
                  <a:pt x="6819" y="233565"/>
                </a:lnTo>
                <a:lnTo>
                  <a:pt x="0" y="281178"/>
                </a:lnTo>
                <a:lnTo>
                  <a:pt x="6819" y="328790"/>
                </a:lnTo>
                <a:lnTo>
                  <a:pt x="26098" y="371563"/>
                </a:lnTo>
                <a:lnTo>
                  <a:pt x="56007" y="407809"/>
                </a:lnTo>
                <a:lnTo>
                  <a:pt x="94703" y="435800"/>
                </a:lnTo>
                <a:lnTo>
                  <a:pt x="140398" y="453859"/>
                </a:lnTo>
                <a:lnTo>
                  <a:pt x="191262" y="460248"/>
                </a:lnTo>
                <a:lnTo>
                  <a:pt x="242112" y="453859"/>
                </a:lnTo>
                <a:lnTo>
                  <a:pt x="287807" y="435800"/>
                </a:lnTo>
                <a:lnTo>
                  <a:pt x="326517" y="407809"/>
                </a:lnTo>
                <a:lnTo>
                  <a:pt x="356412" y="371563"/>
                </a:lnTo>
                <a:lnTo>
                  <a:pt x="375691" y="328790"/>
                </a:lnTo>
                <a:lnTo>
                  <a:pt x="382524" y="281178"/>
                </a:lnTo>
                <a:close/>
              </a:path>
              <a:path w="577850" h="573404">
                <a:moveTo>
                  <a:pt x="577557" y="286575"/>
                </a:moveTo>
                <a:lnTo>
                  <a:pt x="412496" y="39497"/>
                </a:lnTo>
                <a:lnTo>
                  <a:pt x="377012" y="10617"/>
                </a:lnTo>
                <a:lnTo>
                  <a:pt x="328676" y="0"/>
                </a:lnTo>
                <a:lnTo>
                  <a:pt x="103632" y="0"/>
                </a:lnTo>
                <a:lnTo>
                  <a:pt x="136398" y="46355"/>
                </a:lnTo>
                <a:lnTo>
                  <a:pt x="168719" y="67614"/>
                </a:lnTo>
                <a:lnTo>
                  <a:pt x="235953" y="76733"/>
                </a:lnTo>
                <a:lnTo>
                  <a:pt x="284873" y="91782"/>
                </a:lnTo>
                <a:lnTo>
                  <a:pt x="328523" y="113957"/>
                </a:lnTo>
                <a:lnTo>
                  <a:pt x="365899" y="142341"/>
                </a:lnTo>
                <a:lnTo>
                  <a:pt x="395986" y="175996"/>
                </a:lnTo>
                <a:lnTo>
                  <a:pt x="417791" y="213995"/>
                </a:lnTo>
                <a:lnTo>
                  <a:pt x="430314" y="255422"/>
                </a:lnTo>
                <a:lnTo>
                  <a:pt x="432562" y="299339"/>
                </a:lnTo>
                <a:lnTo>
                  <a:pt x="425056" y="339331"/>
                </a:lnTo>
                <a:lnTo>
                  <a:pt x="409105" y="376555"/>
                </a:lnTo>
                <a:lnTo>
                  <a:pt x="385559" y="410324"/>
                </a:lnTo>
                <a:lnTo>
                  <a:pt x="355244" y="439953"/>
                </a:lnTo>
                <a:lnTo>
                  <a:pt x="319011" y="464756"/>
                </a:lnTo>
                <a:lnTo>
                  <a:pt x="277710" y="484035"/>
                </a:lnTo>
                <a:lnTo>
                  <a:pt x="232181" y="497116"/>
                </a:lnTo>
                <a:lnTo>
                  <a:pt x="183261" y="503301"/>
                </a:lnTo>
                <a:lnTo>
                  <a:pt x="169113" y="505421"/>
                </a:lnTo>
                <a:lnTo>
                  <a:pt x="156184" y="510222"/>
                </a:lnTo>
                <a:lnTo>
                  <a:pt x="145059" y="517436"/>
                </a:lnTo>
                <a:lnTo>
                  <a:pt x="136271" y="526783"/>
                </a:lnTo>
                <a:lnTo>
                  <a:pt x="103632" y="573024"/>
                </a:lnTo>
                <a:lnTo>
                  <a:pt x="328295" y="573024"/>
                </a:lnTo>
                <a:lnTo>
                  <a:pt x="376745" y="562432"/>
                </a:lnTo>
                <a:lnTo>
                  <a:pt x="412242" y="533488"/>
                </a:lnTo>
                <a:lnTo>
                  <a:pt x="569468" y="310692"/>
                </a:lnTo>
                <a:lnTo>
                  <a:pt x="575487" y="298970"/>
                </a:lnTo>
                <a:lnTo>
                  <a:pt x="577557" y="286575"/>
                </a:lnTo>
                <a:close/>
              </a:path>
            </a:pathLst>
          </a:custGeom>
          <a:solidFill>
            <a:srgbClr val="2583C5"/>
          </a:solidFill>
        </p:spPr>
        <p:txBody>
          <a:bodyPr wrap="square" lIns="0" tIns="0" rIns="0" bIns="0" rtlCol="0"/>
          <a:lstStyle/>
          <a:p>
            <a:endParaRPr/>
          </a:p>
        </p:txBody>
      </p:sp>
      <p:sp>
        <p:nvSpPr>
          <p:cNvPr id="19" name="object 19"/>
          <p:cNvSpPr txBox="1"/>
          <p:nvPr/>
        </p:nvSpPr>
        <p:spPr>
          <a:xfrm>
            <a:off x="4688204" y="5335625"/>
            <a:ext cx="187960" cy="452120"/>
          </a:xfrm>
          <a:prstGeom prst="rect">
            <a:avLst/>
          </a:prstGeom>
        </p:spPr>
        <p:txBody>
          <a:bodyPr vert="horz" wrap="square" lIns="0" tIns="12065" rIns="0" bIns="0" rtlCol="0">
            <a:spAutoFit/>
          </a:bodyPr>
          <a:lstStyle/>
          <a:p>
            <a:pPr marL="12700">
              <a:lnSpc>
                <a:spcPct val="100000"/>
              </a:lnSpc>
              <a:spcBef>
                <a:spcPts val="95"/>
              </a:spcBef>
            </a:pPr>
            <a:r>
              <a:rPr sz="2800" spc="-285" dirty="0">
                <a:solidFill>
                  <a:srgbClr val="FFFFFF"/>
                </a:solidFill>
                <a:latin typeface="Arial MT"/>
                <a:cs typeface="Arial MT"/>
              </a:rPr>
              <a:t>7</a:t>
            </a:r>
            <a:endParaRPr sz="2800">
              <a:latin typeface="Arial MT"/>
              <a:cs typeface="Arial MT"/>
            </a:endParaRPr>
          </a:p>
        </p:txBody>
      </p:sp>
      <p:sp>
        <p:nvSpPr>
          <p:cNvPr id="20" name="object 20"/>
          <p:cNvSpPr txBox="1"/>
          <p:nvPr/>
        </p:nvSpPr>
        <p:spPr>
          <a:xfrm>
            <a:off x="5357876" y="5195392"/>
            <a:ext cx="2167890" cy="768350"/>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2583C5"/>
                </a:solidFill>
                <a:latin typeface="Bahnschrift"/>
                <a:cs typeface="Bahnschrift"/>
              </a:rPr>
              <a:t>Dashboard</a:t>
            </a:r>
            <a:r>
              <a:rPr sz="2000" spc="105" dirty="0">
                <a:solidFill>
                  <a:srgbClr val="2583C5"/>
                </a:solidFill>
                <a:latin typeface="Bahnschrift"/>
                <a:cs typeface="Bahnschrift"/>
              </a:rPr>
              <a:t> </a:t>
            </a:r>
            <a:r>
              <a:rPr sz="2000" dirty="0">
                <a:solidFill>
                  <a:srgbClr val="2583C5"/>
                </a:solidFill>
                <a:latin typeface="Bahnschrift"/>
                <a:cs typeface="Bahnschrift"/>
              </a:rPr>
              <a:t>view</a:t>
            </a:r>
            <a:endParaRPr sz="2000">
              <a:latin typeface="Bahnschrift"/>
              <a:cs typeface="Bahnschrift"/>
            </a:endParaRPr>
          </a:p>
          <a:p>
            <a:pPr marL="12700" marR="5080">
              <a:lnSpc>
                <a:spcPct val="100000"/>
              </a:lnSpc>
              <a:spcBef>
                <a:spcPts val="80"/>
              </a:spcBef>
            </a:pPr>
            <a:r>
              <a:rPr sz="1400" spc="-5" dirty="0">
                <a:latin typeface="Bahnschrift"/>
                <a:cs typeface="Bahnschrift"/>
              </a:rPr>
              <a:t>The</a:t>
            </a:r>
            <a:r>
              <a:rPr sz="1400" spc="135" dirty="0">
                <a:latin typeface="Bahnschrift"/>
                <a:cs typeface="Bahnschrift"/>
              </a:rPr>
              <a:t> </a:t>
            </a:r>
            <a:r>
              <a:rPr sz="1400" spc="-5" dirty="0">
                <a:latin typeface="Bahnschrift"/>
                <a:cs typeface="Bahnschrift"/>
              </a:rPr>
              <a:t>view</a:t>
            </a:r>
            <a:r>
              <a:rPr sz="1400" spc="110" dirty="0">
                <a:latin typeface="Bahnschrift"/>
                <a:cs typeface="Bahnschrift"/>
              </a:rPr>
              <a:t> </a:t>
            </a:r>
            <a:r>
              <a:rPr sz="1400" dirty="0">
                <a:latin typeface="Bahnschrift"/>
                <a:cs typeface="Bahnschrift"/>
              </a:rPr>
              <a:t>of</a:t>
            </a:r>
            <a:r>
              <a:rPr sz="1400" spc="125" dirty="0">
                <a:latin typeface="Bahnschrift"/>
                <a:cs typeface="Bahnschrift"/>
              </a:rPr>
              <a:t> </a:t>
            </a:r>
            <a:r>
              <a:rPr sz="1400" spc="-5" dirty="0">
                <a:latin typeface="Bahnschrift"/>
                <a:cs typeface="Bahnschrift"/>
              </a:rPr>
              <a:t>dashboard</a:t>
            </a:r>
            <a:r>
              <a:rPr sz="1400" spc="114" dirty="0">
                <a:latin typeface="Bahnschrift"/>
                <a:cs typeface="Bahnschrift"/>
              </a:rPr>
              <a:t> </a:t>
            </a:r>
            <a:r>
              <a:rPr sz="1400" spc="-5" dirty="0">
                <a:latin typeface="Bahnschrift"/>
                <a:cs typeface="Bahnschrift"/>
              </a:rPr>
              <a:t>that </a:t>
            </a:r>
            <a:r>
              <a:rPr sz="1400" spc="-225" dirty="0">
                <a:latin typeface="Bahnschrift"/>
                <a:cs typeface="Bahnschrift"/>
              </a:rPr>
              <a:t> </a:t>
            </a:r>
            <a:r>
              <a:rPr sz="1400" spc="-5" dirty="0">
                <a:latin typeface="Bahnschrift"/>
                <a:cs typeface="Bahnschrift"/>
              </a:rPr>
              <a:t>is</a:t>
            </a:r>
            <a:r>
              <a:rPr sz="1400" spc="135" dirty="0">
                <a:latin typeface="Bahnschrift"/>
                <a:cs typeface="Bahnschrift"/>
              </a:rPr>
              <a:t> </a:t>
            </a:r>
            <a:r>
              <a:rPr sz="1400" dirty="0">
                <a:latin typeface="Bahnschrift"/>
                <a:cs typeface="Bahnschrift"/>
              </a:rPr>
              <a:t>been</a:t>
            </a:r>
            <a:r>
              <a:rPr sz="1400" spc="110" dirty="0">
                <a:latin typeface="Bahnschrift"/>
                <a:cs typeface="Bahnschrift"/>
              </a:rPr>
              <a:t> </a:t>
            </a:r>
            <a:r>
              <a:rPr sz="1400" spc="-5" dirty="0">
                <a:latin typeface="Bahnschrift"/>
                <a:cs typeface="Bahnschrift"/>
              </a:rPr>
              <a:t>created</a:t>
            </a:r>
            <a:endParaRPr sz="1400">
              <a:latin typeface="Bahnschrift"/>
              <a:cs typeface="Bahnschrift"/>
            </a:endParaRPr>
          </a:p>
        </p:txBody>
      </p:sp>
      <p:sp>
        <p:nvSpPr>
          <p:cNvPr id="21" name="object 21"/>
          <p:cNvSpPr txBox="1">
            <a:spLocks noGrp="1"/>
          </p:cNvSpPr>
          <p:nvPr>
            <p:ph type="title"/>
          </p:nvPr>
        </p:nvSpPr>
        <p:spPr>
          <a:xfrm>
            <a:off x="4802885" y="325882"/>
            <a:ext cx="2240280" cy="574040"/>
          </a:xfrm>
          <a:prstGeom prst="rect">
            <a:avLst/>
          </a:prstGeom>
        </p:spPr>
        <p:txBody>
          <a:bodyPr vert="horz" wrap="square" lIns="0" tIns="12700" rIns="0" bIns="0" rtlCol="0">
            <a:spAutoFit/>
          </a:bodyPr>
          <a:lstStyle/>
          <a:p>
            <a:pPr marL="12700">
              <a:lnSpc>
                <a:spcPct val="100000"/>
              </a:lnSpc>
              <a:spcBef>
                <a:spcPts val="100"/>
              </a:spcBef>
            </a:pPr>
            <a:r>
              <a:rPr spc="-275" dirty="0"/>
              <a:t>CONTENTS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84832" y="2302764"/>
            <a:ext cx="3030220" cy="1198245"/>
          </a:xfrm>
          <a:custGeom>
            <a:avLst/>
            <a:gdLst/>
            <a:ahLst/>
            <a:cxnLst/>
            <a:rect l="l" t="t" r="r" b="b"/>
            <a:pathLst>
              <a:path w="3030220" h="1198245">
                <a:moveTo>
                  <a:pt x="3029712" y="0"/>
                </a:moveTo>
                <a:lnTo>
                  <a:pt x="0" y="0"/>
                </a:lnTo>
                <a:lnTo>
                  <a:pt x="0" y="1197864"/>
                </a:lnTo>
                <a:lnTo>
                  <a:pt x="3029712" y="1197864"/>
                </a:lnTo>
                <a:lnTo>
                  <a:pt x="3029712" y="0"/>
                </a:lnTo>
                <a:close/>
              </a:path>
            </a:pathLst>
          </a:custGeom>
          <a:solidFill>
            <a:srgbClr val="FFFFFF"/>
          </a:solidFill>
        </p:spPr>
        <p:txBody>
          <a:bodyPr wrap="square" lIns="0" tIns="0" rIns="0" bIns="0" rtlCol="0"/>
          <a:lstStyle/>
          <a:p>
            <a:endParaRPr/>
          </a:p>
        </p:txBody>
      </p:sp>
      <p:sp>
        <p:nvSpPr>
          <p:cNvPr id="3" name="object 3"/>
          <p:cNvSpPr txBox="1"/>
          <p:nvPr/>
        </p:nvSpPr>
        <p:spPr>
          <a:xfrm>
            <a:off x="2084832" y="2310383"/>
            <a:ext cx="3030220" cy="963084"/>
          </a:xfrm>
          <a:prstGeom prst="rect">
            <a:avLst/>
          </a:prstGeom>
          <a:ln w="15240">
            <a:solidFill>
              <a:srgbClr val="2583C5"/>
            </a:solidFill>
          </a:ln>
        </p:spPr>
        <p:txBody>
          <a:bodyPr vert="horz" wrap="square" lIns="0" tIns="222250" rIns="0" bIns="0" rtlCol="0">
            <a:spAutoFit/>
          </a:bodyPr>
          <a:lstStyle/>
          <a:p>
            <a:pPr marL="991869">
              <a:lnSpc>
                <a:spcPct val="100000"/>
              </a:lnSpc>
              <a:spcBef>
                <a:spcPts val="1750"/>
              </a:spcBef>
            </a:pPr>
            <a:r>
              <a:rPr lang="en-IN" sz="4800" dirty="0">
                <a:latin typeface="Bahnschrift"/>
                <a:cs typeface="Bahnschrift"/>
              </a:rPr>
              <a:t>5587</a:t>
            </a:r>
            <a:endParaRPr sz="4800" dirty="0">
              <a:latin typeface="Bahnschrift"/>
              <a:cs typeface="Bahnschrift"/>
            </a:endParaRPr>
          </a:p>
        </p:txBody>
      </p:sp>
      <p:sp>
        <p:nvSpPr>
          <p:cNvPr id="4" name="object 4"/>
          <p:cNvSpPr txBox="1"/>
          <p:nvPr/>
        </p:nvSpPr>
        <p:spPr>
          <a:xfrm>
            <a:off x="2084832" y="1723644"/>
            <a:ext cx="3030220" cy="579120"/>
          </a:xfrm>
          <a:prstGeom prst="rect">
            <a:avLst/>
          </a:prstGeom>
          <a:solidFill>
            <a:srgbClr val="2583C5"/>
          </a:solidFill>
        </p:spPr>
        <p:txBody>
          <a:bodyPr vert="horz" wrap="square" lIns="0" tIns="135890" rIns="0" bIns="0" rtlCol="0">
            <a:spAutoFit/>
          </a:bodyPr>
          <a:lstStyle/>
          <a:p>
            <a:pPr marL="345440">
              <a:lnSpc>
                <a:spcPct val="100000"/>
              </a:lnSpc>
              <a:spcBef>
                <a:spcPts val="1070"/>
              </a:spcBef>
            </a:pPr>
            <a:r>
              <a:rPr sz="2000" spc="-5" dirty="0">
                <a:solidFill>
                  <a:srgbClr val="FFFFFF"/>
                </a:solidFill>
                <a:latin typeface="Bahnschrift"/>
                <a:cs typeface="Bahnschrift"/>
              </a:rPr>
              <a:t>Total</a:t>
            </a:r>
            <a:r>
              <a:rPr sz="2000" spc="165" dirty="0">
                <a:solidFill>
                  <a:srgbClr val="FFFFFF"/>
                </a:solidFill>
                <a:latin typeface="Bahnschrift"/>
                <a:cs typeface="Bahnschrift"/>
              </a:rPr>
              <a:t> </a:t>
            </a:r>
            <a:r>
              <a:rPr sz="2000" dirty="0">
                <a:solidFill>
                  <a:srgbClr val="FFFFFF"/>
                </a:solidFill>
                <a:latin typeface="Bahnschrift"/>
                <a:cs typeface="Bahnschrift"/>
              </a:rPr>
              <a:t>number</a:t>
            </a:r>
            <a:r>
              <a:rPr sz="2000" spc="165" dirty="0">
                <a:solidFill>
                  <a:srgbClr val="FFFFFF"/>
                </a:solidFill>
                <a:latin typeface="Bahnschrift"/>
                <a:cs typeface="Bahnschrift"/>
              </a:rPr>
              <a:t> </a:t>
            </a:r>
            <a:r>
              <a:rPr sz="2000" dirty="0">
                <a:solidFill>
                  <a:srgbClr val="FFFFFF"/>
                </a:solidFill>
                <a:latin typeface="Bahnschrift"/>
                <a:cs typeface="Bahnschrift"/>
              </a:rPr>
              <a:t>of</a:t>
            </a:r>
            <a:r>
              <a:rPr sz="2000" spc="180" dirty="0">
                <a:solidFill>
                  <a:srgbClr val="FFFFFF"/>
                </a:solidFill>
                <a:latin typeface="Bahnschrift"/>
                <a:cs typeface="Bahnschrift"/>
              </a:rPr>
              <a:t> </a:t>
            </a:r>
            <a:r>
              <a:rPr sz="2000" spc="-5" dirty="0">
                <a:solidFill>
                  <a:srgbClr val="FFFFFF"/>
                </a:solidFill>
                <a:latin typeface="Bahnschrift"/>
                <a:cs typeface="Bahnschrift"/>
              </a:rPr>
              <a:t>jobs</a:t>
            </a:r>
            <a:endParaRPr sz="2000">
              <a:latin typeface="Bahnschrift"/>
              <a:cs typeface="Bahnschrift"/>
            </a:endParaRPr>
          </a:p>
        </p:txBody>
      </p:sp>
      <p:sp>
        <p:nvSpPr>
          <p:cNvPr id="5" name="object 5"/>
          <p:cNvSpPr txBox="1"/>
          <p:nvPr/>
        </p:nvSpPr>
        <p:spPr>
          <a:xfrm>
            <a:off x="4012819" y="298196"/>
            <a:ext cx="4048125" cy="574040"/>
          </a:xfrm>
          <a:prstGeom prst="rect">
            <a:avLst/>
          </a:prstGeom>
        </p:spPr>
        <p:txBody>
          <a:bodyPr vert="horz" wrap="square" lIns="0" tIns="12700" rIns="0" bIns="0" rtlCol="0">
            <a:spAutoFit/>
          </a:bodyPr>
          <a:lstStyle/>
          <a:p>
            <a:pPr marL="12700">
              <a:lnSpc>
                <a:spcPct val="100000"/>
              </a:lnSpc>
              <a:spcBef>
                <a:spcPts val="100"/>
              </a:spcBef>
            </a:pPr>
            <a:r>
              <a:rPr sz="3600" b="1" spc="-235" dirty="0">
                <a:solidFill>
                  <a:srgbClr val="FFFFFF"/>
                </a:solidFill>
                <a:latin typeface="Tahoma"/>
                <a:cs typeface="Tahoma"/>
              </a:rPr>
              <a:t>SU</a:t>
            </a:r>
            <a:r>
              <a:rPr sz="3600" b="1" spc="-300" dirty="0">
                <a:solidFill>
                  <a:srgbClr val="FFFFFF"/>
                </a:solidFill>
                <a:latin typeface="Tahoma"/>
                <a:cs typeface="Tahoma"/>
              </a:rPr>
              <a:t>M</a:t>
            </a:r>
            <a:r>
              <a:rPr sz="3600" b="1" spc="-370" dirty="0">
                <a:solidFill>
                  <a:srgbClr val="FFFFFF"/>
                </a:solidFill>
                <a:latin typeface="Tahoma"/>
                <a:cs typeface="Tahoma"/>
              </a:rPr>
              <a:t>MAR</a:t>
            </a:r>
            <a:r>
              <a:rPr sz="3600" b="1" spc="-320" dirty="0">
                <a:solidFill>
                  <a:srgbClr val="FFFFFF"/>
                </a:solidFill>
                <a:latin typeface="Tahoma"/>
                <a:cs typeface="Tahoma"/>
              </a:rPr>
              <a:t>Y</a:t>
            </a:r>
            <a:r>
              <a:rPr sz="3600" b="1" spc="-114" dirty="0">
                <a:solidFill>
                  <a:srgbClr val="FFFFFF"/>
                </a:solidFill>
                <a:latin typeface="Tahoma"/>
                <a:cs typeface="Tahoma"/>
              </a:rPr>
              <a:t> </a:t>
            </a:r>
            <a:r>
              <a:rPr sz="3600" b="1" spc="-265" dirty="0">
                <a:solidFill>
                  <a:srgbClr val="FFFFFF"/>
                </a:solidFill>
                <a:latin typeface="Tahoma"/>
                <a:cs typeface="Tahoma"/>
              </a:rPr>
              <a:t>OF</a:t>
            </a:r>
            <a:r>
              <a:rPr sz="3600" b="1" spc="-100" dirty="0">
                <a:solidFill>
                  <a:srgbClr val="FFFFFF"/>
                </a:solidFill>
                <a:latin typeface="Tahoma"/>
                <a:cs typeface="Tahoma"/>
              </a:rPr>
              <a:t> </a:t>
            </a:r>
            <a:r>
              <a:rPr sz="3600" b="1" spc="-285" dirty="0">
                <a:solidFill>
                  <a:srgbClr val="FFFFFF"/>
                </a:solidFill>
                <a:latin typeface="Tahoma"/>
                <a:cs typeface="Tahoma"/>
              </a:rPr>
              <a:t>DATA</a:t>
            </a:r>
            <a:endParaRPr sz="3600">
              <a:latin typeface="Tahoma"/>
              <a:cs typeface="Tahoma"/>
            </a:endParaRPr>
          </a:p>
        </p:txBody>
      </p:sp>
      <p:sp>
        <p:nvSpPr>
          <p:cNvPr id="6" name="object 6"/>
          <p:cNvSpPr/>
          <p:nvPr/>
        </p:nvSpPr>
        <p:spPr>
          <a:xfrm>
            <a:off x="6902195" y="2302764"/>
            <a:ext cx="3030220" cy="1198245"/>
          </a:xfrm>
          <a:custGeom>
            <a:avLst/>
            <a:gdLst/>
            <a:ahLst/>
            <a:cxnLst/>
            <a:rect l="l" t="t" r="r" b="b"/>
            <a:pathLst>
              <a:path w="3030220" h="1198245">
                <a:moveTo>
                  <a:pt x="3029711" y="0"/>
                </a:moveTo>
                <a:lnTo>
                  <a:pt x="0" y="0"/>
                </a:lnTo>
                <a:lnTo>
                  <a:pt x="0" y="1197864"/>
                </a:lnTo>
                <a:lnTo>
                  <a:pt x="3029711" y="1197864"/>
                </a:lnTo>
                <a:lnTo>
                  <a:pt x="3029711" y="0"/>
                </a:lnTo>
                <a:close/>
              </a:path>
            </a:pathLst>
          </a:custGeom>
          <a:solidFill>
            <a:srgbClr val="FFFFFF"/>
          </a:solidFill>
        </p:spPr>
        <p:txBody>
          <a:bodyPr wrap="square" lIns="0" tIns="0" rIns="0" bIns="0" rtlCol="0"/>
          <a:lstStyle/>
          <a:p>
            <a:endParaRPr/>
          </a:p>
        </p:txBody>
      </p:sp>
      <p:sp>
        <p:nvSpPr>
          <p:cNvPr id="7" name="object 7"/>
          <p:cNvSpPr txBox="1"/>
          <p:nvPr/>
        </p:nvSpPr>
        <p:spPr>
          <a:xfrm>
            <a:off x="6902195" y="2310383"/>
            <a:ext cx="3030220" cy="963084"/>
          </a:xfrm>
          <a:prstGeom prst="rect">
            <a:avLst/>
          </a:prstGeom>
          <a:ln w="15240">
            <a:solidFill>
              <a:srgbClr val="2583C5"/>
            </a:solidFill>
          </a:ln>
        </p:spPr>
        <p:txBody>
          <a:bodyPr vert="horz" wrap="square" lIns="0" tIns="222250" rIns="0" bIns="0" rtlCol="0">
            <a:spAutoFit/>
          </a:bodyPr>
          <a:lstStyle/>
          <a:p>
            <a:pPr marL="936625">
              <a:lnSpc>
                <a:spcPct val="100000"/>
              </a:lnSpc>
              <a:spcBef>
                <a:spcPts val="1750"/>
              </a:spcBef>
            </a:pPr>
            <a:r>
              <a:rPr lang="en-IN" sz="4800" dirty="0">
                <a:latin typeface="Bahnschrift"/>
                <a:cs typeface="Bahnschrift"/>
              </a:rPr>
              <a:t>2321</a:t>
            </a:r>
            <a:endParaRPr sz="4800" dirty="0">
              <a:latin typeface="Bahnschrift"/>
              <a:cs typeface="Bahnschrift"/>
            </a:endParaRPr>
          </a:p>
        </p:txBody>
      </p:sp>
      <p:sp>
        <p:nvSpPr>
          <p:cNvPr id="8" name="object 8"/>
          <p:cNvSpPr txBox="1"/>
          <p:nvPr/>
        </p:nvSpPr>
        <p:spPr>
          <a:xfrm>
            <a:off x="6902195" y="1723644"/>
            <a:ext cx="3030220" cy="579120"/>
          </a:xfrm>
          <a:prstGeom prst="rect">
            <a:avLst/>
          </a:prstGeom>
          <a:solidFill>
            <a:srgbClr val="2583C5"/>
          </a:solidFill>
        </p:spPr>
        <p:txBody>
          <a:bodyPr vert="horz" wrap="square" lIns="0" tIns="135890" rIns="0" bIns="0" rtlCol="0">
            <a:spAutoFit/>
          </a:bodyPr>
          <a:lstStyle/>
          <a:p>
            <a:pPr marL="588645">
              <a:lnSpc>
                <a:spcPct val="100000"/>
              </a:lnSpc>
              <a:spcBef>
                <a:spcPts val="1070"/>
              </a:spcBef>
            </a:pPr>
            <a:r>
              <a:rPr sz="2000" spc="-5" dirty="0">
                <a:solidFill>
                  <a:srgbClr val="FFFFFF"/>
                </a:solidFill>
                <a:latin typeface="Bahnschrift"/>
                <a:cs typeface="Bahnschrift"/>
              </a:rPr>
              <a:t>Total</a:t>
            </a:r>
            <a:r>
              <a:rPr sz="2000" spc="145" dirty="0">
                <a:solidFill>
                  <a:srgbClr val="FFFFFF"/>
                </a:solidFill>
                <a:latin typeface="Bahnschrift"/>
                <a:cs typeface="Bahnschrift"/>
              </a:rPr>
              <a:t> </a:t>
            </a:r>
            <a:r>
              <a:rPr sz="2000" spc="-5" dirty="0">
                <a:solidFill>
                  <a:srgbClr val="FFFFFF"/>
                </a:solidFill>
                <a:latin typeface="Bahnschrift"/>
                <a:cs typeface="Bahnschrift"/>
              </a:rPr>
              <a:t>companies</a:t>
            </a:r>
            <a:endParaRPr sz="2000">
              <a:latin typeface="Bahnschrift"/>
              <a:cs typeface="Bahnschrift"/>
            </a:endParaRPr>
          </a:p>
        </p:txBody>
      </p:sp>
      <p:sp>
        <p:nvSpPr>
          <p:cNvPr id="9" name="object 9"/>
          <p:cNvSpPr/>
          <p:nvPr/>
        </p:nvSpPr>
        <p:spPr>
          <a:xfrm>
            <a:off x="4489703" y="4657344"/>
            <a:ext cx="3028315" cy="1198245"/>
          </a:xfrm>
          <a:custGeom>
            <a:avLst/>
            <a:gdLst/>
            <a:ahLst/>
            <a:cxnLst/>
            <a:rect l="l" t="t" r="r" b="b"/>
            <a:pathLst>
              <a:path w="3028315" h="1198245">
                <a:moveTo>
                  <a:pt x="3028188" y="0"/>
                </a:moveTo>
                <a:lnTo>
                  <a:pt x="0" y="0"/>
                </a:lnTo>
                <a:lnTo>
                  <a:pt x="0" y="1197863"/>
                </a:lnTo>
                <a:lnTo>
                  <a:pt x="3028188" y="1197863"/>
                </a:lnTo>
                <a:lnTo>
                  <a:pt x="3028188" y="0"/>
                </a:lnTo>
                <a:close/>
              </a:path>
            </a:pathLst>
          </a:custGeom>
          <a:solidFill>
            <a:srgbClr val="FFFFFF"/>
          </a:solidFill>
        </p:spPr>
        <p:txBody>
          <a:bodyPr wrap="square" lIns="0" tIns="0" rIns="0" bIns="0" rtlCol="0"/>
          <a:lstStyle/>
          <a:p>
            <a:endParaRPr/>
          </a:p>
        </p:txBody>
      </p:sp>
      <p:sp>
        <p:nvSpPr>
          <p:cNvPr id="10" name="object 10"/>
          <p:cNvSpPr txBox="1"/>
          <p:nvPr/>
        </p:nvSpPr>
        <p:spPr>
          <a:xfrm>
            <a:off x="4489703" y="4664964"/>
            <a:ext cx="3028315" cy="965007"/>
          </a:xfrm>
          <a:prstGeom prst="rect">
            <a:avLst/>
          </a:prstGeom>
          <a:ln w="15240">
            <a:solidFill>
              <a:srgbClr val="2583C5"/>
            </a:solidFill>
          </a:ln>
        </p:spPr>
        <p:txBody>
          <a:bodyPr vert="horz" wrap="square" lIns="0" tIns="224154" rIns="0" bIns="0" rtlCol="0">
            <a:spAutoFit/>
          </a:bodyPr>
          <a:lstStyle/>
          <a:p>
            <a:pPr marL="635" algn="ctr">
              <a:lnSpc>
                <a:spcPct val="100000"/>
              </a:lnSpc>
              <a:spcBef>
                <a:spcPts val="1764"/>
              </a:spcBef>
            </a:pPr>
            <a:r>
              <a:rPr lang="en-IN" sz="4800" spc="5" dirty="0">
                <a:latin typeface="Bahnschrift"/>
                <a:cs typeface="Bahnschrift"/>
              </a:rPr>
              <a:t>103</a:t>
            </a:r>
            <a:endParaRPr sz="4800" dirty="0">
              <a:latin typeface="Bahnschrift"/>
              <a:cs typeface="Bahnschrift"/>
            </a:endParaRPr>
          </a:p>
        </p:txBody>
      </p:sp>
      <p:sp>
        <p:nvSpPr>
          <p:cNvPr id="11" name="object 11"/>
          <p:cNvSpPr/>
          <p:nvPr/>
        </p:nvSpPr>
        <p:spPr>
          <a:xfrm>
            <a:off x="4489703" y="4079747"/>
            <a:ext cx="3028315" cy="577850"/>
          </a:xfrm>
          <a:custGeom>
            <a:avLst/>
            <a:gdLst/>
            <a:ahLst/>
            <a:cxnLst/>
            <a:rect l="l" t="t" r="r" b="b"/>
            <a:pathLst>
              <a:path w="3028315" h="577850">
                <a:moveTo>
                  <a:pt x="3028188" y="0"/>
                </a:moveTo>
                <a:lnTo>
                  <a:pt x="0" y="0"/>
                </a:lnTo>
                <a:lnTo>
                  <a:pt x="0" y="577595"/>
                </a:lnTo>
                <a:lnTo>
                  <a:pt x="3028188" y="577595"/>
                </a:lnTo>
                <a:lnTo>
                  <a:pt x="3028188" y="0"/>
                </a:lnTo>
                <a:close/>
              </a:path>
            </a:pathLst>
          </a:custGeom>
          <a:solidFill>
            <a:srgbClr val="2583C5"/>
          </a:solidFill>
        </p:spPr>
        <p:txBody>
          <a:bodyPr wrap="square" lIns="0" tIns="0" rIns="0" bIns="0" rtlCol="0"/>
          <a:lstStyle/>
          <a:p>
            <a:endParaRPr/>
          </a:p>
        </p:txBody>
      </p:sp>
      <p:sp>
        <p:nvSpPr>
          <p:cNvPr id="12" name="object 12"/>
          <p:cNvSpPr txBox="1"/>
          <p:nvPr/>
        </p:nvSpPr>
        <p:spPr>
          <a:xfrm>
            <a:off x="4489703" y="4202684"/>
            <a:ext cx="3028315" cy="330835"/>
          </a:xfrm>
          <a:prstGeom prst="rect">
            <a:avLst/>
          </a:prstGeom>
        </p:spPr>
        <p:txBody>
          <a:bodyPr vert="horz" wrap="square" lIns="0" tIns="12700" rIns="0" bIns="0" rtlCol="0">
            <a:spAutoFit/>
          </a:bodyPr>
          <a:lstStyle/>
          <a:p>
            <a:pPr marL="739140">
              <a:lnSpc>
                <a:spcPct val="100000"/>
              </a:lnSpc>
              <a:spcBef>
                <a:spcPts val="100"/>
              </a:spcBef>
            </a:pPr>
            <a:r>
              <a:rPr sz="2000" spc="-5" dirty="0">
                <a:solidFill>
                  <a:srgbClr val="FFFFFF"/>
                </a:solidFill>
                <a:latin typeface="Bahnschrift"/>
                <a:cs typeface="Bahnschrift"/>
              </a:rPr>
              <a:t>Total</a:t>
            </a:r>
            <a:r>
              <a:rPr sz="2000" spc="140" dirty="0">
                <a:solidFill>
                  <a:srgbClr val="FFFFFF"/>
                </a:solidFill>
                <a:latin typeface="Bahnschrift"/>
                <a:cs typeface="Bahnschrift"/>
              </a:rPr>
              <a:t> </a:t>
            </a:r>
            <a:r>
              <a:rPr sz="2000" dirty="0">
                <a:solidFill>
                  <a:srgbClr val="FFFFFF"/>
                </a:solidFill>
                <a:latin typeface="Bahnschrift"/>
                <a:cs typeface="Bahnschrift"/>
              </a:rPr>
              <a:t>industry</a:t>
            </a:r>
            <a:endParaRPr sz="2000">
              <a:latin typeface="Bahnschrift"/>
              <a:cs typeface="Bahnschrift"/>
            </a:endParaRPr>
          </a:p>
        </p:txBody>
      </p:sp>
      <p:sp>
        <p:nvSpPr>
          <p:cNvPr id="13" name="object 13"/>
          <p:cNvSpPr txBox="1"/>
          <p:nvPr/>
        </p:nvSpPr>
        <p:spPr>
          <a:xfrm>
            <a:off x="1843532" y="6399682"/>
            <a:ext cx="831469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7E7E7E"/>
                </a:solidFill>
                <a:latin typeface="Bahnschrift"/>
                <a:cs typeface="Bahnschrift"/>
              </a:rPr>
              <a:t>There</a:t>
            </a:r>
            <a:r>
              <a:rPr sz="1200" spc="105" dirty="0">
                <a:solidFill>
                  <a:srgbClr val="7E7E7E"/>
                </a:solidFill>
                <a:latin typeface="Bahnschrift"/>
                <a:cs typeface="Bahnschrift"/>
              </a:rPr>
              <a:t> </a:t>
            </a:r>
            <a:r>
              <a:rPr sz="1200" spc="-5" dirty="0">
                <a:solidFill>
                  <a:srgbClr val="7E7E7E"/>
                </a:solidFill>
                <a:latin typeface="Bahnschrift"/>
                <a:cs typeface="Bahnschrift"/>
              </a:rPr>
              <a:t>are</a:t>
            </a:r>
            <a:r>
              <a:rPr sz="1200" spc="120" dirty="0">
                <a:solidFill>
                  <a:srgbClr val="7E7E7E"/>
                </a:solidFill>
                <a:latin typeface="Bahnschrift"/>
                <a:cs typeface="Bahnschrift"/>
              </a:rPr>
              <a:t> </a:t>
            </a:r>
            <a:r>
              <a:rPr sz="1200" spc="-5" dirty="0">
                <a:solidFill>
                  <a:srgbClr val="7E7E7E"/>
                </a:solidFill>
                <a:latin typeface="Bahnschrift"/>
                <a:cs typeface="Bahnschrift"/>
              </a:rPr>
              <a:t>different</a:t>
            </a:r>
            <a:r>
              <a:rPr sz="1200" spc="80" dirty="0">
                <a:solidFill>
                  <a:srgbClr val="7E7E7E"/>
                </a:solidFill>
                <a:latin typeface="Bahnschrift"/>
                <a:cs typeface="Bahnschrift"/>
              </a:rPr>
              <a:t> </a:t>
            </a:r>
            <a:r>
              <a:rPr sz="1200" spc="-5" dirty="0">
                <a:solidFill>
                  <a:srgbClr val="7E7E7E"/>
                </a:solidFill>
                <a:latin typeface="Bahnschrift"/>
                <a:cs typeface="Bahnschrift"/>
              </a:rPr>
              <a:t>jobs</a:t>
            </a:r>
            <a:r>
              <a:rPr sz="1200" spc="140" dirty="0">
                <a:solidFill>
                  <a:srgbClr val="7E7E7E"/>
                </a:solidFill>
                <a:latin typeface="Bahnschrift"/>
                <a:cs typeface="Bahnschrift"/>
              </a:rPr>
              <a:t> </a:t>
            </a:r>
            <a:r>
              <a:rPr sz="1200" spc="-5" dirty="0">
                <a:solidFill>
                  <a:srgbClr val="7E7E7E"/>
                </a:solidFill>
                <a:latin typeface="Bahnschrift"/>
                <a:cs typeface="Bahnschrift"/>
              </a:rPr>
              <a:t>available</a:t>
            </a:r>
            <a:r>
              <a:rPr sz="1200" spc="125" dirty="0">
                <a:solidFill>
                  <a:srgbClr val="7E7E7E"/>
                </a:solidFill>
                <a:latin typeface="Bahnschrift"/>
                <a:cs typeface="Bahnschrift"/>
              </a:rPr>
              <a:t> </a:t>
            </a:r>
            <a:r>
              <a:rPr sz="1200" spc="-5" dirty="0">
                <a:solidFill>
                  <a:srgbClr val="7E7E7E"/>
                </a:solidFill>
                <a:latin typeface="Bahnschrift"/>
                <a:cs typeface="Bahnschrift"/>
              </a:rPr>
              <a:t>and</a:t>
            </a:r>
            <a:r>
              <a:rPr sz="1200" spc="140" dirty="0">
                <a:solidFill>
                  <a:srgbClr val="7E7E7E"/>
                </a:solidFill>
                <a:latin typeface="Bahnschrift"/>
                <a:cs typeface="Bahnschrift"/>
              </a:rPr>
              <a:t> </a:t>
            </a:r>
            <a:r>
              <a:rPr sz="1200" spc="-5" dirty="0">
                <a:solidFill>
                  <a:srgbClr val="7E7E7E"/>
                </a:solidFill>
                <a:latin typeface="Bahnschrift"/>
                <a:cs typeface="Bahnschrift"/>
              </a:rPr>
              <a:t>various</a:t>
            </a:r>
            <a:r>
              <a:rPr sz="1200" spc="114" dirty="0">
                <a:solidFill>
                  <a:srgbClr val="7E7E7E"/>
                </a:solidFill>
                <a:latin typeface="Bahnschrift"/>
                <a:cs typeface="Bahnschrift"/>
              </a:rPr>
              <a:t> </a:t>
            </a:r>
            <a:r>
              <a:rPr sz="1200" spc="-5" dirty="0">
                <a:solidFill>
                  <a:srgbClr val="7E7E7E"/>
                </a:solidFill>
                <a:latin typeface="Bahnschrift"/>
                <a:cs typeface="Bahnschrift"/>
              </a:rPr>
              <a:t>companies</a:t>
            </a:r>
            <a:r>
              <a:rPr sz="1200" spc="125" dirty="0">
                <a:solidFill>
                  <a:srgbClr val="7E7E7E"/>
                </a:solidFill>
                <a:latin typeface="Bahnschrift"/>
                <a:cs typeface="Bahnschrift"/>
              </a:rPr>
              <a:t> </a:t>
            </a:r>
            <a:r>
              <a:rPr sz="1200" spc="-5" dirty="0">
                <a:solidFill>
                  <a:srgbClr val="7E7E7E"/>
                </a:solidFill>
                <a:latin typeface="Bahnschrift"/>
                <a:cs typeface="Bahnschrift"/>
              </a:rPr>
              <a:t>and</a:t>
            </a:r>
            <a:r>
              <a:rPr sz="1200" spc="125" dirty="0">
                <a:solidFill>
                  <a:srgbClr val="7E7E7E"/>
                </a:solidFill>
                <a:latin typeface="Bahnschrift"/>
                <a:cs typeface="Bahnschrift"/>
              </a:rPr>
              <a:t> </a:t>
            </a:r>
            <a:r>
              <a:rPr sz="1200" dirty="0">
                <a:solidFill>
                  <a:srgbClr val="7E7E7E"/>
                </a:solidFill>
                <a:latin typeface="Bahnschrift"/>
                <a:cs typeface="Bahnschrift"/>
              </a:rPr>
              <a:t>industries.</a:t>
            </a:r>
            <a:r>
              <a:rPr sz="1200" spc="100" dirty="0">
                <a:solidFill>
                  <a:srgbClr val="7E7E7E"/>
                </a:solidFill>
                <a:latin typeface="Bahnschrift"/>
                <a:cs typeface="Bahnschrift"/>
              </a:rPr>
              <a:t> </a:t>
            </a:r>
            <a:r>
              <a:rPr sz="1200" spc="-5" dirty="0">
                <a:solidFill>
                  <a:srgbClr val="7E7E7E"/>
                </a:solidFill>
                <a:latin typeface="Bahnschrift"/>
                <a:cs typeface="Bahnschrift"/>
              </a:rPr>
              <a:t>The</a:t>
            </a:r>
            <a:r>
              <a:rPr sz="1200" spc="130" dirty="0">
                <a:solidFill>
                  <a:srgbClr val="7E7E7E"/>
                </a:solidFill>
                <a:latin typeface="Bahnschrift"/>
                <a:cs typeface="Bahnschrift"/>
              </a:rPr>
              <a:t> </a:t>
            </a:r>
            <a:r>
              <a:rPr sz="1200" spc="-5" dirty="0">
                <a:solidFill>
                  <a:srgbClr val="7E7E7E"/>
                </a:solidFill>
                <a:latin typeface="Bahnschrift"/>
                <a:cs typeface="Bahnschrift"/>
              </a:rPr>
              <a:t>summary</a:t>
            </a:r>
            <a:r>
              <a:rPr sz="1200" spc="85" dirty="0">
                <a:solidFill>
                  <a:srgbClr val="7E7E7E"/>
                </a:solidFill>
                <a:latin typeface="Bahnschrift"/>
                <a:cs typeface="Bahnschrift"/>
              </a:rPr>
              <a:t> </a:t>
            </a:r>
            <a:r>
              <a:rPr sz="1200" spc="-5" dirty="0">
                <a:solidFill>
                  <a:srgbClr val="7E7E7E"/>
                </a:solidFill>
                <a:latin typeface="Bahnschrift"/>
                <a:cs typeface="Bahnschrift"/>
              </a:rPr>
              <a:t>below</a:t>
            </a:r>
            <a:r>
              <a:rPr sz="1200" spc="120" dirty="0">
                <a:solidFill>
                  <a:srgbClr val="7E7E7E"/>
                </a:solidFill>
                <a:latin typeface="Bahnschrift"/>
                <a:cs typeface="Bahnschrift"/>
              </a:rPr>
              <a:t> </a:t>
            </a:r>
            <a:r>
              <a:rPr sz="1200" spc="-5" dirty="0">
                <a:solidFill>
                  <a:srgbClr val="7E7E7E"/>
                </a:solidFill>
                <a:latin typeface="Bahnschrift"/>
                <a:cs typeface="Bahnschrift"/>
              </a:rPr>
              <a:t>shows</a:t>
            </a:r>
            <a:r>
              <a:rPr sz="1200" spc="140" dirty="0">
                <a:solidFill>
                  <a:srgbClr val="7E7E7E"/>
                </a:solidFill>
                <a:latin typeface="Bahnschrift"/>
                <a:cs typeface="Bahnschrift"/>
              </a:rPr>
              <a:t> </a:t>
            </a:r>
            <a:r>
              <a:rPr sz="1200" dirty="0">
                <a:solidFill>
                  <a:srgbClr val="7E7E7E"/>
                </a:solidFill>
                <a:latin typeface="Bahnschrift"/>
                <a:cs typeface="Bahnschrift"/>
              </a:rPr>
              <a:t>the</a:t>
            </a:r>
            <a:r>
              <a:rPr sz="1200" spc="114" dirty="0">
                <a:solidFill>
                  <a:srgbClr val="7E7E7E"/>
                </a:solidFill>
                <a:latin typeface="Bahnschrift"/>
                <a:cs typeface="Bahnschrift"/>
              </a:rPr>
              <a:t> </a:t>
            </a:r>
            <a:r>
              <a:rPr sz="1200" spc="-5" dirty="0">
                <a:solidFill>
                  <a:srgbClr val="7E7E7E"/>
                </a:solidFill>
                <a:latin typeface="Bahnschrift"/>
                <a:cs typeface="Bahnschrift"/>
              </a:rPr>
              <a:t>Total</a:t>
            </a:r>
            <a:r>
              <a:rPr sz="1200" spc="125" dirty="0">
                <a:solidFill>
                  <a:srgbClr val="7E7E7E"/>
                </a:solidFill>
                <a:latin typeface="Bahnschrift"/>
                <a:cs typeface="Bahnschrift"/>
              </a:rPr>
              <a:t> </a:t>
            </a:r>
            <a:r>
              <a:rPr sz="1200" spc="-5" dirty="0">
                <a:solidFill>
                  <a:srgbClr val="7E7E7E"/>
                </a:solidFill>
                <a:latin typeface="Bahnschrift"/>
                <a:cs typeface="Bahnschrift"/>
              </a:rPr>
              <a:t>summaries.</a:t>
            </a:r>
            <a:endParaRPr sz="1200">
              <a:latin typeface="Bahnschrift"/>
              <a:cs typeface="Bahnschrif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84832" y="2302764"/>
            <a:ext cx="3030220" cy="1198245"/>
          </a:xfrm>
          <a:custGeom>
            <a:avLst/>
            <a:gdLst/>
            <a:ahLst/>
            <a:cxnLst/>
            <a:rect l="l" t="t" r="r" b="b"/>
            <a:pathLst>
              <a:path w="3030220" h="1198245">
                <a:moveTo>
                  <a:pt x="3029712" y="0"/>
                </a:moveTo>
                <a:lnTo>
                  <a:pt x="0" y="0"/>
                </a:lnTo>
                <a:lnTo>
                  <a:pt x="0" y="1197864"/>
                </a:lnTo>
                <a:lnTo>
                  <a:pt x="3029712" y="1197864"/>
                </a:lnTo>
                <a:lnTo>
                  <a:pt x="3029712" y="0"/>
                </a:lnTo>
                <a:close/>
              </a:path>
            </a:pathLst>
          </a:custGeom>
          <a:solidFill>
            <a:srgbClr val="FFFFFF"/>
          </a:solidFill>
        </p:spPr>
        <p:txBody>
          <a:bodyPr wrap="square" lIns="0" tIns="0" rIns="0" bIns="0" rtlCol="0"/>
          <a:lstStyle/>
          <a:p>
            <a:endParaRPr/>
          </a:p>
        </p:txBody>
      </p:sp>
      <p:sp>
        <p:nvSpPr>
          <p:cNvPr id="3" name="object 3"/>
          <p:cNvSpPr txBox="1"/>
          <p:nvPr/>
        </p:nvSpPr>
        <p:spPr>
          <a:xfrm>
            <a:off x="2084832" y="2310383"/>
            <a:ext cx="3030220" cy="963084"/>
          </a:xfrm>
          <a:prstGeom prst="rect">
            <a:avLst/>
          </a:prstGeom>
          <a:ln w="15240">
            <a:solidFill>
              <a:srgbClr val="2583C5"/>
            </a:solidFill>
          </a:ln>
        </p:spPr>
        <p:txBody>
          <a:bodyPr vert="horz" wrap="square" lIns="0" tIns="222250" rIns="0" bIns="0" rtlCol="0">
            <a:spAutoFit/>
          </a:bodyPr>
          <a:lstStyle/>
          <a:p>
            <a:pPr algn="ctr">
              <a:lnSpc>
                <a:spcPct val="100000"/>
              </a:lnSpc>
              <a:spcBef>
                <a:spcPts val="1750"/>
              </a:spcBef>
            </a:pPr>
            <a:r>
              <a:rPr lang="en-IN" sz="4800" dirty="0">
                <a:latin typeface="Bahnschrift"/>
                <a:cs typeface="Bahnschrift"/>
              </a:rPr>
              <a:t>7</a:t>
            </a:r>
            <a:endParaRPr sz="4800" dirty="0">
              <a:latin typeface="Bahnschrift"/>
              <a:cs typeface="Bahnschrift"/>
            </a:endParaRPr>
          </a:p>
        </p:txBody>
      </p:sp>
      <p:sp>
        <p:nvSpPr>
          <p:cNvPr id="4" name="object 4"/>
          <p:cNvSpPr txBox="1"/>
          <p:nvPr/>
        </p:nvSpPr>
        <p:spPr>
          <a:xfrm>
            <a:off x="2084832" y="1723644"/>
            <a:ext cx="3030220" cy="579120"/>
          </a:xfrm>
          <a:prstGeom prst="rect">
            <a:avLst/>
          </a:prstGeom>
          <a:solidFill>
            <a:srgbClr val="2583C5"/>
          </a:solidFill>
        </p:spPr>
        <p:txBody>
          <a:bodyPr vert="horz" wrap="square" lIns="0" tIns="135890" rIns="0" bIns="0" rtlCol="0">
            <a:spAutoFit/>
          </a:bodyPr>
          <a:lstStyle/>
          <a:p>
            <a:pPr marL="469265">
              <a:lnSpc>
                <a:spcPct val="100000"/>
              </a:lnSpc>
              <a:spcBef>
                <a:spcPts val="1070"/>
              </a:spcBef>
            </a:pPr>
            <a:r>
              <a:rPr sz="2000" spc="-5" dirty="0">
                <a:solidFill>
                  <a:srgbClr val="FFFFFF"/>
                </a:solidFill>
                <a:latin typeface="Bahnschrift"/>
                <a:cs typeface="Bahnschrift"/>
              </a:rPr>
              <a:t>Total</a:t>
            </a:r>
            <a:r>
              <a:rPr sz="2000" spc="155" dirty="0">
                <a:solidFill>
                  <a:srgbClr val="FFFFFF"/>
                </a:solidFill>
                <a:latin typeface="Bahnschrift"/>
                <a:cs typeface="Bahnschrift"/>
              </a:rPr>
              <a:t> </a:t>
            </a:r>
            <a:r>
              <a:rPr sz="2000" dirty="0">
                <a:solidFill>
                  <a:srgbClr val="FFFFFF"/>
                </a:solidFill>
                <a:latin typeface="Bahnschrift"/>
                <a:cs typeface="Bahnschrift"/>
              </a:rPr>
              <a:t>Career</a:t>
            </a:r>
            <a:r>
              <a:rPr sz="2000" spc="160" dirty="0">
                <a:solidFill>
                  <a:srgbClr val="FFFFFF"/>
                </a:solidFill>
                <a:latin typeface="Bahnschrift"/>
                <a:cs typeface="Bahnschrift"/>
              </a:rPr>
              <a:t> </a:t>
            </a:r>
            <a:r>
              <a:rPr sz="2000" dirty="0">
                <a:solidFill>
                  <a:srgbClr val="FFFFFF"/>
                </a:solidFill>
                <a:latin typeface="Bahnschrift"/>
                <a:cs typeface="Bahnschrift"/>
              </a:rPr>
              <a:t>Level</a:t>
            </a:r>
            <a:endParaRPr sz="2000">
              <a:latin typeface="Bahnschrift"/>
              <a:cs typeface="Bahnschrift"/>
            </a:endParaRPr>
          </a:p>
        </p:txBody>
      </p:sp>
      <p:sp>
        <p:nvSpPr>
          <p:cNvPr id="6" name="object 6"/>
          <p:cNvSpPr txBox="1"/>
          <p:nvPr/>
        </p:nvSpPr>
        <p:spPr>
          <a:xfrm>
            <a:off x="7492996" y="2310383"/>
            <a:ext cx="3607815" cy="963084"/>
          </a:xfrm>
          <a:prstGeom prst="rect">
            <a:avLst/>
          </a:prstGeom>
          <a:ln w="15240">
            <a:solidFill>
              <a:srgbClr val="2583C5"/>
            </a:solidFill>
          </a:ln>
        </p:spPr>
        <p:txBody>
          <a:bodyPr vert="horz" wrap="square" lIns="0" tIns="222250" rIns="0" bIns="0" rtlCol="0">
            <a:spAutoFit/>
          </a:bodyPr>
          <a:lstStyle/>
          <a:p>
            <a:pPr marL="1270" algn="ctr">
              <a:lnSpc>
                <a:spcPct val="100000"/>
              </a:lnSpc>
              <a:spcBef>
                <a:spcPts val="1750"/>
              </a:spcBef>
            </a:pPr>
            <a:r>
              <a:rPr lang="en-IN" sz="4800" dirty="0">
                <a:latin typeface="Bahnschrift"/>
                <a:cs typeface="Bahnschrift"/>
              </a:rPr>
              <a:t>7</a:t>
            </a:r>
            <a:endParaRPr sz="4800" dirty="0">
              <a:latin typeface="Bahnschrift"/>
              <a:cs typeface="Bahnschrift"/>
            </a:endParaRPr>
          </a:p>
        </p:txBody>
      </p:sp>
      <p:sp>
        <p:nvSpPr>
          <p:cNvPr id="7" name="object 7"/>
          <p:cNvSpPr txBox="1"/>
          <p:nvPr/>
        </p:nvSpPr>
        <p:spPr>
          <a:xfrm>
            <a:off x="7492997" y="1861579"/>
            <a:ext cx="3607815" cy="444994"/>
          </a:xfrm>
          <a:prstGeom prst="rect">
            <a:avLst/>
          </a:prstGeom>
          <a:solidFill>
            <a:srgbClr val="2583C5"/>
          </a:solidFill>
        </p:spPr>
        <p:txBody>
          <a:bodyPr vert="horz" wrap="square" lIns="0" tIns="135890" rIns="0" bIns="0" rtlCol="0">
            <a:spAutoFit/>
          </a:bodyPr>
          <a:lstStyle/>
          <a:p>
            <a:pPr marL="419734">
              <a:lnSpc>
                <a:spcPct val="100000"/>
              </a:lnSpc>
              <a:spcBef>
                <a:spcPts val="1070"/>
              </a:spcBef>
            </a:pPr>
            <a:r>
              <a:rPr lang="en-IN" sz="2000" spc="-5" dirty="0">
                <a:solidFill>
                  <a:srgbClr val="FFFFFF"/>
                </a:solidFill>
                <a:latin typeface="Bahnschrift"/>
                <a:cs typeface="Bahnschrift"/>
              </a:rPr>
              <a:t>Total</a:t>
            </a:r>
            <a:r>
              <a:rPr sz="2000" spc="160" dirty="0">
                <a:solidFill>
                  <a:srgbClr val="FFFFFF"/>
                </a:solidFill>
                <a:latin typeface="Bahnschrift"/>
                <a:cs typeface="Bahnschrift"/>
              </a:rPr>
              <a:t> </a:t>
            </a:r>
            <a:r>
              <a:rPr lang="en-IN" sz="2000" spc="160" dirty="0">
                <a:solidFill>
                  <a:srgbClr val="FFFFFF"/>
                </a:solidFill>
                <a:latin typeface="Bahnschrift"/>
                <a:cs typeface="Bahnschrift"/>
              </a:rPr>
              <a:t>Involvement </a:t>
            </a:r>
            <a:r>
              <a:rPr lang="en-IN" sz="2000" dirty="0">
                <a:solidFill>
                  <a:srgbClr val="FFFFFF"/>
                </a:solidFill>
                <a:latin typeface="Bahnschrift"/>
                <a:cs typeface="Bahnschrift"/>
              </a:rPr>
              <a:t>field</a:t>
            </a:r>
            <a:endParaRPr sz="2000" dirty="0">
              <a:latin typeface="Bahnschrift"/>
              <a:cs typeface="Bahnschrift"/>
            </a:endParaRPr>
          </a:p>
        </p:txBody>
      </p:sp>
      <p:sp>
        <p:nvSpPr>
          <p:cNvPr id="8" name="object 8"/>
          <p:cNvSpPr/>
          <p:nvPr/>
        </p:nvSpPr>
        <p:spPr>
          <a:xfrm>
            <a:off x="4489703" y="4657344"/>
            <a:ext cx="3028315" cy="1198245"/>
          </a:xfrm>
          <a:custGeom>
            <a:avLst/>
            <a:gdLst/>
            <a:ahLst/>
            <a:cxnLst/>
            <a:rect l="l" t="t" r="r" b="b"/>
            <a:pathLst>
              <a:path w="3028315" h="1198245">
                <a:moveTo>
                  <a:pt x="3028188" y="0"/>
                </a:moveTo>
                <a:lnTo>
                  <a:pt x="0" y="0"/>
                </a:lnTo>
                <a:lnTo>
                  <a:pt x="0" y="1197863"/>
                </a:lnTo>
                <a:lnTo>
                  <a:pt x="3028188" y="1197863"/>
                </a:lnTo>
                <a:lnTo>
                  <a:pt x="3028188" y="0"/>
                </a:lnTo>
                <a:close/>
              </a:path>
            </a:pathLst>
          </a:custGeom>
          <a:solidFill>
            <a:srgbClr val="FFFFFF"/>
          </a:solidFill>
        </p:spPr>
        <p:txBody>
          <a:bodyPr wrap="square" lIns="0" tIns="0" rIns="0" bIns="0" rtlCol="0"/>
          <a:lstStyle/>
          <a:p>
            <a:endParaRPr/>
          </a:p>
        </p:txBody>
      </p:sp>
      <p:sp>
        <p:nvSpPr>
          <p:cNvPr id="9" name="object 9"/>
          <p:cNvSpPr txBox="1"/>
          <p:nvPr/>
        </p:nvSpPr>
        <p:spPr>
          <a:xfrm>
            <a:off x="4489703" y="4664964"/>
            <a:ext cx="3028315" cy="965007"/>
          </a:xfrm>
          <a:prstGeom prst="rect">
            <a:avLst/>
          </a:prstGeom>
          <a:ln w="15240">
            <a:solidFill>
              <a:srgbClr val="2583C5"/>
            </a:solidFill>
          </a:ln>
        </p:spPr>
        <p:txBody>
          <a:bodyPr vert="horz" wrap="square" lIns="0" tIns="224154" rIns="0" bIns="0" rtlCol="0">
            <a:spAutoFit/>
          </a:bodyPr>
          <a:lstStyle/>
          <a:p>
            <a:pPr marL="1905" algn="ctr">
              <a:lnSpc>
                <a:spcPct val="100000"/>
              </a:lnSpc>
              <a:spcBef>
                <a:spcPts val="1764"/>
              </a:spcBef>
            </a:pPr>
            <a:r>
              <a:rPr lang="en-IN" sz="4800" spc="5" dirty="0">
                <a:latin typeface="Bahnschrift"/>
                <a:cs typeface="Bahnschrift"/>
              </a:rPr>
              <a:t>84</a:t>
            </a:r>
            <a:endParaRPr sz="4800" dirty="0">
              <a:latin typeface="Bahnschrift"/>
              <a:cs typeface="Bahnschrift"/>
            </a:endParaRPr>
          </a:p>
        </p:txBody>
      </p:sp>
      <p:sp>
        <p:nvSpPr>
          <p:cNvPr id="10" name="object 10"/>
          <p:cNvSpPr/>
          <p:nvPr/>
        </p:nvSpPr>
        <p:spPr>
          <a:xfrm>
            <a:off x="4489703" y="4079494"/>
            <a:ext cx="3028315" cy="577850"/>
          </a:xfrm>
          <a:custGeom>
            <a:avLst/>
            <a:gdLst/>
            <a:ahLst/>
            <a:cxnLst/>
            <a:rect l="l" t="t" r="r" b="b"/>
            <a:pathLst>
              <a:path w="3028315" h="577850">
                <a:moveTo>
                  <a:pt x="3028188" y="0"/>
                </a:moveTo>
                <a:lnTo>
                  <a:pt x="0" y="0"/>
                </a:lnTo>
                <a:lnTo>
                  <a:pt x="0" y="577595"/>
                </a:lnTo>
                <a:lnTo>
                  <a:pt x="3028188" y="577595"/>
                </a:lnTo>
                <a:lnTo>
                  <a:pt x="3028188" y="0"/>
                </a:lnTo>
                <a:close/>
              </a:path>
            </a:pathLst>
          </a:custGeom>
          <a:solidFill>
            <a:srgbClr val="2583C5"/>
          </a:solidFill>
        </p:spPr>
        <p:txBody>
          <a:bodyPr wrap="square" lIns="0" tIns="0" rIns="0" bIns="0" rtlCol="0"/>
          <a:lstStyle/>
          <a:p>
            <a:endParaRPr/>
          </a:p>
        </p:txBody>
      </p:sp>
      <p:sp>
        <p:nvSpPr>
          <p:cNvPr id="11" name="object 11"/>
          <p:cNvSpPr txBox="1"/>
          <p:nvPr/>
        </p:nvSpPr>
        <p:spPr>
          <a:xfrm>
            <a:off x="4114800" y="4200006"/>
            <a:ext cx="3657600" cy="320601"/>
          </a:xfrm>
          <a:prstGeom prst="rect">
            <a:avLst/>
          </a:prstGeom>
        </p:spPr>
        <p:txBody>
          <a:bodyPr vert="horz" wrap="square" lIns="0" tIns="12700" rIns="0" bIns="0" rtlCol="0">
            <a:spAutoFit/>
          </a:bodyPr>
          <a:lstStyle/>
          <a:p>
            <a:pPr marL="641350">
              <a:lnSpc>
                <a:spcPct val="100000"/>
              </a:lnSpc>
              <a:spcBef>
                <a:spcPts val="100"/>
              </a:spcBef>
            </a:pPr>
            <a:r>
              <a:rPr sz="2000" spc="-5" dirty="0">
                <a:solidFill>
                  <a:srgbClr val="FFFFFF"/>
                </a:solidFill>
                <a:latin typeface="Bahnschrift"/>
                <a:cs typeface="Bahnschrift"/>
              </a:rPr>
              <a:t>Total</a:t>
            </a:r>
            <a:r>
              <a:rPr sz="2000" spc="160" dirty="0">
                <a:solidFill>
                  <a:srgbClr val="FFFFFF"/>
                </a:solidFill>
                <a:latin typeface="Bahnschrift"/>
                <a:cs typeface="Bahnschrift"/>
              </a:rPr>
              <a:t> </a:t>
            </a:r>
            <a:r>
              <a:rPr sz="2000" spc="-5" dirty="0">
                <a:solidFill>
                  <a:srgbClr val="FFFFFF"/>
                </a:solidFill>
                <a:latin typeface="Bahnschrift"/>
                <a:cs typeface="Bahnschrift"/>
              </a:rPr>
              <a:t>Job</a:t>
            </a:r>
            <a:r>
              <a:rPr sz="2000" spc="170" dirty="0">
                <a:solidFill>
                  <a:srgbClr val="FFFFFF"/>
                </a:solidFill>
                <a:latin typeface="Bahnschrift"/>
                <a:cs typeface="Bahnschrift"/>
              </a:rPr>
              <a:t> </a:t>
            </a:r>
            <a:r>
              <a:rPr lang="en-IN" sz="2000" spc="-5" dirty="0">
                <a:solidFill>
                  <a:srgbClr val="FFFFFF"/>
                </a:solidFill>
                <a:latin typeface="Bahnschrift"/>
                <a:cs typeface="Bahnschrift"/>
              </a:rPr>
              <a:t>Designation</a:t>
            </a:r>
            <a:endParaRPr sz="2000" dirty="0">
              <a:latin typeface="Bahnschrift"/>
              <a:cs typeface="Bahnschrift"/>
            </a:endParaRPr>
          </a:p>
        </p:txBody>
      </p:sp>
      <p:sp>
        <p:nvSpPr>
          <p:cNvPr id="12" name="object 12"/>
          <p:cNvSpPr txBox="1"/>
          <p:nvPr/>
        </p:nvSpPr>
        <p:spPr>
          <a:xfrm>
            <a:off x="3962146" y="358266"/>
            <a:ext cx="4048125" cy="574040"/>
          </a:xfrm>
          <a:prstGeom prst="rect">
            <a:avLst/>
          </a:prstGeom>
        </p:spPr>
        <p:txBody>
          <a:bodyPr vert="horz" wrap="square" lIns="0" tIns="12700" rIns="0" bIns="0" rtlCol="0">
            <a:spAutoFit/>
          </a:bodyPr>
          <a:lstStyle/>
          <a:p>
            <a:pPr marL="12700">
              <a:lnSpc>
                <a:spcPct val="100000"/>
              </a:lnSpc>
              <a:spcBef>
                <a:spcPts val="100"/>
              </a:spcBef>
            </a:pPr>
            <a:r>
              <a:rPr sz="3600" b="1" spc="-235" dirty="0">
                <a:solidFill>
                  <a:srgbClr val="FFFFFF"/>
                </a:solidFill>
                <a:latin typeface="Tahoma"/>
                <a:cs typeface="Tahoma"/>
              </a:rPr>
              <a:t>SU</a:t>
            </a:r>
            <a:r>
              <a:rPr sz="3600" b="1" spc="-300" dirty="0">
                <a:solidFill>
                  <a:srgbClr val="FFFFFF"/>
                </a:solidFill>
                <a:latin typeface="Tahoma"/>
                <a:cs typeface="Tahoma"/>
              </a:rPr>
              <a:t>M</a:t>
            </a:r>
            <a:r>
              <a:rPr sz="3600" b="1" spc="-370" dirty="0">
                <a:solidFill>
                  <a:srgbClr val="FFFFFF"/>
                </a:solidFill>
                <a:latin typeface="Tahoma"/>
                <a:cs typeface="Tahoma"/>
              </a:rPr>
              <a:t>MAR</a:t>
            </a:r>
            <a:r>
              <a:rPr sz="3600" b="1" spc="-320" dirty="0">
                <a:solidFill>
                  <a:srgbClr val="FFFFFF"/>
                </a:solidFill>
                <a:latin typeface="Tahoma"/>
                <a:cs typeface="Tahoma"/>
              </a:rPr>
              <a:t>Y</a:t>
            </a:r>
            <a:r>
              <a:rPr sz="3600" b="1" spc="-114" dirty="0">
                <a:solidFill>
                  <a:srgbClr val="FFFFFF"/>
                </a:solidFill>
                <a:latin typeface="Tahoma"/>
                <a:cs typeface="Tahoma"/>
              </a:rPr>
              <a:t> </a:t>
            </a:r>
            <a:r>
              <a:rPr sz="3600" b="1" spc="-265" dirty="0">
                <a:solidFill>
                  <a:srgbClr val="FFFFFF"/>
                </a:solidFill>
                <a:latin typeface="Tahoma"/>
                <a:cs typeface="Tahoma"/>
              </a:rPr>
              <a:t>OF</a:t>
            </a:r>
            <a:r>
              <a:rPr sz="3600" b="1" spc="-100" dirty="0">
                <a:solidFill>
                  <a:srgbClr val="FFFFFF"/>
                </a:solidFill>
                <a:latin typeface="Tahoma"/>
                <a:cs typeface="Tahoma"/>
              </a:rPr>
              <a:t> </a:t>
            </a:r>
            <a:r>
              <a:rPr sz="3600" b="1" spc="-285" dirty="0">
                <a:solidFill>
                  <a:srgbClr val="FFFFFF"/>
                </a:solidFill>
                <a:latin typeface="Tahoma"/>
                <a:cs typeface="Tahoma"/>
              </a:rPr>
              <a:t>DATA</a:t>
            </a:r>
            <a:endParaRPr sz="3600">
              <a:latin typeface="Tahoma"/>
              <a:cs typeface="Tahoma"/>
            </a:endParaRPr>
          </a:p>
        </p:txBody>
      </p:sp>
      <p:sp>
        <p:nvSpPr>
          <p:cNvPr id="13" name="object 13"/>
          <p:cNvSpPr txBox="1"/>
          <p:nvPr/>
        </p:nvSpPr>
        <p:spPr>
          <a:xfrm>
            <a:off x="1933194" y="6328968"/>
            <a:ext cx="9004935" cy="391160"/>
          </a:xfrm>
          <a:prstGeom prst="rect">
            <a:avLst/>
          </a:prstGeom>
        </p:spPr>
        <p:txBody>
          <a:bodyPr vert="horz" wrap="square" lIns="0" tIns="12700" rIns="0" bIns="0" rtlCol="0">
            <a:spAutoFit/>
          </a:bodyPr>
          <a:lstStyle/>
          <a:p>
            <a:pPr marL="12700" marR="5080">
              <a:lnSpc>
                <a:spcPct val="100000"/>
              </a:lnSpc>
              <a:spcBef>
                <a:spcPts val="100"/>
              </a:spcBef>
            </a:pPr>
            <a:r>
              <a:rPr sz="1200" spc="-5" dirty="0">
                <a:solidFill>
                  <a:srgbClr val="7E7E7E"/>
                </a:solidFill>
                <a:latin typeface="Bahnschrift"/>
                <a:cs typeface="Bahnschrift"/>
              </a:rPr>
              <a:t>There</a:t>
            </a:r>
            <a:r>
              <a:rPr sz="1200" spc="105" dirty="0">
                <a:solidFill>
                  <a:srgbClr val="7E7E7E"/>
                </a:solidFill>
                <a:latin typeface="Bahnschrift"/>
                <a:cs typeface="Bahnschrift"/>
              </a:rPr>
              <a:t> </a:t>
            </a:r>
            <a:r>
              <a:rPr sz="1200" spc="-5" dirty="0">
                <a:solidFill>
                  <a:srgbClr val="7E7E7E"/>
                </a:solidFill>
                <a:latin typeface="Bahnschrift"/>
                <a:cs typeface="Bahnschrift"/>
              </a:rPr>
              <a:t>are</a:t>
            </a:r>
            <a:r>
              <a:rPr sz="1200" spc="114" dirty="0">
                <a:solidFill>
                  <a:srgbClr val="7E7E7E"/>
                </a:solidFill>
                <a:latin typeface="Bahnschrift"/>
                <a:cs typeface="Bahnschrift"/>
              </a:rPr>
              <a:t> </a:t>
            </a:r>
            <a:r>
              <a:rPr sz="1200" spc="-5" dirty="0">
                <a:solidFill>
                  <a:srgbClr val="7E7E7E"/>
                </a:solidFill>
                <a:latin typeface="Bahnschrift"/>
                <a:cs typeface="Bahnschrift"/>
              </a:rPr>
              <a:t>various</a:t>
            </a:r>
            <a:r>
              <a:rPr sz="1200" spc="120" dirty="0">
                <a:solidFill>
                  <a:srgbClr val="7E7E7E"/>
                </a:solidFill>
                <a:latin typeface="Bahnschrift"/>
                <a:cs typeface="Bahnschrift"/>
              </a:rPr>
              <a:t> </a:t>
            </a:r>
            <a:r>
              <a:rPr sz="1200" spc="-5" dirty="0">
                <a:solidFill>
                  <a:srgbClr val="7E7E7E"/>
                </a:solidFill>
                <a:latin typeface="Bahnschrift"/>
                <a:cs typeface="Bahnschrift"/>
              </a:rPr>
              <a:t>job</a:t>
            </a:r>
            <a:r>
              <a:rPr sz="1200" spc="114" dirty="0">
                <a:solidFill>
                  <a:srgbClr val="7E7E7E"/>
                </a:solidFill>
                <a:latin typeface="Bahnschrift"/>
                <a:cs typeface="Bahnschrift"/>
              </a:rPr>
              <a:t> </a:t>
            </a:r>
            <a:r>
              <a:rPr sz="1200" dirty="0">
                <a:solidFill>
                  <a:srgbClr val="7E7E7E"/>
                </a:solidFill>
                <a:latin typeface="Bahnschrift"/>
                <a:cs typeface="Bahnschrift"/>
              </a:rPr>
              <a:t>titles</a:t>
            </a:r>
            <a:r>
              <a:rPr sz="1200" spc="100" dirty="0">
                <a:solidFill>
                  <a:srgbClr val="7E7E7E"/>
                </a:solidFill>
                <a:latin typeface="Bahnschrift"/>
                <a:cs typeface="Bahnschrift"/>
              </a:rPr>
              <a:t> </a:t>
            </a:r>
            <a:r>
              <a:rPr sz="1200" spc="-5" dirty="0">
                <a:solidFill>
                  <a:srgbClr val="7E7E7E"/>
                </a:solidFill>
                <a:latin typeface="Bahnschrift"/>
                <a:cs typeface="Bahnschrift"/>
              </a:rPr>
              <a:t>similarly</a:t>
            </a:r>
            <a:r>
              <a:rPr sz="1200" spc="125" dirty="0">
                <a:solidFill>
                  <a:srgbClr val="7E7E7E"/>
                </a:solidFill>
                <a:latin typeface="Bahnschrift"/>
                <a:cs typeface="Bahnschrift"/>
              </a:rPr>
              <a:t> </a:t>
            </a:r>
            <a:r>
              <a:rPr sz="1200" dirty="0">
                <a:solidFill>
                  <a:srgbClr val="7E7E7E"/>
                </a:solidFill>
                <a:latin typeface="Bahnschrift"/>
                <a:cs typeface="Bahnschrift"/>
              </a:rPr>
              <a:t>there</a:t>
            </a:r>
            <a:r>
              <a:rPr sz="1200" spc="95" dirty="0">
                <a:solidFill>
                  <a:srgbClr val="7E7E7E"/>
                </a:solidFill>
                <a:latin typeface="Bahnschrift"/>
                <a:cs typeface="Bahnschrift"/>
              </a:rPr>
              <a:t> </a:t>
            </a:r>
            <a:r>
              <a:rPr sz="1200" spc="-5" dirty="0">
                <a:solidFill>
                  <a:srgbClr val="7E7E7E"/>
                </a:solidFill>
                <a:latin typeface="Bahnschrift"/>
                <a:cs typeface="Bahnschrift"/>
              </a:rPr>
              <a:t>are</a:t>
            </a:r>
            <a:r>
              <a:rPr sz="1200" spc="114" dirty="0">
                <a:solidFill>
                  <a:srgbClr val="7E7E7E"/>
                </a:solidFill>
                <a:latin typeface="Bahnschrift"/>
                <a:cs typeface="Bahnschrift"/>
              </a:rPr>
              <a:t> </a:t>
            </a:r>
            <a:r>
              <a:rPr sz="1200" spc="-5" dirty="0">
                <a:solidFill>
                  <a:srgbClr val="7E7E7E"/>
                </a:solidFill>
                <a:latin typeface="Bahnschrift"/>
                <a:cs typeface="Bahnschrift"/>
              </a:rPr>
              <a:t>various</a:t>
            </a:r>
            <a:r>
              <a:rPr sz="1200" spc="120" dirty="0">
                <a:solidFill>
                  <a:srgbClr val="7E7E7E"/>
                </a:solidFill>
                <a:latin typeface="Bahnschrift"/>
                <a:cs typeface="Bahnschrift"/>
              </a:rPr>
              <a:t> </a:t>
            </a:r>
            <a:r>
              <a:rPr sz="1200" dirty="0">
                <a:solidFill>
                  <a:srgbClr val="7E7E7E"/>
                </a:solidFill>
                <a:latin typeface="Bahnschrift"/>
                <a:cs typeface="Bahnschrift"/>
              </a:rPr>
              <a:t>Career</a:t>
            </a:r>
            <a:r>
              <a:rPr sz="1200" spc="90" dirty="0">
                <a:solidFill>
                  <a:srgbClr val="7E7E7E"/>
                </a:solidFill>
                <a:latin typeface="Bahnschrift"/>
                <a:cs typeface="Bahnschrift"/>
              </a:rPr>
              <a:t> </a:t>
            </a:r>
            <a:r>
              <a:rPr sz="1200" dirty="0">
                <a:solidFill>
                  <a:srgbClr val="7E7E7E"/>
                </a:solidFill>
                <a:latin typeface="Bahnschrift"/>
                <a:cs typeface="Bahnschrift"/>
              </a:rPr>
              <a:t>level,</a:t>
            </a:r>
            <a:r>
              <a:rPr sz="1200" spc="110" dirty="0">
                <a:solidFill>
                  <a:srgbClr val="7E7E7E"/>
                </a:solidFill>
                <a:latin typeface="Bahnschrift"/>
                <a:cs typeface="Bahnschrift"/>
              </a:rPr>
              <a:t> </a:t>
            </a:r>
            <a:r>
              <a:rPr sz="1200" spc="-5" dirty="0">
                <a:solidFill>
                  <a:srgbClr val="7E7E7E"/>
                </a:solidFill>
                <a:latin typeface="Bahnschrift"/>
                <a:cs typeface="Bahnschrift"/>
              </a:rPr>
              <a:t>various</a:t>
            </a:r>
            <a:r>
              <a:rPr sz="1200" spc="110" dirty="0">
                <a:solidFill>
                  <a:srgbClr val="7E7E7E"/>
                </a:solidFill>
                <a:latin typeface="Bahnschrift"/>
                <a:cs typeface="Bahnschrift"/>
              </a:rPr>
              <a:t> </a:t>
            </a:r>
            <a:r>
              <a:rPr sz="1200" dirty="0">
                <a:solidFill>
                  <a:srgbClr val="7E7E7E"/>
                </a:solidFill>
                <a:latin typeface="Bahnschrift"/>
                <a:cs typeface="Bahnschrift"/>
              </a:rPr>
              <a:t>fields</a:t>
            </a:r>
            <a:r>
              <a:rPr sz="1200" spc="120" dirty="0">
                <a:solidFill>
                  <a:srgbClr val="7E7E7E"/>
                </a:solidFill>
                <a:latin typeface="Bahnschrift"/>
                <a:cs typeface="Bahnschrift"/>
              </a:rPr>
              <a:t> </a:t>
            </a:r>
            <a:r>
              <a:rPr sz="1200" spc="-5" dirty="0">
                <a:solidFill>
                  <a:srgbClr val="7E7E7E"/>
                </a:solidFill>
                <a:latin typeface="Bahnschrift"/>
                <a:cs typeface="Bahnschrift"/>
              </a:rPr>
              <a:t>of</a:t>
            </a:r>
            <a:r>
              <a:rPr sz="1200" spc="125" dirty="0">
                <a:solidFill>
                  <a:srgbClr val="7E7E7E"/>
                </a:solidFill>
                <a:latin typeface="Bahnschrift"/>
                <a:cs typeface="Bahnschrift"/>
              </a:rPr>
              <a:t> </a:t>
            </a:r>
            <a:r>
              <a:rPr sz="1200" spc="-5" dirty="0">
                <a:solidFill>
                  <a:srgbClr val="7E7E7E"/>
                </a:solidFill>
                <a:latin typeface="Bahnschrift"/>
                <a:cs typeface="Bahnschrift"/>
              </a:rPr>
              <a:t>job</a:t>
            </a:r>
            <a:r>
              <a:rPr sz="1200" spc="55" dirty="0">
                <a:solidFill>
                  <a:srgbClr val="7E7E7E"/>
                </a:solidFill>
                <a:latin typeface="Bahnschrift"/>
                <a:cs typeface="Bahnschrift"/>
              </a:rPr>
              <a:t> </a:t>
            </a:r>
            <a:r>
              <a:rPr sz="1200" spc="-5" dirty="0">
                <a:solidFill>
                  <a:srgbClr val="7E7E7E"/>
                </a:solidFill>
                <a:latin typeface="Bahnschrift"/>
                <a:cs typeface="Bahnschrift"/>
              </a:rPr>
              <a:t>and</a:t>
            </a:r>
            <a:r>
              <a:rPr sz="1200" spc="135" dirty="0">
                <a:solidFill>
                  <a:srgbClr val="7E7E7E"/>
                </a:solidFill>
                <a:latin typeface="Bahnschrift"/>
                <a:cs typeface="Bahnschrift"/>
              </a:rPr>
              <a:t> </a:t>
            </a:r>
            <a:r>
              <a:rPr sz="1200" spc="-5" dirty="0">
                <a:solidFill>
                  <a:srgbClr val="7E7E7E"/>
                </a:solidFill>
                <a:latin typeface="Bahnschrift"/>
                <a:cs typeface="Bahnschrift"/>
              </a:rPr>
              <a:t>various</a:t>
            </a:r>
            <a:r>
              <a:rPr sz="1200" spc="110" dirty="0">
                <a:solidFill>
                  <a:srgbClr val="7E7E7E"/>
                </a:solidFill>
                <a:latin typeface="Bahnschrift"/>
                <a:cs typeface="Bahnschrift"/>
              </a:rPr>
              <a:t> </a:t>
            </a:r>
            <a:r>
              <a:rPr sz="1200" spc="-5" dirty="0">
                <a:solidFill>
                  <a:srgbClr val="7E7E7E"/>
                </a:solidFill>
                <a:latin typeface="Bahnschrift"/>
                <a:cs typeface="Bahnschrift"/>
              </a:rPr>
              <a:t>job</a:t>
            </a:r>
            <a:r>
              <a:rPr sz="1200" spc="130" dirty="0">
                <a:solidFill>
                  <a:srgbClr val="7E7E7E"/>
                </a:solidFill>
                <a:latin typeface="Bahnschrift"/>
                <a:cs typeface="Bahnschrift"/>
              </a:rPr>
              <a:t> </a:t>
            </a:r>
            <a:r>
              <a:rPr sz="1200" spc="-5" dirty="0">
                <a:solidFill>
                  <a:srgbClr val="7E7E7E"/>
                </a:solidFill>
                <a:latin typeface="Bahnschrift"/>
                <a:cs typeface="Bahnschrift"/>
              </a:rPr>
              <a:t>types</a:t>
            </a:r>
            <a:r>
              <a:rPr sz="1200" spc="100" dirty="0">
                <a:solidFill>
                  <a:srgbClr val="7E7E7E"/>
                </a:solidFill>
                <a:latin typeface="Bahnschrift"/>
                <a:cs typeface="Bahnschrift"/>
              </a:rPr>
              <a:t> </a:t>
            </a:r>
            <a:r>
              <a:rPr sz="1200" spc="-5" dirty="0">
                <a:solidFill>
                  <a:srgbClr val="7E7E7E"/>
                </a:solidFill>
                <a:latin typeface="Bahnschrift"/>
                <a:cs typeface="Bahnschrift"/>
              </a:rPr>
              <a:t>which</a:t>
            </a:r>
            <a:r>
              <a:rPr sz="1200" spc="135" dirty="0">
                <a:solidFill>
                  <a:srgbClr val="7E7E7E"/>
                </a:solidFill>
                <a:latin typeface="Bahnschrift"/>
                <a:cs typeface="Bahnschrift"/>
              </a:rPr>
              <a:t> </a:t>
            </a:r>
            <a:r>
              <a:rPr sz="1200" dirty="0">
                <a:solidFill>
                  <a:srgbClr val="7E7E7E"/>
                </a:solidFill>
                <a:latin typeface="Bahnschrift"/>
                <a:cs typeface="Bahnschrift"/>
              </a:rPr>
              <a:t>is</a:t>
            </a:r>
            <a:r>
              <a:rPr sz="1200" spc="160" dirty="0">
                <a:solidFill>
                  <a:srgbClr val="7E7E7E"/>
                </a:solidFill>
                <a:latin typeface="Bahnschrift"/>
                <a:cs typeface="Bahnschrift"/>
              </a:rPr>
              <a:t> </a:t>
            </a:r>
            <a:r>
              <a:rPr sz="1200" dirty="0">
                <a:solidFill>
                  <a:srgbClr val="7E7E7E"/>
                </a:solidFill>
                <a:latin typeface="Bahnschrift"/>
                <a:cs typeface="Bahnschrift"/>
              </a:rPr>
              <a:t>been</a:t>
            </a:r>
            <a:r>
              <a:rPr sz="1200" spc="110" dirty="0">
                <a:solidFill>
                  <a:srgbClr val="7E7E7E"/>
                </a:solidFill>
                <a:latin typeface="Bahnschrift"/>
                <a:cs typeface="Bahnschrift"/>
              </a:rPr>
              <a:t> </a:t>
            </a:r>
            <a:r>
              <a:rPr sz="1200" spc="-5" dirty="0">
                <a:solidFill>
                  <a:srgbClr val="7E7E7E"/>
                </a:solidFill>
                <a:latin typeface="Bahnschrift"/>
                <a:cs typeface="Bahnschrift"/>
              </a:rPr>
              <a:t>shown </a:t>
            </a:r>
            <a:r>
              <a:rPr sz="1200" dirty="0">
                <a:solidFill>
                  <a:srgbClr val="7E7E7E"/>
                </a:solidFill>
                <a:latin typeface="Bahnschrift"/>
                <a:cs typeface="Bahnschrift"/>
              </a:rPr>
              <a:t> </a:t>
            </a:r>
            <a:r>
              <a:rPr sz="1200" spc="-5" dirty="0">
                <a:solidFill>
                  <a:srgbClr val="7E7E7E"/>
                </a:solidFill>
                <a:latin typeface="Bahnschrift"/>
                <a:cs typeface="Bahnschrift"/>
              </a:rPr>
              <a:t>below.</a:t>
            </a:r>
            <a:endParaRPr sz="1200">
              <a:latin typeface="Bahnschrift"/>
              <a:cs typeface="Bahnschrif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6802120"/>
            <a:chOff x="0" y="0"/>
            <a:chExt cx="12192000" cy="6802120"/>
          </a:xfrm>
        </p:grpSpPr>
        <p:sp>
          <p:nvSpPr>
            <p:cNvPr id="3" name="object 3"/>
            <p:cNvSpPr/>
            <p:nvPr/>
          </p:nvSpPr>
          <p:spPr>
            <a:xfrm>
              <a:off x="9143" y="0"/>
              <a:ext cx="12183110" cy="1343025"/>
            </a:xfrm>
            <a:custGeom>
              <a:avLst/>
              <a:gdLst/>
              <a:ahLst/>
              <a:cxnLst/>
              <a:rect l="l" t="t" r="r" b="b"/>
              <a:pathLst>
                <a:path w="12183110" h="1343025">
                  <a:moveTo>
                    <a:pt x="0" y="1342644"/>
                  </a:moveTo>
                  <a:lnTo>
                    <a:pt x="12182856" y="1342644"/>
                  </a:lnTo>
                  <a:lnTo>
                    <a:pt x="12182856" y="0"/>
                  </a:lnTo>
                  <a:lnTo>
                    <a:pt x="0" y="0"/>
                  </a:lnTo>
                  <a:lnTo>
                    <a:pt x="0" y="1342644"/>
                  </a:lnTo>
                  <a:close/>
                </a:path>
              </a:pathLst>
            </a:custGeom>
            <a:solidFill>
              <a:srgbClr val="2583C5"/>
            </a:solidFill>
          </p:spPr>
          <p:txBody>
            <a:bodyPr wrap="square" lIns="0" tIns="0" rIns="0" bIns="0" rtlCol="0"/>
            <a:lstStyle/>
            <a:p>
              <a:endParaRPr dirty="0"/>
            </a:p>
          </p:txBody>
        </p:sp>
        <p:pic>
          <p:nvPicPr>
            <p:cNvPr id="4" name="object 4"/>
            <p:cNvPicPr/>
            <p:nvPr/>
          </p:nvPicPr>
          <p:blipFill>
            <a:blip r:embed="rId2" cstate="print"/>
            <a:stretch>
              <a:fillRect/>
            </a:stretch>
          </p:blipFill>
          <p:spPr>
            <a:xfrm>
              <a:off x="832103" y="2299716"/>
              <a:ext cx="455676" cy="496824"/>
            </a:xfrm>
            <a:prstGeom prst="rect">
              <a:avLst/>
            </a:prstGeom>
          </p:spPr>
        </p:pic>
      </p:grpSp>
      <p:sp>
        <p:nvSpPr>
          <p:cNvPr id="5" name="object 5"/>
          <p:cNvSpPr txBox="1"/>
          <p:nvPr/>
        </p:nvSpPr>
        <p:spPr>
          <a:xfrm>
            <a:off x="1569211" y="2256790"/>
            <a:ext cx="9349740" cy="566822"/>
          </a:xfrm>
          <a:prstGeom prst="rect">
            <a:avLst/>
          </a:prstGeom>
        </p:spPr>
        <p:txBody>
          <a:bodyPr vert="horz" wrap="square" lIns="0" tIns="12700" rIns="0" bIns="0" rtlCol="0">
            <a:spAutoFit/>
          </a:bodyPr>
          <a:lstStyle/>
          <a:p>
            <a:pPr marL="12700" marR="5080">
              <a:lnSpc>
                <a:spcPct val="100000"/>
              </a:lnSpc>
              <a:spcBef>
                <a:spcPts val="100"/>
              </a:spcBef>
            </a:pPr>
            <a:r>
              <a:rPr lang="en-IN" spc="165" dirty="0">
                <a:solidFill>
                  <a:srgbClr val="2583C5"/>
                </a:solidFill>
                <a:latin typeface="Bahnschrift"/>
                <a:cs typeface="Bahnschrift"/>
              </a:rPr>
              <a:t>EPAM ANYWHERE</a:t>
            </a:r>
            <a:r>
              <a:rPr sz="1800" spc="165" dirty="0">
                <a:solidFill>
                  <a:srgbClr val="2583C5"/>
                </a:solidFill>
                <a:latin typeface="Bahnschrift"/>
                <a:cs typeface="Bahnschrift"/>
              </a:rPr>
              <a:t> </a:t>
            </a:r>
            <a:r>
              <a:rPr sz="1800" spc="-5" dirty="0">
                <a:latin typeface="Bahnschrift"/>
                <a:cs typeface="Bahnschrift"/>
              </a:rPr>
              <a:t>are</a:t>
            </a:r>
            <a:r>
              <a:rPr sz="1800" spc="175" dirty="0">
                <a:latin typeface="Bahnschrift"/>
                <a:cs typeface="Bahnschrift"/>
              </a:rPr>
              <a:t> </a:t>
            </a:r>
            <a:r>
              <a:rPr sz="1800" dirty="0">
                <a:latin typeface="Bahnschrift"/>
                <a:cs typeface="Bahnschrift"/>
              </a:rPr>
              <a:t>the</a:t>
            </a:r>
            <a:r>
              <a:rPr sz="1800" spc="165" dirty="0">
                <a:latin typeface="Bahnschrift"/>
                <a:cs typeface="Bahnschrift"/>
              </a:rPr>
              <a:t> </a:t>
            </a:r>
            <a:r>
              <a:rPr sz="1800" spc="-5" dirty="0">
                <a:latin typeface="Bahnschrift"/>
                <a:cs typeface="Bahnschrift"/>
              </a:rPr>
              <a:t>company</a:t>
            </a:r>
            <a:r>
              <a:rPr lang="en-IN" sz="1800" spc="-5" dirty="0">
                <a:latin typeface="Bahnschrift"/>
                <a:cs typeface="Bahnschrift"/>
              </a:rPr>
              <a:t>y</a:t>
            </a:r>
            <a:r>
              <a:rPr sz="1800" spc="155" dirty="0">
                <a:latin typeface="Bahnschrift"/>
                <a:cs typeface="Bahnschrift"/>
              </a:rPr>
              <a:t> </a:t>
            </a:r>
            <a:r>
              <a:rPr sz="1800" spc="-5" dirty="0">
                <a:latin typeface="Bahnschrift"/>
                <a:cs typeface="Bahnschrift"/>
              </a:rPr>
              <a:t>with</a:t>
            </a:r>
            <a:r>
              <a:rPr sz="1800" spc="165" dirty="0">
                <a:latin typeface="Bahnschrift"/>
                <a:cs typeface="Bahnschrift"/>
              </a:rPr>
              <a:t> </a:t>
            </a:r>
            <a:r>
              <a:rPr sz="1800" spc="-5" dirty="0">
                <a:latin typeface="Bahnschrift"/>
                <a:cs typeface="Bahnschrift"/>
              </a:rPr>
              <a:t>highest</a:t>
            </a:r>
            <a:r>
              <a:rPr sz="1800" spc="155" dirty="0">
                <a:latin typeface="Bahnschrift"/>
                <a:cs typeface="Bahnschrift"/>
              </a:rPr>
              <a:t> </a:t>
            </a:r>
            <a:r>
              <a:rPr sz="1800" spc="-5" dirty="0">
                <a:latin typeface="Bahnschrift"/>
                <a:cs typeface="Bahnschrift"/>
              </a:rPr>
              <a:t>number</a:t>
            </a:r>
            <a:r>
              <a:rPr sz="1800" spc="160" dirty="0">
                <a:latin typeface="Bahnschrift"/>
                <a:cs typeface="Bahnschrift"/>
              </a:rPr>
              <a:t> </a:t>
            </a:r>
            <a:r>
              <a:rPr sz="1800" dirty="0">
                <a:latin typeface="Bahnschrift"/>
                <a:cs typeface="Bahnschrift"/>
              </a:rPr>
              <a:t>of</a:t>
            </a:r>
            <a:r>
              <a:rPr sz="1800" spc="185" dirty="0">
                <a:latin typeface="Bahnschrift"/>
                <a:cs typeface="Bahnschrift"/>
              </a:rPr>
              <a:t> </a:t>
            </a:r>
            <a:r>
              <a:rPr sz="1800" spc="-5" dirty="0">
                <a:latin typeface="Bahnschrift"/>
                <a:cs typeface="Bahnschrift"/>
              </a:rPr>
              <a:t>Job</a:t>
            </a:r>
            <a:r>
              <a:rPr sz="1800" spc="160" dirty="0">
                <a:latin typeface="Bahnschrift"/>
                <a:cs typeface="Bahnschrift"/>
              </a:rPr>
              <a:t> </a:t>
            </a:r>
            <a:r>
              <a:rPr sz="1800" spc="-5" dirty="0">
                <a:latin typeface="Bahnschrift"/>
                <a:cs typeface="Bahnschrift"/>
              </a:rPr>
              <a:t>Titles</a:t>
            </a:r>
            <a:r>
              <a:rPr lang="en-IN" spc="-5" dirty="0">
                <a:latin typeface="Bahnschrift"/>
                <a:cs typeface="Bahnschrift"/>
              </a:rPr>
              <a:t> with </a:t>
            </a:r>
            <a:r>
              <a:rPr lang="en-IN" spc="-5" dirty="0">
                <a:solidFill>
                  <a:srgbClr val="2583C5"/>
                </a:solidFill>
                <a:latin typeface="Bahnschrift"/>
              </a:rPr>
              <a:t>1358</a:t>
            </a:r>
            <a:r>
              <a:rPr lang="en-IN" spc="-5" dirty="0">
                <a:latin typeface="Bahnschrift"/>
                <a:cs typeface="Bahnschrift"/>
              </a:rPr>
              <a:t> count and</a:t>
            </a:r>
            <a:r>
              <a:rPr sz="1800" spc="150" dirty="0">
                <a:latin typeface="Bahnschrift"/>
                <a:cs typeface="Bahnschrift"/>
              </a:rPr>
              <a:t> </a:t>
            </a:r>
            <a:r>
              <a:rPr lang="en-IN" sz="1800" spc="-5" dirty="0">
                <a:solidFill>
                  <a:srgbClr val="2583C5"/>
                </a:solidFill>
                <a:latin typeface="Bahnschrift"/>
                <a:cs typeface="Bahnschrift"/>
              </a:rPr>
              <a:t>63.9%</a:t>
            </a:r>
            <a:r>
              <a:rPr lang="en-IN" sz="1800" spc="170" dirty="0">
                <a:solidFill>
                  <a:srgbClr val="2583C5"/>
                </a:solidFill>
                <a:latin typeface="Bahnschrift"/>
                <a:cs typeface="Bahnschrift"/>
              </a:rPr>
              <a:t> </a:t>
            </a:r>
            <a:r>
              <a:rPr sz="1800" spc="-5" dirty="0">
                <a:latin typeface="Bahnschrift"/>
                <a:cs typeface="Bahnschrift"/>
              </a:rPr>
              <a:t>jobs.</a:t>
            </a:r>
            <a:endParaRPr sz="1800" dirty="0">
              <a:latin typeface="Bahnschrift"/>
              <a:cs typeface="Bahnschrift"/>
            </a:endParaRPr>
          </a:p>
        </p:txBody>
      </p:sp>
      <p:pic>
        <p:nvPicPr>
          <p:cNvPr id="6" name="object 6"/>
          <p:cNvPicPr/>
          <p:nvPr/>
        </p:nvPicPr>
        <p:blipFill>
          <a:blip r:embed="rId3" cstate="print"/>
          <a:stretch>
            <a:fillRect/>
          </a:stretch>
        </p:blipFill>
        <p:spPr>
          <a:xfrm>
            <a:off x="807719" y="3625596"/>
            <a:ext cx="490728" cy="493775"/>
          </a:xfrm>
          <a:prstGeom prst="rect">
            <a:avLst/>
          </a:prstGeom>
        </p:spPr>
      </p:pic>
      <p:sp>
        <p:nvSpPr>
          <p:cNvPr id="7" name="object 7"/>
          <p:cNvSpPr txBox="1"/>
          <p:nvPr/>
        </p:nvSpPr>
        <p:spPr>
          <a:xfrm>
            <a:off x="1569210" y="3581527"/>
            <a:ext cx="9349739" cy="574040"/>
          </a:xfrm>
          <a:prstGeom prst="rect">
            <a:avLst/>
          </a:prstGeom>
        </p:spPr>
        <p:txBody>
          <a:bodyPr vert="horz" wrap="square" lIns="0" tIns="12700" rIns="0" bIns="0" rtlCol="0">
            <a:spAutoFit/>
          </a:bodyPr>
          <a:lstStyle/>
          <a:p>
            <a:pPr marL="12700" marR="5080" indent="62230">
              <a:lnSpc>
                <a:spcPct val="100000"/>
              </a:lnSpc>
              <a:spcBef>
                <a:spcPts val="100"/>
              </a:spcBef>
            </a:pPr>
            <a:r>
              <a:rPr lang="en-US" sz="1800" spc="-5" dirty="0">
                <a:solidFill>
                  <a:srgbClr val="2583C5"/>
                </a:solidFill>
                <a:latin typeface="Bahnschrift"/>
                <a:cs typeface="Bahnschrift"/>
              </a:rPr>
              <a:t>IT SERVICES AND IT CONSULTING </a:t>
            </a:r>
            <a:r>
              <a:rPr sz="1800" dirty="0">
                <a:latin typeface="Bahnschrift"/>
                <a:cs typeface="Bahnschrift"/>
              </a:rPr>
              <a:t>is</a:t>
            </a:r>
            <a:r>
              <a:rPr sz="1800" spc="180" dirty="0">
                <a:latin typeface="Bahnschrift"/>
                <a:cs typeface="Bahnschrift"/>
              </a:rPr>
              <a:t> </a:t>
            </a:r>
            <a:r>
              <a:rPr spc="-5" dirty="0">
                <a:latin typeface="Bahnschrift"/>
              </a:rPr>
              <a:t>the</a:t>
            </a:r>
            <a:r>
              <a:rPr sz="1800" spc="170" dirty="0">
                <a:latin typeface="Bahnschrift"/>
                <a:cs typeface="Bahnschrift"/>
              </a:rPr>
              <a:t> </a:t>
            </a:r>
            <a:r>
              <a:rPr sz="1800" spc="-5" dirty="0">
                <a:latin typeface="Bahnschrift"/>
                <a:cs typeface="Bahnschrift"/>
              </a:rPr>
              <a:t>domain</a:t>
            </a:r>
            <a:r>
              <a:rPr sz="1800" spc="175" dirty="0">
                <a:latin typeface="Bahnschrift"/>
                <a:cs typeface="Bahnschrift"/>
              </a:rPr>
              <a:t> </a:t>
            </a:r>
            <a:r>
              <a:rPr sz="1800" spc="-5" dirty="0">
                <a:latin typeface="Bahnschrift"/>
                <a:cs typeface="Bahnschrift"/>
              </a:rPr>
              <a:t>with</a:t>
            </a:r>
            <a:r>
              <a:rPr sz="1800" spc="165" dirty="0">
                <a:latin typeface="Bahnschrift"/>
                <a:cs typeface="Bahnschrift"/>
              </a:rPr>
              <a:t> </a:t>
            </a:r>
            <a:r>
              <a:rPr sz="1800" spc="-5" dirty="0">
                <a:latin typeface="Bahnschrift"/>
                <a:cs typeface="Bahnschrift"/>
              </a:rPr>
              <a:t>highest</a:t>
            </a:r>
            <a:r>
              <a:rPr sz="1800" spc="160" dirty="0">
                <a:latin typeface="Bahnschrift"/>
                <a:cs typeface="Bahnschrift"/>
              </a:rPr>
              <a:t> </a:t>
            </a:r>
            <a:r>
              <a:rPr sz="1800" spc="-5" dirty="0">
                <a:latin typeface="Bahnschrift"/>
                <a:cs typeface="Bahnschrift"/>
              </a:rPr>
              <a:t>number</a:t>
            </a:r>
            <a:r>
              <a:rPr sz="1800" spc="160" dirty="0">
                <a:latin typeface="Bahnschrift"/>
                <a:cs typeface="Bahnschrift"/>
              </a:rPr>
              <a:t> </a:t>
            </a:r>
            <a:r>
              <a:rPr sz="1800" dirty="0">
                <a:latin typeface="Bahnschrift"/>
                <a:cs typeface="Bahnschrift"/>
              </a:rPr>
              <a:t>of</a:t>
            </a:r>
            <a:r>
              <a:rPr sz="1800" spc="185" dirty="0">
                <a:latin typeface="Bahnschrift"/>
                <a:cs typeface="Bahnschrift"/>
              </a:rPr>
              <a:t> </a:t>
            </a:r>
            <a:r>
              <a:rPr sz="1800" spc="-5" dirty="0">
                <a:latin typeface="Bahnschrift"/>
                <a:cs typeface="Bahnschrift"/>
              </a:rPr>
              <a:t>jobs, </a:t>
            </a:r>
            <a:r>
              <a:rPr sz="1800" spc="-295" dirty="0">
                <a:latin typeface="Bahnschrift"/>
                <a:cs typeface="Bahnschrift"/>
              </a:rPr>
              <a:t> </a:t>
            </a:r>
            <a:r>
              <a:rPr sz="1800" spc="-5" dirty="0">
                <a:latin typeface="Bahnschrift"/>
                <a:cs typeface="Bahnschrift"/>
              </a:rPr>
              <a:t>with</a:t>
            </a:r>
            <a:r>
              <a:rPr sz="1800" spc="160" dirty="0">
                <a:latin typeface="Bahnschrift"/>
                <a:cs typeface="Bahnschrift"/>
              </a:rPr>
              <a:t> </a:t>
            </a:r>
            <a:r>
              <a:rPr sz="1800" spc="-5" dirty="0">
                <a:solidFill>
                  <a:srgbClr val="2583C5"/>
                </a:solidFill>
                <a:latin typeface="Bahnschrift"/>
                <a:cs typeface="Bahnschrift"/>
              </a:rPr>
              <a:t>482</a:t>
            </a:r>
            <a:r>
              <a:rPr lang="en-IN" spc="-5" dirty="0">
                <a:solidFill>
                  <a:srgbClr val="2583C5"/>
                </a:solidFill>
                <a:latin typeface="Bahnschrift"/>
                <a:cs typeface="Bahnschrift"/>
              </a:rPr>
              <a:t> </a:t>
            </a:r>
            <a:r>
              <a:rPr lang="en-IN" spc="-5" dirty="0">
                <a:latin typeface="Bahnschrift"/>
              </a:rPr>
              <a:t>count</a:t>
            </a:r>
            <a:r>
              <a:rPr sz="1800" spc="185" dirty="0">
                <a:solidFill>
                  <a:srgbClr val="2583C5"/>
                </a:solidFill>
                <a:latin typeface="Bahnschrift"/>
                <a:cs typeface="Bahnschrift"/>
              </a:rPr>
              <a:t> </a:t>
            </a:r>
            <a:r>
              <a:rPr lang="en-IN" spc="-5" dirty="0">
                <a:latin typeface="Bahnschrift"/>
              </a:rPr>
              <a:t>and</a:t>
            </a:r>
            <a:r>
              <a:rPr lang="en-IN" sz="1800" spc="185" dirty="0">
                <a:solidFill>
                  <a:srgbClr val="2583C5"/>
                </a:solidFill>
                <a:latin typeface="Bahnschrift"/>
                <a:cs typeface="Bahnschrift"/>
              </a:rPr>
              <a:t> 48.6% </a:t>
            </a:r>
            <a:r>
              <a:rPr sz="1800" spc="-5" dirty="0">
                <a:latin typeface="Bahnschrift"/>
                <a:cs typeface="Bahnschrift"/>
              </a:rPr>
              <a:t>different</a:t>
            </a:r>
            <a:r>
              <a:rPr sz="1800" spc="165" dirty="0">
                <a:latin typeface="Bahnschrift"/>
                <a:cs typeface="Bahnschrift"/>
              </a:rPr>
              <a:t> </a:t>
            </a:r>
            <a:r>
              <a:rPr sz="1800" spc="-5" dirty="0">
                <a:latin typeface="Bahnschrift"/>
                <a:cs typeface="Bahnschrift"/>
              </a:rPr>
              <a:t>jobs.</a:t>
            </a:r>
            <a:endParaRPr sz="1800" dirty="0">
              <a:latin typeface="Bahnschrift"/>
              <a:cs typeface="Bahnschrift"/>
            </a:endParaRPr>
          </a:p>
        </p:txBody>
      </p:sp>
      <p:sp>
        <p:nvSpPr>
          <p:cNvPr id="8" name="object 8"/>
          <p:cNvSpPr txBox="1">
            <a:spLocks noGrp="1"/>
          </p:cNvSpPr>
          <p:nvPr>
            <p:ph type="title"/>
          </p:nvPr>
        </p:nvSpPr>
        <p:spPr>
          <a:xfrm>
            <a:off x="2524820" y="110172"/>
            <a:ext cx="7438518" cy="1122680"/>
          </a:xfrm>
          <a:prstGeom prst="rect">
            <a:avLst/>
          </a:prstGeom>
        </p:spPr>
        <p:txBody>
          <a:bodyPr vert="horz" wrap="square" lIns="0" tIns="12700" rIns="0" bIns="0" rtlCol="0">
            <a:spAutoFit/>
          </a:bodyPr>
          <a:lstStyle/>
          <a:p>
            <a:pPr marL="213360" marR="5080" indent="-201295">
              <a:lnSpc>
                <a:spcPct val="100000"/>
              </a:lnSpc>
              <a:spcBef>
                <a:spcPts val="100"/>
              </a:spcBef>
            </a:pPr>
            <a:r>
              <a:rPr spc="-150" dirty="0"/>
              <a:t>COMPANY AND DOMAIN WITH  HIGHEST NUMBER OF JOBS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143" y="0"/>
            <a:ext cx="12183110" cy="1343025"/>
          </a:xfrm>
          <a:custGeom>
            <a:avLst/>
            <a:gdLst/>
            <a:ahLst/>
            <a:cxnLst/>
            <a:rect l="l" t="t" r="r" b="b"/>
            <a:pathLst>
              <a:path w="12183110" h="1343025">
                <a:moveTo>
                  <a:pt x="0" y="1342644"/>
                </a:moveTo>
                <a:lnTo>
                  <a:pt x="12182856" y="1342644"/>
                </a:lnTo>
                <a:lnTo>
                  <a:pt x="12182856" y="0"/>
                </a:lnTo>
                <a:lnTo>
                  <a:pt x="0" y="0"/>
                </a:lnTo>
                <a:lnTo>
                  <a:pt x="0" y="1342644"/>
                </a:lnTo>
                <a:close/>
              </a:path>
            </a:pathLst>
          </a:custGeom>
          <a:solidFill>
            <a:srgbClr val="2583C5"/>
          </a:solidFill>
        </p:spPr>
        <p:txBody>
          <a:bodyPr wrap="square" lIns="0" tIns="0" rIns="0" bIns="0" rtlCol="0"/>
          <a:lstStyle/>
          <a:p>
            <a:endParaRPr/>
          </a:p>
        </p:txBody>
      </p:sp>
      <p:sp>
        <p:nvSpPr>
          <p:cNvPr id="3" name="object 3"/>
          <p:cNvSpPr txBox="1">
            <a:spLocks noGrp="1"/>
          </p:cNvSpPr>
          <p:nvPr>
            <p:ph type="title"/>
          </p:nvPr>
        </p:nvSpPr>
        <p:spPr>
          <a:xfrm>
            <a:off x="2494914" y="358266"/>
            <a:ext cx="7513955" cy="574040"/>
          </a:xfrm>
          <a:prstGeom prst="rect">
            <a:avLst/>
          </a:prstGeom>
        </p:spPr>
        <p:txBody>
          <a:bodyPr vert="horz" wrap="square" lIns="0" tIns="12700" rIns="0" bIns="0" rtlCol="0">
            <a:spAutoFit/>
          </a:bodyPr>
          <a:lstStyle/>
          <a:p>
            <a:pPr marL="12700">
              <a:lnSpc>
                <a:spcPct val="100000"/>
              </a:lnSpc>
              <a:spcBef>
                <a:spcPts val="100"/>
              </a:spcBef>
            </a:pPr>
            <a:r>
              <a:rPr spc="-360" dirty="0"/>
              <a:t>TO</a:t>
            </a:r>
            <a:r>
              <a:rPr spc="-340" dirty="0"/>
              <a:t>P</a:t>
            </a:r>
            <a:r>
              <a:rPr spc="-90" dirty="0"/>
              <a:t> </a:t>
            </a:r>
            <a:r>
              <a:rPr spc="-335" dirty="0"/>
              <a:t>5</a:t>
            </a:r>
            <a:r>
              <a:rPr spc="-100" dirty="0"/>
              <a:t> </a:t>
            </a:r>
            <a:r>
              <a:rPr spc="-320" dirty="0"/>
              <a:t>CO</a:t>
            </a:r>
            <a:r>
              <a:rPr spc="-390" dirty="0"/>
              <a:t>M</a:t>
            </a:r>
            <a:r>
              <a:rPr spc="-235" dirty="0"/>
              <a:t>PANIES</a:t>
            </a:r>
            <a:r>
              <a:rPr spc="-125" dirty="0"/>
              <a:t> </a:t>
            </a:r>
            <a:r>
              <a:rPr spc="-254" dirty="0"/>
              <a:t>AN</a:t>
            </a:r>
            <a:r>
              <a:rPr spc="-260" dirty="0"/>
              <a:t>D</a:t>
            </a:r>
            <a:r>
              <a:rPr spc="-90" dirty="0"/>
              <a:t> </a:t>
            </a:r>
            <a:r>
              <a:rPr spc="-490" dirty="0"/>
              <a:t>T</a:t>
            </a:r>
            <a:r>
              <a:rPr spc="-265" dirty="0"/>
              <a:t>OTAL</a:t>
            </a:r>
            <a:r>
              <a:rPr spc="-75" dirty="0"/>
              <a:t> </a:t>
            </a:r>
            <a:r>
              <a:rPr spc="-165" dirty="0"/>
              <a:t>JOBS</a:t>
            </a:r>
          </a:p>
        </p:txBody>
      </p:sp>
      <p:graphicFrame>
        <p:nvGraphicFramePr>
          <p:cNvPr id="4" name="object 4"/>
          <p:cNvGraphicFramePr>
            <a:graphicFrameLocks noGrp="1"/>
          </p:cNvGraphicFramePr>
          <p:nvPr>
            <p:extLst>
              <p:ext uri="{D42A27DB-BD31-4B8C-83A1-F6EECF244321}">
                <p14:modId xmlns:p14="http://schemas.microsoft.com/office/powerpoint/2010/main" val="3276275671"/>
              </p:ext>
            </p:extLst>
          </p:nvPr>
        </p:nvGraphicFramePr>
        <p:xfrm>
          <a:off x="2035746" y="2188146"/>
          <a:ext cx="8128000" cy="3306759"/>
        </p:xfrm>
        <a:graphic>
          <a:graphicData uri="http://schemas.openxmlformats.org/drawingml/2006/table">
            <a:tbl>
              <a:tblPr firstRow="1" bandRow="1">
                <a:tableStyleId>{2D5ABB26-0587-4C30-8999-92F81FD0307C}</a:tableStyleId>
              </a:tblPr>
              <a:tblGrid>
                <a:gridCol w="1473200">
                  <a:extLst>
                    <a:ext uri="{9D8B030D-6E8A-4147-A177-3AD203B41FA5}">
                      <a16:colId xmlns:a16="http://schemas.microsoft.com/office/drawing/2014/main" val="20000"/>
                    </a:ext>
                  </a:extLst>
                </a:gridCol>
                <a:gridCol w="4504055">
                  <a:extLst>
                    <a:ext uri="{9D8B030D-6E8A-4147-A177-3AD203B41FA5}">
                      <a16:colId xmlns:a16="http://schemas.microsoft.com/office/drawing/2014/main" val="20001"/>
                    </a:ext>
                  </a:extLst>
                </a:gridCol>
                <a:gridCol w="2150745">
                  <a:extLst>
                    <a:ext uri="{9D8B030D-6E8A-4147-A177-3AD203B41FA5}">
                      <a16:colId xmlns:a16="http://schemas.microsoft.com/office/drawing/2014/main" val="20002"/>
                    </a:ext>
                  </a:extLst>
                </a:gridCol>
              </a:tblGrid>
              <a:tr h="649604">
                <a:tc>
                  <a:txBody>
                    <a:bodyPr/>
                    <a:lstStyle/>
                    <a:p>
                      <a:pPr marL="1905" algn="ctr">
                        <a:lnSpc>
                          <a:spcPct val="100000"/>
                        </a:lnSpc>
                        <a:spcBef>
                          <a:spcPts val="305"/>
                        </a:spcBef>
                      </a:pPr>
                      <a:r>
                        <a:rPr sz="1800" b="1" spc="25" dirty="0">
                          <a:solidFill>
                            <a:srgbClr val="FFFFFF"/>
                          </a:solidFill>
                          <a:latin typeface="Trebuchet MS"/>
                          <a:cs typeface="Trebuchet MS"/>
                        </a:rPr>
                        <a:t>RANK</a:t>
                      </a:r>
                      <a:endParaRPr sz="1800">
                        <a:latin typeface="Trebuchet MS"/>
                        <a:cs typeface="Trebuchet MS"/>
                      </a:endParaRPr>
                    </a:p>
                  </a:txBody>
                  <a:tcPr marL="0" marR="0" marT="38735" marB="0">
                    <a:solidFill>
                      <a:srgbClr val="2583C5"/>
                    </a:solidFill>
                  </a:tcPr>
                </a:tc>
                <a:tc>
                  <a:txBody>
                    <a:bodyPr/>
                    <a:lstStyle/>
                    <a:p>
                      <a:pPr algn="ctr">
                        <a:lnSpc>
                          <a:spcPct val="100000"/>
                        </a:lnSpc>
                        <a:spcBef>
                          <a:spcPts val="305"/>
                        </a:spcBef>
                      </a:pPr>
                      <a:r>
                        <a:rPr sz="1800" b="1" dirty="0">
                          <a:solidFill>
                            <a:srgbClr val="FFFFFF"/>
                          </a:solidFill>
                          <a:latin typeface="Trebuchet MS"/>
                          <a:cs typeface="Trebuchet MS"/>
                        </a:rPr>
                        <a:t>NAME</a:t>
                      </a:r>
                      <a:r>
                        <a:rPr sz="1800" b="1" spc="-75" dirty="0">
                          <a:solidFill>
                            <a:srgbClr val="FFFFFF"/>
                          </a:solidFill>
                          <a:latin typeface="Trebuchet MS"/>
                          <a:cs typeface="Trebuchet MS"/>
                        </a:rPr>
                        <a:t> </a:t>
                      </a:r>
                      <a:r>
                        <a:rPr sz="1800" b="1" spc="-5" dirty="0">
                          <a:solidFill>
                            <a:srgbClr val="FFFFFF"/>
                          </a:solidFill>
                          <a:latin typeface="Trebuchet MS"/>
                          <a:cs typeface="Trebuchet MS"/>
                        </a:rPr>
                        <a:t>O</a:t>
                      </a:r>
                      <a:r>
                        <a:rPr sz="1800" b="1" dirty="0">
                          <a:solidFill>
                            <a:srgbClr val="FFFFFF"/>
                          </a:solidFill>
                          <a:latin typeface="Trebuchet MS"/>
                          <a:cs typeface="Trebuchet MS"/>
                        </a:rPr>
                        <a:t>F</a:t>
                      </a:r>
                      <a:r>
                        <a:rPr sz="1800" b="1" spc="-65" dirty="0">
                          <a:solidFill>
                            <a:srgbClr val="FFFFFF"/>
                          </a:solidFill>
                          <a:latin typeface="Trebuchet MS"/>
                          <a:cs typeface="Trebuchet MS"/>
                        </a:rPr>
                        <a:t> </a:t>
                      </a:r>
                      <a:r>
                        <a:rPr sz="1800" b="1" dirty="0">
                          <a:solidFill>
                            <a:srgbClr val="FFFFFF"/>
                          </a:solidFill>
                          <a:latin typeface="Trebuchet MS"/>
                          <a:cs typeface="Trebuchet MS"/>
                        </a:rPr>
                        <a:t>THE</a:t>
                      </a:r>
                      <a:r>
                        <a:rPr sz="1800" b="1" spc="-75" dirty="0">
                          <a:solidFill>
                            <a:srgbClr val="FFFFFF"/>
                          </a:solidFill>
                          <a:latin typeface="Trebuchet MS"/>
                          <a:cs typeface="Trebuchet MS"/>
                        </a:rPr>
                        <a:t> </a:t>
                      </a:r>
                      <a:r>
                        <a:rPr sz="1800" b="1" spc="-10" dirty="0">
                          <a:solidFill>
                            <a:srgbClr val="FFFFFF"/>
                          </a:solidFill>
                          <a:latin typeface="Trebuchet MS"/>
                          <a:cs typeface="Trebuchet MS"/>
                        </a:rPr>
                        <a:t>C</a:t>
                      </a:r>
                      <a:r>
                        <a:rPr sz="1800" b="1" spc="-5" dirty="0">
                          <a:solidFill>
                            <a:srgbClr val="FFFFFF"/>
                          </a:solidFill>
                          <a:latin typeface="Trebuchet MS"/>
                          <a:cs typeface="Trebuchet MS"/>
                        </a:rPr>
                        <a:t>OM</a:t>
                      </a:r>
                      <a:r>
                        <a:rPr sz="1800" b="1" spc="-114" dirty="0">
                          <a:solidFill>
                            <a:srgbClr val="FFFFFF"/>
                          </a:solidFill>
                          <a:latin typeface="Trebuchet MS"/>
                          <a:cs typeface="Trebuchet MS"/>
                        </a:rPr>
                        <a:t>P</a:t>
                      </a:r>
                      <a:r>
                        <a:rPr sz="1800" b="1" dirty="0">
                          <a:solidFill>
                            <a:srgbClr val="FFFFFF"/>
                          </a:solidFill>
                          <a:latin typeface="Trebuchet MS"/>
                          <a:cs typeface="Trebuchet MS"/>
                        </a:rPr>
                        <a:t>ANIES</a:t>
                      </a:r>
                      <a:endParaRPr sz="1800">
                        <a:latin typeface="Trebuchet MS"/>
                        <a:cs typeface="Trebuchet MS"/>
                      </a:endParaRPr>
                    </a:p>
                  </a:txBody>
                  <a:tcPr marL="0" marR="0" marT="38735" marB="0">
                    <a:solidFill>
                      <a:srgbClr val="2583C5"/>
                    </a:solidFill>
                  </a:tcPr>
                </a:tc>
                <a:tc>
                  <a:txBody>
                    <a:bodyPr/>
                    <a:lstStyle/>
                    <a:p>
                      <a:pPr marL="4445" algn="ctr">
                        <a:lnSpc>
                          <a:spcPct val="100000"/>
                        </a:lnSpc>
                        <a:spcBef>
                          <a:spcPts val="305"/>
                        </a:spcBef>
                      </a:pPr>
                      <a:r>
                        <a:rPr sz="1800" b="1" spc="-15" dirty="0">
                          <a:solidFill>
                            <a:srgbClr val="FFFFFF"/>
                          </a:solidFill>
                          <a:latin typeface="Trebuchet MS"/>
                          <a:cs typeface="Trebuchet MS"/>
                        </a:rPr>
                        <a:t>T</a:t>
                      </a:r>
                      <a:r>
                        <a:rPr sz="1800" b="1" spc="-10" dirty="0">
                          <a:solidFill>
                            <a:srgbClr val="FFFFFF"/>
                          </a:solidFill>
                          <a:latin typeface="Trebuchet MS"/>
                          <a:cs typeface="Trebuchet MS"/>
                        </a:rPr>
                        <a:t>O</a:t>
                      </a:r>
                      <a:r>
                        <a:rPr sz="1800" b="1" spc="-120" dirty="0">
                          <a:solidFill>
                            <a:srgbClr val="FFFFFF"/>
                          </a:solidFill>
                          <a:latin typeface="Trebuchet MS"/>
                          <a:cs typeface="Trebuchet MS"/>
                        </a:rPr>
                        <a:t>T</a:t>
                      </a:r>
                      <a:r>
                        <a:rPr sz="1800" b="1" dirty="0">
                          <a:solidFill>
                            <a:srgbClr val="FFFFFF"/>
                          </a:solidFill>
                          <a:latin typeface="Trebuchet MS"/>
                          <a:cs typeface="Trebuchet MS"/>
                        </a:rPr>
                        <a:t>AL</a:t>
                      </a:r>
                      <a:r>
                        <a:rPr sz="1800" b="1" spc="-90" dirty="0">
                          <a:solidFill>
                            <a:srgbClr val="FFFFFF"/>
                          </a:solidFill>
                          <a:latin typeface="Trebuchet MS"/>
                          <a:cs typeface="Trebuchet MS"/>
                        </a:rPr>
                        <a:t> </a:t>
                      </a:r>
                      <a:r>
                        <a:rPr sz="1800" b="1" dirty="0">
                          <a:solidFill>
                            <a:srgbClr val="FFFFFF"/>
                          </a:solidFill>
                          <a:latin typeface="Trebuchet MS"/>
                          <a:cs typeface="Trebuchet MS"/>
                        </a:rPr>
                        <a:t>JOBS</a:t>
                      </a:r>
                      <a:endParaRPr sz="1800">
                        <a:latin typeface="Trebuchet MS"/>
                        <a:cs typeface="Trebuchet MS"/>
                      </a:endParaRPr>
                    </a:p>
                  </a:txBody>
                  <a:tcPr marL="0" marR="0" marT="38735" marB="0">
                    <a:solidFill>
                      <a:srgbClr val="2583C5"/>
                    </a:solidFill>
                  </a:tcPr>
                </a:tc>
                <a:extLst>
                  <a:ext uri="{0D108BD9-81ED-4DB2-BD59-A6C34878D82A}">
                    <a16:rowId xmlns:a16="http://schemas.microsoft.com/office/drawing/2014/main" val="10000"/>
                  </a:ext>
                </a:extLst>
              </a:tr>
              <a:tr h="635317">
                <a:tc>
                  <a:txBody>
                    <a:bodyPr/>
                    <a:lstStyle/>
                    <a:p>
                      <a:pPr algn="ctr">
                        <a:lnSpc>
                          <a:spcPct val="100000"/>
                        </a:lnSpc>
                        <a:spcBef>
                          <a:spcPts val="229"/>
                        </a:spcBef>
                      </a:pPr>
                      <a:r>
                        <a:rPr sz="1800" dirty="0">
                          <a:latin typeface="Microsoft Sans Serif"/>
                          <a:cs typeface="Microsoft Sans Serif"/>
                        </a:rPr>
                        <a:t>1</a:t>
                      </a:r>
                      <a:endParaRPr sz="1800">
                        <a:latin typeface="Microsoft Sans Serif"/>
                        <a:cs typeface="Microsoft Sans Serif"/>
                      </a:endParaRPr>
                    </a:p>
                  </a:txBody>
                  <a:tcPr marL="0" marR="0" marT="29209" marB="0">
                    <a:lnL w="9525">
                      <a:solidFill>
                        <a:srgbClr val="2583C5"/>
                      </a:solidFill>
                      <a:prstDash val="solid"/>
                    </a:lnL>
                    <a:lnR w="19050">
                      <a:solidFill>
                        <a:srgbClr val="2583C5"/>
                      </a:solidFill>
                      <a:prstDash val="solid"/>
                    </a:lnR>
                    <a:lnB w="9525">
                      <a:solidFill>
                        <a:srgbClr val="2583C5"/>
                      </a:solidFill>
                      <a:prstDash val="solid"/>
                    </a:lnB>
                  </a:tcPr>
                </a:tc>
                <a:tc>
                  <a:txBody>
                    <a:bodyPr/>
                    <a:lstStyle/>
                    <a:p>
                      <a:pPr marL="91440">
                        <a:lnSpc>
                          <a:spcPct val="100000"/>
                        </a:lnSpc>
                        <a:spcBef>
                          <a:spcPts val="229"/>
                        </a:spcBef>
                      </a:pPr>
                      <a:r>
                        <a:rPr lang="en-IN" sz="1800" spc="-5" dirty="0">
                          <a:latin typeface="Microsoft Sans Serif"/>
                          <a:cs typeface="Microsoft Sans Serif"/>
                        </a:rPr>
                        <a:t>EPAM Anywhere</a:t>
                      </a:r>
                      <a:endParaRPr sz="1800" dirty="0">
                        <a:latin typeface="Microsoft Sans Serif"/>
                        <a:cs typeface="Microsoft Sans Serif"/>
                      </a:endParaRPr>
                    </a:p>
                  </a:txBody>
                  <a:tcPr marL="0" marR="0" marT="29209" marB="0">
                    <a:lnL w="19050">
                      <a:solidFill>
                        <a:srgbClr val="2583C5"/>
                      </a:solidFill>
                      <a:prstDash val="solid"/>
                    </a:lnL>
                    <a:lnR w="19050">
                      <a:solidFill>
                        <a:srgbClr val="2583C5"/>
                      </a:solidFill>
                      <a:prstDash val="solid"/>
                    </a:lnR>
                    <a:lnB w="9525">
                      <a:solidFill>
                        <a:srgbClr val="2583C5"/>
                      </a:solidFill>
                      <a:prstDash val="solid"/>
                    </a:lnB>
                  </a:tcPr>
                </a:tc>
                <a:tc>
                  <a:txBody>
                    <a:bodyPr/>
                    <a:lstStyle/>
                    <a:p>
                      <a:pPr marL="1270" algn="ctr">
                        <a:lnSpc>
                          <a:spcPct val="100000"/>
                        </a:lnSpc>
                        <a:spcBef>
                          <a:spcPts val="229"/>
                        </a:spcBef>
                      </a:pPr>
                      <a:r>
                        <a:rPr lang="en-IN" sz="1800" spc="-10" dirty="0">
                          <a:latin typeface="Microsoft Sans Serif"/>
                          <a:cs typeface="Microsoft Sans Serif"/>
                        </a:rPr>
                        <a:t>1358</a:t>
                      </a:r>
                      <a:endParaRPr sz="1800" dirty="0">
                        <a:latin typeface="Microsoft Sans Serif"/>
                        <a:cs typeface="Microsoft Sans Serif"/>
                      </a:endParaRPr>
                    </a:p>
                  </a:txBody>
                  <a:tcPr marL="0" marR="0" marT="29209" marB="0">
                    <a:lnL w="19050">
                      <a:solidFill>
                        <a:srgbClr val="2583C5"/>
                      </a:solidFill>
                      <a:prstDash val="solid"/>
                    </a:lnL>
                    <a:lnR w="9525">
                      <a:solidFill>
                        <a:srgbClr val="2583C5"/>
                      </a:solidFill>
                      <a:prstDash val="solid"/>
                    </a:lnR>
                    <a:lnB w="9525">
                      <a:solidFill>
                        <a:srgbClr val="2583C5"/>
                      </a:solidFill>
                      <a:prstDash val="solid"/>
                    </a:lnB>
                  </a:tcPr>
                </a:tc>
                <a:extLst>
                  <a:ext uri="{0D108BD9-81ED-4DB2-BD59-A6C34878D82A}">
                    <a16:rowId xmlns:a16="http://schemas.microsoft.com/office/drawing/2014/main" val="10001"/>
                  </a:ext>
                </a:extLst>
              </a:tr>
              <a:tr h="640079">
                <a:tc>
                  <a:txBody>
                    <a:bodyPr/>
                    <a:lstStyle/>
                    <a:p>
                      <a:pPr algn="ctr">
                        <a:lnSpc>
                          <a:spcPct val="100000"/>
                        </a:lnSpc>
                        <a:spcBef>
                          <a:spcPts val="270"/>
                        </a:spcBef>
                      </a:pPr>
                      <a:r>
                        <a:rPr sz="1800" dirty="0">
                          <a:latin typeface="Microsoft Sans Serif"/>
                          <a:cs typeface="Microsoft Sans Serif"/>
                        </a:rPr>
                        <a:t>2</a:t>
                      </a:r>
                      <a:endParaRPr sz="1800">
                        <a:latin typeface="Microsoft Sans Serif"/>
                        <a:cs typeface="Microsoft Sans Serif"/>
                      </a:endParaRPr>
                    </a:p>
                  </a:txBody>
                  <a:tcPr marL="0" marR="0" marT="34290" marB="0">
                    <a:lnL w="9525">
                      <a:solidFill>
                        <a:srgbClr val="2583C5"/>
                      </a:solidFill>
                      <a:prstDash val="solid"/>
                    </a:lnL>
                    <a:lnR w="19050">
                      <a:solidFill>
                        <a:srgbClr val="2583C5"/>
                      </a:solidFill>
                      <a:prstDash val="solid"/>
                    </a:lnR>
                    <a:lnT w="9525">
                      <a:solidFill>
                        <a:srgbClr val="2583C5"/>
                      </a:solidFill>
                      <a:prstDash val="solid"/>
                    </a:lnT>
                    <a:lnB w="9525">
                      <a:solidFill>
                        <a:srgbClr val="2583C5"/>
                      </a:solidFill>
                      <a:prstDash val="solid"/>
                    </a:lnB>
                  </a:tcPr>
                </a:tc>
                <a:tc>
                  <a:txBody>
                    <a:bodyPr/>
                    <a:lstStyle/>
                    <a:p>
                      <a:pPr marL="91440">
                        <a:lnSpc>
                          <a:spcPct val="100000"/>
                        </a:lnSpc>
                        <a:spcBef>
                          <a:spcPts val="270"/>
                        </a:spcBef>
                      </a:pPr>
                      <a:r>
                        <a:rPr lang="en-IN" sz="1800" spc="-110" dirty="0">
                          <a:latin typeface="Microsoft Sans Serif"/>
                          <a:cs typeface="Microsoft Sans Serif"/>
                        </a:rPr>
                        <a:t>Tata Consultancy Services</a:t>
                      </a:r>
                      <a:endParaRPr sz="1800" dirty="0">
                        <a:latin typeface="Microsoft Sans Serif"/>
                        <a:cs typeface="Microsoft Sans Serif"/>
                      </a:endParaRPr>
                    </a:p>
                  </a:txBody>
                  <a:tcPr marL="0" marR="0" marT="34290" marB="0">
                    <a:lnL w="19050">
                      <a:solidFill>
                        <a:srgbClr val="2583C5"/>
                      </a:solidFill>
                      <a:prstDash val="solid"/>
                    </a:lnL>
                    <a:lnR w="19050">
                      <a:solidFill>
                        <a:srgbClr val="2583C5"/>
                      </a:solidFill>
                      <a:prstDash val="solid"/>
                    </a:lnR>
                    <a:lnT w="9525">
                      <a:solidFill>
                        <a:srgbClr val="2583C5"/>
                      </a:solidFill>
                      <a:prstDash val="solid"/>
                    </a:lnT>
                    <a:lnB w="9525">
                      <a:solidFill>
                        <a:srgbClr val="2583C5"/>
                      </a:solidFill>
                      <a:prstDash val="solid"/>
                    </a:lnB>
                  </a:tcPr>
                </a:tc>
                <a:tc>
                  <a:txBody>
                    <a:bodyPr/>
                    <a:lstStyle/>
                    <a:p>
                      <a:pPr marL="1270" algn="ctr">
                        <a:lnSpc>
                          <a:spcPct val="100000"/>
                        </a:lnSpc>
                        <a:spcBef>
                          <a:spcPts val="270"/>
                        </a:spcBef>
                      </a:pPr>
                      <a:r>
                        <a:rPr lang="en-IN" sz="1800" spc="-10" dirty="0">
                          <a:latin typeface="Microsoft Sans Serif"/>
                          <a:cs typeface="Microsoft Sans Serif"/>
                        </a:rPr>
                        <a:t>238</a:t>
                      </a:r>
                      <a:endParaRPr sz="1800" dirty="0">
                        <a:latin typeface="Microsoft Sans Serif"/>
                        <a:cs typeface="Microsoft Sans Serif"/>
                      </a:endParaRPr>
                    </a:p>
                  </a:txBody>
                  <a:tcPr marL="0" marR="0" marT="34290" marB="0">
                    <a:lnL w="19050">
                      <a:solidFill>
                        <a:srgbClr val="2583C5"/>
                      </a:solidFill>
                      <a:prstDash val="solid"/>
                    </a:lnL>
                    <a:lnR w="9525">
                      <a:solidFill>
                        <a:srgbClr val="2583C5"/>
                      </a:solidFill>
                      <a:prstDash val="solid"/>
                    </a:lnR>
                    <a:lnT w="9525">
                      <a:solidFill>
                        <a:srgbClr val="2583C5"/>
                      </a:solidFill>
                      <a:prstDash val="solid"/>
                    </a:lnT>
                    <a:lnB w="9525">
                      <a:solidFill>
                        <a:srgbClr val="2583C5"/>
                      </a:solidFill>
                      <a:prstDash val="solid"/>
                    </a:lnB>
                  </a:tcPr>
                </a:tc>
                <a:extLst>
                  <a:ext uri="{0D108BD9-81ED-4DB2-BD59-A6C34878D82A}">
                    <a16:rowId xmlns:a16="http://schemas.microsoft.com/office/drawing/2014/main" val="10002"/>
                  </a:ext>
                </a:extLst>
              </a:tr>
              <a:tr h="640080">
                <a:tc>
                  <a:txBody>
                    <a:bodyPr/>
                    <a:lstStyle/>
                    <a:p>
                      <a:pPr algn="ctr">
                        <a:lnSpc>
                          <a:spcPct val="100000"/>
                        </a:lnSpc>
                        <a:spcBef>
                          <a:spcPts val="270"/>
                        </a:spcBef>
                      </a:pPr>
                      <a:r>
                        <a:rPr sz="1800" dirty="0">
                          <a:latin typeface="Microsoft Sans Serif"/>
                          <a:cs typeface="Microsoft Sans Serif"/>
                        </a:rPr>
                        <a:t>3</a:t>
                      </a:r>
                      <a:endParaRPr sz="1800">
                        <a:latin typeface="Microsoft Sans Serif"/>
                        <a:cs typeface="Microsoft Sans Serif"/>
                      </a:endParaRPr>
                    </a:p>
                  </a:txBody>
                  <a:tcPr marL="0" marR="0" marT="34290" marB="0">
                    <a:lnL w="9525">
                      <a:solidFill>
                        <a:srgbClr val="2583C5"/>
                      </a:solidFill>
                      <a:prstDash val="solid"/>
                    </a:lnL>
                    <a:lnR w="19050">
                      <a:solidFill>
                        <a:srgbClr val="2583C5"/>
                      </a:solidFill>
                      <a:prstDash val="solid"/>
                    </a:lnR>
                    <a:lnT w="9525">
                      <a:solidFill>
                        <a:srgbClr val="2583C5"/>
                      </a:solidFill>
                      <a:prstDash val="solid"/>
                    </a:lnT>
                    <a:lnB w="9525">
                      <a:solidFill>
                        <a:srgbClr val="2583C5"/>
                      </a:solidFill>
                      <a:prstDash val="solid"/>
                    </a:lnB>
                  </a:tcPr>
                </a:tc>
                <a:tc>
                  <a:txBody>
                    <a:bodyPr/>
                    <a:lstStyle/>
                    <a:p>
                      <a:pPr marL="91440" marR="390525">
                        <a:lnSpc>
                          <a:spcPct val="100000"/>
                        </a:lnSpc>
                        <a:spcBef>
                          <a:spcPts val="270"/>
                        </a:spcBef>
                      </a:pPr>
                      <a:r>
                        <a:rPr lang="en-IN" sz="1800" dirty="0" err="1">
                          <a:latin typeface="Microsoft Sans Serif"/>
                          <a:cs typeface="Microsoft Sans Serif"/>
                        </a:rPr>
                        <a:t>Uplers</a:t>
                      </a:r>
                      <a:endParaRPr sz="1800" dirty="0">
                        <a:latin typeface="Microsoft Sans Serif"/>
                        <a:cs typeface="Microsoft Sans Serif"/>
                      </a:endParaRPr>
                    </a:p>
                  </a:txBody>
                  <a:tcPr marL="0" marR="0" marT="34290" marB="0">
                    <a:lnL w="19050">
                      <a:solidFill>
                        <a:srgbClr val="2583C5"/>
                      </a:solidFill>
                      <a:prstDash val="solid"/>
                    </a:lnL>
                    <a:lnR w="19050">
                      <a:solidFill>
                        <a:srgbClr val="2583C5"/>
                      </a:solidFill>
                      <a:prstDash val="solid"/>
                    </a:lnR>
                    <a:lnT w="9525">
                      <a:solidFill>
                        <a:srgbClr val="2583C5"/>
                      </a:solidFill>
                      <a:prstDash val="solid"/>
                    </a:lnT>
                    <a:lnB w="9525">
                      <a:solidFill>
                        <a:srgbClr val="2583C5"/>
                      </a:solidFill>
                      <a:prstDash val="solid"/>
                    </a:lnB>
                  </a:tcPr>
                </a:tc>
                <a:tc>
                  <a:txBody>
                    <a:bodyPr/>
                    <a:lstStyle/>
                    <a:p>
                      <a:pPr marL="1270" algn="ctr">
                        <a:lnSpc>
                          <a:spcPct val="100000"/>
                        </a:lnSpc>
                        <a:spcBef>
                          <a:spcPts val="270"/>
                        </a:spcBef>
                      </a:pPr>
                      <a:r>
                        <a:rPr lang="en-IN" sz="1800" spc="-10" dirty="0">
                          <a:latin typeface="Microsoft Sans Serif"/>
                          <a:cs typeface="Microsoft Sans Serif"/>
                        </a:rPr>
                        <a:t>199</a:t>
                      </a:r>
                      <a:endParaRPr sz="1800" dirty="0">
                        <a:latin typeface="Microsoft Sans Serif"/>
                        <a:cs typeface="Microsoft Sans Serif"/>
                      </a:endParaRPr>
                    </a:p>
                  </a:txBody>
                  <a:tcPr marL="0" marR="0" marT="34290" marB="0">
                    <a:lnL w="19050">
                      <a:solidFill>
                        <a:srgbClr val="2583C5"/>
                      </a:solidFill>
                      <a:prstDash val="solid"/>
                    </a:lnL>
                    <a:lnR w="9525">
                      <a:solidFill>
                        <a:srgbClr val="2583C5"/>
                      </a:solidFill>
                      <a:prstDash val="solid"/>
                    </a:lnR>
                    <a:lnT w="9525">
                      <a:solidFill>
                        <a:srgbClr val="2583C5"/>
                      </a:solidFill>
                      <a:prstDash val="solid"/>
                    </a:lnT>
                    <a:lnB w="9525">
                      <a:solidFill>
                        <a:srgbClr val="2583C5"/>
                      </a:solidFill>
                      <a:prstDash val="solid"/>
                    </a:lnB>
                  </a:tcPr>
                </a:tc>
                <a:extLst>
                  <a:ext uri="{0D108BD9-81ED-4DB2-BD59-A6C34878D82A}">
                    <a16:rowId xmlns:a16="http://schemas.microsoft.com/office/drawing/2014/main" val="10003"/>
                  </a:ext>
                </a:extLst>
              </a:tr>
              <a:tr h="370839">
                <a:tc>
                  <a:txBody>
                    <a:bodyPr/>
                    <a:lstStyle/>
                    <a:p>
                      <a:pPr algn="ctr">
                        <a:lnSpc>
                          <a:spcPct val="100000"/>
                        </a:lnSpc>
                        <a:spcBef>
                          <a:spcPts val="270"/>
                        </a:spcBef>
                      </a:pPr>
                      <a:r>
                        <a:rPr sz="1800" dirty="0">
                          <a:latin typeface="Microsoft Sans Serif"/>
                          <a:cs typeface="Microsoft Sans Serif"/>
                        </a:rPr>
                        <a:t>4</a:t>
                      </a:r>
                      <a:endParaRPr sz="1800">
                        <a:latin typeface="Microsoft Sans Serif"/>
                        <a:cs typeface="Microsoft Sans Serif"/>
                      </a:endParaRPr>
                    </a:p>
                  </a:txBody>
                  <a:tcPr marL="0" marR="0" marT="34290" marB="0">
                    <a:lnL w="9525">
                      <a:solidFill>
                        <a:srgbClr val="2583C5"/>
                      </a:solidFill>
                      <a:prstDash val="solid"/>
                    </a:lnL>
                    <a:lnR w="19050">
                      <a:solidFill>
                        <a:srgbClr val="2583C5"/>
                      </a:solidFill>
                      <a:prstDash val="solid"/>
                    </a:lnR>
                    <a:lnT w="9525">
                      <a:solidFill>
                        <a:srgbClr val="2583C5"/>
                      </a:solidFill>
                      <a:prstDash val="solid"/>
                    </a:lnT>
                    <a:lnB w="9525">
                      <a:solidFill>
                        <a:srgbClr val="2583C5"/>
                      </a:solidFill>
                      <a:prstDash val="solid"/>
                    </a:lnB>
                  </a:tcPr>
                </a:tc>
                <a:tc>
                  <a:txBody>
                    <a:bodyPr/>
                    <a:lstStyle/>
                    <a:p>
                      <a:pPr marL="91440">
                        <a:lnSpc>
                          <a:spcPct val="100000"/>
                        </a:lnSpc>
                        <a:spcBef>
                          <a:spcPts val="290"/>
                        </a:spcBef>
                      </a:pPr>
                      <a:r>
                        <a:rPr lang="en-IN" sz="1800" dirty="0">
                          <a:latin typeface="Microsoft Sans Serif"/>
                          <a:cs typeface="Microsoft Sans Serif"/>
                        </a:rPr>
                        <a:t>Crossover</a:t>
                      </a:r>
                      <a:endParaRPr sz="1800" dirty="0">
                        <a:latin typeface="Microsoft Sans Serif"/>
                        <a:cs typeface="Microsoft Sans Serif"/>
                      </a:endParaRPr>
                    </a:p>
                  </a:txBody>
                  <a:tcPr marL="0" marR="0" marT="36830" marB="0">
                    <a:lnL w="19050">
                      <a:solidFill>
                        <a:srgbClr val="2583C5"/>
                      </a:solidFill>
                      <a:prstDash val="solid"/>
                    </a:lnL>
                    <a:lnR w="19050">
                      <a:solidFill>
                        <a:srgbClr val="2583C5"/>
                      </a:solidFill>
                      <a:prstDash val="solid"/>
                    </a:lnR>
                    <a:lnT w="9525">
                      <a:solidFill>
                        <a:srgbClr val="2583C5"/>
                      </a:solidFill>
                      <a:prstDash val="solid"/>
                    </a:lnT>
                    <a:lnB w="9525">
                      <a:solidFill>
                        <a:srgbClr val="2583C5"/>
                      </a:solidFill>
                      <a:prstDash val="solid"/>
                    </a:lnB>
                  </a:tcPr>
                </a:tc>
                <a:tc>
                  <a:txBody>
                    <a:bodyPr/>
                    <a:lstStyle/>
                    <a:p>
                      <a:pPr marL="1270" algn="ctr">
                        <a:lnSpc>
                          <a:spcPct val="100000"/>
                        </a:lnSpc>
                        <a:spcBef>
                          <a:spcPts val="270"/>
                        </a:spcBef>
                      </a:pPr>
                      <a:r>
                        <a:rPr lang="en-IN" sz="1800" spc="-10" dirty="0">
                          <a:latin typeface="Microsoft Sans Serif"/>
                          <a:cs typeface="Microsoft Sans Serif"/>
                        </a:rPr>
                        <a:t>65</a:t>
                      </a:r>
                      <a:endParaRPr sz="1800" dirty="0">
                        <a:latin typeface="Microsoft Sans Serif"/>
                        <a:cs typeface="Microsoft Sans Serif"/>
                      </a:endParaRPr>
                    </a:p>
                  </a:txBody>
                  <a:tcPr marL="0" marR="0" marT="34290" marB="0">
                    <a:lnL w="19050">
                      <a:solidFill>
                        <a:srgbClr val="2583C5"/>
                      </a:solidFill>
                      <a:prstDash val="solid"/>
                    </a:lnL>
                    <a:lnR w="9525">
                      <a:solidFill>
                        <a:srgbClr val="2583C5"/>
                      </a:solidFill>
                      <a:prstDash val="solid"/>
                    </a:lnR>
                    <a:lnT w="9525">
                      <a:solidFill>
                        <a:srgbClr val="2583C5"/>
                      </a:solidFill>
                      <a:prstDash val="solid"/>
                    </a:lnT>
                    <a:lnB w="9525">
                      <a:solidFill>
                        <a:srgbClr val="2583C5"/>
                      </a:solidFill>
                      <a:prstDash val="solid"/>
                    </a:lnB>
                  </a:tcPr>
                </a:tc>
                <a:extLst>
                  <a:ext uri="{0D108BD9-81ED-4DB2-BD59-A6C34878D82A}">
                    <a16:rowId xmlns:a16="http://schemas.microsoft.com/office/drawing/2014/main" val="10004"/>
                  </a:ext>
                </a:extLst>
              </a:tr>
              <a:tr h="370840">
                <a:tc>
                  <a:txBody>
                    <a:bodyPr/>
                    <a:lstStyle/>
                    <a:p>
                      <a:pPr algn="ctr">
                        <a:lnSpc>
                          <a:spcPct val="100000"/>
                        </a:lnSpc>
                        <a:spcBef>
                          <a:spcPts val="270"/>
                        </a:spcBef>
                      </a:pPr>
                      <a:r>
                        <a:rPr sz="1800" dirty="0">
                          <a:latin typeface="Microsoft Sans Serif"/>
                          <a:cs typeface="Microsoft Sans Serif"/>
                        </a:rPr>
                        <a:t>5</a:t>
                      </a:r>
                      <a:endParaRPr sz="1800">
                        <a:latin typeface="Microsoft Sans Serif"/>
                        <a:cs typeface="Microsoft Sans Serif"/>
                      </a:endParaRPr>
                    </a:p>
                  </a:txBody>
                  <a:tcPr marL="0" marR="0" marT="34290" marB="0">
                    <a:lnL w="9525">
                      <a:solidFill>
                        <a:srgbClr val="2583C5"/>
                      </a:solidFill>
                      <a:prstDash val="solid"/>
                    </a:lnL>
                    <a:lnR w="19050">
                      <a:solidFill>
                        <a:srgbClr val="2583C5"/>
                      </a:solidFill>
                      <a:prstDash val="solid"/>
                    </a:lnR>
                    <a:lnT w="9525">
                      <a:solidFill>
                        <a:srgbClr val="2583C5"/>
                      </a:solidFill>
                      <a:prstDash val="solid"/>
                    </a:lnT>
                    <a:lnB w="9525">
                      <a:solidFill>
                        <a:srgbClr val="2583C5"/>
                      </a:solidFill>
                      <a:prstDash val="solid"/>
                    </a:lnB>
                  </a:tcPr>
                </a:tc>
                <a:tc>
                  <a:txBody>
                    <a:bodyPr/>
                    <a:lstStyle/>
                    <a:p>
                      <a:pPr marL="91440">
                        <a:lnSpc>
                          <a:spcPct val="100000"/>
                        </a:lnSpc>
                        <a:spcBef>
                          <a:spcPts val="290"/>
                        </a:spcBef>
                      </a:pPr>
                      <a:r>
                        <a:rPr lang="en-IN" sz="1800" dirty="0">
                          <a:latin typeface="Microsoft Sans Serif"/>
                          <a:cs typeface="Microsoft Sans Serif"/>
                        </a:rPr>
                        <a:t>Virtusa</a:t>
                      </a:r>
                      <a:endParaRPr sz="1800" dirty="0">
                        <a:latin typeface="Microsoft Sans Serif"/>
                        <a:cs typeface="Microsoft Sans Serif"/>
                      </a:endParaRPr>
                    </a:p>
                  </a:txBody>
                  <a:tcPr marL="0" marR="0" marT="36830" marB="0">
                    <a:lnL w="19050">
                      <a:solidFill>
                        <a:srgbClr val="2583C5"/>
                      </a:solidFill>
                      <a:prstDash val="solid"/>
                    </a:lnL>
                    <a:lnR w="19050">
                      <a:solidFill>
                        <a:srgbClr val="2583C5"/>
                      </a:solidFill>
                      <a:prstDash val="solid"/>
                    </a:lnR>
                    <a:lnT w="9525">
                      <a:solidFill>
                        <a:srgbClr val="2583C5"/>
                      </a:solidFill>
                      <a:prstDash val="solid"/>
                    </a:lnT>
                    <a:lnB w="9525">
                      <a:solidFill>
                        <a:srgbClr val="2583C5"/>
                      </a:solidFill>
                      <a:prstDash val="solid"/>
                    </a:lnB>
                  </a:tcPr>
                </a:tc>
                <a:tc>
                  <a:txBody>
                    <a:bodyPr/>
                    <a:lstStyle/>
                    <a:p>
                      <a:pPr marL="1270" algn="ctr">
                        <a:lnSpc>
                          <a:spcPct val="100000"/>
                        </a:lnSpc>
                        <a:spcBef>
                          <a:spcPts val="270"/>
                        </a:spcBef>
                      </a:pPr>
                      <a:r>
                        <a:rPr lang="en-IN" sz="1800" spc="-10" dirty="0">
                          <a:latin typeface="Microsoft Sans Serif"/>
                          <a:cs typeface="Microsoft Sans Serif"/>
                        </a:rPr>
                        <a:t>56</a:t>
                      </a:r>
                      <a:endParaRPr sz="1800" dirty="0">
                        <a:latin typeface="Microsoft Sans Serif"/>
                        <a:cs typeface="Microsoft Sans Serif"/>
                      </a:endParaRPr>
                    </a:p>
                  </a:txBody>
                  <a:tcPr marL="0" marR="0" marT="34290" marB="0">
                    <a:lnL w="19050">
                      <a:solidFill>
                        <a:srgbClr val="2583C5"/>
                      </a:solidFill>
                      <a:prstDash val="solid"/>
                    </a:lnL>
                    <a:lnR w="9525">
                      <a:solidFill>
                        <a:srgbClr val="2583C5"/>
                      </a:solidFill>
                      <a:prstDash val="solid"/>
                    </a:lnR>
                    <a:lnT w="9525">
                      <a:solidFill>
                        <a:srgbClr val="2583C5"/>
                      </a:solidFill>
                      <a:prstDash val="solid"/>
                    </a:lnT>
                    <a:lnB w="9525">
                      <a:solidFill>
                        <a:srgbClr val="2583C5"/>
                      </a:solidFill>
                      <a:prstDash val="solid"/>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6802120"/>
            <a:chOff x="0" y="0"/>
            <a:chExt cx="12192000" cy="6802120"/>
          </a:xfrm>
        </p:grpSpPr>
        <p:sp>
          <p:nvSpPr>
            <p:cNvPr id="3" name="object 3"/>
            <p:cNvSpPr/>
            <p:nvPr/>
          </p:nvSpPr>
          <p:spPr>
            <a:xfrm>
              <a:off x="9143" y="0"/>
              <a:ext cx="12183110" cy="1343025"/>
            </a:xfrm>
            <a:custGeom>
              <a:avLst/>
              <a:gdLst/>
              <a:ahLst/>
              <a:cxnLst/>
              <a:rect l="l" t="t" r="r" b="b"/>
              <a:pathLst>
                <a:path w="12183110" h="1343025">
                  <a:moveTo>
                    <a:pt x="0" y="1342644"/>
                  </a:moveTo>
                  <a:lnTo>
                    <a:pt x="12182856" y="1342644"/>
                  </a:lnTo>
                  <a:lnTo>
                    <a:pt x="12182856" y="0"/>
                  </a:lnTo>
                  <a:lnTo>
                    <a:pt x="0" y="0"/>
                  </a:lnTo>
                  <a:lnTo>
                    <a:pt x="0" y="1342644"/>
                  </a:lnTo>
                  <a:close/>
                </a:path>
              </a:pathLst>
            </a:custGeom>
            <a:solidFill>
              <a:srgbClr val="2583C5"/>
            </a:solidFill>
          </p:spPr>
          <p:txBody>
            <a:bodyPr wrap="square" lIns="0" tIns="0" rIns="0" bIns="0" rtlCol="0"/>
            <a:lstStyle/>
            <a:p>
              <a:endParaRPr dirty="0"/>
            </a:p>
          </p:txBody>
        </p:sp>
        <p:sp>
          <p:nvSpPr>
            <p:cNvPr id="4" name="object 4"/>
            <p:cNvSpPr/>
            <p:nvPr/>
          </p:nvSpPr>
          <p:spPr>
            <a:xfrm>
              <a:off x="682751" y="2240279"/>
              <a:ext cx="3030220" cy="1199515"/>
            </a:xfrm>
            <a:custGeom>
              <a:avLst/>
              <a:gdLst/>
              <a:ahLst/>
              <a:cxnLst/>
              <a:rect l="l" t="t" r="r" b="b"/>
              <a:pathLst>
                <a:path w="3030220" h="1199514">
                  <a:moveTo>
                    <a:pt x="3029712" y="0"/>
                  </a:moveTo>
                  <a:lnTo>
                    <a:pt x="0" y="0"/>
                  </a:lnTo>
                  <a:lnTo>
                    <a:pt x="0" y="1199388"/>
                  </a:lnTo>
                  <a:lnTo>
                    <a:pt x="3029712" y="1199388"/>
                  </a:lnTo>
                  <a:lnTo>
                    <a:pt x="3029712" y="0"/>
                  </a:lnTo>
                  <a:close/>
                </a:path>
              </a:pathLst>
            </a:custGeom>
            <a:solidFill>
              <a:srgbClr val="FFFFFF"/>
            </a:solidFill>
          </p:spPr>
          <p:txBody>
            <a:bodyPr wrap="square" lIns="0" tIns="0" rIns="0" bIns="0" rtlCol="0"/>
            <a:lstStyle/>
            <a:p>
              <a:endParaRPr dirty="0"/>
            </a:p>
          </p:txBody>
        </p:sp>
      </p:grpSp>
      <p:sp>
        <p:nvSpPr>
          <p:cNvPr id="5" name="object 5"/>
          <p:cNvSpPr txBox="1"/>
          <p:nvPr/>
        </p:nvSpPr>
        <p:spPr>
          <a:xfrm>
            <a:off x="682751" y="2247900"/>
            <a:ext cx="3030220" cy="964367"/>
          </a:xfrm>
          <a:prstGeom prst="rect">
            <a:avLst/>
          </a:prstGeom>
          <a:ln w="15240">
            <a:solidFill>
              <a:srgbClr val="2583C5"/>
            </a:solidFill>
          </a:ln>
        </p:spPr>
        <p:txBody>
          <a:bodyPr vert="horz" wrap="square" lIns="0" tIns="223520" rIns="0" bIns="0" rtlCol="0">
            <a:spAutoFit/>
          </a:bodyPr>
          <a:lstStyle/>
          <a:p>
            <a:pPr marL="635" algn="ctr">
              <a:lnSpc>
                <a:spcPct val="100000"/>
              </a:lnSpc>
              <a:spcBef>
                <a:spcPts val="1760"/>
              </a:spcBef>
            </a:pPr>
            <a:r>
              <a:rPr lang="en-IN" sz="4800" dirty="0">
                <a:latin typeface="Bahnschrift"/>
                <a:cs typeface="Bahnschrift"/>
              </a:rPr>
              <a:t>7</a:t>
            </a:r>
            <a:endParaRPr sz="4800" dirty="0">
              <a:latin typeface="Bahnschrift"/>
              <a:cs typeface="Bahnschrift"/>
            </a:endParaRPr>
          </a:p>
        </p:txBody>
      </p:sp>
      <p:sp>
        <p:nvSpPr>
          <p:cNvPr id="6" name="object 6"/>
          <p:cNvSpPr txBox="1"/>
          <p:nvPr/>
        </p:nvSpPr>
        <p:spPr>
          <a:xfrm>
            <a:off x="682751" y="1662683"/>
            <a:ext cx="3030220" cy="577850"/>
          </a:xfrm>
          <a:prstGeom prst="rect">
            <a:avLst/>
          </a:prstGeom>
          <a:solidFill>
            <a:srgbClr val="2583C5"/>
          </a:solidFill>
        </p:spPr>
        <p:txBody>
          <a:bodyPr vert="horz" wrap="square" lIns="0" tIns="135890" rIns="0" bIns="0" rtlCol="0">
            <a:spAutoFit/>
          </a:bodyPr>
          <a:lstStyle/>
          <a:p>
            <a:pPr marL="469900">
              <a:lnSpc>
                <a:spcPct val="100000"/>
              </a:lnSpc>
              <a:spcBef>
                <a:spcPts val="1070"/>
              </a:spcBef>
            </a:pPr>
            <a:r>
              <a:rPr sz="2000" spc="-5" dirty="0">
                <a:solidFill>
                  <a:srgbClr val="FFFFFF"/>
                </a:solidFill>
                <a:latin typeface="Bahnschrift"/>
                <a:cs typeface="Bahnschrift"/>
              </a:rPr>
              <a:t>Total</a:t>
            </a:r>
            <a:r>
              <a:rPr sz="2000" spc="155" dirty="0">
                <a:solidFill>
                  <a:srgbClr val="FFFFFF"/>
                </a:solidFill>
                <a:latin typeface="Bahnschrift"/>
                <a:cs typeface="Bahnschrift"/>
              </a:rPr>
              <a:t> </a:t>
            </a:r>
            <a:r>
              <a:rPr sz="2000" dirty="0">
                <a:solidFill>
                  <a:srgbClr val="FFFFFF"/>
                </a:solidFill>
                <a:latin typeface="Bahnschrift"/>
                <a:cs typeface="Bahnschrift"/>
              </a:rPr>
              <a:t>Career</a:t>
            </a:r>
            <a:r>
              <a:rPr sz="2000" spc="160" dirty="0">
                <a:solidFill>
                  <a:srgbClr val="FFFFFF"/>
                </a:solidFill>
                <a:latin typeface="Bahnschrift"/>
                <a:cs typeface="Bahnschrift"/>
              </a:rPr>
              <a:t> </a:t>
            </a:r>
            <a:r>
              <a:rPr sz="2000" dirty="0">
                <a:solidFill>
                  <a:srgbClr val="FFFFFF"/>
                </a:solidFill>
                <a:latin typeface="Bahnschrift"/>
                <a:cs typeface="Bahnschrift"/>
              </a:rPr>
              <a:t>Level</a:t>
            </a:r>
            <a:endParaRPr sz="2000">
              <a:latin typeface="Bahnschrift"/>
              <a:cs typeface="Bahnschrift"/>
            </a:endParaRPr>
          </a:p>
        </p:txBody>
      </p:sp>
      <p:sp>
        <p:nvSpPr>
          <p:cNvPr id="7" name="object 7"/>
          <p:cNvSpPr txBox="1">
            <a:spLocks noGrp="1"/>
          </p:cNvSpPr>
          <p:nvPr>
            <p:ph type="title"/>
          </p:nvPr>
        </p:nvSpPr>
        <p:spPr>
          <a:xfrm>
            <a:off x="4511166" y="304291"/>
            <a:ext cx="3208020" cy="574040"/>
          </a:xfrm>
          <a:prstGeom prst="rect">
            <a:avLst/>
          </a:prstGeom>
        </p:spPr>
        <p:txBody>
          <a:bodyPr vert="horz" wrap="square" lIns="0" tIns="12700" rIns="0" bIns="0" rtlCol="0">
            <a:spAutoFit/>
          </a:bodyPr>
          <a:lstStyle/>
          <a:p>
            <a:pPr marL="12700">
              <a:lnSpc>
                <a:spcPct val="100000"/>
              </a:lnSpc>
              <a:spcBef>
                <a:spcPts val="100"/>
              </a:spcBef>
            </a:pPr>
            <a:r>
              <a:rPr spc="-165" dirty="0"/>
              <a:t>CAREER</a:t>
            </a:r>
            <a:r>
              <a:rPr spc="-105" dirty="0"/>
              <a:t> </a:t>
            </a:r>
            <a:r>
              <a:rPr spc="-95" dirty="0"/>
              <a:t>LEVEL</a:t>
            </a:r>
          </a:p>
        </p:txBody>
      </p:sp>
      <p:sp>
        <p:nvSpPr>
          <p:cNvPr id="8" name="object 8"/>
          <p:cNvSpPr txBox="1"/>
          <p:nvPr/>
        </p:nvSpPr>
        <p:spPr>
          <a:xfrm>
            <a:off x="4798314" y="1404450"/>
            <a:ext cx="6744970" cy="826508"/>
          </a:xfrm>
          <a:prstGeom prst="rect">
            <a:avLst/>
          </a:prstGeom>
        </p:spPr>
        <p:txBody>
          <a:bodyPr vert="horz" wrap="square" lIns="0" tIns="76835" rIns="0" bIns="0" rtlCol="0">
            <a:spAutoFit/>
          </a:bodyPr>
          <a:lstStyle/>
          <a:p>
            <a:pPr marL="12700">
              <a:lnSpc>
                <a:spcPct val="100000"/>
              </a:lnSpc>
              <a:spcBef>
                <a:spcPts val="605"/>
              </a:spcBef>
            </a:pPr>
            <a:r>
              <a:rPr sz="1200" dirty="0">
                <a:solidFill>
                  <a:srgbClr val="7E7E7E"/>
                </a:solidFill>
                <a:latin typeface="Bahnschrift"/>
                <a:cs typeface="Bahnschrift"/>
              </a:rPr>
              <a:t>Career</a:t>
            </a:r>
            <a:r>
              <a:rPr sz="1200" spc="85" dirty="0">
                <a:solidFill>
                  <a:srgbClr val="7E7E7E"/>
                </a:solidFill>
                <a:latin typeface="Bahnschrift"/>
                <a:cs typeface="Bahnschrift"/>
              </a:rPr>
              <a:t> </a:t>
            </a:r>
            <a:r>
              <a:rPr sz="1200" dirty="0">
                <a:solidFill>
                  <a:srgbClr val="7E7E7E"/>
                </a:solidFill>
                <a:latin typeface="Bahnschrift"/>
                <a:cs typeface="Bahnschrift"/>
              </a:rPr>
              <a:t>level</a:t>
            </a:r>
            <a:r>
              <a:rPr sz="1200" spc="105" dirty="0">
                <a:solidFill>
                  <a:srgbClr val="7E7E7E"/>
                </a:solidFill>
                <a:latin typeface="Bahnschrift"/>
                <a:cs typeface="Bahnschrift"/>
              </a:rPr>
              <a:t> </a:t>
            </a:r>
            <a:r>
              <a:rPr sz="1200" dirty="0">
                <a:solidFill>
                  <a:srgbClr val="7E7E7E"/>
                </a:solidFill>
                <a:latin typeface="Bahnschrift"/>
                <a:cs typeface="Bahnschrift"/>
              </a:rPr>
              <a:t>is</a:t>
            </a:r>
            <a:r>
              <a:rPr sz="1200" spc="120" dirty="0">
                <a:solidFill>
                  <a:srgbClr val="7E7E7E"/>
                </a:solidFill>
                <a:latin typeface="Bahnschrift"/>
                <a:cs typeface="Bahnschrift"/>
              </a:rPr>
              <a:t> </a:t>
            </a:r>
            <a:r>
              <a:rPr sz="1200" dirty="0">
                <a:solidFill>
                  <a:srgbClr val="7E7E7E"/>
                </a:solidFill>
                <a:latin typeface="Bahnschrift"/>
                <a:cs typeface="Bahnschrift"/>
              </a:rPr>
              <a:t>the</a:t>
            </a:r>
            <a:r>
              <a:rPr sz="1200" spc="110" dirty="0">
                <a:solidFill>
                  <a:srgbClr val="7E7E7E"/>
                </a:solidFill>
                <a:latin typeface="Bahnschrift"/>
                <a:cs typeface="Bahnschrift"/>
              </a:rPr>
              <a:t> </a:t>
            </a:r>
            <a:r>
              <a:rPr sz="1200" spc="-5" dirty="0">
                <a:solidFill>
                  <a:srgbClr val="7E7E7E"/>
                </a:solidFill>
                <a:latin typeface="Bahnschrift"/>
                <a:cs typeface="Bahnschrift"/>
              </a:rPr>
              <a:t>type</a:t>
            </a:r>
            <a:r>
              <a:rPr sz="1200" spc="110" dirty="0">
                <a:solidFill>
                  <a:srgbClr val="7E7E7E"/>
                </a:solidFill>
                <a:latin typeface="Bahnschrift"/>
                <a:cs typeface="Bahnschrift"/>
              </a:rPr>
              <a:t> </a:t>
            </a:r>
            <a:r>
              <a:rPr sz="1200" spc="-5" dirty="0">
                <a:solidFill>
                  <a:srgbClr val="7E7E7E"/>
                </a:solidFill>
                <a:latin typeface="Bahnschrift"/>
                <a:cs typeface="Bahnschrift"/>
              </a:rPr>
              <a:t>of</a:t>
            </a:r>
            <a:r>
              <a:rPr sz="1200" spc="110" dirty="0">
                <a:solidFill>
                  <a:srgbClr val="7E7E7E"/>
                </a:solidFill>
                <a:latin typeface="Bahnschrift"/>
                <a:cs typeface="Bahnschrift"/>
              </a:rPr>
              <a:t> </a:t>
            </a:r>
            <a:r>
              <a:rPr sz="1200" spc="-5" dirty="0">
                <a:solidFill>
                  <a:srgbClr val="7E7E7E"/>
                </a:solidFill>
                <a:latin typeface="Bahnschrift"/>
                <a:cs typeface="Bahnschrift"/>
              </a:rPr>
              <a:t>job</a:t>
            </a:r>
            <a:r>
              <a:rPr sz="1200" spc="120" dirty="0">
                <a:solidFill>
                  <a:srgbClr val="7E7E7E"/>
                </a:solidFill>
                <a:latin typeface="Bahnschrift"/>
                <a:cs typeface="Bahnschrift"/>
              </a:rPr>
              <a:t> </a:t>
            </a:r>
            <a:r>
              <a:rPr sz="1200" spc="-5" dirty="0">
                <a:solidFill>
                  <a:srgbClr val="7E7E7E"/>
                </a:solidFill>
                <a:latin typeface="Bahnschrift"/>
                <a:cs typeface="Bahnschrift"/>
              </a:rPr>
              <a:t>work</a:t>
            </a:r>
            <a:r>
              <a:rPr sz="1200" spc="120" dirty="0">
                <a:solidFill>
                  <a:srgbClr val="7E7E7E"/>
                </a:solidFill>
                <a:latin typeface="Bahnschrift"/>
                <a:cs typeface="Bahnschrift"/>
              </a:rPr>
              <a:t> </a:t>
            </a:r>
            <a:r>
              <a:rPr sz="1200" spc="-5" dirty="0">
                <a:solidFill>
                  <a:srgbClr val="7E7E7E"/>
                </a:solidFill>
                <a:latin typeface="Bahnschrift"/>
                <a:cs typeface="Bahnschrift"/>
              </a:rPr>
              <a:t>you</a:t>
            </a:r>
            <a:r>
              <a:rPr sz="1200" spc="114" dirty="0">
                <a:solidFill>
                  <a:srgbClr val="7E7E7E"/>
                </a:solidFill>
                <a:latin typeface="Bahnschrift"/>
                <a:cs typeface="Bahnschrift"/>
              </a:rPr>
              <a:t> </a:t>
            </a:r>
            <a:r>
              <a:rPr sz="1200" spc="-5" dirty="0">
                <a:solidFill>
                  <a:srgbClr val="7E7E7E"/>
                </a:solidFill>
                <a:latin typeface="Bahnschrift"/>
                <a:cs typeface="Bahnschrift"/>
              </a:rPr>
              <a:t>are</a:t>
            </a:r>
            <a:r>
              <a:rPr sz="1200" spc="110" dirty="0">
                <a:solidFill>
                  <a:srgbClr val="7E7E7E"/>
                </a:solidFill>
                <a:latin typeface="Bahnschrift"/>
                <a:cs typeface="Bahnschrift"/>
              </a:rPr>
              <a:t> </a:t>
            </a:r>
            <a:r>
              <a:rPr sz="1200" spc="-5" dirty="0">
                <a:solidFill>
                  <a:srgbClr val="7E7E7E"/>
                </a:solidFill>
                <a:latin typeface="Bahnschrift"/>
                <a:cs typeface="Bahnschrift"/>
              </a:rPr>
              <a:t>going</a:t>
            </a:r>
            <a:r>
              <a:rPr sz="1200" spc="135" dirty="0">
                <a:solidFill>
                  <a:srgbClr val="7E7E7E"/>
                </a:solidFill>
                <a:latin typeface="Bahnschrift"/>
                <a:cs typeface="Bahnschrift"/>
              </a:rPr>
              <a:t> </a:t>
            </a:r>
            <a:r>
              <a:rPr sz="1200" dirty="0">
                <a:solidFill>
                  <a:srgbClr val="7E7E7E"/>
                </a:solidFill>
                <a:latin typeface="Bahnschrift"/>
                <a:cs typeface="Bahnschrift"/>
              </a:rPr>
              <a:t>to</a:t>
            </a:r>
            <a:r>
              <a:rPr sz="1200" spc="100" dirty="0">
                <a:solidFill>
                  <a:srgbClr val="7E7E7E"/>
                </a:solidFill>
                <a:latin typeface="Bahnschrift"/>
                <a:cs typeface="Bahnschrift"/>
              </a:rPr>
              <a:t> </a:t>
            </a:r>
            <a:r>
              <a:rPr sz="1200" spc="-5" dirty="0">
                <a:solidFill>
                  <a:srgbClr val="7E7E7E"/>
                </a:solidFill>
                <a:latin typeface="Bahnschrift"/>
                <a:cs typeface="Bahnschrift"/>
              </a:rPr>
              <a:t>get</a:t>
            </a:r>
            <a:r>
              <a:rPr sz="1200" spc="110" dirty="0">
                <a:solidFill>
                  <a:srgbClr val="7E7E7E"/>
                </a:solidFill>
                <a:latin typeface="Bahnschrift"/>
                <a:cs typeface="Bahnschrift"/>
              </a:rPr>
              <a:t> </a:t>
            </a:r>
            <a:r>
              <a:rPr sz="1200" spc="-5" dirty="0">
                <a:solidFill>
                  <a:srgbClr val="7E7E7E"/>
                </a:solidFill>
                <a:latin typeface="Bahnschrift"/>
                <a:cs typeface="Bahnschrift"/>
              </a:rPr>
              <a:t>according</a:t>
            </a:r>
            <a:r>
              <a:rPr sz="1200" spc="135" dirty="0">
                <a:solidFill>
                  <a:srgbClr val="7E7E7E"/>
                </a:solidFill>
                <a:latin typeface="Bahnschrift"/>
                <a:cs typeface="Bahnschrift"/>
              </a:rPr>
              <a:t> </a:t>
            </a:r>
            <a:r>
              <a:rPr sz="1200" dirty="0">
                <a:solidFill>
                  <a:srgbClr val="7E7E7E"/>
                </a:solidFill>
                <a:latin typeface="Bahnschrift"/>
                <a:cs typeface="Bahnschrift"/>
              </a:rPr>
              <a:t>to</a:t>
            </a:r>
            <a:r>
              <a:rPr sz="1200" spc="100" dirty="0">
                <a:solidFill>
                  <a:srgbClr val="7E7E7E"/>
                </a:solidFill>
                <a:latin typeface="Bahnschrift"/>
                <a:cs typeface="Bahnschrift"/>
              </a:rPr>
              <a:t> </a:t>
            </a:r>
            <a:r>
              <a:rPr sz="1200" spc="-5" dirty="0">
                <a:solidFill>
                  <a:srgbClr val="7E7E7E"/>
                </a:solidFill>
                <a:latin typeface="Bahnschrift"/>
                <a:cs typeface="Bahnschrift"/>
              </a:rPr>
              <a:t>years</a:t>
            </a:r>
            <a:r>
              <a:rPr sz="1200" spc="105" dirty="0">
                <a:solidFill>
                  <a:srgbClr val="7E7E7E"/>
                </a:solidFill>
                <a:latin typeface="Bahnschrift"/>
                <a:cs typeface="Bahnschrift"/>
              </a:rPr>
              <a:t> </a:t>
            </a:r>
            <a:r>
              <a:rPr sz="1200" spc="-5" dirty="0">
                <a:solidFill>
                  <a:srgbClr val="7E7E7E"/>
                </a:solidFill>
                <a:latin typeface="Bahnschrift"/>
                <a:cs typeface="Bahnschrift"/>
              </a:rPr>
              <a:t>of</a:t>
            </a:r>
            <a:r>
              <a:rPr sz="1200" spc="125" dirty="0">
                <a:solidFill>
                  <a:srgbClr val="7E7E7E"/>
                </a:solidFill>
                <a:latin typeface="Bahnschrift"/>
                <a:cs typeface="Bahnschrift"/>
              </a:rPr>
              <a:t> </a:t>
            </a:r>
            <a:r>
              <a:rPr sz="1200" spc="-5" dirty="0">
                <a:solidFill>
                  <a:srgbClr val="7E7E7E"/>
                </a:solidFill>
                <a:latin typeface="Bahnschrift"/>
                <a:cs typeface="Bahnschrift"/>
              </a:rPr>
              <a:t>experience</a:t>
            </a:r>
            <a:r>
              <a:rPr sz="1200" spc="90" dirty="0">
                <a:solidFill>
                  <a:srgbClr val="7E7E7E"/>
                </a:solidFill>
                <a:latin typeface="Bahnschrift"/>
                <a:cs typeface="Bahnschrift"/>
              </a:rPr>
              <a:t> </a:t>
            </a:r>
            <a:r>
              <a:rPr sz="1200" spc="-5" dirty="0">
                <a:solidFill>
                  <a:srgbClr val="7E7E7E"/>
                </a:solidFill>
                <a:latin typeface="Bahnschrift"/>
                <a:cs typeface="Bahnschrift"/>
              </a:rPr>
              <a:t>you</a:t>
            </a:r>
            <a:r>
              <a:rPr sz="1200" spc="110" dirty="0">
                <a:solidFill>
                  <a:srgbClr val="7E7E7E"/>
                </a:solidFill>
                <a:latin typeface="Bahnschrift"/>
                <a:cs typeface="Bahnschrift"/>
              </a:rPr>
              <a:t> </a:t>
            </a:r>
            <a:r>
              <a:rPr sz="1200" dirty="0">
                <a:solidFill>
                  <a:srgbClr val="7E7E7E"/>
                </a:solidFill>
                <a:latin typeface="Bahnschrift"/>
                <a:cs typeface="Bahnschrift"/>
              </a:rPr>
              <a:t>have.</a:t>
            </a:r>
            <a:endParaRPr sz="1200" dirty="0">
              <a:latin typeface="Bahnschrift"/>
              <a:cs typeface="Bahnschrift"/>
            </a:endParaRPr>
          </a:p>
          <a:p>
            <a:pPr marL="199390">
              <a:lnSpc>
                <a:spcPct val="100000"/>
              </a:lnSpc>
              <a:spcBef>
                <a:spcPts val="760"/>
              </a:spcBef>
            </a:pPr>
            <a:r>
              <a:rPr sz="1800" spc="-275" dirty="0">
                <a:latin typeface="Microsoft Sans Serif"/>
                <a:cs typeface="Microsoft Sans Serif"/>
              </a:rPr>
              <a:t>T</a:t>
            </a:r>
            <a:r>
              <a:rPr sz="1800" spc="-245" dirty="0">
                <a:latin typeface="Microsoft Sans Serif"/>
                <a:cs typeface="Microsoft Sans Serif"/>
              </a:rPr>
              <a:t>h</a:t>
            </a:r>
            <a:r>
              <a:rPr sz="1800" spc="-70" dirty="0">
                <a:latin typeface="Microsoft Sans Serif"/>
                <a:cs typeface="Microsoft Sans Serif"/>
              </a:rPr>
              <a:t>ere</a:t>
            </a:r>
            <a:r>
              <a:rPr sz="1800" spc="15" dirty="0">
                <a:latin typeface="Microsoft Sans Serif"/>
                <a:cs typeface="Microsoft Sans Serif"/>
              </a:rPr>
              <a:t> </a:t>
            </a:r>
            <a:r>
              <a:rPr sz="1800" spc="-40" dirty="0">
                <a:latin typeface="Microsoft Sans Serif"/>
                <a:cs typeface="Microsoft Sans Serif"/>
              </a:rPr>
              <a:t>are</a:t>
            </a:r>
            <a:r>
              <a:rPr sz="1800" spc="10" dirty="0">
                <a:latin typeface="Microsoft Sans Serif"/>
                <a:cs typeface="Microsoft Sans Serif"/>
              </a:rPr>
              <a:t> </a:t>
            </a:r>
            <a:r>
              <a:rPr lang="en-IN" sz="1800" spc="-75" dirty="0">
                <a:latin typeface="Microsoft Sans Serif"/>
                <a:cs typeface="Microsoft Sans Serif"/>
              </a:rPr>
              <a:t>seven</a:t>
            </a:r>
            <a:r>
              <a:rPr sz="1800" spc="15" dirty="0">
                <a:latin typeface="Microsoft Sans Serif"/>
                <a:cs typeface="Microsoft Sans Serif"/>
              </a:rPr>
              <a:t> </a:t>
            </a:r>
            <a:r>
              <a:rPr sz="1800" spc="-85" dirty="0">
                <a:latin typeface="Microsoft Sans Serif"/>
                <a:cs typeface="Microsoft Sans Serif"/>
              </a:rPr>
              <a:t>types</a:t>
            </a:r>
            <a:r>
              <a:rPr sz="1800" dirty="0">
                <a:latin typeface="Microsoft Sans Serif"/>
                <a:cs typeface="Microsoft Sans Serif"/>
              </a:rPr>
              <a:t> </a:t>
            </a:r>
            <a:r>
              <a:rPr sz="1800" spc="-5" dirty="0">
                <a:latin typeface="Microsoft Sans Serif"/>
                <a:cs typeface="Microsoft Sans Serif"/>
              </a:rPr>
              <a:t>of</a:t>
            </a:r>
            <a:r>
              <a:rPr sz="1800" spc="80" dirty="0">
                <a:latin typeface="Microsoft Sans Serif"/>
                <a:cs typeface="Microsoft Sans Serif"/>
              </a:rPr>
              <a:t> </a:t>
            </a:r>
            <a:r>
              <a:rPr sz="1800" spc="-125" dirty="0">
                <a:latin typeface="Microsoft Sans Serif"/>
                <a:cs typeface="Microsoft Sans Serif"/>
              </a:rPr>
              <a:t>C</a:t>
            </a:r>
            <a:r>
              <a:rPr sz="1800" spc="-95" dirty="0">
                <a:latin typeface="Microsoft Sans Serif"/>
                <a:cs typeface="Microsoft Sans Serif"/>
              </a:rPr>
              <a:t>a</a:t>
            </a:r>
            <a:r>
              <a:rPr sz="1800" spc="-55" dirty="0">
                <a:latin typeface="Microsoft Sans Serif"/>
                <a:cs typeface="Microsoft Sans Serif"/>
              </a:rPr>
              <a:t>reer</a:t>
            </a:r>
            <a:r>
              <a:rPr sz="1800" dirty="0">
                <a:latin typeface="Microsoft Sans Serif"/>
                <a:cs typeface="Microsoft Sans Serif"/>
              </a:rPr>
              <a:t> </a:t>
            </a:r>
            <a:r>
              <a:rPr sz="1800" spc="-180" dirty="0">
                <a:latin typeface="Microsoft Sans Serif"/>
                <a:cs typeface="Microsoft Sans Serif"/>
              </a:rPr>
              <a:t>Le</a:t>
            </a:r>
            <a:r>
              <a:rPr sz="1800" spc="-195" dirty="0">
                <a:latin typeface="Microsoft Sans Serif"/>
                <a:cs typeface="Microsoft Sans Serif"/>
              </a:rPr>
              <a:t>v</a:t>
            </a:r>
            <a:r>
              <a:rPr sz="1800" spc="-60" dirty="0">
                <a:latin typeface="Microsoft Sans Serif"/>
                <a:cs typeface="Microsoft Sans Serif"/>
              </a:rPr>
              <a:t>el</a:t>
            </a:r>
            <a:r>
              <a:rPr sz="1800" spc="15" dirty="0">
                <a:latin typeface="Microsoft Sans Serif"/>
                <a:cs typeface="Microsoft Sans Serif"/>
              </a:rPr>
              <a:t> </a:t>
            </a:r>
            <a:r>
              <a:rPr sz="1800" spc="-70" dirty="0">
                <a:latin typeface="Microsoft Sans Serif"/>
                <a:cs typeface="Microsoft Sans Serif"/>
              </a:rPr>
              <a:t>th</a:t>
            </a:r>
            <a:r>
              <a:rPr sz="1800" spc="-90" dirty="0">
                <a:latin typeface="Microsoft Sans Serif"/>
                <a:cs typeface="Microsoft Sans Serif"/>
              </a:rPr>
              <a:t>a</a:t>
            </a:r>
            <a:r>
              <a:rPr sz="1800" spc="-15" dirty="0">
                <a:latin typeface="Microsoft Sans Serif"/>
                <a:cs typeface="Microsoft Sans Serif"/>
              </a:rPr>
              <a:t>t</a:t>
            </a:r>
            <a:r>
              <a:rPr sz="1800" spc="5" dirty="0">
                <a:latin typeface="Microsoft Sans Serif"/>
                <a:cs typeface="Microsoft Sans Serif"/>
              </a:rPr>
              <a:t> </a:t>
            </a:r>
            <a:r>
              <a:rPr sz="1800" spc="-55" dirty="0">
                <a:latin typeface="Microsoft Sans Serif"/>
                <a:cs typeface="Microsoft Sans Serif"/>
              </a:rPr>
              <a:t>are:</a:t>
            </a:r>
            <a:endParaRPr sz="1800" dirty="0">
              <a:latin typeface="Microsoft Sans Serif"/>
              <a:cs typeface="Microsoft Sans Serif"/>
            </a:endParaRPr>
          </a:p>
        </p:txBody>
      </p:sp>
      <p:grpSp>
        <p:nvGrpSpPr>
          <p:cNvPr id="9" name="object 9"/>
          <p:cNvGrpSpPr/>
          <p:nvPr/>
        </p:nvGrpSpPr>
        <p:grpSpPr>
          <a:xfrm>
            <a:off x="4905755" y="2319527"/>
            <a:ext cx="597535" cy="597535"/>
            <a:chOff x="4905755" y="2319527"/>
            <a:chExt cx="597535" cy="597535"/>
          </a:xfrm>
        </p:grpSpPr>
        <p:sp>
          <p:nvSpPr>
            <p:cNvPr id="10" name="object 10"/>
            <p:cNvSpPr/>
            <p:nvPr/>
          </p:nvSpPr>
          <p:spPr>
            <a:xfrm>
              <a:off x="4905755" y="2319527"/>
              <a:ext cx="597535" cy="597535"/>
            </a:xfrm>
            <a:custGeom>
              <a:avLst/>
              <a:gdLst/>
              <a:ahLst/>
              <a:cxnLst/>
              <a:rect l="l" t="t" r="r" b="b"/>
              <a:pathLst>
                <a:path w="597535" h="597535">
                  <a:moveTo>
                    <a:pt x="298704" y="0"/>
                  </a:moveTo>
                  <a:lnTo>
                    <a:pt x="250251" y="3909"/>
                  </a:lnTo>
                  <a:lnTo>
                    <a:pt x="204289" y="15227"/>
                  </a:lnTo>
                  <a:lnTo>
                    <a:pt x="161430" y="33340"/>
                  </a:lnTo>
                  <a:lnTo>
                    <a:pt x="122291" y="57631"/>
                  </a:lnTo>
                  <a:lnTo>
                    <a:pt x="87487" y="87487"/>
                  </a:lnTo>
                  <a:lnTo>
                    <a:pt x="57631" y="122291"/>
                  </a:lnTo>
                  <a:lnTo>
                    <a:pt x="33340" y="161430"/>
                  </a:lnTo>
                  <a:lnTo>
                    <a:pt x="15227" y="204289"/>
                  </a:lnTo>
                  <a:lnTo>
                    <a:pt x="3909" y="250251"/>
                  </a:lnTo>
                  <a:lnTo>
                    <a:pt x="0" y="298704"/>
                  </a:lnTo>
                  <a:lnTo>
                    <a:pt x="3909" y="347156"/>
                  </a:lnTo>
                  <a:lnTo>
                    <a:pt x="15227" y="393118"/>
                  </a:lnTo>
                  <a:lnTo>
                    <a:pt x="33340" y="435977"/>
                  </a:lnTo>
                  <a:lnTo>
                    <a:pt x="57631" y="475116"/>
                  </a:lnTo>
                  <a:lnTo>
                    <a:pt x="87487" y="509920"/>
                  </a:lnTo>
                  <a:lnTo>
                    <a:pt x="122291" y="539776"/>
                  </a:lnTo>
                  <a:lnTo>
                    <a:pt x="161430" y="564067"/>
                  </a:lnTo>
                  <a:lnTo>
                    <a:pt x="204289" y="582180"/>
                  </a:lnTo>
                  <a:lnTo>
                    <a:pt x="250251" y="593498"/>
                  </a:lnTo>
                  <a:lnTo>
                    <a:pt x="298704" y="597408"/>
                  </a:lnTo>
                  <a:lnTo>
                    <a:pt x="347156" y="593498"/>
                  </a:lnTo>
                  <a:lnTo>
                    <a:pt x="393118" y="582180"/>
                  </a:lnTo>
                  <a:lnTo>
                    <a:pt x="435977" y="564067"/>
                  </a:lnTo>
                  <a:lnTo>
                    <a:pt x="475116" y="539776"/>
                  </a:lnTo>
                  <a:lnTo>
                    <a:pt x="509920" y="509920"/>
                  </a:lnTo>
                  <a:lnTo>
                    <a:pt x="539776" y="475116"/>
                  </a:lnTo>
                  <a:lnTo>
                    <a:pt x="564067" y="435977"/>
                  </a:lnTo>
                  <a:lnTo>
                    <a:pt x="582180" y="393118"/>
                  </a:lnTo>
                  <a:lnTo>
                    <a:pt x="593498" y="347156"/>
                  </a:lnTo>
                  <a:lnTo>
                    <a:pt x="597408" y="298704"/>
                  </a:lnTo>
                  <a:lnTo>
                    <a:pt x="593498" y="250251"/>
                  </a:lnTo>
                  <a:lnTo>
                    <a:pt x="582180" y="204289"/>
                  </a:lnTo>
                  <a:lnTo>
                    <a:pt x="564067" y="161430"/>
                  </a:lnTo>
                  <a:lnTo>
                    <a:pt x="539776" y="122291"/>
                  </a:lnTo>
                  <a:lnTo>
                    <a:pt x="509920" y="87487"/>
                  </a:lnTo>
                  <a:lnTo>
                    <a:pt x="475116" y="57631"/>
                  </a:lnTo>
                  <a:lnTo>
                    <a:pt x="435977" y="33340"/>
                  </a:lnTo>
                  <a:lnTo>
                    <a:pt x="393118" y="15227"/>
                  </a:lnTo>
                  <a:lnTo>
                    <a:pt x="347156" y="3909"/>
                  </a:lnTo>
                  <a:lnTo>
                    <a:pt x="298704" y="0"/>
                  </a:lnTo>
                  <a:close/>
                </a:path>
              </a:pathLst>
            </a:custGeom>
            <a:solidFill>
              <a:srgbClr val="D1E7F6"/>
            </a:solidFill>
          </p:spPr>
          <p:txBody>
            <a:bodyPr wrap="square" lIns="0" tIns="0" rIns="0" bIns="0" rtlCol="0"/>
            <a:lstStyle/>
            <a:p>
              <a:endParaRPr/>
            </a:p>
          </p:txBody>
        </p:sp>
        <p:sp>
          <p:nvSpPr>
            <p:cNvPr id="11" name="object 11"/>
            <p:cNvSpPr/>
            <p:nvPr/>
          </p:nvSpPr>
          <p:spPr>
            <a:xfrm>
              <a:off x="5018531" y="2412491"/>
              <a:ext cx="376555" cy="384175"/>
            </a:xfrm>
            <a:custGeom>
              <a:avLst/>
              <a:gdLst/>
              <a:ahLst/>
              <a:cxnLst/>
              <a:rect l="l" t="t" r="r" b="b"/>
              <a:pathLst>
                <a:path w="376554" h="384175">
                  <a:moveTo>
                    <a:pt x="188213" y="0"/>
                  </a:moveTo>
                  <a:lnTo>
                    <a:pt x="145037" y="5071"/>
                  </a:lnTo>
                  <a:lnTo>
                    <a:pt x="105413" y="19518"/>
                  </a:lnTo>
                  <a:lnTo>
                    <a:pt x="70468" y="42187"/>
                  </a:lnTo>
                  <a:lnTo>
                    <a:pt x="41327" y="71925"/>
                  </a:lnTo>
                  <a:lnTo>
                    <a:pt x="19118" y="107579"/>
                  </a:lnTo>
                  <a:lnTo>
                    <a:pt x="4967" y="147996"/>
                  </a:lnTo>
                  <a:lnTo>
                    <a:pt x="0" y="192024"/>
                  </a:lnTo>
                  <a:lnTo>
                    <a:pt x="4967" y="236051"/>
                  </a:lnTo>
                  <a:lnTo>
                    <a:pt x="19118" y="276468"/>
                  </a:lnTo>
                  <a:lnTo>
                    <a:pt x="41327" y="312122"/>
                  </a:lnTo>
                  <a:lnTo>
                    <a:pt x="70468" y="341860"/>
                  </a:lnTo>
                  <a:lnTo>
                    <a:pt x="105413" y="364529"/>
                  </a:lnTo>
                  <a:lnTo>
                    <a:pt x="145037" y="378976"/>
                  </a:lnTo>
                  <a:lnTo>
                    <a:pt x="188213" y="384048"/>
                  </a:lnTo>
                  <a:lnTo>
                    <a:pt x="231350" y="378976"/>
                  </a:lnTo>
                  <a:lnTo>
                    <a:pt x="270958" y="364529"/>
                  </a:lnTo>
                  <a:lnTo>
                    <a:pt x="305906" y="341860"/>
                  </a:lnTo>
                  <a:lnTo>
                    <a:pt x="335060" y="312122"/>
                  </a:lnTo>
                  <a:lnTo>
                    <a:pt x="357286" y="276468"/>
                  </a:lnTo>
                  <a:lnTo>
                    <a:pt x="371453" y="236051"/>
                  </a:lnTo>
                  <a:lnTo>
                    <a:pt x="376427" y="192024"/>
                  </a:lnTo>
                  <a:lnTo>
                    <a:pt x="371453" y="147996"/>
                  </a:lnTo>
                  <a:lnTo>
                    <a:pt x="357286" y="107579"/>
                  </a:lnTo>
                  <a:lnTo>
                    <a:pt x="335060" y="71925"/>
                  </a:lnTo>
                  <a:lnTo>
                    <a:pt x="305906" y="42187"/>
                  </a:lnTo>
                  <a:lnTo>
                    <a:pt x="270958" y="19518"/>
                  </a:lnTo>
                  <a:lnTo>
                    <a:pt x="231350" y="5071"/>
                  </a:lnTo>
                  <a:lnTo>
                    <a:pt x="188213" y="0"/>
                  </a:lnTo>
                  <a:close/>
                </a:path>
              </a:pathLst>
            </a:custGeom>
            <a:solidFill>
              <a:srgbClr val="2583C5"/>
            </a:solidFill>
          </p:spPr>
          <p:txBody>
            <a:bodyPr wrap="square" lIns="0" tIns="0" rIns="0" bIns="0" rtlCol="0"/>
            <a:lstStyle/>
            <a:p>
              <a:endParaRPr/>
            </a:p>
          </p:txBody>
        </p:sp>
      </p:grpSp>
      <p:sp>
        <p:nvSpPr>
          <p:cNvPr id="12" name="object 12"/>
          <p:cNvSpPr txBox="1"/>
          <p:nvPr/>
        </p:nvSpPr>
        <p:spPr>
          <a:xfrm>
            <a:off x="5136260" y="2433955"/>
            <a:ext cx="141605" cy="330835"/>
          </a:xfrm>
          <a:prstGeom prst="rect">
            <a:avLst/>
          </a:prstGeom>
        </p:spPr>
        <p:txBody>
          <a:bodyPr vert="horz" wrap="square" lIns="0" tIns="13335" rIns="0" bIns="0" rtlCol="0">
            <a:spAutoFit/>
          </a:bodyPr>
          <a:lstStyle/>
          <a:p>
            <a:pPr marL="12700">
              <a:lnSpc>
                <a:spcPct val="100000"/>
              </a:lnSpc>
              <a:spcBef>
                <a:spcPts val="105"/>
              </a:spcBef>
            </a:pPr>
            <a:r>
              <a:rPr sz="2000" b="1" spc="-200" dirty="0">
                <a:solidFill>
                  <a:srgbClr val="FFFFFF"/>
                </a:solidFill>
                <a:latin typeface="Arial"/>
                <a:cs typeface="Arial"/>
              </a:rPr>
              <a:t>1</a:t>
            </a:r>
            <a:endParaRPr sz="2000">
              <a:latin typeface="Arial"/>
              <a:cs typeface="Arial"/>
            </a:endParaRPr>
          </a:p>
        </p:txBody>
      </p:sp>
      <p:sp>
        <p:nvSpPr>
          <p:cNvPr id="13" name="object 13"/>
          <p:cNvSpPr txBox="1"/>
          <p:nvPr/>
        </p:nvSpPr>
        <p:spPr>
          <a:xfrm>
            <a:off x="5760464" y="2494406"/>
            <a:ext cx="1958721" cy="289823"/>
          </a:xfrm>
          <a:prstGeom prst="rect">
            <a:avLst/>
          </a:prstGeom>
        </p:spPr>
        <p:txBody>
          <a:bodyPr vert="horz" wrap="square" lIns="0" tIns="12700" rIns="0" bIns="0" rtlCol="0">
            <a:spAutoFit/>
          </a:bodyPr>
          <a:lstStyle/>
          <a:p>
            <a:pPr marL="12700">
              <a:lnSpc>
                <a:spcPct val="100000"/>
              </a:lnSpc>
              <a:spcBef>
                <a:spcPts val="100"/>
              </a:spcBef>
            </a:pPr>
            <a:r>
              <a:rPr lang="en-IN" sz="1800" spc="-5" dirty="0">
                <a:latin typeface="Bahnschrift"/>
                <a:cs typeface="Bahnschrift"/>
              </a:rPr>
              <a:t>Entry</a:t>
            </a:r>
            <a:r>
              <a:rPr lang="en-IN" sz="1800" spc="130" dirty="0">
                <a:latin typeface="Bahnschrift"/>
                <a:cs typeface="Bahnschrift"/>
              </a:rPr>
              <a:t> </a:t>
            </a:r>
            <a:r>
              <a:rPr lang="en-IN" sz="1800" spc="-5" dirty="0">
                <a:latin typeface="Bahnschrift"/>
                <a:cs typeface="Bahnschrift"/>
              </a:rPr>
              <a:t>Level</a:t>
            </a:r>
            <a:r>
              <a:rPr lang="en-IN" sz="1800" spc="155" dirty="0">
                <a:latin typeface="Bahnschrift"/>
                <a:cs typeface="Bahnschrift"/>
              </a:rPr>
              <a:t> </a:t>
            </a:r>
            <a:r>
              <a:rPr lang="en-IN" sz="1800" spc="-5" dirty="0">
                <a:latin typeface="Bahnschrift"/>
                <a:cs typeface="Bahnschrift"/>
              </a:rPr>
              <a:t>Jobs</a:t>
            </a:r>
            <a:endParaRPr sz="1800" dirty="0">
              <a:latin typeface="Bahnschrift"/>
              <a:cs typeface="Bahnschrift"/>
            </a:endParaRPr>
          </a:p>
        </p:txBody>
      </p:sp>
      <p:grpSp>
        <p:nvGrpSpPr>
          <p:cNvPr id="14" name="object 14"/>
          <p:cNvGrpSpPr/>
          <p:nvPr/>
        </p:nvGrpSpPr>
        <p:grpSpPr>
          <a:xfrm>
            <a:off x="4907025" y="3140882"/>
            <a:ext cx="596265" cy="596265"/>
            <a:chOff x="4908803" y="3640835"/>
            <a:chExt cx="596265" cy="596265"/>
          </a:xfrm>
        </p:grpSpPr>
        <p:sp>
          <p:nvSpPr>
            <p:cNvPr id="15" name="object 15"/>
            <p:cNvSpPr/>
            <p:nvPr/>
          </p:nvSpPr>
          <p:spPr>
            <a:xfrm>
              <a:off x="4908803" y="3640835"/>
              <a:ext cx="596265" cy="596265"/>
            </a:xfrm>
            <a:custGeom>
              <a:avLst/>
              <a:gdLst/>
              <a:ahLst/>
              <a:cxnLst/>
              <a:rect l="l" t="t" r="r" b="b"/>
              <a:pathLst>
                <a:path w="596264" h="596264">
                  <a:moveTo>
                    <a:pt x="297942" y="0"/>
                  </a:moveTo>
                  <a:lnTo>
                    <a:pt x="249603" y="3898"/>
                  </a:lnTo>
                  <a:lnTo>
                    <a:pt x="203752" y="15185"/>
                  </a:lnTo>
                  <a:lnTo>
                    <a:pt x="161001" y="33247"/>
                  </a:lnTo>
                  <a:lnTo>
                    <a:pt x="121962" y="57473"/>
                  </a:lnTo>
                  <a:lnTo>
                    <a:pt x="87248" y="87248"/>
                  </a:lnTo>
                  <a:lnTo>
                    <a:pt x="57473" y="121962"/>
                  </a:lnTo>
                  <a:lnTo>
                    <a:pt x="33247" y="161001"/>
                  </a:lnTo>
                  <a:lnTo>
                    <a:pt x="15185" y="203752"/>
                  </a:lnTo>
                  <a:lnTo>
                    <a:pt x="3898" y="249603"/>
                  </a:lnTo>
                  <a:lnTo>
                    <a:pt x="0" y="297941"/>
                  </a:lnTo>
                  <a:lnTo>
                    <a:pt x="3898" y="346249"/>
                  </a:lnTo>
                  <a:lnTo>
                    <a:pt x="15185" y="392082"/>
                  </a:lnTo>
                  <a:lnTo>
                    <a:pt x="33247" y="434826"/>
                  </a:lnTo>
                  <a:lnTo>
                    <a:pt x="57473" y="473866"/>
                  </a:lnTo>
                  <a:lnTo>
                    <a:pt x="87249" y="508587"/>
                  </a:lnTo>
                  <a:lnTo>
                    <a:pt x="121962" y="538374"/>
                  </a:lnTo>
                  <a:lnTo>
                    <a:pt x="161001" y="562612"/>
                  </a:lnTo>
                  <a:lnTo>
                    <a:pt x="203752" y="580686"/>
                  </a:lnTo>
                  <a:lnTo>
                    <a:pt x="249603" y="591982"/>
                  </a:lnTo>
                  <a:lnTo>
                    <a:pt x="297942" y="595883"/>
                  </a:lnTo>
                  <a:lnTo>
                    <a:pt x="346280" y="591982"/>
                  </a:lnTo>
                  <a:lnTo>
                    <a:pt x="392131" y="580686"/>
                  </a:lnTo>
                  <a:lnTo>
                    <a:pt x="434882" y="562612"/>
                  </a:lnTo>
                  <a:lnTo>
                    <a:pt x="473921" y="538374"/>
                  </a:lnTo>
                  <a:lnTo>
                    <a:pt x="508635" y="508587"/>
                  </a:lnTo>
                  <a:lnTo>
                    <a:pt x="538410" y="473866"/>
                  </a:lnTo>
                  <a:lnTo>
                    <a:pt x="562636" y="434826"/>
                  </a:lnTo>
                  <a:lnTo>
                    <a:pt x="580698" y="392082"/>
                  </a:lnTo>
                  <a:lnTo>
                    <a:pt x="591985" y="346249"/>
                  </a:lnTo>
                  <a:lnTo>
                    <a:pt x="595884" y="297941"/>
                  </a:lnTo>
                  <a:lnTo>
                    <a:pt x="591985" y="249603"/>
                  </a:lnTo>
                  <a:lnTo>
                    <a:pt x="580698" y="203752"/>
                  </a:lnTo>
                  <a:lnTo>
                    <a:pt x="562636" y="161001"/>
                  </a:lnTo>
                  <a:lnTo>
                    <a:pt x="538410" y="121962"/>
                  </a:lnTo>
                  <a:lnTo>
                    <a:pt x="508635" y="87249"/>
                  </a:lnTo>
                  <a:lnTo>
                    <a:pt x="473921" y="57473"/>
                  </a:lnTo>
                  <a:lnTo>
                    <a:pt x="434882" y="33247"/>
                  </a:lnTo>
                  <a:lnTo>
                    <a:pt x="392131" y="15185"/>
                  </a:lnTo>
                  <a:lnTo>
                    <a:pt x="346280" y="3898"/>
                  </a:lnTo>
                  <a:lnTo>
                    <a:pt x="297942" y="0"/>
                  </a:lnTo>
                  <a:close/>
                </a:path>
              </a:pathLst>
            </a:custGeom>
            <a:solidFill>
              <a:srgbClr val="D1E7F6"/>
            </a:solidFill>
          </p:spPr>
          <p:txBody>
            <a:bodyPr wrap="square" lIns="0" tIns="0" rIns="0" bIns="0" rtlCol="0"/>
            <a:lstStyle/>
            <a:p>
              <a:endParaRPr dirty="0"/>
            </a:p>
          </p:txBody>
        </p:sp>
        <p:sp>
          <p:nvSpPr>
            <p:cNvPr id="16" name="object 16"/>
            <p:cNvSpPr/>
            <p:nvPr/>
          </p:nvSpPr>
          <p:spPr>
            <a:xfrm>
              <a:off x="5021579" y="3733799"/>
              <a:ext cx="376555" cy="382905"/>
            </a:xfrm>
            <a:custGeom>
              <a:avLst/>
              <a:gdLst/>
              <a:ahLst/>
              <a:cxnLst/>
              <a:rect l="l" t="t" r="r" b="b"/>
              <a:pathLst>
                <a:path w="376554" h="382904">
                  <a:moveTo>
                    <a:pt x="188214" y="0"/>
                  </a:moveTo>
                  <a:lnTo>
                    <a:pt x="138156" y="6829"/>
                  </a:lnTo>
                  <a:lnTo>
                    <a:pt x="93189" y="26105"/>
                  </a:lnTo>
                  <a:lnTo>
                    <a:pt x="55102" y="56007"/>
                  </a:lnTo>
                  <a:lnTo>
                    <a:pt x="25682" y="94713"/>
                  </a:lnTo>
                  <a:lnTo>
                    <a:pt x="6718" y="140405"/>
                  </a:lnTo>
                  <a:lnTo>
                    <a:pt x="0" y="191262"/>
                  </a:lnTo>
                  <a:lnTo>
                    <a:pt x="6718" y="242118"/>
                  </a:lnTo>
                  <a:lnTo>
                    <a:pt x="25682" y="287810"/>
                  </a:lnTo>
                  <a:lnTo>
                    <a:pt x="55102" y="326516"/>
                  </a:lnTo>
                  <a:lnTo>
                    <a:pt x="93189" y="356418"/>
                  </a:lnTo>
                  <a:lnTo>
                    <a:pt x="138156" y="375694"/>
                  </a:lnTo>
                  <a:lnTo>
                    <a:pt x="188214" y="382524"/>
                  </a:lnTo>
                  <a:lnTo>
                    <a:pt x="238227" y="375694"/>
                  </a:lnTo>
                  <a:lnTo>
                    <a:pt x="283181" y="356418"/>
                  </a:lnTo>
                  <a:lnTo>
                    <a:pt x="321278" y="326516"/>
                  </a:lnTo>
                  <a:lnTo>
                    <a:pt x="350717" y="287810"/>
                  </a:lnTo>
                  <a:lnTo>
                    <a:pt x="369700" y="242118"/>
                  </a:lnTo>
                  <a:lnTo>
                    <a:pt x="376428" y="191262"/>
                  </a:lnTo>
                  <a:lnTo>
                    <a:pt x="369700" y="140405"/>
                  </a:lnTo>
                  <a:lnTo>
                    <a:pt x="350717" y="94713"/>
                  </a:lnTo>
                  <a:lnTo>
                    <a:pt x="321278" y="56007"/>
                  </a:lnTo>
                  <a:lnTo>
                    <a:pt x="283181" y="26105"/>
                  </a:lnTo>
                  <a:lnTo>
                    <a:pt x="238227" y="6829"/>
                  </a:lnTo>
                  <a:lnTo>
                    <a:pt x="188214" y="0"/>
                  </a:lnTo>
                  <a:close/>
                </a:path>
              </a:pathLst>
            </a:custGeom>
            <a:solidFill>
              <a:srgbClr val="2583C5"/>
            </a:solidFill>
          </p:spPr>
          <p:txBody>
            <a:bodyPr wrap="square" lIns="0" tIns="0" rIns="0" bIns="0" rtlCol="0"/>
            <a:lstStyle/>
            <a:p>
              <a:endParaRPr dirty="0"/>
            </a:p>
          </p:txBody>
        </p:sp>
      </p:grpSp>
      <p:sp>
        <p:nvSpPr>
          <p:cNvPr id="17" name="object 17"/>
          <p:cNvSpPr txBox="1"/>
          <p:nvPr/>
        </p:nvSpPr>
        <p:spPr>
          <a:xfrm>
            <a:off x="5133719" y="3233846"/>
            <a:ext cx="141605" cy="330835"/>
          </a:xfrm>
          <a:prstGeom prst="rect">
            <a:avLst/>
          </a:prstGeom>
        </p:spPr>
        <p:txBody>
          <a:bodyPr vert="horz" wrap="square" lIns="0" tIns="12700" rIns="0" bIns="0" rtlCol="0">
            <a:spAutoFit/>
          </a:bodyPr>
          <a:lstStyle/>
          <a:p>
            <a:pPr marL="12700">
              <a:lnSpc>
                <a:spcPct val="100000"/>
              </a:lnSpc>
              <a:spcBef>
                <a:spcPts val="100"/>
              </a:spcBef>
            </a:pPr>
            <a:r>
              <a:rPr lang="en-IN" sz="2000" b="1" spc="-200" dirty="0">
                <a:solidFill>
                  <a:srgbClr val="FFFFFF"/>
                </a:solidFill>
                <a:latin typeface="Arial"/>
                <a:cs typeface="Arial"/>
              </a:rPr>
              <a:t>2</a:t>
            </a:r>
            <a:endParaRPr sz="2000" dirty="0">
              <a:latin typeface="Arial"/>
              <a:cs typeface="Arial"/>
            </a:endParaRPr>
          </a:p>
        </p:txBody>
      </p:sp>
      <p:sp>
        <p:nvSpPr>
          <p:cNvPr id="18" name="object 18"/>
          <p:cNvSpPr txBox="1"/>
          <p:nvPr/>
        </p:nvSpPr>
        <p:spPr>
          <a:xfrm>
            <a:off x="5760464" y="3294102"/>
            <a:ext cx="2103735" cy="289823"/>
          </a:xfrm>
          <a:prstGeom prst="rect">
            <a:avLst/>
          </a:prstGeom>
        </p:spPr>
        <p:txBody>
          <a:bodyPr vert="horz" wrap="square" lIns="0" tIns="12700" rIns="0" bIns="0" rtlCol="0">
            <a:spAutoFit/>
          </a:bodyPr>
          <a:lstStyle/>
          <a:p>
            <a:pPr marL="12700">
              <a:lnSpc>
                <a:spcPct val="100000"/>
              </a:lnSpc>
              <a:spcBef>
                <a:spcPts val="100"/>
              </a:spcBef>
            </a:pPr>
            <a:r>
              <a:rPr lang="en-IN" sz="1800" spc="-5" dirty="0">
                <a:latin typeface="Bahnschrift"/>
                <a:cs typeface="Bahnschrift"/>
              </a:rPr>
              <a:t>Associate</a:t>
            </a:r>
            <a:endParaRPr sz="1800" dirty="0">
              <a:latin typeface="Bahnschrift"/>
              <a:cs typeface="Bahnschrift"/>
            </a:endParaRPr>
          </a:p>
        </p:txBody>
      </p:sp>
      <p:grpSp>
        <p:nvGrpSpPr>
          <p:cNvPr id="19" name="object 19"/>
          <p:cNvGrpSpPr/>
          <p:nvPr/>
        </p:nvGrpSpPr>
        <p:grpSpPr>
          <a:xfrm>
            <a:off x="4905755" y="3960967"/>
            <a:ext cx="597535" cy="596265"/>
            <a:chOff x="4905755" y="5184647"/>
            <a:chExt cx="597535" cy="596265"/>
          </a:xfrm>
        </p:grpSpPr>
        <p:sp>
          <p:nvSpPr>
            <p:cNvPr id="20" name="object 20"/>
            <p:cNvSpPr/>
            <p:nvPr/>
          </p:nvSpPr>
          <p:spPr>
            <a:xfrm>
              <a:off x="4905755" y="5184647"/>
              <a:ext cx="597535" cy="596265"/>
            </a:xfrm>
            <a:custGeom>
              <a:avLst/>
              <a:gdLst/>
              <a:ahLst/>
              <a:cxnLst/>
              <a:rect l="l" t="t" r="r" b="b"/>
              <a:pathLst>
                <a:path w="597535" h="596264">
                  <a:moveTo>
                    <a:pt x="298704" y="0"/>
                  </a:moveTo>
                  <a:lnTo>
                    <a:pt x="250251" y="3898"/>
                  </a:lnTo>
                  <a:lnTo>
                    <a:pt x="204289" y="15185"/>
                  </a:lnTo>
                  <a:lnTo>
                    <a:pt x="161430" y="33247"/>
                  </a:lnTo>
                  <a:lnTo>
                    <a:pt x="122291" y="57473"/>
                  </a:lnTo>
                  <a:lnTo>
                    <a:pt x="87487" y="87248"/>
                  </a:lnTo>
                  <a:lnTo>
                    <a:pt x="57631" y="121962"/>
                  </a:lnTo>
                  <a:lnTo>
                    <a:pt x="33340" y="161001"/>
                  </a:lnTo>
                  <a:lnTo>
                    <a:pt x="15227" y="203752"/>
                  </a:lnTo>
                  <a:lnTo>
                    <a:pt x="3909" y="249603"/>
                  </a:lnTo>
                  <a:lnTo>
                    <a:pt x="0" y="297941"/>
                  </a:lnTo>
                  <a:lnTo>
                    <a:pt x="3909" y="346264"/>
                  </a:lnTo>
                  <a:lnTo>
                    <a:pt x="15227" y="392104"/>
                  </a:lnTo>
                  <a:lnTo>
                    <a:pt x="33340" y="434849"/>
                  </a:lnTo>
                  <a:lnTo>
                    <a:pt x="57631" y="473884"/>
                  </a:lnTo>
                  <a:lnTo>
                    <a:pt x="87487" y="508598"/>
                  </a:lnTo>
                  <a:lnTo>
                    <a:pt x="122291" y="538376"/>
                  </a:lnTo>
                  <a:lnTo>
                    <a:pt x="161430" y="562604"/>
                  </a:lnTo>
                  <a:lnTo>
                    <a:pt x="204289" y="580670"/>
                  </a:lnTo>
                  <a:lnTo>
                    <a:pt x="250251" y="591959"/>
                  </a:lnTo>
                  <a:lnTo>
                    <a:pt x="298704" y="595858"/>
                  </a:lnTo>
                  <a:lnTo>
                    <a:pt x="347156" y="591959"/>
                  </a:lnTo>
                  <a:lnTo>
                    <a:pt x="393118" y="580670"/>
                  </a:lnTo>
                  <a:lnTo>
                    <a:pt x="435977" y="562604"/>
                  </a:lnTo>
                  <a:lnTo>
                    <a:pt x="475116" y="538376"/>
                  </a:lnTo>
                  <a:lnTo>
                    <a:pt x="509920" y="508598"/>
                  </a:lnTo>
                  <a:lnTo>
                    <a:pt x="539776" y="473884"/>
                  </a:lnTo>
                  <a:lnTo>
                    <a:pt x="564067" y="434849"/>
                  </a:lnTo>
                  <a:lnTo>
                    <a:pt x="582180" y="392104"/>
                  </a:lnTo>
                  <a:lnTo>
                    <a:pt x="593498" y="346264"/>
                  </a:lnTo>
                  <a:lnTo>
                    <a:pt x="597408" y="297941"/>
                  </a:lnTo>
                  <a:lnTo>
                    <a:pt x="593498" y="249603"/>
                  </a:lnTo>
                  <a:lnTo>
                    <a:pt x="582180" y="203752"/>
                  </a:lnTo>
                  <a:lnTo>
                    <a:pt x="564067" y="161001"/>
                  </a:lnTo>
                  <a:lnTo>
                    <a:pt x="539776" y="121962"/>
                  </a:lnTo>
                  <a:lnTo>
                    <a:pt x="509920" y="87249"/>
                  </a:lnTo>
                  <a:lnTo>
                    <a:pt x="475116" y="57473"/>
                  </a:lnTo>
                  <a:lnTo>
                    <a:pt x="435977" y="33247"/>
                  </a:lnTo>
                  <a:lnTo>
                    <a:pt x="393118" y="15185"/>
                  </a:lnTo>
                  <a:lnTo>
                    <a:pt x="347156" y="3898"/>
                  </a:lnTo>
                  <a:lnTo>
                    <a:pt x="298704" y="0"/>
                  </a:lnTo>
                  <a:close/>
                </a:path>
              </a:pathLst>
            </a:custGeom>
            <a:solidFill>
              <a:srgbClr val="D1E7F6"/>
            </a:solidFill>
          </p:spPr>
          <p:txBody>
            <a:bodyPr wrap="square" lIns="0" tIns="0" rIns="0" bIns="0" rtlCol="0"/>
            <a:lstStyle/>
            <a:p>
              <a:endParaRPr u="sng"/>
            </a:p>
          </p:txBody>
        </p:sp>
        <p:sp>
          <p:nvSpPr>
            <p:cNvPr id="21" name="object 21"/>
            <p:cNvSpPr/>
            <p:nvPr/>
          </p:nvSpPr>
          <p:spPr>
            <a:xfrm>
              <a:off x="5018531" y="5277611"/>
              <a:ext cx="376555" cy="382905"/>
            </a:xfrm>
            <a:custGeom>
              <a:avLst/>
              <a:gdLst/>
              <a:ahLst/>
              <a:cxnLst/>
              <a:rect l="l" t="t" r="r" b="b"/>
              <a:pathLst>
                <a:path w="376554" h="382904">
                  <a:moveTo>
                    <a:pt x="188213" y="0"/>
                  </a:moveTo>
                  <a:lnTo>
                    <a:pt x="138156" y="6829"/>
                  </a:lnTo>
                  <a:lnTo>
                    <a:pt x="93189" y="26105"/>
                  </a:lnTo>
                  <a:lnTo>
                    <a:pt x="55102" y="56006"/>
                  </a:lnTo>
                  <a:lnTo>
                    <a:pt x="25682" y="94713"/>
                  </a:lnTo>
                  <a:lnTo>
                    <a:pt x="6718" y="140405"/>
                  </a:lnTo>
                  <a:lnTo>
                    <a:pt x="0" y="191262"/>
                  </a:lnTo>
                  <a:lnTo>
                    <a:pt x="6718" y="242116"/>
                  </a:lnTo>
                  <a:lnTo>
                    <a:pt x="25682" y="287803"/>
                  </a:lnTo>
                  <a:lnTo>
                    <a:pt x="55102" y="326504"/>
                  </a:lnTo>
                  <a:lnTo>
                    <a:pt x="93189" y="356399"/>
                  </a:lnTo>
                  <a:lnTo>
                    <a:pt x="138156" y="375670"/>
                  </a:lnTo>
                  <a:lnTo>
                    <a:pt x="188213" y="382498"/>
                  </a:lnTo>
                  <a:lnTo>
                    <a:pt x="238227" y="375670"/>
                  </a:lnTo>
                  <a:lnTo>
                    <a:pt x="283181" y="356399"/>
                  </a:lnTo>
                  <a:lnTo>
                    <a:pt x="321278" y="326504"/>
                  </a:lnTo>
                  <a:lnTo>
                    <a:pt x="350717" y="287803"/>
                  </a:lnTo>
                  <a:lnTo>
                    <a:pt x="369700" y="242116"/>
                  </a:lnTo>
                  <a:lnTo>
                    <a:pt x="376427" y="191262"/>
                  </a:lnTo>
                  <a:lnTo>
                    <a:pt x="369700" y="140405"/>
                  </a:lnTo>
                  <a:lnTo>
                    <a:pt x="350717" y="94713"/>
                  </a:lnTo>
                  <a:lnTo>
                    <a:pt x="321278" y="56006"/>
                  </a:lnTo>
                  <a:lnTo>
                    <a:pt x="283181" y="26105"/>
                  </a:lnTo>
                  <a:lnTo>
                    <a:pt x="238227" y="6829"/>
                  </a:lnTo>
                  <a:lnTo>
                    <a:pt x="188213" y="0"/>
                  </a:lnTo>
                  <a:close/>
                </a:path>
              </a:pathLst>
            </a:custGeom>
            <a:solidFill>
              <a:srgbClr val="2583C5"/>
            </a:solidFill>
          </p:spPr>
          <p:txBody>
            <a:bodyPr wrap="square" lIns="0" tIns="0" rIns="0" bIns="0" rtlCol="0"/>
            <a:lstStyle/>
            <a:p>
              <a:endParaRPr u="sng"/>
            </a:p>
          </p:txBody>
        </p:sp>
      </p:grpSp>
      <p:sp>
        <p:nvSpPr>
          <p:cNvPr id="22" name="object 22"/>
          <p:cNvSpPr txBox="1"/>
          <p:nvPr/>
        </p:nvSpPr>
        <p:spPr>
          <a:xfrm>
            <a:off x="5133719" y="4069491"/>
            <a:ext cx="141605" cy="330835"/>
          </a:xfrm>
          <a:prstGeom prst="rect">
            <a:avLst/>
          </a:prstGeom>
        </p:spPr>
        <p:txBody>
          <a:bodyPr vert="horz" wrap="square" lIns="0" tIns="12700" rIns="0" bIns="0" rtlCol="0">
            <a:spAutoFit/>
          </a:bodyPr>
          <a:lstStyle/>
          <a:p>
            <a:pPr marL="12700">
              <a:lnSpc>
                <a:spcPct val="100000"/>
              </a:lnSpc>
              <a:spcBef>
                <a:spcPts val="100"/>
              </a:spcBef>
            </a:pPr>
            <a:r>
              <a:rPr lang="en-IN" sz="2000" b="1" spc="-200" dirty="0">
                <a:solidFill>
                  <a:srgbClr val="FFFFFF"/>
                </a:solidFill>
                <a:latin typeface="Arial"/>
                <a:cs typeface="Arial"/>
              </a:rPr>
              <a:t>3</a:t>
            </a:r>
            <a:endParaRPr sz="2000" dirty="0">
              <a:latin typeface="Arial"/>
              <a:cs typeface="Arial"/>
            </a:endParaRPr>
          </a:p>
        </p:txBody>
      </p:sp>
      <p:sp>
        <p:nvSpPr>
          <p:cNvPr id="23" name="object 23"/>
          <p:cNvSpPr txBox="1"/>
          <p:nvPr/>
        </p:nvSpPr>
        <p:spPr>
          <a:xfrm>
            <a:off x="5765720" y="4121965"/>
            <a:ext cx="1958720" cy="289823"/>
          </a:xfrm>
          <a:prstGeom prst="rect">
            <a:avLst/>
          </a:prstGeom>
        </p:spPr>
        <p:txBody>
          <a:bodyPr vert="horz" wrap="square" lIns="0" tIns="12700" rIns="0" bIns="0" rtlCol="0">
            <a:spAutoFit/>
          </a:bodyPr>
          <a:lstStyle/>
          <a:p>
            <a:pPr marL="12700">
              <a:lnSpc>
                <a:spcPct val="100000"/>
              </a:lnSpc>
              <a:spcBef>
                <a:spcPts val="100"/>
              </a:spcBef>
            </a:pPr>
            <a:r>
              <a:rPr lang="en-IN" sz="1800" spc="-5" dirty="0">
                <a:latin typeface="Bahnschrift"/>
                <a:cs typeface="Bahnschrift"/>
              </a:rPr>
              <a:t>Executive</a:t>
            </a:r>
            <a:endParaRPr sz="1800" dirty="0">
              <a:latin typeface="Bahnschrift"/>
              <a:cs typeface="Bahnschrift"/>
            </a:endParaRPr>
          </a:p>
        </p:txBody>
      </p:sp>
      <p:sp>
        <p:nvSpPr>
          <p:cNvPr id="24" name="object 24"/>
          <p:cNvSpPr txBox="1"/>
          <p:nvPr/>
        </p:nvSpPr>
        <p:spPr>
          <a:xfrm>
            <a:off x="5760464" y="2803745"/>
            <a:ext cx="5820663" cy="444352"/>
          </a:xfrm>
          <a:prstGeom prst="rect">
            <a:avLst/>
          </a:prstGeom>
        </p:spPr>
        <p:txBody>
          <a:bodyPr vert="horz" wrap="square" lIns="0" tIns="13335" rIns="0" bIns="0" rtlCol="0">
            <a:spAutoFit/>
          </a:bodyPr>
          <a:lstStyle/>
          <a:p>
            <a:pPr marL="12700">
              <a:lnSpc>
                <a:spcPct val="100000"/>
              </a:lnSpc>
              <a:spcBef>
                <a:spcPts val="105"/>
              </a:spcBef>
            </a:pPr>
            <a:r>
              <a:rPr lang="en-IN" sz="1400" spc="-5" dirty="0">
                <a:solidFill>
                  <a:srgbClr val="7E7E7E"/>
                </a:solidFill>
                <a:latin typeface="Bahnschrift"/>
                <a:cs typeface="Bahnschrift"/>
              </a:rPr>
              <a:t>Entry</a:t>
            </a:r>
            <a:r>
              <a:rPr sz="1400" spc="135" dirty="0">
                <a:solidFill>
                  <a:srgbClr val="7E7E7E"/>
                </a:solidFill>
                <a:latin typeface="Bahnschrift"/>
                <a:cs typeface="Bahnschrift"/>
              </a:rPr>
              <a:t> </a:t>
            </a:r>
            <a:r>
              <a:rPr sz="1400" dirty="0">
                <a:solidFill>
                  <a:srgbClr val="7E7E7E"/>
                </a:solidFill>
                <a:latin typeface="Bahnschrift"/>
                <a:cs typeface="Bahnschrift"/>
              </a:rPr>
              <a:t>level</a:t>
            </a:r>
            <a:r>
              <a:rPr sz="1400" spc="110" dirty="0">
                <a:solidFill>
                  <a:srgbClr val="7E7E7E"/>
                </a:solidFill>
                <a:latin typeface="Bahnschrift"/>
                <a:cs typeface="Bahnschrift"/>
              </a:rPr>
              <a:t> </a:t>
            </a:r>
            <a:r>
              <a:rPr sz="1400" dirty="0">
                <a:solidFill>
                  <a:srgbClr val="7E7E7E"/>
                </a:solidFill>
                <a:latin typeface="Bahnschrift"/>
                <a:cs typeface="Bahnschrift"/>
              </a:rPr>
              <a:t>jobs</a:t>
            </a:r>
            <a:r>
              <a:rPr sz="1400" spc="125" dirty="0">
                <a:solidFill>
                  <a:srgbClr val="7E7E7E"/>
                </a:solidFill>
                <a:latin typeface="Bahnschrift"/>
                <a:cs typeface="Bahnschrift"/>
              </a:rPr>
              <a:t> </a:t>
            </a:r>
            <a:r>
              <a:rPr lang="en-IN" sz="1400" spc="-5" dirty="0">
                <a:solidFill>
                  <a:srgbClr val="7E7E7E"/>
                </a:solidFill>
                <a:latin typeface="Bahnschrift"/>
                <a:cs typeface="Bahnschrift"/>
              </a:rPr>
              <a:t>are</a:t>
            </a:r>
            <a:r>
              <a:rPr sz="1400" spc="135" dirty="0">
                <a:solidFill>
                  <a:srgbClr val="7E7E7E"/>
                </a:solidFill>
                <a:latin typeface="Bahnschrift"/>
                <a:cs typeface="Bahnschrift"/>
              </a:rPr>
              <a:t> </a:t>
            </a:r>
            <a:r>
              <a:rPr sz="1400" spc="-5" dirty="0">
                <a:solidFill>
                  <a:srgbClr val="7E7E7E"/>
                </a:solidFill>
                <a:latin typeface="Bahnschrift"/>
                <a:cs typeface="Bahnschrift"/>
              </a:rPr>
              <a:t>the</a:t>
            </a:r>
            <a:r>
              <a:rPr sz="1400" spc="145" dirty="0">
                <a:solidFill>
                  <a:srgbClr val="7E7E7E"/>
                </a:solidFill>
                <a:latin typeface="Bahnschrift"/>
                <a:cs typeface="Bahnschrift"/>
              </a:rPr>
              <a:t> </a:t>
            </a:r>
            <a:r>
              <a:rPr sz="1400" dirty="0">
                <a:solidFill>
                  <a:srgbClr val="7E7E7E"/>
                </a:solidFill>
                <a:latin typeface="Bahnschrift"/>
                <a:cs typeface="Bahnschrift"/>
              </a:rPr>
              <a:t>job</a:t>
            </a:r>
            <a:r>
              <a:rPr sz="1400" spc="125" dirty="0">
                <a:solidFill>
                  <a:srgbClr val="7E7E7E"/>
                </a:solidFill>
                <a:latin typeface="Bahnschrift"/>
                <a:cs typeface="Bahnschrift"/>
              </a:rPr>
              <a:t> </a:t>
            </a:r>
            <a:r>
              <a:rPr sz="1400" dirty="0">
                <a:solidFill>
                  <a:srgbClr val="7E7E7E"/>
                </a:solidFill>
                <a:latin typeface="Bahnschrift"/>
                <a:cs typeface="Bahnschrift"/>
              </a:rPr>
              <a:t>level</a:t>
            </a:r>
            <a:r>
              <a:rPr sz="1400" spc="110" dirty="0">
                <a:solidFill>
                  <a:srgbClr val="7E7E7E"/>
                </a:solidFill>
                <a:latin typeface="Bahnschrift"/>
                <a:cs typeface="Bahnschrift"/>
              </a:rPr>
              <a:t> </a:t>
            </a:r>
            <a:r>
              <a:rPr sz="1400" dirty="0">
                <a:solidFill>
                  <a:srgbClr val="7E7E7E"/>
                </a:solidFill>
                <a:latin typeface="Bahnschrift"/>
                <a:cs typeface="Bahnschrift"/>
              </a:rPr>
              <a:t>for</a:t>
            </a:r>
            <a:r>
              <a:rPr sz="1400" spc="125" dirty="0">
                <a:solidFill>
                  <a:srgbClr val="7E7E7E"/>
                </a:solidFill>
                <a:latin typeface="Bahnschrift"/>
                <a:cs typeface="Bahnschrift"/>
              </a:rPr>
              <a:t> </a:t>
            </a:r>
            <a:r>
              <a:rPr sz="1400" dirty="0">
                <a:solidFill>
                  <a:srgbClr val="7E7E7E"/>
                </a:solidFill>
                <a:latin typeface="Bahnschrift"/>
                <a:cs typeface="Bahnschrift"/>
              </a:rPr>
              <a:t>fresher's</a:t>
            </a:r>
            <a:r>
              <a:rPr sz="1400" spc="110" dirty="0">
                <a:solidFill>
                  <a:srgbClr val="7E7E7E"/>
                </a:solidFill>
                <a:latin typeface="Bahnschrift"/>
                <a:cs typeface="Bahnschrift"/>
              </a:rPr>
              <a:t> </a:t>
            </a:r>
            <a:r>
              <a:rPr sz="1400" dirty="0">
                <a:solidFill>
                  <a:srgbClr val="7E7E7E"/>
                </a:solidFill>
                <a:latin typeface="Bahnschrift"/>
                <a:cs typeface="Bahnschrift"/>
              </a:rPr>
              <a:t>or</a:t>
            </a:r>
            <a:r>
              <a:rPr sz="1400" spc="135" dirty="0">
                <a:solidFill>
                  <a:srgbClr val="7E7E7E"/>
                </a:solidFill>
                <a:latin typeface="Bahnschrift"/>
                <a:cs typeface="Bahnschrift"/>
              </a:rPr>
              <a:t> </a:t>
            </a:r>
            <a:r>
              <a:rPr sz="1400" dirty="0">
                <a:solidFill>
                  <a:srgbClr val="7E7E7E"/>
                </a:solidFill>
                <a:latin typeface="Bahnschrift"/>
                <a:cs typeface="Bahnschrift"/>
              </a:rPr>
              <a:t>people</a:t>
            </a:r>
            <a:r>
              <a:rPr sz="1400" spc="95" dirty="0">
                <a:solidFill>
                  <a:srgbClr val="7E7E7E"/>
                </a:solidFill>
                <a:latin typeface="Bahnschrift"/>
                <a:cs typeface="Bahnschrift"/>
              </a:rPr>
              <a:t> </a:t>
            </a:r>
            <a:r>
              <a:rPr sz="1400" spc="-5" dirty="0">
                <a:solidFill>
                  <a:srgbClr val="7E7E7E"/>
                </a:solidFill>
                <a:latin typeface="Bahnschrift"/>
                <a:cs typeface="Bahnschrift"/>
              </a:rPr>
              <a:t>entering</a:t>
            </a:r>
            <a:r>
              <a:rPr sz="1400" spc="145" dirty="0">
                <a:solidFill>
                  <a:srgbClr val="7E7E7E"/>
                </a:solidFill>
                <a:latin typeface="Bahnschrift"/>
                <a:cs typeface="Bahnschrift"/>
              </a:rPr>
              <a:t> </a:t>
            </a:r>
            <a:r>
              <a:rPr sz="1400" dirty="0">
                <a:solidFill>
                  <a:srgbClr val="7E7E7E"/>
                </a:solidFill>
                <a:latin typeface="Bahnschrift"/>
                <a:cs typeface="Bahnschrift"/>
              </a:rPr>
              <a:t>a</a:t>
            </a:r>
            <a:r>
              <a:rPr sz="1400" spc="130" dirty="0">
                <a:solidFill>
                  <a:srgbClr val="7E7E7E"/>
                </a:solidFill>
                <a:latin typeface="Bahnschrift"/>
                <a:cs typeface="Bahnschrift"/>
              </a:rPr>
              <a:t> </a:t>
            </a:r>
            <a:r>
              <a:rPr sz="1400" spc="-5" dirty="0">
                <a:solidFill>
                  <a:srgbClr val="7E7E7E"/>
                </a:solidFill>
                <a:latin typeface="Bahnschrift"/>
                <a:cs typeface="Bahnschrift"/>
              </a:rPr>
              <a:t>new</a:t>
            </a:r>
            <a:r>
              <a:rPr sz="1400" spc="140" dirty="0">
                <a:solidFill>
                  <a:srgbClr val="7E7E7E"/>
                </a:solidFill>
                <a:latin typeface="Bahnschrift"/>
                <a:cs typeface="Bahnschrift"/>
              </a:rPr>
              <a:t> </a:t>
            </a:r>
            <a:r>
              <a:rPr sz="1400" spc="-5" dirty="0">
                <a:solidFill>
                  <a:srgbClr val="7E7E7E"/>
                </a:solidFill>
                <a:latin typeface="Bahnschrift"/>
                <a:cs typeface="Bahnschrift"/>
              </a:rPr>
              <a:t>domain.</a:t>
            </a:r>
            <a:endParaRPr sz="1400" dirty="0">
              <a:latin typeface="Bahnschrift"/>
              <a:cs typeface="Bahnschrift"/>
            </a:endParaRPr>
          </a:p>
        </p:txBody>
      </p:sp>
      <p:sp>
        <p:nvSpPr>
          <p:cNvPr id="25" name="object 25"/>
          <p:cNvSpPr txBox="1"/>
          <p:nvPr/>
        </p:nvSpPr>
        <p:spPr>
          <a:xfrm>
            <a:off x="5760464" y="3630061"/>
            <a:ext cx="5782820" cy="443711"/>
          </a:xfrm>
          <a:prstGeom prst="rect">
            <a:avLst/>
          </a:prstGeom>
        </p:spPr>
        <p:txBody>
          <a:bodyPr vert="horz" wrap="square" lIns="0" tIns="12700" rIns="0" bIns="0" rtlCol="0">
            <a:spAutoFit/>
          </a:bodyPr>
          <a:lstStyle/>
          <a:p>
            <a:pPr marL="12700">
              <a:lnSpc>
                <a:spcPct val="100000"/>
              </a:lnSpc>
              <a:spcBef>
                <a:spcPts val="100"/>
              </a:spcBef>
            </a:pPr>
            <a:r>
              <a:rPr lang="en-IN" sz="1400" dirty="0">
                <a:solidFill>
                  <a:srgbClr val="7E7E7E"/>
                </a:solidFill>
                <a:latin typeface="Bahnschrift"/>
                <a:cs typeface="Bahnschrift"/>
              </a:rPr>
              <a:t>Associate</a:t>
            </a:r>
            <a:r>
              <a:rPr sz="1400" dirty="0">
                <a:solidFill>
                  <a:srgbClr val="7E7E7E"/>
                </a:solidFill>
                <a:latin typeface="Bahnschrift"/>
                <a:cs typeface="Bahnschrift"/>
              </a:rPr>
              <a:t> level jobs are</a:t>
            </a:r>
            <a:r>
              <a:rPr lang="en-US" sz="1400" dirty="0">
                <a:solidFill>
                  <a:srgbClr val="7E7E7E"/>
                </a:solidFill>
                <a:latin typeface="Bahnschrift"/>
                <a:cs typeface="Bahnschrift"/>
              </a:rPr>
              <a:t> </a:t>
            </a:r>
            <a:r>
              <a:rPr lang="en-US" sz="1400" dirty="0" err="1">
                <a:solidFill>
                  <a:srgbClr val="7E7E7E"/>
                </a:solidFill>
                <a:latin typeface="Bahnschrift"/>
                <a:cs typeface="Bahnschrift"/>
              </a:rPr>
              <a:t>are</a:t>
            </a:r>
            <a:r>
              <a:rPr lang="en-US" sz="1400" dirty="0">
                <a:solidFill>
                  <a:srgbClr val="7E7E7E"/>
                </a:solidFill>
                <a:latin typeface="Bahnschrift"/>
                <a:cs typeface="Bahnschrift"/>
              </a:rPr>
              <a:t> typically entry-level positions that are one step up from entry-level positions</a:t>
            </a:r>
            <a:endParaRPr lang="en-US" sz="1400" dirty="0">
              <a:latin typeface="Bahnschrift"/>
              <a:cs typeface="Bahnschrift"/>
            </a:endParaRPr>
          </a:p>
        </p:txBody>
      </p:sp>
      <p:sp>
        <p:nvSpPr>
          <p:cNvPr id="26" name="object 26"/>
          <p:cNvSpPr txBox="1"/>
          <p:nvPr/>
        </p:nvSpPr>
        <p:spPr>
          <a:xfrm>
            <a:off x="5791995" y="4455736"/>
            <a:ext cx="5916295" cy="444352"/>
          </a:xfrm>
          <a:prstGeom prst="rect">
            <a:avLst/>
          </a:prstGeom>
        </p:spPr>
        <p:txBody>
          <a:bodyPr vert="horz" wrap="square" lIns="0" tIns="13335" rIns="0" bIns="0" rtlCol="0">
            <a:spAutoFit/>
          </a:bodyPr>
          <a:lstStyle/>
          <a:p>
            <a:pPr marL="12700" marR="5080" algn="just">
              <a:lnSpc>
                <a:spcPct val="100000"/>
              </a:lnSpc>
              <a:spcBef>
                <a:spcPts val="105"/>
              </a:spcBef>
            </a:pPr>
            <a:r>
              <a:rPr lang="en-US" sz="1400" spc="-5" dirty="0">
                <a:solidFill>
                  <a:srgbClr val="7E7E7E"/>
                </a:solidFill>
                <a:latin typeface="Bahnschrift"/>
                <a:cs typeface="Bahnschrift"/>
              </a:rPr>
              <a:t>Middle level jobs are the job level for the people with some years of experience in a particular domain.</a:t>
            </a:r>
          </a:p>
        </p:txBody>
      </p:sp>
      <p:sp>
        <p:nvSpPr>
          <p:cNvPr id="33" name="object 23">
            <a:extLst>
              <a:ext uri="{FF2B5EF4-FFF2-40B4-BE49-F238E27FC236}">
                <a16:creationId xmlns:a16="http://schemas.microsoft.com/office/drawing/2014/main" id="{BDE6F157-251C-B909-0A00-537D0B2E27C2}"/>
              </a:ext>
            </a:extLst>
          </p:cNvPr>
          <p:cNvSpPr txBox="1"/>
          <p:nvPr/>
        </p:nvSpPr>
        <p:spPr>
          <a:xfrm>
            <a:off x="5799878" y="4944036"/>
            <a:ext cx="1958720" cy="289823"/>
          </a:xfrm>
          <a:prstGeom prst="rect">
            <a:avLst/>
          </a:prstGeom>
        </p:spPr>
        <p:txBody>
          <a:bodyPr vert="horz" wrap="square" lIns="0" tIns="12700" rIns="0" bIns="0" rtlCol="0">
            <a:spAutoFit/>
          </a:bodyPr>
          <a:lstStyle/>
          <a:p>
            <a:pPr marL="12700">
              <a:lnSpc>
                <a:spcPct val="100000"/>
              </a:lnSpc>
              <a:spcBef>
                <a:spcPts val="100"/>
              </a:spcBef>
            </a:pPr>
            <a:r>
              <a:rPr lang="en-IN" sz="1800" spc="-5" dirty="0">
                <a:latin typeface="Bahnschrift"/>
                <a:cs typeface="Bahnschrift"/>
              </a:rPr>
              <a:t>Mid-Senior</a:t>
            </a:r>
            <a:endParaRPr sz="1800" dirty="0">
              <a:latin typeface="Bahnschrift"/>
              <a:cs typeface="Bahnschrift"/>
            </a:endParaRPr>
          </a:p>
        </p:txBody>
      </p:sp>
      <p:sp>
        <p:nvSpPr>
          <p:cNvPr id="35" name="object 26">
            <a:extLst>
              <a:ext uri="{FF2B5EF4-FFF2-40B4-BE49-F238E27FC236}">
                <a16:creationId xmlns:a16="http://schemas.microsoft.com/office/drawing/2014/main" id="{F0AD8CEB-54E7-F051-676C-D654D2233E4F}"/>
              </a:ext>
            </a:extLst>
          </p:cNvPr>
          <p:cNvSpPr txBox="1"/>
          <p:nvPr/>
        </p:nvSpPr>
        <p:spPr>
          <a:xfrm>
            <a:off x="5799878" y="5276709"/>
            <a:ext cx="5916295" cy="444352"/>
          </a:xfrm>
          <a:prstGeom prst="rect">
            <a:avLst/>
          </a:prstGeom>
        </p:spPr>
        <p:txBody>
          <a:bodyPr vert="horz" wrap="square" lIns="0" tIns="13335" rIns="0" bIns="0" rtlCol="0">
            <a:spAutoFit/>
          </a:bodyPr>
          <a:lstStyle/>
          <a:p>
            <a:pPr marL="12700" marR="5080" algn="just">
              <a:lnSpc>
                <a:spcPct val="100000"/>
              </a:lnSpc>
              <a:spcBef>
                <a:spcPts val="105"/>
              </a:spcBef>
            </a:pPr>
            <a:r>
              <a:rPr lang="en-US" sz="1400" spc="-5" dirty="0">
                <a:solidFill>
                  <a:srgbClr val="7E7E7E"/>
                </a:solidFill>
                <a:latin typeface="Bahnschrift"/>
                <a:cs typeface="Bahnschrift"/>
              </a:rPr>
              <a:t>Middle level jobs are the job level for the people with some years of experience in a particular domain.</a:t>
            </a:r>
          </a:p>
        </p:txBody>
      </p:sp>
      <p:grpSp>
        <p:nvGrpSpPr>
          <p:cNvPr id="39" name="object 19">
            <a:extLst>
              <a:ext uri="{FF2B5EF4-FFF2-40B4-BE49-F238E27FC236}">
                <a16:creationId xmlns:a16="http://schemas.microsoft.com/office/drawing/2014/main" id="{63AFD1B1-25B9-0E53-24F4-BE9CF195245F}"/>
              </a:ext>
            </a:extLst>
          </p:cNvPr>
          <p:cNvGrpSpPr/>
          <p:nvPr/>
        </p:nvGrpSpPr>
        <p:grpSpPr>
          <a:xfrm>
            <a:off x="4905753" y="4680444"/>
            <a:ext cx="597535" cy="596265"/>
            <a:chOff x="4905755" y="5184647"/>
            <a:chExt cx="597535" cy="596265"/>
          </a:xfrm>
        </p:grpSpPr>
        <p:sp>
          <p:nvSpPr>
            <p:cNvPr id="40" name="object 20">
              <a:extLst>
                <a:ext uri="{FF2B5EF4-FFF2-40B4-BE49-F238E27FC236}">
                  <a16:creationId xmlns:a16="http://schemas.microsoft.com/office/drawing/2014/main" id="{97786051-6583-551C-B1C2-2818930576C0}"/>
                </a:ext>
              </a:extLst>
            </p:cNvPr>
            <p:cNvSpPr/>
            <p:nvPr/>
          </p:nvSpPr>
          <p:spPr>
            <a:xfrm>
              <a:off x="4905755" y="5184647"/>
              <a:ext cx="597535" cy="596265"/>
            </a:xfrm>
            <a:custGeom>
              <a:avLst/>
              <a:gdLst/>
              <a:ahLst/>
              <a:cxnLst/>
              <a:rect l="l" t="t" r="r" b="b"/>
              <a:pathLst>
                <a:path w="597535" h="596264">
                  <a:moveTo>
                    <a:pt x="298704" y="0"/>
                  </a:moveTo>
                  <a:lnTo>
                    <a:pt x="250251" y="3898"/>
                  </a:lnTo>
                  <a:lnTo>
                    <a:pt x="204289" y="15185"/>
                  </a:lnTo>
                  <a:lnTo>
                    <a:pt x="161430" y="33247"/>
                  </a:lnTo>
                  <a:lnTo>
                    <a:pt x="122291" y="57473"/>
                  </a:lnTo>
                  <a:lnTo>
                    <a:pt x="87487" y="87248"/>
                  </a:lnTo>
                  <a:lnTo>
                    <a:pt x="57631" y="121962"/>
                  </a:lnTo>
                  <a:lnTo>
                    <a:pt x="33340" y="161001"/>
                  </a:lnTo>
                  <a:lnTo>
                    <a:pt x="15227" y="203752"/>
                  </a:lnTo>
                  <a:lnTo>
                    <a:pt x="3909" y="249603"/>
                  </a:lnTo>
                  <a:lnTo>
                    <a:pt x="0" y="297941"/>
                  </a:lnTo>
                  <a:lnTo>
                    <a:pt x="3909" y="346264"/>
                  </a:lnTo>
                  <a:lnTo>
                    <a:pt x="15227" y="392104"/>
                  </a:lnTo>
                  <a:lnTo>
                    <a:pt x="33340" y="434849"/>
                  </a:lnTo>
                  <a:lnTo>
                    <a:pt x="57631" y="473884"/>
                  </a:lnTo>
                  <a:lnTo>
                    <a:pt x="87487" y="508598"/>
                  </a:lnTo>
                  <a:lnTo>
                    <a:pt x="122291" y="538376"/>
                  </a:lnTo>
                  <a:lnTo>
                    <a:pt x="161430" y="562604"/>
                  </a:lnTo>
                  <a:lnTo>
                    <a:pt x="204289" y="580670"/>
                  </a:lnTo>
                  <a:lnTo>
                    <a:pt x="250251" y="591959"/>
                  </a:lnTo>
                  <a:lnTo>
                    <a:pt x="298704" y="595858"/>
                  </a:lnTo>
                  <a:lnTo>
                    <a:pt x="347156" y="591959"/>
                  </a:lnTo>
                  <a:lnTo>
                    <a:pt x="393118" y="580670"/>
                  </a:lnTo>
                  <a:lnTo>
                    <a:pt x="435977" y="562604"/>
                  </a:lnTo>
                  <a:lnTo>
                    <a:pt x="475116" y="538376"/>
                  </a:lnTo>
                  <a:lnTo>
                    <a:pt x="509920" y="508598"/>
                  </a:lnTo>
                  <a:lnTo>
                    <a:pt x="539776" y="473884"/>
                  </a:lnTo>
                  <a:lnTo>
                    <a:pt x="564067" y="434849"/>
                  </a:lnTo>
                  <a:lnTo>
                    <a:pt x="582180" y="392104"/>
                  </a:lnTo>
                  <a:lnTo>
                    <a:pt x="593498" y="346264"/>
                  </a:lnTo>
                  <a:lnTo>
                    <a:pt x="597408" y="297941"/>
                  </a:lnTo>
                  <a:lnTo>
                    <a:pt x="593498" y="249603"/>
                  </a:lnTo>
                  <a:lnTo>
                    <a:pt x="582180" y="203752"/>
                  </a:lnTo>
                  <a:lnTo>
                    <a:pt x="564067" y="161001"/>
                  </a:lnTo>
                  <a:lnTo>
                    <a:pt x="539776" y="121962"/>
                  </a:lnTo>
                  <a:lnTo>
                    <a:pt x="509920" y="87249"/>
                  </a:lnTo>
                  <a:lnTo>
                    <a:pt x="475116" y="57473"/>
                  </a:lnTo>
                  <a:lnTo>
                    <a:pt x="435977" y="33247"/>
                  </a:lnTo>
                  <a:lnTo>
                    <a:pt x="393118" y="15185"/>
                  </a:lnTo>
                  <a:lnTo>
                    <a:pt x="347156" y="3898"/>
                  </a:lnTo>
                  <a:lnTo>
                    <a:pt x="298704" y="0"/>
                  </a:lnTo>
                  <a:close/>
                </a:path>
              </a:pathLst>
            </a:custGeom>
            <a:solidFill>
              <a:srgbClr val="D1E7F6"/>
            </a:solidFill>
          </p:spPr>
          <p:txBody>
            <a:bodyPr wrap="square" lIns="0" tIns="0" rIns="0" bIns="0" rtlCol="0"/>
            <a:lstStyle/>
            <a:p>
              <a:endParaRPr u="sng" dirty="0"/>
            </a:p>
          </p:txBody>
        </p:sp>
        <p:sp>
          <p:nvSpPr>
            <p:cNvPr id="41" name="object 21">
              <a:extLst>
                <a:ext uri="{FF2B5EF4-FFF2-40B4-BE49-F238E27FC236}">
                  <a16:creationId xmlns:a16="http://schemas.microsoft.com/office/drawing/2014/main" id="{8E266F36-44BF-9331-8C0A-44868114CB85}"/>
                </a:ext>
              </a:extLst>
            </p:cNvPr>
            <p:cNvSpPr/>
            <p:nvPr/>
          </p:nvSpPr>
          <p:spPr>
            <a:xfrm>
              <a:off x="5018531" y="5277611"/>
              <a:ext cx="376555" cy="382905"/>
            </a:xfrm>
            <a:custGeom>
              <a:avLst/>
              <a:gdLst/>
              <a:ahLst/>
              <a:cxnLst/>
              <a:rect l="l" t="t" r="r" b="b"/>
              <a:pathLst>
                <a:path w="376554" h="382904">
                  <a:moveTo>
                    <a:pt x="188213" y="0"/>
                  </a:moveTo>
                  <a:lnTo>
                    <a:pt x="138156" y="6829"/>
                  </a:lnTo>
                  <a:lnTo>
                    <a:pt x="93189" y="26105"/>
                  </a:lnTo>
                  <a:lnTo>
                    <a:pt x="55102" y="56006"/>
                  </a:lnTo>
                  <a:lnTo>
                    <a:pt x="25682" y="94713"/>
                  </a:lnTo>
                  <a:lnTo>
                    <a:pt x="6718" y="140405"/>
                  </a:lnTo>
                  <a:lnTo>
                    <a:pt x="0" y="191262"/>
                  </a:lnTo>
                  <a:lnTo>
                    <a:pt x="6718" y="242116"/>
                  </a:lnTo>
                  <a:lnTo>
                    <a:pt x="25682" y="287803"/>
                  </a:lnTo>
                  <a:lnTo>
                    <a:pt x="55102" y="326504"/>
                  </a:lnTo>
                  <a:lnTo>
                    <a:pt x="93189" y="356399"/>
                  </a:lnTo>
                  <a:lnTo>
                    <a:pt x="138156" y="375670"/>
                  </a:lnTo>
                  <a:lnTo>
                    <a:pt x="188213" y="382498"/>
                  </a:lnTo>
                  <a:lnTo>
                    <a:pt x="238227" y="375670"/>
                  </a:lnTo>
                  <a:lnTo>
                    <a:pt x="283181" y="356399"/>
                  </a:lnTo>
                  <a:lnTo>
                    <a:pt x="321278" y="326504"/>
                  </a:lnTo>
                  <a:lnTo>
                    <a:pt x="350717" y="287803"/>
                  </a:lnTo>
                  <a:lnTo>
                    <a:pt x="369700" y="242116"/>
                  </a:lnTo>
                  <a:lnTo>
                    <a:pt x="376427" y="191262"/>
                  </a:lnTo>
                  <a:lnTo>
                    <a:pt x="369700" y="140405"/>
                  </a:lnTo>
                  <a:lnTo>
                    <a:pt x="350717" y="94713"/>
                  </a:lnTo>
                  <a:lnTo>
                    <a:pt x="321278" y="56006"/>
                  </a:lnTo>
                  <a:lnTo>
                    <a:pt x="283181" y="26105"/>
                  </a:lnTo>
                  <a:lnTo>
                    <a:pt x="238227" y="6829"/>
                  </a:lnTo>
                  <a:lnTo>
                    <a:pt x="188213" y="0"/>
                  </a:lnTo>
                  <a:close/>
                </a:path>
              </a:pathLst>
            </a:custGeom>
            <a:solidFill>
              <a:srgbClr val="2583C5"/>
            </a:solidFill>
          </p:spPr>
          <p:txBody>
            <a:bodyPr wrap="square" lIns="0" tIns="0" rIns="0" bIns="0" rtlCol="0"/>
            <a:lstStyle/>
            <a:p>
              <a:pPr algn="ctr"/>
              <a:r>
                <a:rPr lang="en-IN" b="1" dirty="0">
                  <a:solidFill>
                    <a:schemeClr val="bg1"/>
                  </a:solidFill>
                  <a:latin typeface="Arial" panose="020B0604020202020204" pitchFamily="34" charset="0"/>
                  <a:cs typeface="Arial" panose="020B0604020202020204" pitchFamily="34" charset="0"/>
                </a:rPr>
                <a:t>4</a:t>
              </a:r>
              <a:endParaRPr b="1" dirty="0">
                <a:solidFill>
                  <a:schemeClr val="bg1"/>
                </a:solidFill>
                <a:latin typeface="Arial" panose="020B0604020202020204" pitchFamily="34" charset="0"/>
                <a:cs typeface="Arial" panose="020B0604020202020204" pitchFamily="34" charset="0"/>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6802120"/>
            <a:chOff x="0" y="0"/>
            <a:chExt cx="12192000" cy="6802120"/>
          </a:xfrm>
        </p:grpSpPr>
        <p:sp>
          <p:nvSpPr>
            <p:cNvPr id="3" name="object 3"/>
            <p:cNvSpPr/>
            <p:nvPr/>
          </p:nvSpPr>
          <p:spPr>
            <a:xfrm>
              <a:off x="9143" y="0"/>
              <a:ext cx="12183110" cy="1343025"/>
            </a:xfrm>
            <a:custGeom>
              <a:avLst/>
              <a:gdLst/>
              <a:ahLst/>
              <a:cxnLst/>
              <a:rect l="l" t="t" r="r" b="b"/>
              <a:pathLst>
                <a:path w="12183110" h="1343025">
                  <a:moveTo>
                    <a:pt x="0" y="1342644"/>
                  </a:moveTo>
                  <a:lnTo>
                    <a:pt x="12182856" y="1342644"/>
                  </a:lnTo>
                  <a:lnTo>
                    <a:pt x="12182856" y="0"/>
                  </a:lnTo>
                  <a:lnTo>
                    <a:pt x="0" y="0"/>
                  </a:lnTo>
                  <a:lnTo>
                    <a:pt x="0" y="1342644"/>
                  </a:lnTo>
                  <a:close/>
                </a:path>
              </a:pathLst>
            </a:custGeom>
            <a:solidFill>
              <a:srgbClr val="2583C5"/>
            </a:solidFill>
          </p:spPr>
          <p:txBody>
            <a:bodyPr wrap="square" lIns="0" tIns="0" rIns="0" bIns="0" rtlCol="0"/>
            <a:lstStyle/>
            <a:p>
              <a:endParaRPr dirty="0"/>
            </a:p>
          </p:txBody>
        </p:sp>
        <p:sp>
          <p:nvSpPr>
            <p:cNvPr id="4" name="object 4"/>
            <p:cNvSpPr/>
            <p:nvPr/>
          </p:nvSpPr>
          <p:spPr>
            <a:xfrm>
              <a:off x="682751" y="2240279"/>
              <a:ext cx="3030220" cy="1199515"/>
            </a:xfrm>
            <a:custGeom>
              <a:avLst/>
              <a:gdLst/>
              <a:ahLst/>
              <a:cxnLst/>
              <a:rect l="l" t="t" r="r" b="b"/>
              <a:pathLst>
                <a:path w="3030220" h="1199514">
                  <a:moveTo>
                    <a:pt x="3029712" y="0"/>
                  </a:moveTo>
                  <a:lnTo>
                    <a:pt x="0" y="0"/>
                  </a:lnTo>
                  <a:lnTo>
                    <a:pt x="0" y="1199388"/>
                  </a:lnTo>
                  <a:lnTo>
                    <a:pt x="3029712" y="1199388"/>
                  </a:lnTo>
                  <a:lnTo>
                    <a:pt x="3029712" y="0"/>
                  </a:lnTo>
                  <a:close/>
                </a:path>
              </a:pathLst>
            </a:custGeom>
            <a:solidFill>
              <a:srgbClr val="FFFFFF"/>
            </a:solidFill>
          </p:spPr>
          <p:txBody>
            <a:bodyPr wrap="square" lIns="0" tIns="0" rIns="0" bIns="0" rtlCol="0"/>
            <a:lstStyle/>
            <a:p>
              <a:endParaRPr/>
            </a:p>
          </p:txBody>
        </p:sp>
      </p:grpSp>
      <p:sp>
        <p:nvSpPr>
          <p:cNvPr id="5" name="object 5"/>
          <p:cNvSpPr txBox="1"/>
          <p:nvPr/>
        </p:nvSpPr>
        <p:spPr>
          <a:xfrm>
            <a:off x="682751" y="2247900"/>
            <a:ext cx="3030220" cy="964367"/>
          </a:xfrm>
          <a:prstGeom prst="rect">
            <a:avLst/>
          </a:prstGeom>
          <a:ln w="15240">
            <a:solidFill>
              <a:srgbClr val="2583C5"/>
            </a:solidFill>
          </a:ln>
        </p:spPr>
        <p:txBody>
          <a:bodyPr vert="horz" wrap="square" lIns="0" tIns="223520" rIns="0" bIns="0" rtlCol="0">
            <a:spAutoFit/>
          </a:bodyPr>
          <a:lstStyle/>
          <a:p>
            <a:pPr marL="635" algn="ctr">
              <a:lnSpc>
                <a:spcPct val="100000"/>
              </a:lnSpc>
              <a:spcBef>
                <a:spcPts val="1760"/>
              </a:spcBef>
            </a:pPr>
            <a:r>
              <a:rPr lang="en-IN" sz="4800" dirty="0">
                <a:latin typeface="Bahnschrift"/>
                <a:cs typeface="Bahnschrift"/>
              </a:rPr>
              <a:t>7</a:t>
            </a:r>
            <a:endParaRPr sz="4800" dirty="0">
              <a:latin typeface="Bahnschrift"/>
              <a:cs typeface="Bahnschrift"/>
            </a:endParaRPr>
          </a:p>
        </p:txBody>
      </p:sp>
      <p:sp>
        <p:nvSpPr>
          <p:cNvPr id="6" name="object 6"/>
          <p:cNvSpPr txBox="1"/>
          <p:nvPr/>
        </p:nvSpPr>
        <p:spPr>
          <a:xfrm>
            <a:off x="682751" y="1662683"/>
            <a:ext cx="3030220" cy="577850"/>
          </a:xfrm>
          <a:prstGeom prst="rect">
            <a:avLst/>
          </a:prstGeom>
          <a:solidFill>
            <a:srgbClr val="2583C5"/>
          </a:solidFill>
        </p:spPr>
        <p:txBody>
          <a:bodyPr vert="horz" wrap="square" lIns="0" tIns="135890" rIns="0" bIns="0" rtlCol="0">
            <a:spAutoFit/>
          </a:bodyPr>
          <a:lstStyle/>
          <a:p>
            <a:pPr marL="469900">
              <a:lnSpc>
                <a:spcPct val="100000"/>
              </a:lnSpc>
              <a:spcBef>
                <a:spcPts val="1070"/>
              </a:spcBef>
            </a:pPr>
            <a:r>
              <a:rPr sz="2000" spc="-5" dirty="0">
                <a:solidFill>
                  <a:srgbClr val="FFFFFF"/>
                </a:solidFill>
                <a:latin typeface="Bahnschrift"/>
                <a:cs typeface="Bahnschrift"/>
              </a:rPr>
              <a:t>Total</a:t>
            </a:r>
            <a:r>
              <a:rPr sz="2000" spc="155" dirty="0">
                <a:solidFill>
                  <a:srgbClr val="FFFFFF"/>
                </a:solidFill>
                <a:latin typeface="Bahnschrift"/>
                <a:cs typeface="Bahnschrift"/>
              </a:rPr>
              <a:t> </a:t>
            </a:r>
            <a:r>
              <a:rPr sz="2000" dirty="0">
                <a:solidFill>
                  <a:srgbClr val="FFFFFF"/>
                </a:solidFill>
                <a:latin typeface="Bahnschrift"/>
                <a:cs typeface="Bahnschrift"/>
              </a:rPr>
              <a:t>Career</a:t>
            </a:r>
            <a:r>
              <a:rPr sz="2000" spc="160" dirty="0">
                <a:solidFill>
                  <a:srgbClr val="FFFFFF"/>
                </a:solidFill>
                <a:latin typeface="Bahnschrift"/>
                <a:cs typeface="Bahnschrift"/>
              </a:rPr>
              <a:t> </a:t>
            </a:r>
            <a:r>
              <a:rPr sz="2000" dirty="0">
                <a:solidFill>
                  <a:srgbClr val="FFFFFF"/>
                </a:solidFill>
                <a:latin typeface="Bahnschrift"/>
                <a:cs typeface="Bahnschrift"/>
              </a:rPr>
              <a:t>Level</a:t>
            </a:r>
            <a:endParaRPr sz="2000" dirty="0">
              <a:latin typeface="Bahnschrift"/>
              <a:cs typeface="Bahnschrift"/>
            </a:endParaRPr>
          </a:p>
        </p:txBody>
      </p:sp>
      <p:sp>
        <p:nvSpPr>
          <p:cNvPr id="7" name="object 7"/>
          <p:cNvSpPr txBox="1">
            <a:spLocks noGrp="1"/>
          </p:cNvSpPr>
          <p:nvPr>
            <p:ph type="title"/>
          </p:nvPr>
        </p:nvSpPr>
        <p:spPr>
          <a:xfrm>
            <a:off x="4511166" y="304291"/>
            <a:ext cx="3208020" cy="574040"/>
          </a:xfrm>
          <a:prstGeom prst="rect">
            <a:avLst/>
          </a:prstGeom>
        </p:spPr>
        <p:txBody>
          <a:bodyPr vert="horz" wrap="square" lIns="0" tIns="12700" rIns="0" bIns="0" rtlCol="0">
            <a:spAutoFit/>
          </a:bodyPr>
          <a:lstStyle/>
          <a:p>
            <a:pPr marL="12700">
              <a:lnSpc>
                <a:spcPct val="100000"/>
              </a:lnSpc>
              <a:spcBef>
                <a:spcPts val="100"/>
              </a:spcBef>
            </a:pPr>
            <a:r>
              <a:rPr spc="-165" dirty="0"/>
              <a:t>CAREER</a:t>
            </a:r>
            <a:r>
              <a:rPr spc="-105" dirty="0"/>
              <a:t> </a:t>
            </a:r>
            <a:r>
              <a:rPr spc="-95" dirty="0"/>
              <a:t>LEVEL</a:t>
            </a:r>
          </a:p>
        </p:txBody>
      </p:sp>
      <p:sp>
        <p:nvSpPr>
          <p:cNvPr id="8" name="object 8"/>
          <p:cNvSpPr txBox="1"/>
          <p:nvPr/>
        </p:nvSpPr>
        <p:spPr>
          <a:xfrm>
            <a:off x="4798314" y="1404450"/>
            <a:ext cx="6744970" cy="826508"/>
          </a:xfrm>
          <a:prstGeom prst="rect">
            <a:avLst/>
          </a:prstGeom>
        </p:spPr>
        <p:txBody>
          <a:bodyPr vert="horz" wrap="square" lIns="0" tIns="76835" rIns="0" bIns="0" rtlCol="0">
            <a:spAutoFit/>
          </a:bodyPr>
          <a:lstStyle/>
          <a:p>
            <a:pPr marL="12700">
              <a:lnSpc>
                <a:spcPct val="100000"/>
              </a:lnSpc>
              <a:spcBef>
                <a:spcPts val="605"/>
              </a:spcBef>
            </a:pPr>
            <a:r>
              <a:rPr sz="1200" dirty="0">
                <a:solidFill>
                  <a:srgbClr val="7E7E7E"/>
                </a:solidFill>
                <a:latin typeface="Bahnschrift"/>
                <a:cs typeface="Bahnschrift"/>
              </a:rPr>
              <a:t>Career</a:t>
            </a:r>
            <a:r>
              <a:rPr sz="1200" spc="85" dirty="0">
                <a:solidFill>
                  <a:srgbClr val="7E7E7E"/>
                </a:solidFill>
                <a:latin typeface="Bahnschrift"/>
                <a:cs typeface="Bahnschrift"/>
              </a:rPr>
              <a:t> </a:t>
            </a:r>
            <a:r>
              <a:rPr sz="1200" dirty="0">
                <a:solidFill>
                  <a:srgbClr val="7E7E7E"/>
                </a:solidFill>
                <a:latin typeface="Bahnschrift"/>
                <a:cs typeface="Bahnschrift"/>
              </a:rPr>
              <a:t>level</a:t>
            </a:r>
            <a:r>
              <a:rPr sz="1200" spc="105" dirty="0">
                <a:solidFill>
                  <a:srgbClr val="7E7E7E"/>
                </a:solidFill>
                <a:latin typeface="Bahnschrift"/>
                <a:cs typeface="Bahnschrift"/>
              </a:rPr>
              <a:t> </a:t>
            </a:r>
            <a:r>
              <a:rPr sz="1200" dirty="0">
                <a:solidFill>
                  <a:srgbClr val="7E7E7E"/>
                </a:solidFill>
                <a:latin typeface="Bahnschrift"/>
                <a:cs typeface="Bahnschrift"/>
              </a:rPr>
              <a:t>is</a:t>
            </a:r>
            <a:r>
              <a:rPr sz="1200" spc="120" dirty="0">
                <a:solidFill>
                  <a:srgbClr val="7E7E7E"/>
                </a:solidFill>
                <a:latin typeface="Bahnschrift"/>
                <a:cs typeface="Bahnschrift"/>
              </a:rPr>
              <a:t> </a:t>
            </a:r>
            <a:r>
              <a:rPr sz="1200" dirty="0">
                <a:solidFill>
                  <a:srgbClr val="7E7E7E"/>
                </a:solidFill>
                <a:latin typeface="Bahnschrift"/>
                <a:cs typeface="Bahnschrift"/>
              </a:rPr>
              <a:t>the</a:t>
            </a:r>
            <a:r>
              <a:rPr sz="1200" spc="110" dirty="0">
                <a:solidFill>
                  <a:srgbClr val="7E7E7E"/>
                </a:solidFill>
                <a:latin typeface="Bahnschrift"/>
                <a:cs typeface="Bahnschrift"/>
              </a:rPr>
              <a:t> </a:t>
            </a:r>
            <a:r>
              <a:rPr sz="1200" spc="-5" dirty="0">
                <a:solidFill>
                  <a:srgbClr val="7E7E7E"/>
                </a:solidFill>
                <a:latin typeface="Bahnschrift"/>
                <a:cs typeface="Bahnschrift"/>
              </a:rPr>
              <a:t>type</a:t>
            </a:r>
            <a:r>
              <a:rPr sz="1200" spc="110" dirty="0">
                <a:solidFill>
                  <a:srgbClr val="7E7E7E"/>
                </a:solidFill>
                <a:latin typeface="Bahnschrift"/>
                <a:cs typeface="Bahnschrift"/>
              </a:rPr>
              <a:t> </a:t>
            </a:r>
            <a:r>
              <a:rPr sz="1200" spc="-5" dirty="0">
                <a:solidFill>
                  <a:srgbClr val="7E7E7E"/>
                </a:solidFill>
                <a:latin typeface="Bahnschrift"/>
                <a:cs typeface="Bahnschrift"/>
              </a:rPr>
              <a:t>of</a:t>
            </a:r>
            <a:r>
              <a:rPr sz="1200" spc="110" dirty="0">
                <a:solidFill>
                  <a:srgbClr val="7E7E7E"/>
                </a:solidFill>
                <a:latin typeface="Bahnschrift"/>
                <a:cs typeface="Bahnschrift"/>
              </a:rPr>
              <a:t> </a:t>
            </a:r>
            <a:r>
              <a:rPr sz="1200" spc="-5" dirty="0">
                <a:solidFill>
                  <a:srgbClr val="7E7E7E"/>
                </a:solidFill>
                <a:latin typeface="Bahnschrift"/>
                <a:cs typeface="Bahnschrift"/>
              </a:rPr>
              <a:t>job</a:t>
            </a:r>
            <a:r>
              <a:rPr sz="1200" spc="120" dirty="0">
                <a:solidFill>
                  <a:srgbClr val="7E7E7E"/>
                </a:solidFill>
                <a:latin typeface="Bahnschrift"/>
                <a:cs typeface="Bahnschrift"/>
              </a:rPr>
              <a:t> </a:t>
            </a:r>
            <a:r>
              <a:rPr sz="1200" spc="-5" dirty="0">
                <a:solidFill>
                  <a:srgbClr val="7E7E7E"/>
                </a:solidFill>
                <a:latin typeface="Bahnschrift"/>
                <a:cs typeface="Bahnschrift"/>
              </a:rPr>
              <a:t>work</a:t>
            </a:r>
            <a:r>
              <a:rPr sz="1200" spc="120" dirty="0">
                <a:solidFill>
                  <a:srgbClr val="7E7E7E"/>
                </a:solidFill>
                <a:latin typeface="Bahnschrift"/>
                <a:cs typeface="Bahnschrift"/>
              </a:rPr>
              <a:t> </a:t>
            </a:r>
            <a:r>
              <a:rPr sz="1200" spc="-5" dirty="0">
                <a:solidFill>
                  <a:srgbClr val="7E7E7E"/>
                </a:solidFill>
                <a:latin typeface="Bahnschrift"/>
                <a:cs typeface="Bahnschrift"/>
              </a:rPr>
              <a:t>you</a:t>
            </a:r>
            <a:r>
              <a:rPr sz="1200" spc="114" dirty="0">
                <a:solidFill>
                  <a:srgbClr val="7E7E7E"/>
                </a:solidFill>
                <a:latin typeface="Bahnschrift"/>
                <a:cs typeface="Bahnschrift"/>
              </a:rPr>
              <a:t> </a:t>
            </a:r>
            <a:r>
              <a:rPr sz="1200" spc="-5" dirty="0">
                <a:solidFill>
                  <a:srgbClr val="7E7E7E"/>
                </a:solidFill>
                <a:latin typeface="Bahnschrift"/>
                <a:cs typeface="Bahnschrift"/>
              </a:rPr>
              <a:t>are</a:t>
            </a:r>
            <a:r>
              <a:rPr sz="1200" spc="110" dirty="0">
                <a:solidFill>
                  <a:srgbClr val="7E7E7E"/>
                </a:solidFill>
                <a:latin typeface="Bahnschrift"/>
                <a:cs typeface="Bahnschrift"/>
              </a:rPr>
              <a:t> </a:t>
            </a:r>
            <a:r>
              <a:rPr sz="1200" spc="-5" dirty="0">
                <a:solidFill>
                  <a:srgbClr val="7E7E7E"/>
                </a:solidFill>
                <a:latin typeface="Bahnschrift"/>
                <a:cs typeface="Bahnschrift"/>
              </a:rPr>
              <a:t>going</a:t>
            </a:r>
            <a:r>
              <a:rPr sz="1200" spc="135" dirty="0">
                <a:solidFill>
                  <a:srgbClr val="7E7E7E"/>
                </a:solidFill>
                <a:latin typeface="Bahnschrift"/>
                <a:cs typeface="Bahnschrift"/>
              </a:rPr>
              <a:t> </a:t>
            </a:r>
            <a:r>
              <a:rPr sz="1200" dirty="0">
                <a:solidFill>
                  <a:srgbClr val="7E7E7E"/>
                </a:solidFill>
                <a:latin typeface="Bahnschrift"/>
                <a:cs typeface="Bahnschrift"/>
              </a:rPr>
              <a:t>to</a:t>
            </a:r>
            <a:r>
              <a:rPr sz="1200" spc="100" dirty="0">
                <a:solidFill>
                  <a:srgbClr val="7E7E7E"/>
                </a:solidFill>
                <a:latin typeface="Bahnschrift"/>
                <a:cs typeface="Bahnschrift"/>
              </a:rPr>
              <a:t> </a:t>
            </a:r>
            <a:r>
              <a:rPr sz="1200" spc="-5" dirty="0">
                <a:solidFill>
                  <a:srgbClr val="7E7E7E"/>
                </a:solidFill>
                <a:latin typeface="Bahnschrift"/>
                <a:cs typeface="Bahnschrift"/>
              </a:rPr>
              <a:t>get</a:t>
            </a:r>
            <a:r>
              <a:rPr sz="1200" spc="110" dirty="0">
                <a:solidFill>
                  <a:srgbClr val="7E7E7E"/>
                </a:solidFill>
                <a:latin typeface="Bahnschrift"/>
                <a:cs typeface="Bahnschrift"/>
              </a:rPr>
              <a:t> </a:t>
            </a:r>
            <a:r>
              <a:rPr sz="1200" spc="-5" dirty="0">
                <a:solidFill>
                  <a:srgbClr val="7E7E7E"/>
                </a:solidFill>
                <a:latin typeface="Bahnschrift"/>
                <a:cs typeface="Bahnschrift"/>
              </a:rPr>
              <a:t>according</a:t>
            </a:r>
            <a:r>
              <a:rPr sz="1200" spc="135" dirty="0">
                <a:solidFill>
                  <a:srgbClr val="7E7E7E"/>
                </a:solidFill>
                <a:latin typeface="Bahnschrift"/>
                <a:cs typeface="Bahnschrift"/>
              </a:rPr>
              <a:t> </a:t>
            </a:r>
            <a:r>
              <a:rPr sz="1200" dirty="0">
                <a:solidFill>
                  <a:srgbClr val="7E7E7E"/>
                </a:solidFill>
                <a:latin typeface="Bahnschrift"/>
                <a:cs typeface="Bahnschrift"/>
              </a:rPr>
              <a:t>to</a:t>
            </a:r>
            <a:r>
              <a:rPr sz="1200" spc="100" dirty="0">
                <a:solidFill>
                  <a:srgbClr val="7E7E7E"/>
                </a:solidFill>
                <a:latin typeface="Bahnschrift"/>
                <a:cs typeface="Bahnschrift"/>
              </a:rPr>
              <a:t> </a:t>
            </a:r>
            <a:r>
              <a:rPr sz="1200" spc="-5" dirty="0">
                <a:solidFill>
                  <a:srgbClr val="7E7E7E"/>
                </a:solidFill>
                <a:latin typeface="Bahnschrift"/>
                <a:cs typeface="Bahnschrift"/>
              </a:rPr>
              <a:t>years</a:t>
            </a:r>
            <a:r>
              <a:rPr sz="1200" spc="105" dirty="0">
                <a:solidFill>
                  <a:srgbClr val="7E7E7E"/>
                </a:solidFill>
                <a:latin typeface="Bahnschrift"/>
                <a:cs typeface="Bahnschrift"/>
              </a:rPr>
              <a:t> </a:t>
            </a:r>
            <a:r>
              <a:rPr sz="1200" spc="-5" dirty="0">
                <a:solidFill>
                  <a:srgbClr val="7E7E7E"/>
                </a:solidFill>
                <a:latin typeface="Bahnschrift"/>
                <a:cs typeface="Bahnschrift"/>
              </a:rPr>
              <a:t>of</a:t>
            </a:r>
            <a:r>
              <a:rPr sz="1200" spc="125" dirty="0">
                <a:solidFill>
                  <a:srgbClr val="7E7E7E"/>
                </a:solidFill>
                <a:latin typeface="Bahnschrift"/>
                <a:cs typeface="Bahnschrift"/>
              </a:rPr>
              <a:t> </a:t>
            </a:r>
            <a:r>
              <a:rPr sz="1200" spc="-5" dirty="0">
                <a:solidFill>
                  <a:srgbClr val="7E7E7E"/>
                </a:solidFill>
                <a:latin typeface="Bahnschrift"/>
                <a:cs typeface="Bahnschrift"/>
              </a:rPr>
              <a:t>experience</a:t>
            </a:r>
            <a:r>
              <a:rPr sz="1200" spc="90" dirty="0">
                <a:solidFill>
                  <a:srgbClr val="7E7E7E"/>
                </a:solidFill>
                <a:latin typeface="Bahnschrift"/>
                <a:cs typeface="Bahnschrift"/>
              </a:rPr>
              <a:t> </a:t>
            </a:r>
            <a:r>
              <a:rPr sz="1200" spc="-5" dirty="0">
                <a:solidFill>
                  <a:srgbClr val="7E7E7E"/>
                </a:solidFill>
                <a:latin typeface="Bahnschrift"/>
                <a:cs typeface="Bahnschrift"/>
              </a:rPr>
              <a:t>you</a:t>
            </a:r>
            <a:r>
              <a:rPr sz="1200" spc="110" dirty="0">
                <a:solidFill>
                  <a:srgbClr val="7E7E7E"/>
                </a:solidFill>
                <a:latin typeface="Bahnschrift"/>
                <a:cs typeface="Bahnschrift"/>
              </a:rPr>
              <a:t> </a:t>
            </a:r>
            <a:r>
              <a:rPr sz="1200" dirty="0">
                <a:solidFill>
                  <a:srgbClr val="7E7E7E"/>
                </a:solidFill>
                <a:latin typeface="Bahnschrift"/>
                <a:cs typeface="Bahnschrift"/>
              </a:rPr>
              <a:t>have.</a:t>
            </a:r>
            <a:endParaRPr sz="1200" dirty="0">
              <a:latin typeface="Bahnschrift"/>
              <a:cs typeface="Bahnschrift"/>
            </a:endParaRPr>
          </a:p>
          <a:p>
            <a:pPr marL="199390">
              <a:lnSpc>
                <a:spcPct val="100000"/>
              </a:lnSpc>
              <a:spcBef>
                <a:spcPts val="760"/>
              </a:spcBef>
            </a:pPr>
            <a:r>
              <a:rPr sz="1800" spc="-275" dirty="0">
                <a:latin typeface="Microsoft Sans Serif"/>
                <a:cs typeface="Microsoft Sans Serif"/>
              </a:rPr>
              <a:t>T</a:t>
            </a:r>
            <a:r>
              <a:rPr sz="1800" spc="-245" dirty="0">
                <a:latin typeface="Microsoft Sans Serif"/>
                <a:cs typeface="Microsoft Sans Serif"/>
              </a:rPr>
              <a:t>h</a:t>
            </a:r>
            <a:r>
              <a:rPr sz="1800" spc="-70" dirty="0">
                <a:latin typeface="Microsoft Sans Serif"/>
                <a:cs typeface="Microsoft Sans Serif"/>
              </a:rPr>
              <a:t>ere</a:t>
            </a:r>
            <a:r>
              <a:rPr sz="1800" spc="15" dirty="0">
                <a:latin typeface="Microsoft Sans Serif"/>
                <a:cs typeface="Microsoft Sans Serif"/>
              </a:rPr>
              <a:t> </a:t>
            </a:r>
            <a:r>
              <a:rPr sz="1800" spc="-40" dirty="0">
                <a:latin typeface="Microsoft Sans Serif"/>
                <a:cs typeface="Microsoft Sans Serif"/>
              </a:rPr>
              <a:t>are</a:t>
            </a:r>
            <a:r>
              <a:rPr sz="1800" spc="10" dirty="0">
                <a:latin typeface="Microsoft Sans Serif"/>
                <a:cs typeface="Microsoft Sans Serif"/>
              </a:rPr>
              <a:t> </a:t>
            </a:r>
            <a:r>
              <a:rPr lang="en-IN" spc="-75" dirty="0">
                <a:latin typeface="Microsoft Sans Serif"/>
                <a:cs typeface="Microsoft Sans Serif"/>
              </a:rPr>
              <a:t>seven</a:t>
            </a:r>
            <a:r>
              <a:rPr sz="1800" spc="15" dirty="0">
                <a:latin typeface="Microsoft Sans Serif"/>
                <a:cs typeface="Microsoft Sans Serif"/>
              </a:rPr>
              <a:t> </a:t>
            </a:r>
            <a:r>
              <a:rPr sz="1800" spc="-85" dirty="0">
                <a:latin typeface="Microsoft Sans Serif"/>
                <a:cs typeface="Microsoft Sans Serif"/>
              </a:rPr>
              <a:t>types</a:t>
            </a:r>
            <a:r>
              <a:rPr sz="1800" dirty="0">
                <a:latin typeface="Microsoft Sans Serif"/>
                <a:cs typeface="Microsoft Sans Serif"/>
              </a:rPr>
              <a:t> </a:t>
            </a:r>
            <a:r>
              <a:rPr sz="1800" spc="-5" dirty="0">
                <a:latin typeface="Microsoft Sans Serif"/>
                <a:cs typeface="Microsoft Sans Serif"/>
              </a:rPr>
              <a:t>of</a:t>
            </a:r>
            <a:r>
              <a:rPr sz="1800" spc="80" dirty="0">
                <a:latin typeface="Microsoft Sans Serif"/>
                <a:cs typeface="Microsoft Sans Serif"/>
              </a:rPr>
              <a:t> </a:t>
            </a:r>
            <a:r>
              <a:rPr sz="1800" spc="-125" dirty="0">
                <a:latin typeface="Microsoft Sans Serif"/>
                <a:cs typeface="Microsoft Sans Serif"/>
              </a:rPr>
              <a:t>C</a:t>
            </a:r>
            <a:r>
              <a:rPr sz="1800" spc="-95" dirty="0">
                <a:latin typeface="Microsoft Sans Serif"/>
                <a:cs typeface="Microsoft Sans Serif"/>
              </a:rPr>
              <a:t>a</a:t>
            </a:r>
            <a:r>
              <a:rPr sz="1800" spc="-55" dirty="0">
                <a:latin typeface="Microsoft Sans Serif"/>
                <a:cs typeface="Microsoft Sans Serif"/>
              </a:rPr>
              <a:t>reer</a:t>
            </a:r>
            <a:r>
              <a:rPr sz="1800" dirty="0">
                <a:latin typeface="Microsoft Sans Serif"/>
                <a:cs typeface="Microsoft Sans Serif"/>
              </a:rPr>
              <a:t> </a:t>
            </a:r>
            <a:r>
              <a:rPr sz="1800" spc="-180" dirty="0">
                <a:latin typeface="Microsoft Sans Serif"/>
                <a:cs typeface="Microsoft Sans Serif"/>
              </a:rPr>
              <a:t>Le</a:t>
            </a:r>
            <a:r>
              <a:rPr sz="1800" spc="-195" dirty="0">
                <a:latin typeface="Microsoft Sans Serif"/>
                <a:cs typeface="Microsoft Sans Serif"/>
              </a:rPr>
              <a:t>v</a:t>
            </a:r>
            <a:r>
              <a:rPr sz="1800" spc="-60" dirty="0">
                <a:latin typeface="Microsoft Sans Serif"/>
                <a:cs typeface="Microsoft Sans Serif"/>
              </a:rPr>
              <a:t>el</a:t>
            </a:r>
            <a:r>
              <a:rPr sz="1800" spc="15" dirty="0">
                <a:latin typeface="Microsoft Sans Serif"/>
                <a:cs typeface="Microsoft Sans Serif"/>
              </a:rPr>
              <a:t> </a:t>
            </a:r>
            <a:r>
              <a:rPr sz="1800" spc="-70" dirty="0">
                <a:latin typeface="Microsoft Sans Serif"/>
                <a:cs typeface="Microsoft Sans Serif"/>
              </a:rPr>
              <a:t>th</a:t>
            </a:r>
            <a:r>
              <a:rPr sz="1800" spc="-90" dirty="0">
                <a:latin typeface="Microsoft Sans Serif"/>
                <a:cs typeface="Microsoft Sans Serif"/>
              </a:rPr>
              <a:t>a</a:t>
            </a:r>
            <a:r>
              <a:rPr sz="1800" spc="-15" dirty="0">
                <a:latin typeface="Microsoft Sans Serif"/>
                <a:cs typeface="Microsoft Sans Serif"/>
              </a:rPr>
              <a:t>t</a:t>
            </a:r>
            <a:r>
              <a:rPr sz="1800" spc="5" dirty="0">
                <a:latin typeface="Microsoft Sans Serif"/>
                <a:cs typeface="Microsoft Sans Serif"/>
              </a:rPr>
              <a:t> </a:t>
            </a:r>
            <a:r>
              <a:rPr sz="1800" spc="-55" dirty="0">
                <a:latin typeface="Microsoft Sans Serif"/>
                <a:cs typeface="Microsoft Sans Serif"/>
              </a:rPr>
              <a:t>are:</a:t>
            </a:r>
            <a:endParaRPr sz="1800" dirty="0">
              <a:latin typeface="Microsoft Sans Serif"/>
              <a:cs typeface="Microsoft Sans Serif"/>
            </a:endParaRPr>
          </a:p>
        </p:txBody>
      </p:sp>
      <p:grpSp>
        <p:nvGrpSpPr>
          <p:cNvPr id="9" name="object 9"/>
          <p:cNvGrpSpPr/>
          <p:nvPr/>
        </p:nvGrpSpPr>
        <p:grpSpPr>
          <a:xfrm>
            <a:off x="4905755" y="2319527"/>
            <a:ext cx="597535" cy="597535"/>
            <a:chOff x="4905755" y="2319527"/>
            <a:chExt cx="597535" cy="597535"/>
          </a:xfrm>
        </p:grpSpPr>
        <p:sp>
          <p:nvSpPr>
            <p:cNvPr id="10" name="object 10"/>
            <p:cNvSpPr/>
            <p:nvPr/>
          </p:nvSpPr>
          <p:spPr>
            <a:xfrm>
              <a:off x="4905755" y="2319527"/>
              <a:ext cx="597535" cy="597535"/>
            </a:xfrm>
            <a:custGeom>
              <a:avLst/>
              <a:gdLst/>
              <a:ahLst/>
              <a:cxnLst/>
              <a:rect l="l" t="t" r="r" b="b"/>
              <a:pathLst>
                <a:path w="597535" h="597535">
                  <a:moveTo>
                    <a:pt x="298704" y="0"/>
                  </a:moveTo>
                  <a:lnTo>
                    <a:pt x="250251" y="3909"/>
                  </a:lnTo>
                  <a:lnTo>
                    <a:pt x="204289" y="15227"/>
                  </a:lnTo>
                  <a:lnTo>
                    <a:pt x="161430" y="33340"/>
                  </a:lnTo>
                  <a:lnTo>
                    <a:pt x="122291" y="57631"/>
                  </a:lnTo>
                  <a:lnTo>
                    <a:pt x="87487" y="87487"/>
                  </a:lnTo>
                  <a:lnTo>
                    <a:pt x="57631" y="122291"/>
                  </a:lnTo>
                  <a:lnTo>
                    <a:pt x="33340" y="161430"/>
                  </a:lnTo>
                  <a:lnTo>
                    <a:pt x="15227" y="204289"/>
                  </a:lnTo>
                  <a:lnTo>
                    <a:pt x="3909" y="250251"/>
                  </a:lnTo>
                  <a:lnTo>
                    <a:pt x="0" y="298704"/>
                  </a:lnTo>
                  <a:lnTo>
                    <a:pt x="3909" y="347156"/>
                  </a:lnTo>
                  <a:lnTo>
                    <a:pt x="15227" y="393118"/>
                  </a:lnTo>
                  <a:lnTo>
                    <a:pt x="33340" y="435977"/>
                  </a:lnTo>
                  <a:lnTo>
                    <a:pt x="57631" y="475116"/>
                  </a:lnTo>
                  <a:lnTo>
                    <a:pt x="87487" y="509920"/>
                  </a:lnTo>
                  <a:lnTo>
                    <a:pt x="122291" y="539776"/>
                  </a:lnTo>
                  <a:lnTo>
                    <a:pt x="161430" y="564067"/>
                  </a:lnTo>
                  <a:lnTo>
                    <a:pt x="204289" y="582180"/>
                  </a:lnTo>
                  <a:lnTo>
                    <a:pt x="250251" y="593498"/>
                  </a:lnTo>
                  <a:lnTo>
                    <a:pt x="298704" y="597408"/>
                  </a:lnTo>
                  <a:lnTo>
                    <a:pt x="347156" y="593498"/>
                  </a:lnTo>
                  <a:lnTo>
                    <a:pt x="393118" y="582180"/>
                  </a:lnTo>
                  <a:lnTo>
                    <a:pt x="435977" y="564067"/>
                  </a:lnTo>
                  <a:lnTo>
                    <a:pt x="475116" y="539776"/>
                  </a:lnTo>
                  <a:lnTo>
                    <a:pt x="509920" y="509920"/>
                  </a:lnTo>
                  <a:lnTo>
                    <a:pt x="539776" y="475116"/>
                  </a:lnTo>
                  <a:lnTo>
                    <a:pt x="564067" y="435977"/>
                  </a:lnTo>
                  <a:lnTo>
                    <a:pt x="582180" y="393118"/>
                  </a:lnTo>
                  <a:lnTo>
                    <a:pt x="593498" y="347156"/>
                  </a:lnTo>
                  <a:lnTo>
                    <a:pt x="597408" y="298704"/>
                  </a:lnTo>
                  <a:lnTo>
                    <a:pt x="593498" y="250251"/>
                  </a:lnTo>
                  <a:lnTo>
                    <a:pt x="582180" y="204289"/>
                  </a:lnTo>
                  <a:lnTo>
                    <a:pt x="564067" y="161430"/>
                  </a:lnTo>
                  <a:lnTo>
                    <a:pt x="539776" y="122291"/>
                  </a:lnTo>
                  <a:lnTo>
                    <a:pt x="509920" y="87487"/>
                  </a:lnTo>
                  <a:lnTo>
                    <a:pt x="475116" y="57631"/>
                  </a:lnTo>
                  <a:lnTo>
                    <a:pt x="435977" y="33340"/>
                  </a:lnTo>
                  <a:lnTo>
                    <a:pt x="393118" y="15227"/>
                  </a:lnTo>
                  <a:lnTo>
                    <a:pt x="347156" y="3909"/>
                  </a:lnTo>
                  <a:lnTo>
                    <a:pt x="298704" y="0"/>
                  </a:lnTo>
                  <a:close/>
                </a:path>
              </a:pathLst>
            </a:custGeom>
            <a:solidFill>
              <a:srgbClr val="D1E7F6"/>
            </a:solidFill>
          </p:spPr>
          <p:txBody>
            <a:bodyPr wrap="square" lIns="0" tIns="0" rIns="0" bIns="0" rtlCol="0"/>
            <a:lstStyle/>
            <a:p>
              <a:endParaRPr dirty="0"/>
            </a:p>
          </p:txBody>
        </p:sp>
        <p:sp>
          <p:nvSpPr>
            <p:cNvPr id="11" name="object 11"/>
            <p:cNvSpPr/>
            <p:nvPr/>
          </p:nvSpPr>
          <p:spPr>
            <a:xfrm>
              <a:off x="5018531" y="2412491"/>
              <a:ext cx="376555" cy="384175"/>
            </a:xfrm>
            <a:custGeom>
              <a:avLst/>
              <a:gdLst/>
              <a:ahLst/>
              <a:cxnLst/>
              <a:rect l="l" t="t" r="r" b="b"/>
              <a:pathLst>
                <a:path w="376554" h="384175">
                  <a:moveTo>
                    <a:pt x="188213" y="0"/>
                  </a:moveTo>
                  <a:lnTo>
                    <a:pt x="145037" y="5071"/>
                  </a:lnTo>
                  <a:lnTo>
                    <a:pt x="105413" y="19518"/>
                  </a:lnTo>
                  <a:lnTo>
                    <a:pt x="70468" y="42187"/>
                  </a:lnTo>
                  <a:lnTo>
                    <a:pt x="41327" y="71925"/>
                  </a:lnTo>
                  <a:lnTo>
                    <a:pt x="19118" y="107579"/>
                  </a:lnTo>
                  <a:lnTo>
                    <a:pt x="4967" y="147996"/>
                  </a:lnTo>
                  <a:lnTo>
                    <a:pt x="0" y="192024"/>
                  </a:lnTo>
                  <a:lnTo>
                    <a:pt x="4967" y="236051"/>
                  </a:lnTo>
                  <a:lnTo>
                    <a:pt x="19118" y="276468"/>
                  </a:lnTo>
                  <a:lnTo>
                    <a:pt x="41327" y="312122"/>
                  </a:lnTo>
                  <a:lnTo>
                    <a:pt x="70468" y="341860"/>
                  </a:lnTo>
                  <a:lnTo>
                    <a:pt x="105413" y="364529"/>
                  </a:lnTo>
                  <a:lnTo>
                    <a:pt x="145037" y="378976"/>
                  </a:lnTo>
                  <a:lnTo>
                    <a:pt x="188213" y="384048"/>
                  </a:lnTo>
                  <a:lnTo>
                    <a:pt x="231350" y="378976"/>
                  </a:lnTo>
                  <a:lnTo>
                    <a:pt x="270958" y="364529"/>
                  </a:lnTo>
                  <a:lnTo>
                    <a:pt x="305906" y="341860"/>
                  </a:lnTo>
                  <a:lnTo>
                    <a:pt x="335060" y="312122"/>
                  </a:lnTo>
                  <a:lnTo>
                    <a:pt x="357286" y="276468"/>
                  </a:lnTo>
                  <a:lnTo>
                    <a:pt x="371453" y="236051"/>
                  </a:lnTo>
                  <a:lnTo>
                    <a:pt x="376427" y="192024"/>
                  </a:lnTo>
                  <a:lnTo>
                    <a:pt x="371453" y="147996"/>
                  </a:lnTo>
                  <a:lnTo>
                    <a:pt x="357286" y="107579"/>
                  </a:lnTo>
                  <a:lnTo>
                    <a:pt x="335060" y="71925"/>
                  </a:lnTo>
                  <a:lnTo>
                    <a:pt x="305906" y="42187"/>
                  </a:lnTo>
                  <a:lnTo>
                    <a:pt x="270958" y="19518"/>
                  </a:lnTo>
                  <a:lnTo>
                    <a:pt x="231350" y="5071"/>
                  </a:lnTo>
                  <a:lnTo>
                    <a:pt x="188213" y="0"/>
                  </a:lnTo>
                  <a:close/>
                </a:path>
              </a:pathLst>
            </a:custGeom>
            <a:solidFill>
              <a:srgbClr val="2583C5"/>
            </a:solidFill>
          </p:spPr>
          <p:txBody>
            <a:bodyPr wrap="square" lIns="0" tIns="0" rIns="0" bIns="0" rtlCol="0"/>
            <a:lstStyle/>
            <a:p>
              <a:endParaRPr dirty="0"/>
            </a:p>
          </p:txBody>
        </p:sp>
      </p:grpSp>
      <p:sp>
        <p:nvSpPr>
          <p:cNvPr id="12" name="object 12"/>
          <p:cNvSpPr txBox="1"/>
          <p:nvPr/>
        </p:nvSpPr>
        <p:spPr>
          <a:xfrm>
            <a:off x="5136260" y="2433955"/>
            <a:ext cx="141605" cy="330835"/>
          </a:xfrm>
          <a:prstGeom prst="rect">
            <a:avLst/>
          </a:prstGeom>
        </p:spPr>
        <p:txBody>
          <a:bodyPr vert="horz" wrap="square" lIns="0" tIns="13335" rIns="0" bIns="0" rtlCol="0">
            <a:spAutoFit/>
          </a:bodyPr>
          <a:lstStyle/>
          <a:p>
            <a:pPr marL="12700">
              <a:lnSpc>
                <a:spcPct val="100000"/>
              </a:lnSpc>
              <a:spcBef>
                <a:spcPts val="105"/>
              </a:spcBef>
            </a:pPr>
            <a:r>
              <a:rPr lang="en-IN" sz="2000" b="1" spc="-200" dirty="0">
                <a:solidFill>
                  <a:srgbClr val="FFFFFF"/>
                </a:solidFill>
                <a:latin typeface="Arial"/>
                <a:cs typeface="Arial"/>
              </a:rPr>
              <a:t>5</a:t>
            </a:r>
            <a:endParaRPr sz="2000" dirty="0">
              <a:latin typeface="Arial"/>
              <a:cs typeface="Arial"/>
            </a:endParaRPr>
          </a:p>
        </p:txBody>
      </p:sp>
      <p:sp>
        <p:nvSpPr>
          <p:cNvPr id="13" name="object 13"/>
          <p:cNvSpPr txBox="1"/>
          <p:nvPr/>
        </p:nvSpPr>
        <p:spPr>
          <a:xfrm>
            <a:off x="5760464" y="2494406"/>
            <a:ext cx="1958721" cy="289823"/>
          </a:xfrm>
          <a:prstGeom prst="rect">
            <a:avLst/>
          </a:prstGeom>
        </p:spPr>
        <p:txBody>
          <a:bodyPr vert="horz" wrap="square" lIns="0" tIns="12700" rIns="0" bIns="0" rtlCol="0">
            <a:spAutoFit/>
          </a:bodyPr>
          <a:lstStyle/>
          <a:p>
            <a:pPr marL="12700">
              <a:lnSpc>
                <a:spcPct val="100000"/>
              </a:lnSpc>
              <a:spcBef>
                <a:spcPts val="100"/>
              </a:spcBef>
            </a:pPr>
            <a:r>
              <a:rPr lang="en-IN" sz="1800" spc="-5" dirty="0">
                <a:latin typeface="Bahnschrift"/>
                <a:cs typeface="Bahnschrift"/>
              </a:rPr>
              <a:t>Director</a:t>
            </a:r>
            <a:endParaRPr sz="1800" dirty="0">
              <a:latin typeface="Bahnschrift"/>
              <a:cs typeface="Bahnschrift"/>
            </a:endParaRPr>
          </a:p>
        </p:txBody>
      </p:sp>
      <p:sp>
        <p:nvSpPr>
          <p:cNvPr id="17" name="object 17"/>
          <p:cNvSpPr txBox="1"/>
          <p:nvPr/>
        </p:nvSpPr>
        <p:spPr>
          <a:xfrm>
            <a:off x="5133719" y="3233846"/>
            <a:ext cx="141605" cy="330835"/>
          </a:xfrm>
          <a:prstGeom prst="rect">
            <a:avLst/>
          </a:prstGeom>
        </p:spPr>
        <p:txBody>
          <a:bodyPr vert="horz" wrap="square" lIns="0" tIns="12700" rIns="0" bIns="0" rtlCol="0">
            <a:spAutoFit/>
          </a:bodyPr>
          <a:lstStyle/>
          <a:p>
            <a:pPr marL="12700">
              <a:lnSpc>
                <a:spcPct val="100000"/>
              </a:lnSpc>
              <a:spcBef>
                <a:spcPts val="100"/>
              </a:spcBef>
            </a:pPr>
            <a:r>
              <a:rPr lang="en-IN" sz="2000" b="1" spc="-200" dirty="0">
                <a:solidFill>
                  <a:srgbClr val="FFFFFF"/>
                </a:solidFill>
                <a:latin typeface="Arial"/>
                <a:cs typeface="Arial"/>
              </a:rPr>
              <a:t>2</a:t>
            </a:r>
            <a:endParaRPr sz="2000" dirty="0">
              <a:latin typeface="Arial"/>
              <a:cs typeface="Arial"/>
            </a:endParaRPr>
          </a:p>
        </p:txBody>
      </p:sp>
      <p:grpSp>
        <p:nvGrpSpPr>
          <p:cNvPr id="19" name="object 19"/>
          <p:cNvGrpSpPr/>
          <p:nvPr/>
        </p:nvGrpSpPr>
        <p:grpSpPr>
          <a:xfrm>
            <a:off x="4905753" y="3550542"/>
            <a:ext cx="597535" cy="596265"/>
            <a:chOff x="4905755" y="5184647"/>
            <a:chExt cx="597535" cy="596265"/>
          </a:xfrm>
        </p:grpSpPr>
        <p:sp>
          <p:nvSpPr>
            <p:cNvPr id="20" name="object 20"/>
            <p:cNvSpPr/>
            <p:nvPr/>
          </p:nvSpPr>
          <p:spPr>
            <a:xfrm>
              <a:off x="4905755" y="5184647"/>
              <a:ext cx="597535" cy="596265"/>
            </a:xfrm>
            <a:custGeom>
              <a:avLst/>
              <a:gdLst/>
              <a:ahLst/>
              <a:cxnLst/>
              <a:rect l="l" t="t" r="r" b="b"/>
              <a:pathLst>
                <a:path w="597535" h="596264">
                  <a:moveTo>
                    <a:pt x="298704" y="0"/>
                  </a:moveTo>
                  <a:lnTo>
                    <a:pt x="250251" y="3898"/>
                  </a:lnTo>
                  <a:lnTo>
                    <a:pt x="204289" y="15185"/>
                  </a:lnTo>
                  <a:lnTo>
                    <a:pt x="161430" y="33247"/>
                  </a:lnTo>
                  <a:lnTo>
                    <a:pt x="122291" y="57473"/>
                  </a:lnTo>
                  <a:lnTo>
                    <a:pt x="87487" y="87248"/>
                  </a:lnTo>
                  <a:lnTo>
                    <a:pt x="57631" y="121962"/>
                  </a:lnTo>
                  <a:lnTo>
                    <a:pt x="33340" y="161001"/>
                  </a:lnTo>
                  <a:lnTo>
                    <a:pt x="15227" y="203752"/>
                  </a:lnTo>
                  <a:lnTo>
                    <a:pt x="3909" y="249603"/>
                  </a:lnTo>
                  <a:lnTo>
                    <a:pt x="0" y="297941"/>
                  </a:lnTo>
                  <a:lnTo>
                    <a:pt x="3909" y="346264"/>
                  </a:lnTo>
                  <a:lnTo>
                    <a:pt x="15227" y="392104"/>
                  </a:lnTo>
                  <a:lnTo>
                    <a:pt x="33340" y="434849"/>
                  </a:lnTo>
                  <a:lnTo>
                    <a:pt x="57631" y="473884"/>
                  </a:lnTo>
                  <a:lnTo>
                    <a:pt x="87487" y="508598"/>
                  </a:lnTo>
                  <a:lnTo>
                    <a:pt x="122291" y="538376"/>
                  </a:lnTo>
                  <a:lnTo>
                    <a:pt x="161430" y="562604"/>
                  </a:lnTo>
                  <a:lnTo>
                    <a:pt x="204289" y="580670"/>
                  </a:lnTo>
                  <a:lnTo>
                    <a:pt x="250251" y="591959"/>
                  </a:lnTo>
                  <a:lnTo>
                    <a:pt x="298704" y="595858"/>
                  </a:lnTo>
                  <a:lnTo>
                    <a:pt x="347156" y="591959"/>
                  </a:lnTo>
                  <a:lnTo>
                    <a:pt x="393118" y="580670"/>
                  </a:lnTo>
                  <a:lnTo>
                    <a:pt x="435977" y="562604"/>
                  </a:lnTo>
                  <a:lnTo>
                    <a:pt x="475116" y="538376"/>
                  </a:lnTo>
                  <a:lnTo>
                    <a:pt x="509920" y="508598"/>
                  </a:lnTo>
                  <a:lnTo>
                    <a:pt x="539776" y="473884"/>
                  </a:lnTo>
                  <a:lnTo>
                    <a:pt x="564067" y="434849"/>
                  </a:lnTo>
                  <a:lnTo>
                    <a:pt x="582180" y="392104"/>
                  </a:lnTo>
                  <a:lnTo>
                    <a:pt x="593498" y="346264"/>
                  </a:lnTo>
                  <a:lnTo>
                    <a:pt x="597408" y="297941"/>
                  </a:lnTo>
                  <a:lnTo>
                    <a:pt x="593498" y="249603"/>
                  </a:lnTo>
                  <a:lnTo>
                    <a:pt x="582180" y="203752"/>
                  </a:lnTo>
                  <a:lnTo>
                    <a:pt x="564067" y="161001"/>
                  </a:lnTo>
                  <a:lnTo>
                    <a:pt x="539776" y="121962"/>
                  </a:lnTo>
                  <a:lnTo>
                    <a:pt x="509920" y="87249"/>
                  </a:lnTo>
                  <a:lnTo>
                    <a:pt x="475116" y="57473"/>
                  </a:lnTo>
                  <a:lnTo>
                    <a:pt x="435977" y="33247"/>
                  </a:lnTo>
                  <a:lnTo>
                    <a:pt x="393118" y="15185"/>
                  </a:lnTo>
                  <a:lnTo>
                    <a:pt x="347156" y="3898"/>
                  </a:lnTo>
                  <a:lnTo>
                    <a:pt x="298704" y="0"/>
                  </a:lnTo>
                  <a:close/>
                </a:path>
              </a:pathLst>
            </a:custGeom>
            <a:solidFill>
              <a:srgbClr val="D1E7F6"/>
            </a:solidFill>
          </p:spPr>
          <p:txBody>
            <a:bodyPr wrap="square" lIns="0" tIns="0" rIns="0" bIns="0" rtlCol="0"/>
            <a:lstStyle/>
            <a:p>
              <a:endParaRPr u="sng" dirty="0"/>
            </a:p>
          </p:txBody>
        </p:sp>
        <p:sp>
          <p:nvSpPr>
            <p:cNvPr id="21" name="object 21"/>
            <p:cNvSpPr/>
            <p:nvPr/>
          </p:nvSpPr>
          <p:spPr>
            <a:xfrm>
              <a:off x="5018531" y="5277611"/>
              <a:ext cx="376555" cy="382905"/>
            </a:xfrm>
            <a:custGeom>
              <a:avLst/>
              <a:gdLst/>
              <a:ahLst/>
              <a:cxnLst/>
              <a:rect l="l" t="t" r="r" b="b"/>
              <a:pathLst>
                <a:path w="376554" h="382904">
                  <a:moveTo>
                    <a:pt x="188213" y="0"/>
                  </a:moveTo>
                  <a:lnTo>
                    <a:pt x="138156" y="6829"/>
                  </a:lnTo>
                  <a:lnTo>
                    <a:pt x="93189" y="26105"/>
                  </a:lnTo>
                  <a:lnTo>
                    <a:pt x="55102" y="56006"/>
                  </a:lnTo>
                  <a:lnTo>
                    <a:pt x="25682" y="94713"/>
                  </a:lnTo>
                  <a:lnTo>
                    <a:pt x="6718" y="140405"/>
                  </a:lnTo>
                  <a:lnTo>
                    <a:pt x="0" y="191262"/>
                  </a:lnTo>
                  <a:lnTo>
                    <a:pt x="6718" y="242116"/>
                  </a:lnTo>
                  <a:lnTo>
                    <a:pt x="25682" y="287803"/>
                  </a:lnTo>
                  <a:lnTo>
                    <a:pt x="55102" y="326504"/>
                  </a:lnTo>
                  <a:lnTo>
                    <a:pt x="93189" y="356399"/>
                  </a:lnTo>
                  <a:lnTo>
                    <a:pt x="138156" y="375670"/>
                  </a:lnTo>
                  <a:lnTo>
                    <a:pt x="188213" y="382498"/>
                  </a:lnTo>
                  <a:lnTo>
                    <a:pt x="238227" y="375670"/>
                  </a:lnTo>
                  <a:lnTo>
                    <a:pt x="283181" y="356399"/>
                  </a:lnTo>
                  <a:lnTo>
                    <a:pt x="321278" y="326504"/>
                  </a:lnTo>
                  <a:lnTo>
                    <a:pt x="350717" y="287803"/>
                  </a:lnTo>
                  <a:lnTo>
                    <a:pt x="369700" y="242116"/>
                  </a:lnTo>
                  <a:lnTo>
                    <a:pt x="376427" y="191262"/>
                  </a:lnTo>
                  <a:lnTo>
                    <a:pt x="369700" y="140405"/>
                  </a:lnTo>
                  <a:lnTo>
                    <a:pt x="350717" y="94713"/>
                  </a:lnTo>
                  <a:lnTo>
                    <a:pt x="321278" y="56006"/>
                  </a:lnTo>
                  <a:lnTo>
                    <a:pt x="283181" y="26105"/>
                  </a:lnTo>
                  <a:lnTo>
                    <a:pt x="238227" y="6829"/>
                  </a:lnTo>
                  <a:lnTo>
                    <a:pt x="188213" y="0"/>
                  </a:lnTo>
                  <a:close/>
                </a:path>
              </a:pathLst>
            </a:custGeom>
            <a:solidFill>
              <a:srgbClr val="2583C5"/>
            </a:solidFill>
          </p:spPr>
          <p:txBody>
            <a:bodyPr wrap="square" lIns="0" tIns="0" rIns="0" bIns="0" rtlCol="0"/>
            <a:lstStyle/>
            <a:p>
              <a:endParaRPr u="sng"/>
            </a:p>
          </p:txBody>
        </p:sp>
      </p:grpSp>
      <p:sp>
        <p:nvSpPr>
          <p:cNvPr id="22" name="object 22"/>
          <p:cNvSpPr txBox="1"/>
          <p:nvPr/>
        </p:nvSpPr>
        <p:spPr>
          <a:xfrm>
            <a:off x="5112114" y="3652050"/>
            <a:ext cx="141605" cy="330835"/>
          </a:xfrm>
          <a:prstGeom prst="rect">
            <a:avLst/>
          </a:prstGeom>
        </p:spPr>
        <p:txBody>
          <a:bodyPr vert="horz" wrap="square" lIns="0" tIns="12700" rIns="0" bIns="0" rtlCol="0">
            <a:spAutoFit/>
          </a:bodyPr>
          <a:lstStyle/>
          <a:p>
            <a:pPr marL="12700">
              <a:lnSpc>
                <a:spcPct val="100000"/>
              </a:lnSpc>
              <a:spcBef>
                <a:spcPts val="100"/>
              </a:spcBef>
            </a:pPr>
            <a:r>
              <a:rPr lang="en-IN" sz="2000" b="1" spc="-200" dirty="0">
                <a:solidFill>
                  <a:srgbClr val="FFFFFF"/>
                </a:solidFill>
                <a:latin typeface="Arial"/>
                <a:cs typeface="Arial"/>
              </a:rPr>
              <a:t>6</a:t>
            </a:r>
            <a:endParaRPr sz="2000" dirty="0">
              <a:latin typeface="Arial"/>
              <a:cs typeface="Arial"/>
            </a:endParaRPr>
          </a:p>
        </p:txBody>
      </p:sp>
      <p:sp>
        <p:nvSpPr>
          <p:cNvPr id="23" name="object 23"/>
          <p:cNvSpPr txBox="1"/>
          <p:nvPr/>
        </p:nvSpPr>
        <p:spPr>
          <a:xfrm>
            <a:off x="5760465" y="3562093"/>
            <a:ext cx="1958720" cy="289823"/>
          </a:xfrm>
          <a:prstGeom prst="rect">
            <a:avLst/>
          </a:prstGeom>
        </p:spPr>
        <p:txBody>
          <a:bodyPr vert="horz" wrap="square" lIns="0" tIns="12700" rIns="0" bIns="0" rtlCol="0">
            <a:spAutoFit/>
          </a:bodyPr>
          <a:lstStyle/>
          <a:p>
            <a:pPr marL="12700">
              <a:lnSpc>
                <a:spcPct val="100000"/>
              </a:lnSpc>
              <a:spcBef>
                <a:spcPts val="100"/>
              </a:spcBef>
            </a:pPr>
            <a:r>
              <a:rPr lang="en-IN" sz="1800" spc="-5" dirty="0">
                <a:latin typeface="Bahnschrift"/>
                <a:cs typeface="Bahnschrift"/>
              </a:rPr>
              <a:t>Internship</a:t>
            </a:r>
            <a:endParaRPr sz="1800" dirty="0">
              <a:latin typeface="Bahnschrift"/>
              <a:cs typeface="Bahnschrift"/>
            </a:endParaRPr>
          </a:p>
        </p:txBody>
      </p:sp>
      <p:sp>
        <p:nvSpPr>
          <p:cNvPr id="24" name="object 24"/>
          <p:cNvSpPr txBox="1"/>
          <p:nvPr/>
        </p:nvSpPr>
        <p:spPr>
          <a:xfrm>
            <a:off x="5760464" y="2803745"/>
            <a:ext cx="5820663" cy="228909"/>
          </a:xfrm>
          <a:prstGeom prst="rect">
            <a:avLst/>
          </a:prstGeom>
        </p:spPr>
        <p:txBody>
          <a:bodyPr vert="horz" wrap="square" lIns="0" tIns="13335" rIns="0" bIns="0" rtlCol="0">
            <a:spAutoFit/>
          </a:bodyPr>
          <a:lstStyle/>
          <a:p>
            <a:pPr marL="12700">
              <a:lnSpc>
                <a:spcPct val="100000"/>
              </a:lnSpc>
              <a:spcBef>
                <a:spcPts val="105"/>
              </a:spcBef>
            </a:pPr>
            <a:r>
              <a:rPr lang="en-IN" sz="1400" dirty="0">
                <a:solidFill>
                  <a:srgbClr val="7E7E7E"/>
                </a:solidFill>
                <a:latin typeface="Bahnschrift"/>
                <a:cs typeface="Bahnschrift"/>
              </a:rPr>
              <a:t>Director level </a:t>
            </a:r>
            <a:r>
              <a:rPr sz="1400" dirty="0">
                <a:solidFill>
                  <a:srgbClr val="7E7E7E"/>
                </a:solidFill>
                <a:latin typeface="Bahnschrift"/>
                <a:cs typeface="Bahnschrift"/>
              </a:rPr>
              <a:t>jobs</a:t>
            </a:r>
            <a:r>
              <a:rPr sz="1400" spc="125" dirty="0">
                <a:solidFill>
                  <a:srgbClr val="7E7E7E"/>
                </a:solidFill>
                <a:latin typeface="Bahnschrift"/>
                <a:cs typeface="Bahnschrift"/>
              </a:rPr>
              <a:t> </a:t>
            </a:r>
            <a:r>
              <a:rPr lang="en-IN" sz="1400" spc="-5" dirty="0">
                <a:solidFill>
                  <a:srgbClr val="7E7E7E"/>
                </a:solidFill>
                <a:latin typeface="Bahnschrift"/>
                <a:cs typeface="Bahnschrift"/>
              </a:rPr>
              <a:t>are</a:t>
            </a:r>
            <a:r>
              <a:rPr sz="1400" spc="135" dirty="0">
                <a:solidFill>
                  <a:srgbClr val="7E7E7E"/>
                </a:solidFill>
                <a:latin typeface="Bahnschrift"/>
                <a:cs typeface="Bahnschrift"/>
              </a:rPr>
              <a:t> </a:t>
            </a:r>
            <a:r>
              <a:rPr sz="1400" spc="-5" dirty="0">
                <a:solidFill>
                  <a:srgbClr val="7E7E7E"/>
                </a:solidFill>
                <a:latin typeface="Bahnschrift"/>
                <a:cs typeface="Bahnschrift"/>
              </a:rPr>
              <a:t>the</a:t>
            </a:r>
            <a:r>
              <a:rPr sz="1400" spc="145" dirty="0">
                <a:solidFill>
                  <a:srgbClr val="7E7E7E"/>
                </a:solidFill>
                <a:latin typeface="Bahnschrift"/>
                <a:cs typeface="Bahnschrift"/>
              </a:rPr>
              <a:t> </a:t>
            </a:r>
            <a:r>
              <a:rPr sz="1400" dirty="0">
                <a:solidFill>
                  <a:srgbClr val="7E7E7E"/>
                </a:solidFill>
                <a:latin typeface="Bahnschrift"/>
                <a:cs typeface="Bahnschrift"/>
              </a:rPr>
              <a:t>job</a:t>
            </a:r>
            <a:r>
              <a:rPr sz="1400" spc="125" dirty="0">
                <a:solidFill>
                  <a:srgbClr val="7E7E7E"/>
                </a:solidFill>
                <a:latin typeface="Bahnschrift"/>
                <a:cs typeface="Bahnschrift"/>
              </a:rPr>
              <a:t> </a:t>
            </a:r>
            <a:r>
              <a:rPr sz="1400" dirty="0">
                <a:solidFill>
                  <a:srgbClr val="7E7E7E"/>
                </a:solidFill>
                <a:latin typeface="Bahnschrift"/>
                <a:cs typeface="Bahnschrift"/>
              </a:rPr>
              <a:t>level</a:t>
            </a:r>
            <a:r>
              <a:rPr sz="1400" spc="110" dirty="0">
                <a:solidFill>
                  <a:srgbClr val="7E7E7E"/>
                </a:solidFill>
                <a:latin typeface="Bahnschrift"/>
                <a:cs typeface="Bahnschrift"/>
              </a:rPr>
              <a:t> </a:t>
            </a:r>
            <a:r>
              <a:rPr sz="1400" dirty="0">
                <a:solidFill>
                  <a:srgbClr val="7E7E7E"/>
                </a:solidFill>
                <a:latin typeface="Bahnschrift"/>
                <a:cs typeface="Bahnschrift"/>
              </a:rPr>
              <a:t>for</a:t>
            </a:r>
            <a:r>
              <a:rPr lang="en-IN" sz="1400" dirty="0">
                <a:solidFill>
                  <a:srgbClr val="7E7E7E"/>
                </a:solidFill>
                <a:latin typeface="Bahnschrift"/>
                <a:cs typeface="Bahnschrift"/>
              </a:rPr>
              <a:t> senior</a:t>
            </a:r>
            <a:r>
              <a:rPr sz="1400" spc="125" dirty="0">
                <a:solidFill>
                  <a:srgbClr val="7E7E7E"/>
                </a:solidFill>
                <a:latin typeface="Bahnschrift"/>
                <a:cs typeface="Bahnschrift"/>
              </a:rPr>
              <a:t> </a:t>
            </a:r>
            <a:r>
              <a:rPr lang="en-IN" sz="1400" dirty="0">
                <a:solidFill>
                  <a:srgbClr val="7E7E7E"/>
                </a:solidFill>
                <a:latin typeface="Bahnschrift"/>
                <a:cs typeface="Bahnschrift"/>
              </a:rPr>
              <a:t>or</a:t>
            </a:r>
            <a:r>
              <a:rPr lang="en-IN" sz="1400" spc="135" dirty="0">
                <a:solidFill>
                  <a:srgbClr val="7E7E7E"/>
                </a:solidFill>
                <a:latin typeface="Bahnschrift"/>
                <a:cs typeface="Bahnschrift"/>
              </a:rPr>
              <a:t> </a:t>
            </a:r>
            <a:r>
              <a:rPr sz="1400" dirty="0">
                <a:solidFill>
                  <a:srgbClr val="7E7E7E"/>
                </a:solidFill>
                <a:latin typeface="Bahnschrift"/>
                <a:cs typeface="Bahnschrift"/>
              </a:rPr>
              <a:t>people</a:t>
            </a:r>
            <a:r>
              <a:rPr sz="1400" spc="-5" dirty="0">
                <a:solidFill>
                  <a:srgbClr val="7E7E7E"/>
                </a:solidFill>
                <a:latin typeface="Bahnschrift"/>
                <a:cs typeface="Bahnschrift"/>
              </a:rPr>
              <a:t>.</a:t>
            </a:r>
            <a:endParaRPr sz="1400" dirty="0">
              <a:latin typeface="Bahnschrift"/>
              <a:cs typeface="Bahnschrift"/>
            </a:endParaRPr>
          </a:p>
        </p:txBody>
      </p:sp>
      <p:sp>
        <p:nvSpPr>
          <p:cNvPr id="26" name="object 26"/>
          <p:cNvSpPr txBox="1"/>
          <p:nvPr/>
        </p:nvSpPr>
        <p:spPr>
          <a:xfrm>
            <a:off x="5760464" y="3851916"/>
            <a:ext cx="5916295" cy="444352"/>
          </a:xfrm>
          <a:prstGeom prst="rect">
            <a:avLst/>
          </a:prstGeom>
        </p:spPr>
        <p:txBody>
          <a:bodyPr vert="horz" wrap="square" lIns="0" tIns="13335" rIns="0" bIns="0" rtlCol="0">
            <a:spAutoFit/>
          </a:bodyPr>
          <a:lstStyle/>
          <a:p>
            <a:pPr marL="12700" marR="5080" algn="just">
              <a:lnSpc>
                <a:spcPct val="100000"/>
              </a:lnSpc>
              <a:spcBef>
                <a:spcPts val="105"/>
              </a:spcBef>
            </a:pPr>
            <a:r>
              <a:rPr lang="en-US" sz="1400" spc="-5" dirty="0">
                <a:solidFill>
                  <a:srgbClr val="7E7E7E"/>
                </a:solidFill>
                <a:latin typeface="Bahnschrift"/>
                <a:cs typeface="Bahnschrift"/>
              </a:rPr>
              <a:t>Internship level for those who are fresher and wanted to get an experience in a field.</a:t>
            </a:r>
          </a:p>
        </p:txBody>
      </p:sp>
      <p:sp>
        <p:nvSpPr>
          <p:cNvPr id="28" name="object 23">
            <a:extLst>
              <a:ext uri="{FF2B5EF4-FFF2-40B4-BE49-F238E27FC236}">
                <a16:creationId xmlns:a16="http://schemas.microsoft.com/office/drawing/2014/main" id="{5DD68CC5-8119-0166-616A-06BD124CB418}"/>
              </a:ext>
            </a:extLst>
          </p:cNvPr>
          <p:cNvSpPr txBox="1"/>
          <p:nvPr/>
        </p:nvSpPr>
        <p:spPr>
          <a:xfrm>
            <a:off x="5760464" y="4825707"/>
            <a:ext cx="1958720" cy="289823"/>
          </a:xfrm>
          <a:prstGeom prst="rect">
            <a:avLst/>
          </a:prstGeom>
        </p:spPr>
        <p:txBody>
          <a:bodyPr vert="horz" wrap="square" lIns="0" tIns="12700" rIns="0" bIns="0" rtlCol="0">
            <a:spAutoFit/>
          </a:bodyPr>
          <a:lstStyle/>
          <a:p>
            <a:pPr marL="12700">
              <a:lnSpc>
                <a:spcPct val="100000"/>
              </a:lnSpc>
              <a:spcBef>
                <a:spcPts val="100"/>
              </a:spcBef>
            </a:pPr>
            <a:r>
              <a:rPr lang="en-IN" sz="1800" spc="-5" dirty="0">
                <a:latin typeface="Bahnschrift"/>
                <a:cs typeface="Bahnschrift"/>
              </a:rPr>
              <a:t>Not Available</a:t>
            </a:r>
            <a:endParaRPr sz="1800" dirty="0">
              <a:latin typeface="Bahnschrift"/>
              <a:cs typeface="Bahnschrift"/>
            </a:endParaRPr>
          </a:p>
        </p:txBody>
      </p:sp>
      <p:sp>
        <p:nvSpPr>
          <p:cNvPr id="29" name="object 26">
            <a:extLst>
              <a:ext uri="{FF2B5EF4-FFF2-40B4-BE49-F238E27FC236}">
                <a16:creationId xmlns:a16="http://schemas.microsoft.com/office/drawing/2014/main" id="{4CEE1D6C-5B1E-7CFF-D549-F24A0728EBB9}"/>
              </a:ext>
            </a:extLst>
          </p:cNvPr>
          <p:cNvSpPr txBox="1"/>
          <p:nvPr/>
        </p:nvSpPr>
        <p:spPr>
          <a:xfrm>
            <a:off x="5760463" y="5107168"/>
            <a:ext cx="5916295" cy="444352"/>
          </a:xfrm>
          <a:prstGeom prst="rect">
            <a:avLst/>
          </a:prstGeom>
        </p:spPr>
        <p:txBody>
          <a:bodyPr vert="horz" wrap="square" lIns="0" tIns="13335" rIns="0" bIns="0" rtlCol="0">
            <a:spAutoFit/>
          </a:bodyPr>
          <a:lstStyle/>
          <a:p>
            <a:pPr marL="12700" marR="5080" algn="just">
              <a:lnSpc>
                <a:spcPct val="100000"/>
              </a:lnSpc>
              <a:spcBef>
                <a:spcPts val="105"/>
              </a:spcBef>
            </a:pPr>
            <a:r>
              <a:rPr lang="en-US" sz="1400" spc="-5" dirty="0">
                <a:solidFill>
                  <a:srgbClr val="7E7E7E"/>
                </a:solidFill>
                <a:latin typeface="Bahnschrift"/>
                <a:cs typeface="Bahnschrift"/>
              </a:rPr>
              <a:t>There is Not Available category which means data is not available for that category</a:t>
            </a:r>
          </a:p>
        </p:txBody>
      </p:sp>
      <p:grpSp>
        <p:nvGrpSpPr>
          <p:cNvPr id="30" name="object 19">
            <a:extLst>
              <a:ext uri="{FF2B5EF4-FFF2-40B4-BE49-F238E27FC236}">
                <a16:creationId xmlns:a16="http://schemas.microsoft.com/office/drawing/2014/main" id="{6B6EC894-6799-B161-30F5-974AD0A823B6}"/>
              </a:ext>
            </a:extLst>
          </p:cNvPr>
          <p:cNvGrpSpPr/>
          <p:nvPr/>
        </p:nvGrpSpPr>
        <p:grpSpPr>
          <a:xfrm>
            <a:off x="4905753" y="4825707"/>
            <a:ext cx="597535" cy="596265"/>
            <a:chOff x="4905755" y="5184647"/>
            <a:chExt cx="597535" cy="596265"/>
          </a:xfrm>
        </p:grpSpPr>
        <p:sp>
          <p:nvSpPr>
            <p:cNvPr id="31" name="object 20">
              <a:extLst>
                <a:ext uri="{FF2B5EF4-FFF2-40B4-BE49-F238E27FC236}">
                  <a16:creationId xmlns:a16="http://schemas.microsoft.com/office/drawing/2014/main" id="{C59F9202-CE9E-88C0-4D07-ADF1CE410953}"/>
                </a:ext>
              </a:extLst>
            </p:cNvPr>
            <p:cNvSpPr/>
            <p:nvPr/>
          </p:nvSpPr>
          <p:spPr>
            <a:xfrm>
              <a:off x="4905755" y="5184647"/>
              <a:ext cx="597535" cy="596265"/>
            </a:xfrm>
            <a:custGeom>
              <a:avLst/>
              <a:gdLst/>
              <a:ahLst/>
              <a:cxnLst/>
              <a:rect l="l" t="t" r="r" b="b"/>
              <a:pathLst>
                <a:path w="597535" h="596264">
                  <a:moveTo>
                    <a:pt x="298704" y="0"/>
                  </a:moveTo>
                  <a:lnTo>
                    <a:pt x="250251" y="3898"/>
                  </a:lnTo>
                  <a:lnTo>
                    <a:pt x="204289" y="15185"/>
                  </a:lnTo>
                  <a:lnTo>
                    <a:pt x="161430" y="33247"/>
                  </a:lnTo>
                  <a:lnTo>
                    <a:pt x="122291" y="57473"/>
                  </a:lnTo>
                  <a:lnTo>
                    <a:pt x="87487" y="87248"/>
                  </a:lnTo>
                  <a:lnTo>
                    <a:pt x="57631" y="121962"/>
                  </a:lnTo>
                  <a:lnTo>
                    <a:pt x="33340" y="161001"/>
                  </a:lnTo>
                  <a:lnTo>
                    <a:pt x="15227" y="203752"/>
                  </a:lnTo>
                  <a:lnTo>
                    <a:pt x="3909" y="249603"/>
                  </a:lnTo>
                  <a:lnTo>
                    <a:pt x="0" y="297941"/>
                  </a:lnTo>
                  <a:lnTo>
                    <a:pt x="3909" y="346264"/>
                  </a:lnTo>
                  <a:lnTo>
                    <a:pt x="15227" y="392104"/>
                  </a:lnTo>
                  <a:lnTo>
                    <a:pt x="33340" y="434849"/>
                  </a:lnTo>
                  <a:lnTo>
                    <a:pt x="57631" y="473884"/>
                  </a:lnTo>
                  <a:lnTo>
                    <a:pt x="87487" y="508598"/>
                  </a:lnTo>
                  <a:lnTo>
                    <a:pt x="122291" y="538376"/>
                  </a:lnTo>
                  <a:lnTo>
                    <a:pt x="161430" y="562604"/>
                  </a:lnTo>
                  <a:lnTo>
                    <a:pt x="204289" y="580670"/>
                  </a:lnTo>
                  <a:lnTo>
                    <a:pt x="250251" y="591959"/>
                  </a:lnTo>
                  <a:lnTo>
                    <a:pt x="298704" y="595858"/>
                  </a:lnTo>
                  <a:lnTo>
                    <a:pt x="347156" y="591959"/>
                  </a:lnTo>
                  <a:lnTo>
                    <a:pt x="393118" y="580670"/>
                  </a:lnTo>
                  <a:lnTo>
                    <a:pt x="435977" y="562604"/>
                  </a:lnTo>
                  <a:lnTo>
                    <a:pt x="475116" y="538376"/>
                  </a:lnTo>
                  <a:lnTo>
                    <a:pt x="509920" y="508598"/>
                  </a:lnTo>
                  <a:lnTo>
                    <a:pt x="539776" y="473884"/>
                  </a:lnTo>
                  <a:lnTo>
                    <a:pt x="564067" y="434849"/>
                  </a:lnTo>
                  <a:lnTo>
                    <a:pt x="582180" y="392104"/>
                  </a:lnTo>
                  <a:lnTo>
                    <a:pt x="593498" y="346264"/>
                  </a:lnTo>
                  <a:lnTo>
                    <a:pt x="597408" y="297941"/>
                  </a:lnTo>
                  <a:lnTo>
                    <a:pt x="593498" y="249603"/>
                  </a:lnTo>
                  <a:lnTo>
                    <a:pt x="582180" y="203752"/>
                  </a:lnTo>
                  <a:lnTo>
                    <a:pt x="564067" y="161001"/>
                  </a:lnTo>
                  <a:lnTo>
                    <a:pt x="539776" y="121962"/>
                  </a:lnTo>
                  <a:lnTo>
                    <a:pt x="509920" y="87249"/>
                  </a:lnTo>
                  <a:lnTo>
                    <a:pt x="475116" y="57473"/>
                  </a:lnTo>
                  <a:lnTo>
                    <a:pt x="435977" y="33247"/>
                  </a:lnTo>
                  <a:lnTo>
                    <a:pt x="393118" y="15185"/>
                  </a:lnTo>
                  <a:lnTo>
                    <a:pt x="347156" y="3898"/>
                  </a:lnTo>
                  <a:lnTo>
                    <a:pt x="298704" y="0"/>
                  </a:lnTo>
                  <a:close/>
                </a:path>
              </a:pathLst>
            </a:custGeom>
            <a:solidFill>
              <a:srgbClr val="D1E7F6"/>
            </a:solidFill>
          </p:spPr>
          <p:txBody>
            <a:bodyPr wrap="square" lIns="0" tIns="0" rIns="0" bIns="0" rtlCol="0"/>
            <a:lstStyle/>
            <a:p>
              <a:endParaRPr u="sng" dirty="0"/>
            </a:p>
          </p:txBody>
        </p:sp>
        <p:sp>
          <p:nvSpPr>
            <p:cNvPr id="32" name="object 21">
              <a:extLst>
                <a:ext uri="{FF2B5EF4-FFF2-40B4-BE49-F238E27FC236}">
                  <a16:creationId xmlns:a16="http://schemas.microsoft.com/office/drawing/2014/main" id="{ADD198C1-5E37-2412-CED5-80FD4A15D29B}"/>
                </a:ext>
              </a:extLst>
            </p:cNvPr>
            <p:cNvSpPr/>
            <p:nvPr/>
          </p:nvSpPr>
          <p:spPr>
            <a:xfrm>
              <a:off x="5018531" y="5277611"/>
              <a:ext cx="376555" cy="382905"/>
            </a:xfrm>
            <a:custGeom>
              <a:avLst/>
              <a:gdLst/>
              <a:ahLst/>
              <a:cxnLst/>
              <a:rect l="l" t="t" r="r" b="b"/>
              <a:pathLst>
                <a:path w="376554" h="382904">
                  <a:moveTo>
                    <a:pt x="188213" y="0"/>
                  </a:moveTo>
                  <a:lnTo>
                    <a:pt x="138156" y="6829"/>
                  </a:lnTo>
                  <a:lnTo>
                    <a:pt x="93189" y="26105"/>
                  </a:lnTo>
                  <a:lnTo>
                    <a:pt x="55102" y="56006"/>
                  </a:lnTo>
                  <a:lnTo>
                    <a:pt x="25682" y="94713"/>
                  </a:lnTo>
                  <a:lnTo>
                    <a:pt x="6718" y="140405"/>
                  </a:lnTo>
                  <a:lnTo>
                    <a:pt x="0" y="191262"/>
                  </a:lnTo>
                  <a:lnTo>
                    <a:pt x="6718" y="242116"/>
                  </a:lnTo>
                  <a:lnTo>
                    <a:pt x="25682" y="287803"/>
                  </a:lnTo>
                  <a:lnTo>
                    <a:pt x="55102" y="326504"/>
                  </a:lnTo>
                  <a:lnTo>
                    <a:pt x="93189" y="356399"/>
                  </a:lnTo>
                  <a:lnTo>
                    <a:pt x="138156" y="375670"/>
                  </a:lnTo>
                  <a:lnTo>
                    <a:pt x="188213" y="382498"/>
                  </a:lnTo>
                  <a:lnTo>
                    <a:pt x="238227" y="375670"/>
                  </a:lnTo>
                  <a:lnTo>
                    <a:pt x="283181" y="356399"/>
                  </a:lnTo>
                  <a:lnTo>
                    <a:pt x="321278" y="326504"/>
                  </a:lnTo>
                  <a:lnTo>
                    <a:pt x="350717" y="287803"/>
                  </a:lnTo>
                  <a:lnTo>
                    <a:pt x="369700" y="242116"/>
                  </a:lnTo>
                  <a:lnTo>
                    <a:pt x="376427" y="191262"/>
                  </a:lnTo>
                  <a:lnTo>
                    <a:pt x="369700" y="140405"/>
                  </a:lnTo>
                  <a:lnTo>
                    <a:pt x="350717" y="94713"/>
                  </a:lnTo>
                  <a:lnTo>
                    <a:pt x="321278" y="56006"/>
                  </a:lnTo>
                  <a:lnTo>
                    <a:pt x="283181" y="26105"/>
                  </a:lnTo>
                  <a:lnTo>
                    <a:pt x="238227" y="6829"/>
                  </a:lnTo>
                  <a:lnTo>
                    <a:pt x="188213" y="0"/>
                  </a:lnTo>
                  <a:close/>
                </a:path>
              </a:pathLst>
            </a:custGeom>
            <a:solidFill>
              <a:srgbClr val="2583C5"/>
            </a:solidFill>
          </p:spPr>
          <p:txBody>
            <a:bodyPr wrap="square" lIns="0" tIns="0" rIns="0" bIns="0" rtlCol="0"/>
            <a:lstStyle/>
            <a:p>
              <a:pPr algn="ctr"/>
              <a:r>
                <a:rPr lang="en-IN" sz="2000" b="1" dirty="0">
                  <a:solidFill>
                    <a:schemeClr val="bg1"/>
                  </a:solidFill>
                  <a:latin typeface="Arial" panose="020B0604020202020204" pitchFamily="34" charset="0"/>
                  <a:cs typeface="Arial" panose="020B0604020202020204" pitchFamily="34" charset="0"/>
                </a:rPr>
                <a:t>7</a:t>
              </a:r>
              <a:endParaRPr sz="2000" b="1" dirty="0">
                <a:solidFill>
                  <a:schemeClr val="bg1"/>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42533971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143" y="0"/>
            <a:ext cx="12183110" cy="1343025"/>
          </a:xfrm>
          <a:custGeom>
            <a:avLst/>
            <a:gdLst/>
            <a:ahLst/>
            <a:cxnLst/>
            <a:rect l="l" t="t" r="r" b="b"/>
            <a:pathLst>
              <a:path w="12183110" h="1343025">
                <a:moveTo>
                  <a:pt x="0" y="1342644"/>
                </a:moveTo>
                <a:lnTo>
                  <a:pt x="12182856" y="1342644"/>
                </a:lnTo>
                <a:lnTo>
                  <a:pt x="12182856" y="0"/>
                </a:lnTo>
                <a:lnTo>
                  <a:pt x="0" y="0"/>
                </a:lnTo>
                <a:lnTo>
                  <a:pt x="0" y="1342644"/>
                </a:lnTo>
                <a:close/>
              </a:path>
            </a:pathLst>
          </a:custGeom>
          <a:solidFill>
            <a:srgbClr val="2583C5"/>
          </a:solidFill>
        </p:spPr>
        <p:txBody>
          <a:bodyPr wrap="square" lIns="0" tIns="0" rIns="0" bIns="0" rtlCol="0"/>
          <a:lstStyle/>
          <a:p>
            <a:endParaRPr/>
          </a:p>
        </p:txBody>
      </p:sp>
      <p:sp>
        <p:nvSpPr>
          <p:cNvPr id="3" name="object 3"/>
          <p:cNvSpPr txBox="1"/>
          <p:nvPr/>
        </p:nvSpPr>
        <p:spPr>
          <a:xfrm>
            <a:off x="6609589" y="2362200"/>
            <a:ext cx="4744212" cy="2787301"/>
          </a:xfrm>
          <a:prstGeom prst="rect">
            <a:avLst/>
          </a:prstGeom>
          <a:ln w="12192">
            <a:solidFill>
              <a:srgbClr val="000000"/>
            </a:solidFill>
          </a:ln>
        </p:spPr>
        <p:txBody>
          <a:bodyPr vert="horz" wrap="square" lIns="0" tIns="45085" rIns="0" bIns="0" rtlCol="0">
            <a:spAutoFit/>
          </a:bodyPr>
          <a:lstStyle/>
          <a:p>
            <a:pPr algn="ctr">
              <a:lnSpc>
                <a:spcPct val="100000"/>
              </a:lnSpc>
              <a:spcBef>
                <a:spcPts val="355"/>
              </a:spcBef>
            </a:pPr>
            <a:r>
              <a:rPr sz="2400" dirty="0">
                <a:solidFill>
                  <a:srgbClr val="6F2F9F"/>
                </a:solidFill>
                <a:latin typeface="Bahnschrift"/>
                <a:cs typeface="Bahnschrift"/>
              </a:rPr>
              <a:t>KEY</a:t>
            </a:r>
            <a:r>
              <a:rPr sz="2400" spc="195" dirty="0">
                <a:solidFill>
                  <a:srgbClr val="6F2F9F"/>
                </a:solidFill>
                <a:latin typeface="Bahnschrift"/>
                <a:cs typeface="Bahnschrift"/>
              </a:rPr>
              <a:t> </a:t>
            </a:r>
            <a:r>
              <a:rPr sz="2400" spc="-5" dirty="0">
                <a:solidFill>
                  <a:srgbClr val="6F2F9F"/>
                </a:solidFill>
                <a:latin typeface="Bahnschrift"/>
                <a:cs typeface="Bahnschrift"/>
              </a:rPr>
              <a:t>INSIGHTS</a:t>
            </a:r>
            <a:endParaRPr sz="2400" dirty="0">
              <a:latin typeface="Bahnschrift"/>
              <a:cs typeface="Bahnschrift"/>
            </a:endParaRPr>
          </a:p>
          <a:p>
            <a:pPr marL="119380" marR="113030" indent="-3175" algn="ctr">
              <a:lnSpc>
                <a:spcPct val="100000"/>
              </a:lnSpc>
              <a:spcBef>
                <a:spcPts val="1680"/>
              </a:spcBef>
            </a:pPr>
            <a:r>
              <a:rPr sz="1400" spc="-5" dirty="0">
                <a:solidFill>
                  <a:srgbClr val="64757C"/>
                </a:solidFill>
                <a:latin typeface="Bahnschrift"/>
                <a:cs typeface="Bahnschrift"/>
              </a:rPr>
              <a:t>There</a:t>
            </a:r>
            <a:r>
              <a:rPr sz="1400" dirty="0">
                <a:solidFill>
                  <a:srgbClr val="64757C"/>
                </a:solidFill>
                <a:latin typeface="Bahnschrift"/>
                <a:cs typeface="Bahnschrift"/>
              </a:rPr>
              <a:t> </a:t>
            </a:r>
            <a:r>
              <a:rPr sz="1400" spc="-5" dirty="0">
                <a:solidFill>
                  <a:srgbClr val="64757C"/>
                </a:solidFill>
                <a:latin typeface="Bahnschrift"/>
                <a:cs typeface="Bahnschrift"/>
              </a:rPr>
              <a:t>are</a:t>
            </a:r>
            <a:r>
              <a:rPr sz="1400" dirty="0">
                <a:solidFill>
                  <a:srgbClr val="64757C"/>
                </a:solidFill>
                <a:latin typeface="Bahnschrift"/>
                <a:cs typeface="Bahnschrift"/>
              </a:rPr>
              <a:t> </a:t>
            </a:r>
            <a:r>
              <a:rPr sz="1400" spc="-5" dirty="0">
                <a:solidFill>
                  <a:srgbClr val="64757C"/>
                </a:solidFill>
                <a:latin typeface="Bahnschrift"/>
                <a:cs typeface="Bahnschrift"/>
              </a:rPr>
              <a:t>various</a:t>
            </a:r>
            <a:r>
              <a:rPr sz="1400" dirty="0">
                <a:solidFill>
                  <a:srgbClr val="64757C"/>
                </a:solidFill>
                <a:latin typeface="Bahnschrift"/>
                <a:cs typeface="Bahnschrift"/>
              </a:rPr>
              <a:t> career</a:t>
            </a:r>
            <a:r>
              <a:rPr sz="1400" spc="5" dirty="0">
                <a:solidFill>
                  <a:srgbClr val="64757C"/>
                </a:solidFill>
                <a:latin typeface="Bahnschrift"/>
                <a:cs typeface="Bahnschrift"/>
              </a:rPr>
              <a:t> </a:t>
            </a:r>
            <a:r>
              <a:rPr sz="1400" dirty="0">
                <a:solidFill>
                  <a:srgbClr val="64757C"/>
                </a:solidFill>
                <a:latin typeface="Bahnschrift"/>
                <a:cs typeface="Bahnschrift"/>
              </a:rPr>
              <a:t>level </a:t>
            </a:r>
            <a:r>
              <a:rPr sz="1400" spc="-5" dirty="0">
                <a:solidFill>
                  <a:srgbClr val="64757C"/>
                </a:solidFill>
                <a:latin typeface="Bahnschrift"/>
                <a:cs typeface="Bahnschrift"/>
              </a:rPr>
              <a:t>according</a:t>
            </a:r>
            <a:r>
              <a:rPr sz="1400" spc="225" dirty="0">
                <a:solidFill>
                  <a:srgbClr val="64757C"/>
                </a:solidFill>
                <a:latin typeface="Bahnschrift"/>
                <a:cs typeface="Bahnschrift"/>
              </a:rPr>
              <a:t> </a:t>
            </a:r>
            <a:r>
              <a:rPr sz="1400" spc="-5" dirty="0">
                <a:solidFill>
                  <a:srgbClr val="64757C"/>
                </a:solidFill>
                <a:latin typeface="Bahnschrift"/>
                <a:cs typeface="Bahnschrift"/>
              </a:rPr>
              <a:t>to </a:t>
            </a:r>
            <a:r>
              <a:rPr sz="1400" dirty="0">
                <a:solidFill>
                  <a:srgbClr val="64757C"/>
                </a:solidFill>
                <a:latin typeface="Bahnschrift"/>
                <a:cs typeface="Bahnschrift"/>
              </a:rPr>
              <a:t> requirement</a:t>
            </a:r>
            <a:r>
              <a:rPr sz="1400" spc="114" dirty="0">
                <a:solidFill>
                  <a:srgbClr val="64757C"/>
                </a:solidFill>
                <a:latin typeface="Bahnschrift"/>
                <a:cs typeface="Bahnschrift"/>
              </a:rPr>
              <a:t> </a:t>
            </a:r>
            <a:r>
              <a:rPr sz="1400" dirty="0">
                <a:solidFill>
                  <a:srgbClr val="64757C"/>
                </a:solidFill>
                <a:latin typeface="Bahnschrift"/>
                <a:cs typeface="Bahnschrift"/>
              </a:rPr>
              <a:t>of</a:t>
            </a:r>
            <a:r>
              <a:rPr sz="1400" spc="125" dirty="0">
                <a:solidFill>
                  <a:srgbClr val="64757C"/>
                </a:solidFill>
                <a:latin typeface="Bahnschrift"/>
                <a:cs typeface="Bahnschrift"/>
              </a:rPr>
              <a:t> </a:t>
            </a:r>
            <a:r>
              <a:rPr sz="1400" spc="-5" dirty="0">
                <a:solidFill>
                  <a:srgbClr val="64757C"/>
                </a:solidFill>
                <a:latin typeface="Bahnschrift"/>
                <a:cs typeface="Bahnschrift"/>
              </a:rPr>
              <a:t>the</a:t>
            </a:r>
            <a:r>
              <a:rPr sz="1400" spc="145" dirty="0">
                <a:solidFill>
                  <a:srgbClr val="64757C"/>
                </a:solidFill>
                <a:latin typeface="Bahnschrift"/>
                <a:cs typeface="Bahnschrift"/>
              </a:rPr>
              <a:t> </a:t>
            </a:r>
            <a:r>
              <a:rPr sz="1400" dirty="0">
                <a:solidFill>
                  <a:srgbClr val="64757C"/>
                </a:solidFill>
                <a:latin typeface="Bahnschrift"/>
                <a:cs typeface="Bahnschrift"/>
              </a:rPr>
              <a:t>job.</a:t>
            </a:r>
            <a:r>
              <a:rPr sz="1400" spc="130" dirty="0">
                <a:solidFill>
                  <a:srgbClr val="64757C"/>
                </a:solidFill>
                <a:latin typeface="Bahnschrift"/>
                <a:cs typeface="Bahnschrift"/>
              </a:rPr>
              <a:t> </a:t>
            </a:r>
            <a:r>
              <a:rPr sz="1400" spc="-5" dirty="0">
                <a:solidFill>
                  <a:srgbClr val="64757C"/>
                </a:solidFill>
                <a:latin typeface="Bahnschrift"/>
                <a:cs typeface="Bahnschrift"/>
              </a:rPr>
              <a:t>Career</a:t>
            </a:r>
            <a:r>
              <a:rPr sz="1400" spc="135" dirty="0">
                <a:solidFill>
                  <a:srgbClr val="64757C"/>
                </a:solidFill>
                <a:latin typeface="Bahnschrift"/>
                <a:cs typeface="Bahnschrift"/>
              </a:rPr>
              <a:t> </a:t>
            </a:r>
            <a:r>
              <a:rPr sz="1400" dirty="0">
                <a:solidFill>
                  <a:srgbClr val="64757C"/>
                </a:solidFill>
                <a:latin typeface="Bahnschrift"/>
                <a:cs typeface="Bahnschrift"/>
              </a:rPr>
              <a:t>level</a:t>
            </a:r>
            <a:r>
              <a:rPr sz="1400" spc="95" dirty="0">
                <a:solidFill>
                  <a:srgbClr val="64757C"/>
                </a:solidFill>
                <a:latin typeface="Bahnschrift"/>
                <a:cs typeface="Bahnschrift"/>
              </a:rPr>
              <a:t> </a:t>
            </a:r>
            <a:r>
              <a:rPr sz="1400" spc="-5" dirty="0">
                <a:solidFill>
                  <a:srgbClr val="64757C"/>
                </a:solidFill>
                <a:latin typeface="Bahnschrift"/>
                <a:cs typeface="Bahnschrift"/>
              </a:rPr>
              <a:t>depends</a:t>
            </a:r>
            <a:r>
              <a:rPr sz="1400" spc="110" dirty="0">
                <a:solidFill>
                  <a:srgbClr val="64757C"/>
                </a:solidFill>
                <a:latin typeface="Bahnschrift"/>
                <a:cs typeface="Bahnschrift"/>
              </a:rPr>
              <a:t> </a:t>
            </a:r>
            <a:r>
              <a:rPr sz="1400" spc="-5" dirty="0">
                <a:solidFill>
                  <a:srgbClr val="64757C"/>
                </a:solidFill>
                <a:latin typeface="Bahnschrift"/>
                <a:cs typeface="Bahnschrift"/>
              </a:rPr>
              <a:t>upon</a:t>
            </a:r>
            <a:r>
              <a:rPr sz="1400" spc="120" dirty="0">
                <a:solidFill>
                  <a:srgbClr val="64757C"/>
                </a:solidFill>
                <a:latin typeface="Bahnschrift"/>
                <a:cs typeface="Bahnschrift"/>
              </a:rPr>
              <a:t> </a:t>
            </a:r>
            <a:r>
              <a:rPr sz="1400" spc="-5" dirty="0">
                <a:solidFill>
                  <a:srgbClr val="64757C"/>
                </a:solidFill>
                <a:latin typeface="Bahnschrift"/>
                <a:cs typeface="Bahnschrift"/>
              </a:rPr>
              <a:t>the </a:t>
            </a:r>
            <a:r>
              <a:rPr sz="1400" spc="-225" dirty="0">
                <a:solidFill>
                  <a:srgbClr val="64757C"/>
                </a:solidFill>
                <a:latin typeface="Bahnschrift"/>
                <a:cs typeface="Bahnschrift"/>
              </a:rPr>
              <a:t> </a:t>
            </a:r>
            <a:r>
              <a:rPr sz="1400" spc="-5" dirty="0">
                <a:solidFill>
                  <a:srgbClr val="64757C"/>
                </a:solidFill>
                <a:latin typeface="Bahnschrift"/>
                <a:cs typeface="Bahnschrift"/>
              </a:rPr>
              <a:t>years</a:t>
            </a:r>
            <a:r>
              <a:rPr sz="1400" spc="114" dirty="0">
                <a:solidFill>
                  <a:srgbClr val="64757C"/>
                </a:solidFill>
                <a:latin typeface="Bahnschrift"/>
                <a:cs typeface="Bahnschrift"/>
              </a:rPr>
              <a:t> </a:t>
            </a:r>
            <a:r>
              <a:rPr sz="1400" dirty="0">
                <a:solidFill>
                  <a:srgbClr val="64757C"/>
                </a:solidFill>
                <a:latin typeface="Bahnschrift"/>
                <a:cs typeface="Bahnschrift"/>
              </a:rPr>
              <a:t>of</a:t>
            </a:r>
            <a:r>
              <a:rPr sz="1400" spc="120" dirty="0">
                <a:solidFill>
                  <a:srgbClr val="64757C"/>
                </a:solidFill>
                <a:latin typeface="Bahnschrift"/>
                <a:cs typeface="Bahnschrift"/>
              </a:rPr>
              <a:t> </a:t>
            </a:r>
            <a:r>
              <a:rPr sz="1400" spc="-5" dirty="0">
                <a:solidFill>
                  <a:srgbClr val="64757C"/>
                </a:solidFill>
                <a:latin typeface="Bahnschrift"/>
                <a:cs typeface="Bahnschrift"/>
              </a:rPr>
              <a:t>experience</a:t>
            </a:r>
            <a:r>
              <a:rPr sz="1400" spc="130" dirty="0">
                <a:solidFill>
                  <a:srgbClr val="64757C"/>
                </a:solidFill>
                <a:latin typeface="Bahnschrift"/>
                <a:cs typeface="Bahnschrift"/>
              </a:rPr>
              <a:t> </a:t>
            </a:r>
            <a:r>
              <a:rPr sz="1400" dirty="0">
                <a:solidFill>
                  <a:srgbClr val="64757C"/>
                </a:solidFill>
                <a:latin typeface="Bahnschrift"/>
                <a:cs typeface="Bahnschrift"/>
              </a:rPr>
              <a:t>of</a:t>
            </a:r>
            <a:r>
              <a:rPr sz="1400" spc="120" dirty="0">
                <a:solidFill>
                  <a:srgbClr val="64757C"/>
                </a:solidFill>
                <a:latin typeface="Bahnschrift"/>
                <a:cs typeface="Bahnschrift"/>
              </a:rPr>
              <a:t> </a:t>
            </a:r>
            <a:r>
              <a:rPr sz="1400" spc="-5" dirty="0">
                <a:solidFill>
                  <a:srgbClr val="64757C"/>
                </a:solidFill>
                <a:latin typeface="Bahnschrift"/>
                <a:cs typeface="Bahnschrift"/>
              </a:rPr>
              <a:t>an</a:t>
            </a:r>
            <a:r>
              <a:rPr sz="1400" spc="135" dirty="0">
                <a:solidFill>
                  <a:srgbClr val="64757C"/>
                </a:solidFill>
                <a:latin typeface="Bahnschrift"/>
                <a:cs typeface="Bahnschrift"/>
              </a:rPr>
              <a:t> </a:t>
            </a:r>
            <a:r>
              <a:rPr sz="1400" spc="-5" dirty="0">
                <a:solidFill>
                  <a:srgbClr val="64757C"/>
                </a:solidFill>
                <a:latin typeface="Bahnschrift"/>
                <a:cs typeface="Bahnschrift"/>
              </a:rPr>
              <a:t>individual.</a:t>
            </a:r>
            <a:endParaRPr sz="1400" dirty="0">
              <a:latin typeface="Bahnschrift"/>
              <a:cs typeface="Bahnschrift"/>
            </a:endParaRPr>
          </a:p>
          <a:p>
            <a:pPr>
              <a:lnSpc>
                <a:spcPct val="100000"/>
              </a:lnSpc>
              <a:spcBef>
                <a:spcPts val="5"/>
              </a:spcBef>
            </a:pPr>
            <a:endParaRPr sz="1400" dirty="0">
              <a:latin typeface="Bahnschrift"/>
              <a:cs typeface="Bahnschrift"/>
            </a:endParaRPr>
          </a:p>
          <a:p>
            <a:pPr marL="113030" marR="104775" indent="-2540" algn="ctr">
              <a:lnSpc>
                <a:spcPct val="100000"/>
              </a:lnSpc>
            </a:pPr>
            <a:r>
              <a:rPr lang="en-US" sz="1400" spc="-5" dirty="0">
                <a:solidFill>
                  <a:srgbClr val="64757C"/>
                </a:solidFill>
                <a:latin typeface="Bahnschrift"/>
                <a:cs typeface="Bahnschrift"/>
              </a:rPr>
              <a:t>Among these categories, </a:t>
            </a:r>
            <a:r>
              <a:rPr lang="en-US" sz="1400" spc="-5" dirty="0">
                <a:solidFill>
                  <a:schemeClr val="accent1"/>
                </a:solidFill>
                <a:latin typeface="Bahnschrift"/>
                <a:cs typeface="Bahnschrift"/>
              </a:rPr>
              <a:t>Mid-Senior level</a:t>
            </a:r>
            <a:r>
              <a:rPr lang="en-US" sz="1400" spc="-5" dirty="0">
                <a:solidFill>
                  <a:srgbClr val="64757C"/>
                </a:solidFill>
                <a:latin typeface="Bahnschrift"/>
                <a:cs typeface="Bahnschrift"/>
              </a:rPr>
              <a:t> has the highest share percentage with </a:t>
            </a:r>
            <a:r>
              <a:rPr lang="en-US" sz="1400" spc="-5" dirty="0">
                <a:solidFill>
                  <a:schemeClr val="accent1"/>
                </a:solidFill>
                <a:latin typeface="Bahnschrift"/>
                <a:cs typeface="Bahnschrift"/>
              </a:rPr>
              <a:t>52.5%</a:t>
            </a:r>
            <a:r>
              <a:rPr lang="en-US" sz="1400" spc="-5" dirty="0">
                <a:solidFill>
                  <a:srgbClr val="64757C"/>
                </a:solidFill>
                <a:latin typeface="Bahnschrift"/>
                <a:cs typeface="Bahnschrift"/>
              </a:rPr>
              <a:t>, followed by </a:t>
            </a:r>
            <a:r>
              <a:rPr lang="en-US" sz="1400" spc="-5" dirty="0">
                <a:solidFill>
                  <a:schemeClr val="accent1"/>
                </a:solidFill>
                <a:latin typeface="Bahnschrift"/>
                <a:cs typeface="Bahnschrift"/>
              </a:rPr>
              <a:t>Not Available</a:t>
            </a:r>
            <a:r>
              <a:rPr lang="en-US" sz="1400" spc="-5" dirty="0">
                <a:solidFill>
                  <a:srgbClr val="64757C"/>
                </a:solidFill>
                <a:latin typeface="Bahnschrift"/>
                <a:cs typeface="Bahnschrift"/>
              </a:rPr>
              <a:t> with </a:t>
            </a:r>
            <a:r>
              <a:rPr lang="en-US" sz="1400" spc="-5" dirty="0">
                <a:solidFill>
                  <a:schemeClr val="accent1"/>
                </a:solidFill>
                <a:latin typeface="Bahnschrift"/>
                <a:cs typeface="Bahnschrift"/>
              </a:rPr>
              <a:t>36.8%</a:t>
            </a:r>
            <a:r>
              <a:rPr lang="en-US" sz="1400" spc="-5" dirty="0">
                <a:solidFill>
                  <a:srgbClr val="64757C"/>
                </a:solidFill>
                <a:latin typeface="Bahnschrift"/>
                <a:cs typeface="Bahnschrift"/>
              </a:rPr>
              <a:t>, </a:t>
            </a:r>
            <a:r>
              <a:rPr lang="en-US" sz="1400" spc="-5" dirty="0">
                <a:solidFill>
                  <a:schemeClr val="accent1"/>
                </a:solidFill>
                <a:latin typeface="Bahnschrift"/>
                <a:cs typeface="Bahnschrift"/>
              </a:rPr>
              <a:t>Associate</a:t>
            </a:r>
            <a:r>
              <a:rPr lang="en-US" sz="1400" spc="-5" dirty="0">
                <a:solidFill>
                  <a:srgbClr val="64757C"/>
                </a:solidFill>
                <a:latin typeface="Bahnschrift"/>
                <a:cs typeface="Bahnschrift"/>
              </a:rPr>
              <a:t> with </a:t>
            </a:r>
            <a:r>
              <a:rPr lang="en-US" sz="1400" spc="-5" dirty="0">
                <a:solidFill>
                  <a:schemeClr val="accent1"/>
                </a:solidFill>
                <a:latin typeface="Bahnschrift"/>
                <a:cs typeface="Bahnschrift"/>
              </a:rPr>
              <a:t>7.2%</a:t>
            </a:r>
            <a:r>
              <a:rPr lang="en-US" sz="1400" spc="-5" dirty="0">
                <a:solidFill>
                  <a:srgbClr val="64757C"/>
                </a:solidFill>
                <a:latin typeface="Bahnschrift"/>
                <a:cs typeface="Bahnschrift"/>
              </a:rPr>
              <a:t>, and </a:t>
            </a:r>
            <a:r>
              <a:rPr lang="en-US" sz="1400" spc="-5" dirty="0">
                <a:solidFill>
                  <a:schemeClr val="accent1"/>
                </a:solidFill>
                <a:latin typeface="Bahnschrift"/>
                <a:cs typeface="Bahnschrift"/>
              </a:rPr>
              <a:t>Entry level</a:t>
            </a:r>
            <a:r>
              <a:rPr lang="en-US" sz="1400" spc="-5" dirty="0">
                <a:solidFill>
                  <a:srgbClr val="64757C"/>
                </a:solidFill>
                <a:latin typeface="Bahnschrift"/>
                <a:cs typeface="Bahnschrift"/>
              </a:rPr>
              <a:t> with </a:t>
            </a:r>
            <a:r>
              <a:rPr lang="en-US" sz="1400" spc="-5" dirty="0">
                <a:solidFill>
                  <a:schemeClr val="accent1"/>
                </a:solidFill>
                <a:latin typeface="Bahnschrift"/>
                <a:cs typeface="Bahnschrift"/>
              </a:rPr>
              <a:t>2.3%</a:t>
            </a:r>
            <a:r>
              <a:rPr lang="en-US" sz="1400" spc="-5" dirty="0">
                <a:solidFill>
                  <a:srgbClr val="64757C"/>
                </a:solidFill>
                <a:latin typeface="Bahnschrift"/>
                <a:cs typeface="Bahnschrift"/>
              </a:rPr>
              <a:t>. The remaining categories, </a:t>
            </a:r>
            <a:r>
              <a:rPr lang="en-US" sz="1400" spc="-5" dirty="0">
                <a:solidFill>
                  <a:schemeClr val="accent1"/>
                </a:solidFill>
                <a:latin typeface="Bahnschrift"/>
                <a:cs typeface="Bahnschrift"/>
              </a:rPr>
              <a:t>'Director</a:t>
            </a:r>
            <a:r>
              <a:rPr lang="en-US" sz="1400" spc="-5" dirty="0">
                <a:solidFill>
                  <a:srgbClr val="64757C"/>
                </a:solidFill>
                <a:latin typeface="Bahnschrift"/>
                <a:cs typeface="Bahnschrift"/>
              </a:rPr>
              <a:t>', </a:t>
            </a:r>
            <a:r>
              <a:rPr lang="en-US" sz="1400" spc="-5" dirty="0">
                <a:solidFill>
                  <a:schemeClr val="accent1"/>
                </a:solidFill>
                <a:latin typeface="Bahnschrift"/>
                <a:cs typeface="Bahnschrift"/>
              </a:rPr>
              <a:t>'Executive</a:t>
            </a:r>
            <a:r>
              <a:rPr lang="en-US" sz="1400" spc="-5" dirty="0">
                <a:solidFill>
                  <a:srgbClr val="64757C"/>
                </a:solidFill>
                <a:latin typeface="Bahnschrift"/>
                <a:cs typeface="Bahnschrift"/>
              </a:rPr>
              <a:t>', and </a:t>
            </a:r>
            <a:r>
              <a:rPr lang="en-US" sz="1400" spc="-5" dirty="0">
                <a:solidFill>
                  <a:schemeClr val="accent1"/>
                </a:solidFill>
                <a:latin typeface="Bahnschrift"/>
                <a:cs typeface="Bahnschrift"/>
              </a:rPr>
              <a:t>'Internship</a:t>
            </a:r>
            <a:r>
              <a:rPr lang="en-US" sz="1400" spc="-5" dirty="0">
                <a:solidFill>
                  <a:srgbClr val="64757C"/>
                </a:solidFill>
                <a:latin typeface="Bahnschrift"/>
                <a:cs typeface="Bahnschrift"/>
              </a:rPr>
              <a:t>', are in terms of their share percentage is </a:t>
            </a:r>
            <a:r>
              <a:rPr lang="en-US" sz="1400" spc="-5" dirty="0">
                <a:solidFill>
                  <a:schemeClr val="accent1"/>
                </a:solidFill>
                <a:latin typeface="Bahnschrift"/>
                <a:cs typeface="Bahnschrift"/>
              </a:rPr>
              <a:t>1.1%</a:t>
            </a:r>
            <a:r>
              <a:rPr lang="en-US" sz="1400" spc="-5" dirty="0">
                <a:solidFill>
                  <a:srgbClr val="64757C"/>
                </a:solidFill>
                <a:latin typeface="Bahnschrift"/>
                <a:cs typeface="Bahnschrift"/>
              </a:rPr>
              <a:t>.</a:t>
            </a:r>
            <a:endParaRPr sz="1400" dirty="0">
              <a:latin typeface="Bahnschrift"/>
              <a:cs typeface="Bahnschrift"/>
            </a:endParaRPr>
          </a:p>
        </p:txBody>
      </p:sp>
      <p:sp>
        <p:nvSpPr>
          <p:cNvPr id="4" name="object 4"/>
          <p:cNvSpPr txBox="1">
            <a:spLocks noGrp="1"/>
          </p:cNvSpPr>
          <p:nvPr>
            <p:ph type="title"/>
          </p:nvPr>
        </p:nvSpPr>
        <p:spPr>
          <a:xfrm>
            <a:off x="3308984" y="81153"/>
            <a:ext cx="5911216" cy="1122680"/>
          </a:xfrm>
          <a:prstGeom prst="rect">
            <a:avLst/>
          </a:prstGeom>
        </p:spPr>
        <p:txBody>
          <a:bodyPr vert="horz" wrap="square" lIns="0" tIns="12700" rIns="0" bIns="0" rtlCol="0">
            <a:spAutoFit/>
          </a:bodyPr>
          <a:lstStyle/>
          <a:p>
            <a:pPr marL="222885" marR="5080" indent="-210820">
              <a:lnSpc>
                <a:spcPct val="100000"/>
              </a:lnSpc>
              <a:spcBef>
                <a:spcPts val="100"/>
              </a:spcBef>
            </a:pPr>
            <a:r>
              <a:rPr spc="-365" dirty="0"/>
              <a:t>VARIO</a:t>
            </a:r>
            <a:r>
              <a:rPr spc="-395" dirty="0"/>
              <a:t>U</a:t>
            </a:r>
            <a:r>
              <a:rPr spc="-65" dirty="0"/>
              <a:t>S</a:t>
            </a:r>
            <a:r>
              <a:rPr spc="-114" dirty="0"/>
              <a:t> </a:t>
            </a:r>
            <a:r>
              <a:rPr spc="-195" dirty="0"/>
              <a:t>JO</a:t>
            </a:r>
            <a:r>
              <a:rPr spc="-204" dirty="0"/>
              <a:t>B</a:t>
            </a:r>
            <a:r>
              <a:rPr spc="-90" dirty="0"/>
              <a:t> </a:t>
            </a:r>
            <a:r>
              <a:rPr spc="-275" dirty="0"/>
              <a:t>TYPE</a:t>
            </a:r>
            <a:r>
              <a:rPr spc="-265" dirty="0"/>
              <a:t>S</a:t>
            </a:r>
            <a:r>
              <a:rPr spc="-90" dirty="0"/>
              <a:t> </a:t>
            </a:r>
            <a:r>
              <a:rPr spc="-210" dirty="0"/>
              <a:t>FOR  </a:t>
            </a:r>
            <a:r>
              <a:rPr spc="-415" dirty="0"/>
              <a:t>DI</a:t>
            </a:r>
            <a:r>
              <a:rPr spc="-380" dirty="0"/>
              <a:t>F</a:t>
            </a:r>
            <a:r>
              <a:rPr spc="-210" dirty="0"/>
              <a:t>FEREN</a:t>
            </a:r>
            <a:r>
              <a:rPr spc="-190" dirty="0"/>
              <a:t>T</a:t>
            </a:r>
            <a:r>
              <a:rPr spc="-105" dirty="0"/>
              <a:t> </a:t>
            </a:r>
            <a:r>
              <a:rPr spc="-195" dirty="0"/>
              <a:t>JO</a:t>
            </a:r>
            <a:r>
              <a:rPr spc="-204" dirty="0"/>
              <a:t>B</a:t>
            </a:r>
            <a:r>
              <a:rPr spc="-90" dirty="0"/>
              <a:t> </a:t>
            </a:r>
            <a:r>
              <a:rPr spc="-310" dirty="0"/>
              <a:t>TITLES</a:t>
            </a:r>
          </a:p>
        </p:txBody>
      </p:sp>
      <p:pic>
        <p:nvPicPr>
          <p:cNvPr id="10" name="Picture 9">
            <a:extLst>
              <a:ext uri="{FF2B5EF4-FFF2-40B4-BE49-F238E27FC236}">
                <a16:creationId xmlns:a16="http://schemas.microsoft.com/office/drawing/2014/main" id="{D3F5A1EC-7157-C461-7A0A-F42C917FEF52}"/>
              </a:ext>
            </a:extLst>
          </p:cNvPr>
          <p:cNvPicPr>
            <a:picLocks noChangeAspect="1"/>
          </p:cNvPicPr>
          <p:nvPr/>
        </p:nvPicPr>
        <p:blipFill>
          <a:blip r:embed="rId2"/>
          <a:stretch>
            <a:fillRect/>
          </a:stretch>
        </p:blipFill>
        <p:spPr>
          <a:xfrm>
            <a:off x="361984" y="1424178"/>
            <a:ext cx="5220429" cy="5115639"/>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494026" y="2574798"/>
            <a:ext cx="6875145" cy="763905"/>
          </a:xfrm>
          <a:custGeom>
            <a:avLst/>
            <a:gdLst/>
            <a:ahLst/>
            <a:cxnLst/>
            <a:rect l="l" t="t" r="r" b="b"/>
            <a:pathLst>
              <a:path w="6875145" h="763904">
                <a:moveTo>
                  <a:pt x="0" y="394715"/>
                </a:moveTo>
                <a:lnTo>
                  <a:pt x="6874764" y="394715"/>
                </a:lnTo>
              </a:path>
              <a:path w="6875145" h="763904">
                <a:moveTo>
                  <a:pt x="0" y="394715"/>
                </a:moveTo>
                <a:lnTo>
                  <a:pt x="0" y="763777"/>
                </a:lnTo>
              </a:path>
              <a:path w="6875145" h="763904">
                <a:moveTo>
                  <a:pt x="3459479" y="0"/>
                </a:moveTo>
                <a:lnTo>
                  <a:pt x="3459479" y="394715"/>
                </a:lnTo>
              </a:path>
              <a:path w="6875145" h="763904">
                <a:moveTo>
                  <a:pt x="6874764" y="394715"/>
                </a:moveTo>
                <a:lnTo>
                  <a:pt x="6874764" y="750569"/>
                </a:lnTo>
              </a:path>
            </a:pathLst>
          </a:custGeom>
          <a:ln w="38100">
            <a:solidFill>
              <a:srgbClr val="D9D9D9"/>
            </a:solidFill>
          </a:ln>
        </p:spPr>
        <p:txBody>
          <a:bodyPr wrap="square" lIns="0" tIns="0" rIns="0" bIns="0" rtlCol="0"/>
          <a:lstStyle/>
          <a:p>
            <a:endParaRPr/>
          </a:p>
        </p:txBody>
      </p:sp>
      <p:sp>
        <p:nvSpPr>
          <p:cNvPr id="3" name="object 3"/>
          <p:cNvSpPr txBox="1"/>
          <p:nvPr/>
        </p:nvSpPr>
        <p:spPr>
          <a:xfrm>
            <a:off x="4661408" y="1882139"/>
            <a:ext cx="2577465" cy="692150"/>
          </a:xfrm>
          <a:prstGeom prst="rect">
            <a:avLst/>
          </a:prstGeom>
          <a:solidFill>
            <a:srgbClr val="1CACE3"/>
          </a:solidFill>
        </p:spPr>
        <p:txBody>
          <a:bodyPr vert="horz" wrap="square" lIns="0" tIns="122555" rIns="0" bIns="0" rtlCol="0">
            <a:spAutoFit/>
          </a:bodyPr>
          <a:lstStyle/>
          <a:p>
            <a:pPr marL="409575">
              <a:lnSpc>
                <a:spcPct val="100000"/>
              </a:lnSpc>
              <a:spcBef>
                <a:spcPts val="965"/>
              </a:spcBef>
            </a:pPr>
            <a:r>
              <a:rPr sz="2400" spc="-5" dirty="0">
                <a:solidFill>
                  <a:srgbClr val="FFFFFF"/>
                </a:solidFill>
                <a:latin typeface="Bahnschrift"/>
                <a:cs typeface="Bahnschrift"/>
              </a:rPr>
              <a:t>Career</a:t>
            </a:r>
            <a:r>
              <a:rPr sz="2400" spc="200" dirty="0">
                <a:solidFill>
                  <a:srgbClr val="FFFFFF"/>
                </a:solidFill>
                <a:latin typeface="Bahnschrift"/>
                <a:cs typeface="Bahnschrift"/>
              </a:rPr>
              <a:t> </a:t>
            </a:r>
            <a:r>
              <a:rPr sz="2400" spc="-5" dirty="0">
                <a:solidFill>
                  <a:srgbClr val="FFFFFF"/>
                </a:solidFill>
                <a:latin typeface="Bahnschrift"/>
                <a:cs typeface="Bahnschrift"/>
              </a:rPr>
              <a:t>Level</a:t>
            </a:r>
            <a:endParaRPr sz="2400">
              <a:latin typeface="Bahnschrift"/>
              <a:cs typeface="Bahnschrift"/>
            </a:endParaRPr>
          </a:p>
        </p:txBody>
      </p:sp>
      <p:sp>
        <p:nvSpPr>
          <p:cNvPr id="4" name="object 4"/>
          <p:cNvSpPr txBox="1"/>
          <p:nvPr/>
        </p:nvSpPr>
        <p:spPr>
          <a:xfrm>
            <a:off x="1235963" y="3342894"/>
            <a:ext cx="2577465" cy="691515"/>
          </a:xfrm>
          <a:prstGeom prst="rect">
            <a:avLst/>
          </a:prstGeom>
          <a:solidFill>
            <a:srgbClr val="2583C5"/>
          </a:solidFill>
        </p:spPr>
        <p:txBody>
          <a:bodyPr vert="horz" wrap="square" lIns="0" tIns="128270" rIns="0" bIns="0" rtlCol="0">
            <a:spAutoFit/>
          </a:bodyPr>
          <a:lstStyle/>
          <a:p>
            <a:pPr marL="354965">
              <a:lnSpc>
                <a:spcPct val="100000"/>
              </a:lnSpc>
              <a:spcBef>
                <a:spcPts val="1010"/>
              </a:spcBef>
            </a:pPr>
            <a:r>
              <a:rPr sz="2000" spc="-5" dirty="0">
                <a:solidFill>
                  <a:srgbClr val="FFFFFF"/>
                </a:solidFill>
                <a:latin typeface="Bahnschrift"/>
                <a:cs typeface="Bahnschrift"/>
              </a:rPr>
              <a:t>Entry</a:t>
            </a:r>
            <a:r>
              <a:rPr sz="2000" spc="170" dirty="0">
                <a:solidFill>
                  <a:srgbClr val="FFFFFF"/>
                </a:solidFill>
                <a:latin typeface="Bahnschrift"/>
                <a:cs typeface="Bahnschrift"/>
              </a:rPr>
              <a:t> </a:t>
            </a:r>
            <a:r>
              <a:rPr sz="2000" dirty="0">
                <a:solidFill>
                  <a:srgbClr val="FFFFFF"/>
                </a:solidFill>
                <a:latin typeface="Bahnschrift"/>
                <a:cs typeface="Bahnschrift"/>
              </a:rPr>
              <a:t>Level</a:t>
            </a:r>
            <a:r>
              <a:rPr sz="2000" spc="150" dirty="0">
                <a:solidFill>
                  <a:srgbClr val="FFFFFF"/>
                </a:solidFill>
                <a:latin typeface="Bahnschrift"/>
                <a:cs typeface="Bahnschrift"/>
              </a:rPr>
              <a:t> </a:t>
            </a:r>
            <a:r>
              <a:rPr sz="2000" spc="-5" dirty="0">
                <a:solidFill>
                  <a:srgbClr val="FFFFFF"/>
                </a:solidFill>
                <a:latin typeface="Bahnschrift"/>
                <a:cs typeface="Bahnschrift"/>
              </a:rPr>
              <a:t>Jobs</a:t>
            </a:r>
            <a:endParaRPr sz="2000">
              <a:latin typeface="Bahnschrift"/>
              <a:cs typeface="Bahnschrift"/>
            </a:endParaRPr>
          </a:p>
        </p:txBody>
      </p:sp>
      <p:sp>
        <p:nvSpPr>
          <p:cNvPr id="5" name="object 5"/>
          <p:cNvSpPr txBox="1"/>
          <p:nvPr/>
        </p:nvSpPr>
        <p:spPr>
          <a:xfrm>
            <a:off x="4661408" y="3342894"/>
            <a:ext cx="2577465" cy="691515"/>
          </a:xfrm>
          <a:prstGeom prst="rect">
            <a:avLst/>
          </a:prstGeom>
          <a:solidFill>
            <a:srgbClr val="27CED6"/>
          </a:solidFill>
        </p:spPr>
        <p:txBody>
          <a:bodyPr vert="horz" wrap="square" lIns="0" tIns="159385" rIns="0" bIns="0" rtlCol="0">
            <a:spAutoFit/>
          </a:bodyPr>
          <a:lstStyle/>
          <a:p>
            <a:pPr marL="260350">
              <a:lnSpc>
                <a:spcPct val="100000"/>
              </a:lnSpc>
              <a:spcBef>
                <a:spcPts val="1255"/>
              </a:spcBef>
            </a:pPr>
            <a:r>
              <a:rPr sz="2000" spc="-5" dirty="0">
                <a:solidFill>
                  <a:srgbClr val="FFFFFF"/>
                </a:solidFill>
                <a:latin typeface="Bahnschrift"/>
                <a:cs typeface="Bahnschrift"/>
              </a:rPr>
              <a:t>Middle</a:t>
            </a:r>
            <a:r>
              <a:rPr sz="2000" spc="155" dirty="0">
                <a:solidFill>
                  <a:srgbClr val="FFFFFF"/>
                </a:solidFill>
                <a:latin typeface="Bahnschrift"/>
                <a:cs typeface="Bahnschrift"/>
              </a:rPr>
              <a:t> </a:t>
            </a:r>
            <a:r>
              <a:rPr sz="2000" dirty="0">
                <a:solidFill>
                  <a:srgbClr val="FFFFFF"/>
                </a:solidFill>
                <a:latin typeface="Bahnschrift"/>
                <a:cs typeface="Bahnschrift"/>
              </a:rPr>
              <a:t>Level</a:t>
            </a:r>
            <a:r>
              <a:rPr sz="2000" spc="150" dirty="0">
                <a:solidFill>
                  <a:srgbClr val="FFFFFF"/>
                </a:solidFill>
                <a:latin typeface="Bahnschrift"/>
                <a:cs typeface="Bahnschrift"/>
              </a:rPr>
              <a:t> </a:t>
            </a:r>
            <a:r>
              <a:rPr sz="2000" spc="-5" dirty="0">
                <a:solidFill>
                  <a:srgbClr val="FFFFFF"/>
                </a:solidFill>
                <a:latin typeface="Bahnschrift"/>
                <a:cs typeface="Bahnschrift"/>
              </a:rPr>
              <a:t>Jobs</a:t>
            </a:r>
            <a:endParaRPr sz="2000">
              <a:latin typeface="Bahnschrift"/>
              <a:cs typeface="Bahnschrift"/>
            </a:endParaRPr>
          </a:p>
        </p:txBody>
      </p:sp>
      <p:sp>
        <p:nvSpPr>
          <p:cNvPr id="6" name="object 6"/>
          <p:cNvSpPr txBox="1"/>
          <p:nvPr/>
        </p:nvSpPr>
        <p:spPr>
          <a:xfrm>
            <a:off x="8378572" y="3365627"/>
            <a:ext cx="2577465" cy="691515"/>
          </a:xfrm>
          <a:prstGeom prst="rect">
            <a:avLst/>
          </a:prstGeom>
          <a:solidFill>
            <a:srgbClr val="42B996"/>
          </a:solidFill>
        </p:spPr>
        <p:txBody>
          <a:bodyPr vert="horz" wrap="square" lIns="0" tIns="152400" rIns="0" bIns="0" rtlCol="0">
            <a:spAutoFit/>
          </a:bodyPr>
          <a:lstStyle/>
          <a:p>
            <a:pPr marL="270510">
              <a:lnSpc>
                <a:spcPct val="100000"/>
              </a:lnSpc>
              <a:spcBef>
                <a:spcPts val="1200"/>
              </a:spcBef>
            </a:pPr>
            <a:r>
              <a:rPr sz="2000" dirty="0">
                <a:solidFill>
                  <a:srgbClr val="FFFFFF"/>
                </a:solidFill>
                <a:latin typeface="Bahnschrift"/>
                <a:cs typeface="Bahnschrift"/>
              </a:rPr>
              <a:t>Senior</a:t>
            </a:r>
            <a:r>
              <a:rPr sz="2000" spc="150" dirty="0">
                <a:solidFill>
                  <a:srgbClr val="FFFFFF"/>
                </a:solidFill>
                <a:latin typeface="Bahnschrift"/>
                <a:cs typeface="Bahnschrift"/>
              </a:rPr>
              <a:t> </a:t>
            </a:r>
            <a:r>
              <a:rPr sz="2000" dirty="0">
                <a:solidFill>
                  <a:srgbClr val="FFFFFF"/>
                </a:solidFill>
                <a:latin typeface="Bahnschrift"/>
                <a:cs typeface="Bahnschrift"/>
              </a:rPr>
              <a:t>Level</a:t>
            </a:r>
            <a:r>
              <a:rPr sz="2000" spc="150" dirty="0">
                <a:solidFill>
                  <a:srgbClr val="FFFFFF"/>
                </a:solidFill>
                <a:latin typeface="Bahnschrift"/>
                <a:cs typeface="Bahnschrift"/>
              </a:rPr>
              <a:t> </a:t>
            </a:r>
            <a:r>
              <a:rPr sz="2000" spc="-5" dirty="0">
                <a:solidFill>
                  <a:srgbClr val="FFFFFF"/>
                </a:solidFill>
                <a:latin typeface="Bahnschrift"/>
                <a:cs typeface="Bahnschrift"/>
              </a:rPr>
              <a:t>Jobs</a:t>
            </a:r>
            <a:endParaRPr sz="2000" dirty="0">
              <a:latin typeface="Bahnschrift"/>
              <a:cs typeface="Bahnschrift"/>
            </a:endParaRPr>
          </a:p>
        </p:txBody>
      </p:sp>
      <p:grpSp>
        <p:nvGrpSpPr>
          <p:cNvPr id="7" name="object 7"/>
          <p:cNvGrpSpPr/>
          <p:nvPr/>
        </p:nvGrpSpPr>
        <p:grpSpPr>
          <a:xfrm>
            <a:off x="1228344" y="2919983"/>
            <a:ext cx="8159750" cy="2990215"/>
            <a:chOff x="1228344" y="2919983"/>
            <a:chExt cx="8159750" cy="2990215"/>
          </a:xfrm>
        </p:grpSpPr>
        <p:sp>
          <p:nvSpPr>
            <p:cNvPr id="8" name="object 8"/>
            <p:cNvSpPr/>
            <p:nvPr/>
          </p:nvSpPr>
          <p:spPr>
            <a:xfrm>
              <a:off x="2489454" y="2939033"/>
              <a:ext cx="6879590" cy="1477010"/>
            </a:xfrm>
            <a:custGeom>
              <a:avLst/>
              <a:gdLst/>
              <a:ahLst/>
              <a:cxnLst/>
              <a:rect l="l" t="t" r="r" b="b"/>
              <a:pathLst>
                <a:path w="6879590" h="1477010">
                  <a:moveTo>
                    <a:pt x="3464052" y="0"/>
                  </a:moveTo>
                  <a:lnTo>
                    <a:pt x="3464052" y="394715"/>
                  </a:lnTo>
                </a:path>
                <a:path w="6879590" h="1477010">
                  <a:moveTo>
                    <a:pt x="0" y="1089659"/>
                  </a:moveTo>
                  <a:lnTo>
                    <a:pt x="0" y="1458721"/>
                  </a:lnTo>
                </a:path>
                <a:path w="6879590" h="1477010">
                  <a:moveTo>
                    <a:pt x="3464052" y="1107947"/>
                  </a:moveTo>
                  <a:lnTo>
                    <a:pt x="3464052" y="1477009"/>
                  </a:lnTo>
                </a:path>
                <a:path w="6879590" h="1477010">
                  <a:moveTo>
                    <a:pt x="6879336" y="1089659"/>
                  </a:moveTo>
                  <a:lnTo>
                    <a:pt x="6879336" y="1458721"/>
                  </a:lnTo>
                </a:path>
              </a:pathLst>
            </a:custGeom>
            <a:ln w="38100">
              <a:solidFill>
                <a:srgbClr val="D9D9D9"/>
              </a:solidFill>
            </a:ln>
          </p:spPr>
          <p:txBody>
            <a:bodyPr wrap="square" lIns="0" tIns="0" rIns="0" bIns="0" rtlCol="0"/>
            <a:lstStyle/>
            <a:p>
              <a:endParaRPr/>
            </a:p>
          </p:txBody>
        </p:sp>
        <p:sp>
          <p:nvSpPr>
            <p:cNvPr id="9" name="object 9"/>
            <p:cNvSpPr/>
            <p:nvPr/>
          </p:nvSpPr>
          <p:spPr>
            <a:xfrm>
              <a:off x="1235964" y="4914900"/>
              <a:ext cx="2577465" cy="988060"/>
            </a:xfrm>
            <a:custGeom>
              <a:avLst/>
              <a:gdLst/>
              <a:ahLst/>
              <a:cxnLst/>
              <a:rect l="l" t="t" r="r" b="b"/>
              <a:pathLst>
                <a:path w="2577465" h="988060">
                  <a:moveTo>
                    <a:pt x="0" y="987552"/>
                  </a:moveTo>
                  <a:lnTo>
                    <a:pt x="2577084" y="987552"/>
                  </a:lnTo>
                  <a:lnTo>
                    <a:pt x="2577084" y="0"/>
                  </a:lnTo>
                  <a:lnTo>
                    <a:pt x="0" y="0"/>
                  </a:lnTo>
                  <a:lnTo>
                    <a:pt x="0" y="987552"/>
                  </a:lnTo>
                  <a:close/>
                </a:path>
              </a:pathLst>
            </a:custGeom>
            <a:solidFill>
              <a:srgbClr val="FFFFFF"/>
            </a:solidFill>
          </p:spPr>
          <p:txBody>
            <a:bodyPr wrap="square" lIns="0" tIns="0" rIns="0" bIns="0" rtlCol="0"/>
            <a:lstStyle/>
            <a:p>
              <a:endParaRPr/>
            </a:p>
          </p:txBody>
        </p:sp>
        <p:sp>
          <p:nvSpPr>
            <p:cNvPr id="10" name="object 10"/>
            <p:cNvSpPr/>
            <p:nvPr/>
          </p:nvSpPr>
          <p:spPr>
            <a:xfrm>
              <a:off x="1235964" y="4867655"/>
              <a:ext cx="2577465" cy="1035050"/>
            </a:xfrm>
            <a:custGeom>
              <a:avLst/>
              <a:gdLst/>
              <a:ahLst/>
              <a:cxnLst/>
              <a:rect l="l" t="t" r="r" b="b"/>
              <a:pathLst>
                <a:path w="2577465" h="1035050">
                  <a:moveTo>
                    <a:pt x="0" y="1034796"/>
                  </a:moveTo>
                  <a:lnTo>
                    <a:pt x="2577084" y="1034796"/>
                  </a:lnTo>
                  <a:lnTo>
                    <a:pt x="2577084" y="0"/>
                  </a:lnTo>
                  <a:lnTo>
                    <a:pt x="0" y="0"/>
                  </a:lnTo>
                  <a:lnTo>
                    <a:pt x="0" y="1034796"/>
                  </a:lnTo>
                  <a:close/>
                </a:path>
              </a:pathLst>
            </a:custGeom>
            <a:ln w="15240">
              <a:solidFill>
                <a:srgbClr val="2583C5"/>
              </a:solidFill>
            </a:ln>
          </p:spPr>
          <p:txBody>
            <a:bodyPr wrap="square" lIns="0" tIns="0" rIns="0" bIns="0" rtlCol="0"/>
            <a:lstStyle/>
            <a:p>
              <a:endParaRPr/>
            </a:p>
          </p:txBody>
        </p:sp>
      </p:grpSp>
      <p:sp>
        <p:nvSpPr>
          <p:cNvPr id="11" name="object 11"/>
          <p:cNvSpPr txBox="1"/>
          <p:nvPr/>
        </p:nvSpPr>
        <p:spPr>
          <a:xfrm>
            <a:off x="1243583" y="5004308"/>
            <a:ext cx="2562225" cy="757555"/>
          </a:xfrm>
          <a:prstGeom prst="rect">
            <a:avLst/>
          </a:prstGeom>
        </p:spPr>
        <p:txBody>
          <a:bodyPr vert="horz" wrap="square" lIns="0" tIns="12700" rIns="0" bIns="0" rtlCol="0">
            <a:spAutoFit/>
          </a:bodyPr>
          <a:lstStyle/>
          <a:p>
            <a:pPr marL="680720">
              <a:lnSpc>
                <a:spcPct val="100000"/>
              </a:lnSpc>
              <a:spcBef>
                <a:spcPts val="100"/>
              </a:spcBef>
            </a:pPr>
            <a:r>
              <a:rPr sz="4800" dirty="0">
                <a:latin typeface="Bahnschrift"/>
                <a:cs typeface="Bahnschrift"/>
              </a:rPr>
              <a:t>1847</a:t>
            </a:r>
            <a:endParaRPr sz="4800">
              <a:latin typeface="Bahnschrift"/>
              <a:cs typeface="Bahnschrift"/>
            </a:endParaRPr>
          </a:p>
        </p:txBody>
      </p:sp>
      <p:sp>
        <p:nvSpPr>
          <p:cNvPr id="12" name="object 12"/>
          <p:cNvSpPr/>
          <p:nvPr/>
        </p:nvSpPr>
        <p:spPr>
          <a:xfrm>
            <a:off x="1235963" y="4415028"/>
            <a:ext cx="2577465" cy="500380"/>
          </a:xfrm>
          <a:custGeom>
            <a:avLst/>
            <a:gdLst/>
            <a:ahLst/>
            <a:cxnLst/>
            <a:rect l="l" t="t" r="r" b="b"/>
            <a:pathLst>
              <a:path w="2577465" h="500379">
                <a:moveTo>
                  <a:pt x="2577084" y="0"/>
                </a:moveTo>
                <a:lnTo>
                  <a:pt x="0" y="0"/>
                </a:lnTo>
                <a:lnTo>
                  <a:pt x="0" y="499872"/>
                </a:lnTo>
                <a:lnTo>
                  <a:pt x="2577084" y="499872"/>
                </a:lnTo>
                <a:lnTo>
                  <a:pt x="2577084" y="0"/>
                </a:lnTo>
                <a:close/>
              </a:path>
            </a:pathLst>
          </a:custGeom>
          <a:solidFill>
            <a:srgbClr val="2583C5"/>
          </a:solidFill>
        </p:spPr>
        <p:txBody>
          <a:bodyPr wrap="square" lIns="0" tIns="0" rIns="0" bIns="0" rtlCol="0"/>
          <a:lstStyle/>
          <a:p>
            <a:endParaRPr/>
          </a:p>
        </p:txBody>
      </p:sp>
      <p:sp>
        <p:nvSpPr>
          <p:cNvPr id="13" name="object 13"/>
          <p:cNvSpPr txBox="1"/>
          <p:nvPr/>
        </p:nvSpPr>
        <p:spPr>
          <a:xfrm>
            <a:off x="1235963" y="4514469"/>
            <a:ext cx="2577465" cy="299720"/>
          </a:xfrm>
          <a:prstGeom prst="rect">
            <a:avLst/>
          </a:prstGeom>
        </p:spPr>
        <p:txBody>
          <a:bodyPr vert="horz" wrap="square" lIns="0" tIns="12700" rIns="0" bIns="0" rtlCol="0">
            <a:spAutoFit/>
          </a:bodyPr>
          <a:lstStyle/>
          <a:p>
            <a:pPr marL="153035">
              <a:lnSpc>
                <a:spcPct val="100000"/>
              </a:lnSpc>
              <a:spcBef>
                <a:spcPts val="100"/>
              </a:spcBef>
            </a:pPr>
            <a:r>
              <a:rPr sz="1800" spc="-5" dirty="0">
                <a:solidFill>
                  <a:srgbClr val="FFFFFF"/>
                </a:solidFill>
                <a:latin typeface="Bahnschrift"/>
                <a:cs typeface="Bahnschrift"/>
              </a:rPr>
              <a:t>Total</a:t>
            </a:r>
            <a:r>
              <a:rPr sz="1800" spc="160" dirty="0">
                <a:solidFill>
                  <a:srgbClr val="FFFFFF"/>
                </a:solidFill>
                <a:latin typeface="Bahnschrift"/>
                <a:cs typeface="Bahnschrift"/>
              </a:rPr>
              <a:t> </a:t>
            </a:r>
            <a:r>
              <a:rPr sz="1800" spc="-5" dirty="0">
                <a:solidFill>
                  <a:srgbClr val="FFFFFF"/>
                </a:solidFill>
                <a:latin typeface="Bahnschrift"/>
                <a:cs typeface="Bahnschrift"/>
              </a:rPr>
              <a:t>Entry</a:t>
            </a:r>
            <a:r>
              <a:rPr sz="1800" spc="145" dirty="0">
                <a:solidFill>
                  <a:srgbClr val="FFFFFF"/>
                </a:solidFill>
                <a:latin typeface="Bahnschrift"/>
                <a:cs typeface="Bahnschrift"/>
              </a:rPr>
              <a:t> </a:t>
            </a:r>
            <a:r>
              <a:rPr sz="1800" spc="-5" dirty="0">
                <a:solidFill>
                  <a:srgbClr val="FFFFFF"/>
                </a:solidFill>
                <a:latin typeface="Bahnschrift"/>
                <a:cs typeface="Bahnschrift"/>
              </a:rPr>
              <a:t>Level</a:t>
            </a:r>
            <a:r>
              <a:rPr sz="1800" spc="175" dirty="0">
                <a:solidFill>
                  <a:srgbClr val="FFFFFF"/>
                </a:solidFill>
                <a:latin typeface="Bahnschrift"/>
                <a:cs typeface="Bahnschrift"/>
              </a:rPr>
              <a:t> </a:t>
            </a:r>
            <a:r>
              <a:rPr sz="1800" spc="-5" dirty="0">
                <a:solidFill>
                  <a:srgbClr val="FFFFFF"/>
                </a:solidFill>
                <a:latin typeface="Bahnschrift"/>
                <a:cs typeface="Bahnschrift"/>
              </a:rPr>
              <a:t>Jobs</a:t>
            </a:r>
            <a:endParaRPr sz="1800">
              <a:latin typeface="Bahnschrift"/>
              <a:cs typeface="Bahnschrift"/>
            </a:endParaRPr>
          </a:p>
        </p:txBody>
      </p:sp>
      <p:grpSp>
        <p:nvGrpSpPr>
          <p:cNvPr id="14" name="object 14"/>
          <p:cNvGrpSpPr/>
          <p:nvPr/>
        </p:nvGrpSpPr>
        <p:grpSpPr>
          <a:xfrm>
            <a:off x="4649723" y="4876800"/>
            <a:ext cx="2592705" cy="1050290"/>
            <a:chOff x="4649723" y="4876800"/>
            <a:chExt cx="2592705" cy="1050290"/>
          </a:xfrm>
        </p:grpSpPr>
        <p:sp>
          <p:nvSpPr>
            <p:cNvPr id="15" name="object 15"/>
            <p:cNvSpPr/>
            <p:nvPr/>
          </p:nvSpPr>
          <p:spPr>
            <a:xfrm>
              <a:off x="4657343" y="4931664"/>
              <a:ext cx="2577465" cy="988060"/>
            </a:xfrm>
            <a:custGeom>
              <a:avLst/>
              <a:gdLst/>
              <a:ahLst/>
              <a:cxnLst/>
              <a:rect l="l" t="t" r="r" b="b"/>
              <a:pathLst>
                <a:path w="2577465" h="988060">
                  <a:moveTo>
                    <a:pt x="0" y="987552"/>
                  </a:moveTo>
                  <a:lnTo>
                    <a:pt x="2577083" y="987552"/>
                  </a:lnTo>
                  <a:lnTo>
                    <a:pt x="2577083" y="0"/>
                  </a:lnTo>
                  <a:lnTo>
                    <a:pt x="0" y="0"/>
                  </a:lnTo>
                  <a:lnTo>
                    <a:pt x="0" y="987552"/>
                  </a:lnTo>
                  <a:close/>
                </a:path>
              </a:pathLst>
            </a:custGeom>
            <a:solidFill>
              <a:srgbClr val="FFFFFF"/>
            </a:solidFill>
          </p:spPr>
          <p:txBody>
            <a:bodyPr wrap="square" lIns="0" tIns="0" rIns="0" bIns="0" rtlCol="0"/>
            <a:lstStyle/>
            <a:p>
              <a:endParaRPr/>
            </a:p>
          </p:txBody>
        </p:sp>
        <p:sp>
          <p:nvSpPr>
            <p:cNvPr id="16" name="object 16"/>
            <p:cNvSpPr/>
            <p:nvPr/>
          </p:nvSpPr>
          <p:spPr>
            <a:xfrm>
              <a:off x="4657343" y="4884420"/>
              <a:ext cx="2577465" cy="1035050"/>
            </a:xfrm>
            <a:custGeom>
              <a:avLst/>
              <a:gdLst/>
              <a:ahLst/>
              <a:cxnLst/>
              <a:rect l="l" t="t" r="r" b="b"/>
              <a:pathLst>
                <a:path w="2577465" h="1035050">
                  <a:moveTo>
                    <a:pt x="0" y="1034795"/>
                  </a:moveTo>
                  <a:lnTo>
                    <a:pt x="2577083" y="1034795"/>
                  </a:lnTo>
                  <a:lnTo>
                    <a:pt x="2577083" y="0"/>
                  </a:lnTo>
                  <a:lnTo>
                    <a:pt x="0" y="0"/>
                  </a:lnTo>
                  <a:lnTo>
                    <a:pt x="0" y="1034795"/>
                  </a:lnTo>
                  <a:close/>
                </a:path>
              </a:pathLst>
            </a:custGeom>
            <a:ln w="15240">
              <a:solidFill>
                <a:srgbClr val="2583C5"/>
              </a:solidFill>
            </a:ln>
          </p:spPr>
          <p:txBody>
            <a:bodyPr wrap="square" lIns="0" tIns="0" rIns="0" bIns="0" rtlCol="0"/>
            <a:lstStyle/>
            <a:p>
              <a:endParaRPr/>
            </a:p>
          </p:txBody>
        </p:sp>
      </p:grpSp>
      <p:sp>
        <p:nvSpPr>
          <p:cNvPr id="17" name="object 17"/>
          <p:cNvSpPr txBox="1"/>
          <p:nvPr/>
        </p:nvSpPr>
        <p:spPr>
          <a:xfrm>
            <a:off x="4669028" y="5022291"/>
            <a:ext cx="2562225" cy="756920"/>
          </a:xfrm>
          <a:prstGeom prst="rect">
            <a:avLst/>
          </a:prstGeom>
        </p:spPr>
        <p:txBody>
          <a:bodyPr vert="horz" wrap="square" lIns="0" tIns="12700" rIns="0" bIns="0" rtlCol="0">
            <a:spAutoFit/>
          </a:bodyPr>
          <a:lstStyle/>
          <a:p>
            <a:pPr marL="791845">
              <a:lnSpc>
                <a:spcPct val="100000"/>
              </a:lnSpc>
              <a:spcBef>
                <a:spcPts val="100"/>
              </a:spcBef>
            </a:pPr>
            <a:r>
              <a:rPr sz="4800" spc="-5" dirty="0">
                <a:latin typeface="Bahnschrift"/>
                <a:cs typeface="Bahnschrift"/>
              </a:rPr>
              <a:t>982</a:t>
            </a:r>
            <a:endParaRPr sz="4800">
              <a:latin typeface="Bahnschrift"/>
              <a:cs typeface="Bahnschrift"/>
            </a:endParaRPr>
          </a:p>
        </p:txBody>
      </p:sp>
      <p:sp>
        <p:nvSpPr>
          <p:cNvPr id="18" name="object 18"/>
          <p:cNvSpPr/>
          <p:nvPr/>
        </p:nvSpPr>
        <p:spPr>
          <a:xfrm>
            <a:off x="4657344" y="4431791"/>
            <a:ext cx="2577465" cy="500380"/>
          </a:xfrm>
          <a:custGeom>
            <a:avLst/>
            <a:gdLst/>
            <a:ahLst/>
            <a:cxnLst/>
            <a:rect l="l" t="t" r="r" b="b"/>
            <a:pathLst>
              <a:path w="2577465" h="500379">
                <a:moveTo>
                  <a:pt x="2577083" y="0"/>
                </a:moveTo>
                <a:lnTo>
                  <a:pt x="0" y="0"/>
                </a:lnTo>
                <a:lnTo>
                  <a:pt x="0" y="499872"/>
                </a:lnTo>
                <a:lnTo>
                  <a:pt x="2577083" y="499872"/>
                </a:lnTo>
                <a:lnTo>
                  <a:pt x="2577083" y="0"/>
                </a:lnTo>
                <a:close/>
              </a:path>
            </a:pathLst>
          </a:custGeom>
          <a:solidFill>
            <a:srgbClr val="2583C5"/>
          </a:solidFill>
        </p:spPr>
        <p:txBody>
          <a:bodyPr wrap="square" lIns="0" tIns="0" rIns="0" bIns="0" rtlCol="0"/>
          <a:lstStyle/>
          <a:p>
            <a:endParaRPr/>
          </a:p>
        </p:txBody>
      </p:sp>
      <p:sp>
        <p:nvSpPr>
          <p:cNvPr id="19" name="object 19"/>
          <p:cNvSpPr txBox="1"/>
          <p:nvPr/>
        </p:nvSpPr>
        <p:spPr>
          <a:xfrm>
            <a:off x="4661408" y="4394707"/>
            <a:ext cx="2577465" cy="574675"/>
          </a:xfrm>
          <a:prstGeom prst="rect">
            <a:avLst/>
          </a:prstGeom>
        </p:spPr>
        <p:txBody>
          <a:bodyPr vert="horz" wrap="square" lIns="0" tIns="12700" rIns="0" bIns="0" rtlCol="0">
            <a:spAutoFit/>
          </a:bodyPr>
          <a:lstStyle/>
          <a:p>
            <a:pPr algn="ctr">
              <a:lnSpc>
                <a:spcPct val="100000"/>
              </a:lnSpc>
              <a:spcBef>
                <a:spcPts val="100"/>
              </a:spcBef>
            </a:pPr>
            <a:r>
              <a:rPr sz="1800" spc="-5" dirty="0">
                <a:solidFill>
                  <a:srgbClr val="FFFFFF"/>
                </a:solidFill>
                <a:latin typeface="Bahnschrift"/>
                <a:cs typeface="Bahnschrift"/>
              </a:rPr>
              <a:t>Total</a:t>
            </a:r>
            <a:r>
              <a:rPr sz="1800" spc="150" dirty="0">
                <a:solidFill>
                  <a:srgbClr val="FFFFFF"/>
                </a:solidFill>
                <a:latin typeface="Bahnschrift"/>
                <a:cs typeface="Bahnschrift"/>
              </a:rPr>
              <a:t> </a:t>
            </a:r>
            <a:r>
              <a:rPr sz="1800" spc="-5" dirty="0">
                <a:solidFill>
                  <a:srgbClr val="FFFFFF"/>
                </a:solidFill>
                <a:latin typeface="Bahnschrift"/>
                <a:cs typeface="Bahnschrift"/>
              </a:rPr>
              <a:t>Middle</a:t>
            </a:r>
            <a:r>
              <a:rPr sz="1800" spc="145" dirty="0">
                <a:solidFill>
                  <a:srgbClr val="FFFFFF"/>
                </a:solidFill>
                <a:latin typeface="Bahnschrift"/>
                <a:cs typeface="Bahnschrift"/>
              </a:rPr>
              <a:t> </a:t>
            </a:r>
            <a:r>
              <a:rPr sz="1800" spc="-5" dirty="0">
                <a:solidFill>
                  <a:srgbClr val="FFFFFF"/>
                </a:solidFill>
                <a:latin typeface="Bahnschrift"/>
                <a:cs typeface="Bahnschrift"/>
              </a:rPr>
              <a:t>Level</a:t>
            </a:r>
            <a:endParaRPr sz="1800">
              <a:latin typeface="Bahnschrift"/>
              <a:cs typeface="Bahnschrift"/>
            </a:endParaRPr>
          </a:p>
          <a:p>
            <a:pPr algn="ctr">
              <a:lnSpc>
                <a:spcPct val="100000"/>
              </a:lnSpc>
            </a:pPr>
            <a:r>
              <a:rPr sz="1800" spc="-5" dirty="0">
                <a:solidFill>
                  <a:srgbClr val="FFFFFF"/>
                </a:solidFill>
                <a:latin typeface="Bahnschrift"/>
                <a:cs typeface="Bahnschrift"/>
              </a:rPr>
              <a:t>Jobs</a:t>
            </a:r>
            <a:endParaRPr sz="1800">
              <a:latin typeface="Bahnschrift"/>
              <a:cs typeface="Bahnschrift"/>
            </a:endParaRPr>
          </a:p>
        </p:txBody>
      </p:sp>
      <p:grpSp>
        <p:nvGrpSpPr>
          <p:cNvPr id="20" name="object 20"/>
          <p:cNvGrpSpPr/>
          <p:nvPr/>
        </p:nvGrpSpPr>
        <p:grpSpPr>
          <a:xfrm>
            <a:off x="8083295" y="4860035"/>
            <a:ext cx="2592705" cy="1050290"/>
            <a:chOff x="8083295" y="4860035"/>
            <a:chExt cx="2592705" cy="1050290"/>
          </a:xfrm>
        </p:grpSpPr>
        <p:sp>
          <p:nvSpPr>
            <p:cNvPr id="21" name="object 21"/>
            <p:cNvSpPr/>
            <p:nvPr/>
          </p:nvSpPr>
          <p:spPr>
            <a:xfrm>
              <a:off x="8090915" y="4949951"/>
              <a:ext cx="2577465" cy="952500"/>
            </a:xfrm>
            <a:custGeom>
              <a:avLst/>
              <a:gdLst/>
              <a:ahLst/>
              <a:cxnLst/>
              <a:rect l="l" t="t" r="r" b="b"/>
              <a:pathLst>
                <a:path w="2577465" h="952500">
                  <a:moveTo>
                    <a:pt x="0" y="952500"/>
                  </a:moveTo>
                  <a:lnTo>
                    <a:pt x="2577083" y="952500"/>
                  </a:lnTo>
                  <a:lnTo>
                    <a:pt x="2577083" y="0"/>
                  </a:lnTo>
                  <a:lnTo>
                    <a:pt x="0" y="0"/>
                  </a:lnTo>
                  <a:lnTo>
                    <a:pt x="0" y="952500"/>
                  </a:lnTo>
                  <a:close/>
                </a:path>
              </a:pathLst>
            </a:custGeom>
            <a:solidFill>
              <a:srgbClr val="FFFFFF"/>
            </a:solidFill>
          </p:spPr>
          <p:txBody>
            <a:bodyPr wrap="square" lIns="0" tIns="0" rIns="0" bIns="0" rtlCol="0"/>
            <a:lstStyle/>
            <a:p>
              <a:endParaRPr/>
            </a:p>
          </p:txBody>
        </p:sp>
        <p:sp>
          <p:nvSpPr>
            <p:cNvPr id="22" name="object 22"/>
            <p:cNvSpPr/>
            <p:nvPr/>
          </p:nvSpPr>
          <p:spPr>
            <a:xfrm>
              <a:off x="8090915" y="4867655"/>
              <a:ext cx="2577465" cy="1035050"/>
            </a:xfrm>
            <a:custGeom>
              <a:avLst/>
              <a:gdLst/>
              <a:ahLst/>
              <a:cxnLst/>
              <a:rect l="l" t="t" r="r" b="b"/>
              <a:pathLst>
                <a:path w="2577465" h="1035050">
                  <a:moveTo>
                    <a:pt x="0" y="1034796"/>
                  </a:moveTo>
                  <a:lnTo>
                    <a:pt x="2577083" y="1034796"/>
                  </a:lnTo>
                  <a:lnTo>
                    <a:pt x="2577083" y="0"/>
                  </a:lnTo>
                  <a:lnTo>
                    <a:pt x="0" y="0"/>
                  </a:lnTo>
                  <a:lnTo>
                    <a:pt x="0" y="1034796"/>
                  </a:lnTo>
                  <a:close/>
                </a:path>
              </a:pathLst>
            </a:custGeom>
            <a:ln w="15240">
              <a:solidFill>
                <a:srgbClr val="2583C5"/>
              </a:solidFill>
            </a:ln>
          </p:spPr>
          <p:txBody>
            <a:bodyPr wrap="square" lIns="0" tIns="0" rIns="0" bIns="0" rtlCol="0"/>
            <a:lstStyle/>
            <a:p>
              <a:endParaRPr/>
            </a:p>
          </p:txBody>
        </p:sp>
      </p:grpSp>
      <p:sp>
        <p:nvSpPr>
          <p:cNvPr id="23" name="object 23"/>
          <p:cNvSpPr txBox="1"/>
          <p:nvPr/>
        </p:nvSpPr>
        <p:spPr>
          <a:xfrm>
            <a:off x="8098535" y="5004308"/>
            <a:ext cx="2562225" cy="757555"/>
          </a:xfrm>
          <a:prstGeom prst="rect">
            <a:avLst/>
          </a:prstGeom>
        </p:spPr>
        <p:txBody>
          <a:bodyPr vert="horz" wrap="square" lIns="0" tIns="12700" rIns="0" bIns="0" rtlCol="0">
            <a:spAutoFit/>
          </a:bodyPr>
          <a:lstStyle/>
          <a:p>
            <a:pPr marL="791210">
              <a:lnSpc>
                <a:spcPct val="100000"/>
              </a:lnSpc>
              <a:spcBef>
                <a:spcPts val="100"/>
              </a:spcBef>
            </a:pPr>
            <a:r>
              <a:rPr sz="4800" dirty="0">
                <a:latin typeface="Bahnschrift"/>
                <a:cs typeface="Bahnschrift"/>
              </a:rPr>
              <a:t>382</a:t>
            </a:r>
            <a:endParaRPr sz="4800">
              <a:latin typeface="Bahnschrift"/>
              <a:cs typeface="Bahnschrift"/>
            </a:endParaRPr>
          </a:p>
        </p:txBody>
      </p:sp>
      <p:sp>
        <p:nvSpPr>
          <p:cNvPr id="24" name="object 24"/>
          <p:cNvSpPr/>
          <p:nvPr/>
        </p:nvSpPr>
        <p:spPr>
          <a:xfrm>
            <a:off x="8090916" y="4431791"/>
            <a:ext cx="2577465" cy="518159"/>
          </a:xfrm>
          <a:custGeom>
            <a:avLst/>
            <a:gdLst/>
            <a:ahLst/>
            <a:cxnLst/>
            <a:rect l="l" t="t" r="r" b="b"/>
            <a:pathLst>
              <a:path w="2577465" h="518160">
                <a:moveTo>
                  <a:pt x="2577083" y="0"/>
                </a:moveTo>
                <a:lnTo>
                  <a:pt x="0" y="0"/>
                </a:lnTo>
                <a:lnTo>
                  <a:pt x="0" y="518160"/>
                </a:lnTo>
                <a:lnTo>
                  <a:pt x="2577083" y="518160"/>
                </a:lnTo>
                <a:lnTo>
                  <a:pt x="2577083" y="0"/>
                </a:lnTo>
                <a:close/>
              </a:path>
            </a:pathLst>
          </a:custGeom>
          <a:solidFill>
            <a:srgbClr val="2583C5"/>
          </a:solidFill>
        </p:spPr>
        <p:txBody>
          <a:bodyPr wrap="square" lIns="0" tIns="0" rIns="0" bIns="0" rtlCol="0"/>
          <a:lstStyle/>
          <a:p>
            <a:endParaRPr/>
          </a:p>
        </p:txBody>
      </p:sp>
      <p:sp>
        <p:nvSpPr>
          <p:cNvPr id="25" name="object 25"/>
          <p:cNvSpPr txBox="1"/>
          <p:nvPr/>
        </p:nvSpPr>
        <p:spPr>
          <a:xfrm>
            <a:off x="8090916" y="4541011"/>
            <a:ext cx="2577465" cy="299720"/>
          </a:xfrm>
          <a:prstGeom prst="rect">
            <a:avLst/>
          </a:prstGeom>
        </p:spPr>
        <p:txBody>
          <a:bodyPr vert="horz" wrap="square" lIns="0" tIns="12700" rIns="0" bIns="0" rtlCol="0">
            <a:spAutoFit/>
          </a:bodyPr>
          <a:lstStyle/>
          <a:p>
            <a:pPr marL="93345">
              <a:lnSpc>
                <a:spcPct val="100000"/>
              </a:lnSpc>
              <a:spcBef>
                <a:spcPts val="100"/>
              </a:spcBef>
            </a:pPr>
            <a:r>
              <a:rPr sz="1800" spc="-5" dirty="0">
                <a:solidFill>
                  <a:srgbClr val="FFFFFF"/>
                </a:solidFill>
                <a:latin typeface="Bahnschrift"/>
                <a:cs typeface="Bahnschrift"/>
              </a:rPr>
              <a:t>Total</a:t>
            </a:r>
            <a:r>
              <a:rPr sz="1800" spc="160" dirty="0">
                <a:solidFill>
                  <a:srgbClr val="FFFFFF"/>
                </a:solidFill>
                <a:latin typeface="Bahnschrift"/>
                <a:cs typeface="Bahnschrift"/>
              </a:rPr>
              <a:t> </a:t>
            </a:r>
            <a:r>
              <a:rPr sz="1800" spc="-5" dirty="0">
                <a:solidFill>
                  <a:srgbClr val="FFFFFF"/>
                </a:solidFill>
                <a:latin typeface="Bahnschrift"/>
                <a:cs typeface="Bahnschrift"/>
              </a:rPr>
              <a:t>Senior</a:t>
            </a:r>
            <a:r>
              <a:rPr sz="1800" spc="145" dirty="0">
                <a:solidFill>
                  <a:srgbClr val="FFFFFF"/>
                </a:solidFill>
                <a:latin typeface="Bahnschrift"/>
                <a:cs typeface="Bahnschrift"/>
              </a:rPr>
              <a:t> </a:t>
            </a:r>
            <a:r>
              <a:rPr sz="1800" spc="-5" dirty="0">
                <a:solidFill>
                  <a:srgbClr val="FFFFFF"/>
                </a:solidFill>
                <a:latin typeface="Bahnschrift"/>
                <a:cs typeface="Bahnschrift"/>
              </a:rPr>
              <a:t>Level</a:t>
            </a:r>
            <a:r>
              <a:rPr sz="1800" spc="175" dirty="0">
                <a:solidFill>
                  <a:srgbClr val="FFFFFF"/>
                </a:solidFill>
                <a:latin typeface="Bahnschrift"/>
                <a:cs typeface="Bahnschrift"/>
              </a:rPr>
              <a:t> </a:t>
            </a:r>
            <a:r>
              <a:rPr sz="1800" spc="-5" dirty="0">
                <a:solidFill>
                  <a:srgbClr val="FFFFFF"/>
                </a:solidFill>
                <a:latin typeface="Bahnschrift"/>
                <a:cs typeface="Bahnschrift"/>
              </a:rPr>
              <a:t>Jobs</a:t>
            </a:r>
            <a:endParaRPr sz="1800">
              <a:latin typeface="Bahnschrift"/>
              <a:cs typeface="Bahnschrift"/>
            </a:endParaRPr>
          </a:p>
        </p:txBody>
      </p:sp>
      <p:sp>
        <p:nvSpPr>
          <p:cNvPr id="26" name="object 26"/>
          <p:cNvSpPr txBox="1"/>
          <p:nvPr/>
        </p:nvSpPr>
        <p:spPr>
          <a:xfrm>
            <a:off x="1648460" y="309498"/>
            <a:ext cx="8600440" cy="1123315"/>
          </a:xfrm>
          <a:prstGeom prst="rect">
            <a:avLst/>
          </a:prstGeom>
        </p:spPr>
        <p:txBody>
          <a:bodyPr vert="horz" wrap="square" lIns="0" tIns="12700" rIns="0" bIns="0" rtlCol="0">
            <a:spAutoFit/>
          </a:bodyPr>
          <a:lstStyle/>
          <a:p>
            <a:pPr marL="3612515" marR="5080" indent="-3600450">
              <a:lnSpc>
                <a:spcPct val="100000"/>
              </a:lnSpc>
              <a:spcBef>
                <a:spcPts val="100"/>
              </a:spcBef>
            </a:pPr>
            <a:r>
              <a:rPr sz="3600" b="1" spc="-365" dirty="0">
                <a:solidFill>
                  <a:srgbClr val="FFFFFF"/>
                </a:solidFill>
                <a:latin typeface="Tahoma"/>
                <a:cs typeface="Tahoma"/>
              </a:rPr>
              <a:t>VARIO</a:t>
            </a:r>
            <a:r>
              <a:rPr sz="3600" b="1" spc="-395" dirty="0">
                <a:solidFill>
                  <a:srgbClr val="FFFFFF"/>
                </a:solidFill>
                <a:latin typeface="Tahoma"/>
                <a:cs typeface="Tahoma"/>
              </a:rPr>
              <a:t>U</a:t>
            </a:r>
            <a:r>
              <a:rPr sz="3600" b="1" spc="-65" dirty="0">
                <a:solidFill>
                  <a:srgbClr val="FFFFFF"/>
                </a:solidFill>
                <a:latin typeface="Tahoma"/>
                <a:cs typeface="Tahoma"/>
              </a:rPr>
              <a:t>S</a:t>
            </a:r>
            <a:r>
              <a:rPr sz="3600" b="1" spc="-114" dirty="0">
                <a:solidFill>
                  <a:srgbClr val="FFFFFF"/>
                </a:solidFill>
                <a:latin typeface="Tahoma"/>
                <a:cs typeface="Tahoma"/>
              </a:rPr>
              <a:t> </a:t>
            </a:r>
            <a:r>
              <a:rPr sz="3600" b="1" spc="-195" dirty="0">
                <a:solidFill>
                  <a:srgbClr val="FFFFFF"/>
                </a:solidFill>
                <a:latin typeface="Tahoma"/>
                <a:cs typeface="Tahoma"/>
              </a:rPr>
              <a:t>JO</a:t>
            </a:r>
            <a:r>
              <a:rPr sz="3600" b="1" spc="-204" dirty="0">
                <a:solidFill>
                  <a:srgbClr val="FFFFFF"/>
                </a:solidFill>
                <a:latin typeface="Tahoma"/>
                <a:cs typeface="Tahoma"/>
              </a:rPr>
              <a:t>B</a:t>
            </a:r>
            <a:r>
              <a:rPr sz="3600" b="1" spc="-90" dirty="0">
                <a:solidFill>
                  <a:srgbClr val="FFFFFF"/>
                </a:solidFill>
                <a:latin typeface="Tahoma"/>
                <a:cs typeface="Tahoma"/>
              </a:rPr>
              <a:t> </a:t>
            </a:r>
            <a:r>
              <a:rPr sz="3600" b="1" spc="-275" dirty="0">
                <a:solidFill>
                  <a:srgbClr val="FFFFFF"/>
                </a:solidFill>
                <a:latin typeface="Tahoma"/>
                <a:cs typeface="Tahoma"/>
              </a:rPr>
              <a:t>TYPE</a:t>
            </a:r>
            <a:r>
              <a:rPr sz="3600" b="1" spc="-265" dirty="0">
                <a:solidFill>
                  <a:srgbClr val="FFFFFF"/>
                </a:solidFill>
                <a:latin typeface="Tahoma"/>
                <a:cs typeface="Tahoma"/>
              </a:rPr>
              <a:t>S</a:t>
            </a:r>
            <a:r>
              <a:rPr sz="3600" b="1" spc="-90" dirty="0">
                <a:solidFill>
                  <a:srgbClr val="FFFFFF"/>
                </a:solidFill>
                <a:latin typeface="Tahoma"/>
                <a:cs typeface="Tahoma"/>
              </a:rPr>
              <a:t> </a:t>
            </a:r>
            <a:r>
              <a:rPr sz="3600" b="1" spc="-265" dirty="0">
                <a:solidFill>
                  <a:srgbClr val="FFFFFF"/>
                </a:solidFill>
                <a:latin typeface="Tahoma"/>
                <a:cs typeface="Tahoma"/>
              </a:rPr>
              <a:t>FO</a:t>
            </a:r>
            <a:r>
              <a:rPr sz="3600" b="1" spc="-280" dirty="0">
                <a:solidFill>
                  <a:srgbClr val="FFFFFF"/>
                </a:solidFill>
                <a:latin typeface="Tahoma"/>
                <a:cs typeface="Tahoma"/>
              </a:rPr>
              <a:t>R</a:t>
            </a:r>
            <a:r>
              <a:rPr sz="3600" b="1" spc="-105" dirty="0">
                <a:solidFill>
                  <a:srgbClr val="FFFFFF"/>
                </a:solidFill>
                <a:latin typeface="Tahoma"/>
                <a:cs typeface="Tahoma"/>
              </a:rPr>
              <a:t> </a:t>
            </a:r>
            <a:r>
              <a:rPr sz="3600" b="1" spc="-415" dirty="0">
                <a:solidFill>
                  <a:srgbClr val="FFFFFF"/>
                </a:solidFill>
                <a:latin typeface="Tahoma"/>
                <a:cs typeface="Tahoma"/>
              </a:rPr>
              <a:t>DI</a:t>
            </a:r>
            <a:r>
              <a:rPr sz="3600" b="1" spc="-380" dirty="0">
                <a:solidFill>
                  <a:srgbClr val="FFFFFF"/>
                </a:solidFill>
                <a:latin typeface="Tahoma"/>
                <a:cs typeface="Tahoma"/>
              </a:rPr>
              <a:t>F</a:t>
            </a:r>
            <a:r>
              <a:rPr sz="3600" b="1" spc="-210" dirty="0">
                <a:solidFill>
                  <a:srgbClr val="FFFFFF"/>
                </a:solidFill>
                <a:latin typeface="Tahoma"/>
                <a:cs typeface="Tahoma"/>
              </a:rPr>
              <a:t>FEREN</a:t>
            </a:r>
            <a:r>
              <a:rPr sz="3600" b="1" spc="-190" dirty="0">
                <a:solidFill>
                  <a:srgbClr val="FFFFFF"/>
                </a:solidFill>
                <a:latin typeface="Tahoma"/>
                <a:cs typeface="Tahoma"/>
              </a:rPr>
              <a:t>T</a:t>
            </a:r>
            <a:r>
              <a:rPr sz="3600" b="1" spc="-90" dirty="0">
                <a:solidFill>
                  <a:srgbClr val="FFFFFF"/>
                </a:solidFill>
                <a:latin typeface="Tahoma"/>
                <a:cs typeface="Tahoma"/>
              </a:rPr>
              <a:t> </a:t>
            </a:r>
            <a:r>
              <a:rPr sz="3600" b="1" spc="-155" dirty="0">
                <a:solidFill>
                  <a:srgbClr val="FFFFFF"/>
                </a:solidFill>
                <a:latin typeface="Tahoma"/>
                <a:cs typeface="Tahoma"/>
              </a:rPr>
              <a:t>JOB  </a:t>
            </a:r>
            <a:r>
              <a:rPr sz="3600" b="1" spc="-310" dirty="0">
                <a:solidFill>
                  <a:srgbClr val="FFFFFF"/>
                </a:solidFill>
                <a:latin typeface="Tahoma"/>
                <a:cs typeface="Tahoma"/>
              </a:rPr>
              <a:t>TITLES</a:t>
            </a:r>
            <a:endParaRPr sz="3600">
              <a:latin typeface="Tahoma"/>
              <a:cs typeface="Tahom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6286" y="0"/>
            <a:ext cx="12192000" cy="6802120"/>
            <a:chOff x="0" y="0"/>
            <a:chExt cx="12192000" cy="6802120"/>
          </a:xfrm>
        </p:grpSpPr>
        <p:sp>
          <p:nvSpPr>
            <p:cNvPr id="3" name="object 3"/>
            <p:cNvSpPr/>
            <p:nvPr/>
          </p:nvSpPr>
          <p:spPr>
            <a:xfrm>
              <a:off x="0" y="0"/>
              <a:ext cx="12192000" cy="5686425"/>
            </a:xfrm>
            <a:custGeom>
              <a:avLst/>
              <a:gdLst/>
              <a:ahLst/>
              <a:cxnLst/>
              <a:rect l="l" t="t" r="r" b="b"/>
              <a:pathLst>
                <a:path w="12192000" h="5686425">
                  <a:moveTo>
                    <a:pt x="12191987" y="4614672"/>
                  </a:moveTo>
                  <a:lnTo>
                    <a:pt x="0" y="4614672"/>
                  </a:lnTo>
                  <a:lnTo>
                    <a:pt x="0" y="5686044"/>
                  </a:lnTo>
                  <a:lnTo>
                    <a:pt x="12191987" y="5686044"/>
                  </a:lnTo>
                  <a:lnTo>
                    <a:pt x="12191987" y="4614672"/>
                  </a:lnTo>
                  <a:close/>
                </a:path>
                <a:path w="12192000" h="5686425">
                  <a:moveTo>
                    <a:pt x="12191987" y="2423160"/>
                  </a:moveTo>
                  <a:lnTo>
                    <a:pt x="0" y="2423160"/>
                  </a:lnTo>
                  <a:lnTo>
                    <a:pt x="0" y="3494532"/>
                  </a:lnTo>
                  <a:lnTo>
                    <a:pt x="12191987" y="3494532"/>
                  </a:lnTo>
                  <a:lnTo>
                    <a:pt x="12191987" y="2423160"/>
                  </a:lnTo>
                  <a:close/>
                </a:path>
                <a:path w="12192000" h="5686425">
                  <a:moveTo>
                    <a:pt x="12192000" y="0"/>
                  </a:moveTo>
                  <a:lnTo>
                    <a:pt x="9131" y="0"/>
                  </a:lnTo>
                  <a:lnTo>
                    <a:pt x="9131" y="1031748"/>
                  </a:lnTo>
                  <a:lnTo>
                    <a:pt x="12192000" y="1031748"/>
                  </a:lnTo>
                  <a:lnTo>
                    <a:pt x="12192000" y="0"/>
                  </a:lnTo>
                  <a:close/>
                </a:path>
              </a:pathLst>
            </a:custGeom>
            <a:solidFill>
              <a:srgbClr val="2583C5"/>
            </a:solidFill>
          </p:spPr>
          <p:txBody>
            <a:bodyPr wrap="square" lIns="0" tIns="0" rIns="0" bIns="0" rtlCol="0"/>
            <a:lstStyle/>
            <a:p>
              <a:endParaRPr/>
            </a:p>
          </p:txBody>
        </p:sp>
        <p:pic>
          <p:nvPicPr>
            <p:cNvPr id="4" name="object 4"/>
            <p:cNvPicPr/>
            <p:nvPr/>
          </p:nvPicPr>
          <p:blipFill>
            <a:blip r:embed="rId2" cstate="print"/>
            <a:stretch>
              <a:fillRect/>
            </a:stretch>
          </p:blipFill>
          <p:spPr>
            <a:xfrm>
              <a:off x="1557528" y="1312163"/>
              <a:ext cx="277367" cy="301751"/>
            </a:xfrm>
            <a:prstGeom prst="rect">
              <a:avLst/>
            </a:prstGeom>
          </p:spPr>
        </p:pic>
        <p:pic>
          <p:nvPicPr>
            <p:cNvPr id="5" name="object 5"/>
            <p:cNvPicPr/>
            <p:nvPr/>
          </p:nvPicPr>
          <p:blipFill>
            <a:blip r:embed="rId3" cstate="print"/>
            <a:stretch>
              <a:fillRect/>
            </a:stretch>
          </p:blipFill>
          <p:spPr>
            <a:xfrm>
              <a:off x="1562100" y="1821179"/>
              <a:ext cx="268224" cy="269748"/>
            </a:xfrm>
            <a:prstGeom prst="rect">
              <a:avLst/>
            </a:prstGeom>
          </p:spPr>
        </p:pic>
      </p:grpSp>
      <p:sp>
        <p:nvSpPr>
          <p:cNvPr id="6" name="object 6"/>
          <p:cNvSpPr txBox="1"/>
          <p:nvPr/>
        </p:nvSpPr>
        <p:spPr>
          <a:xfrm>
            <a:off x="1931288" y="1295527"/>
            <a:ext cx="9041511" cy="987450"/>
          </a:xfrm>
          <a:prstGeom prst="rect">
            <a:avLst/>
          </a:prstGeom>
        </p:spPr>
        <p:txBody>
          <a:bodyPr vert="horz" wrap="square" lIns="0" tIns="12700" rIns="0" bIns="0" rtlCol="0">
            <a:spAutoFit/>
          </a:bodyPr>
          <a:lstStyle/>
          <a:p>
            <a:pPr marL="15240">
              <a:lnSpc>
                <a:spcPct val="100000"/>
              </a:lnSpc>
              <a:spcBef>
                <a:spcPts val="100"/>
              </a:spcBef>
            </a:pPr>
            <a:r>
              <a:rPr lang="en-US" sz="1400" spc="-5" dirty="0">
                <a:latin typeface="Bahnschrift"/>
                <a:cs typeface="Bahnschrift"/>
              </a:rPr>
              <a:t>Company</a:t>
            </a:r>
            <a:r>
              <a:rPr lang="en-US" sz="1400" spc="140" dirty="0">
                <a:latin typeface="Bahnschrift"/>
                <a:cs typeface="Bahnschrift"/>
              </a:rPr>
              <a:t> </a:t>
            </a:r>
            <a:r>
              <a:rPr lang="en-US" sz="1400" spc="-5" dirty="0">
                <a:latin typeface="Bahnschrift"/>
                <a:cs typeface="Bahnschrift"/>
              </a:rPr>
              <a:t>with</a:t>
            </a:r>
            <a:r>
              <a:rPr lang="en-US" sz="1400" spc="155" dirty="0">
                <a:latin typeface="Bahnschrift"/>
                <a:cs typeface="Bahnschrift"/>
              </a:rPr>
              <a:t> </a:t>
            </a:r>
            <a:r>
              <a:rPr lang="en-US" sz="1400" spc="-5" dirty="0">
                <a:latin typeface="Bahnschrift"/>
                <a:cs typeface="Bahnschrift"/>
              </a:rPr>
              <a:t>highest</a:t>
            </a:r>
            <a:r>
              <a:rPr lang="en-US" sz="1400" spc="140" dirty="0">
                <a:latin typeface="Bahnschrift"/>
                <a:cs typeface="Bahnschrift"/>
              </a:rPr>
              <a:t> </a:t>
            </a:r>
            <a:r>
              <a:rPr lang="en-US" sz="1400" spc="-5" dirty="0">
                <a:latin typeface="Bahnschrift"/>
                <a:cs typeface="Bahnschrift"/>
              </a:rPr>
              <a:t>number</a:t>
            </a:r>
            <a:r>
              <a:rPr lang="en-US" sz="1400" spc="140" dirty="0">
                <a:latin typeface="Bahnschrift"/>
                <a:cs typeface="Bahnschrift"/>
              </a:rPr>
              <a:t> </a:t>
            </a:r>
            <a:r>
              <a:rPr lang="en-US" sz="1400" dirty="0">
                <a:latin typeface="Bahnschrift"/>
                <a:cs typeface="Bahnschrift"/>
              </a:rPr>
              <a:t>of</a:t>
            </a:r>
            <a:r>
              <a:rPr lang="en-US" sz="1400" spc="125" dirty="0">
                <a:latin typeface="Bahnschrift"/>
                <a:cs typeface="Bahnschrift"/>
              </a:rPr>
              <a:t> </a:t>
            </a:r>
            <a:r>
              <a:rPr lang="en-US" sz="1400" spc="-5" dirty="0">
                <a:latin typeface="Bahnschrift"/>
                <a:cs typeface="Bahnschrift"/>
              </a:rPr>
              <a:t>Entry</a:t>
            </a:r>
            <a:r>
              <a:rPr lang="en-US" sz="1400" spc="155" dirty="0">
                <a:latin typeface="Bahnschrift"/>
                <a:cs typeface="Bahnschrift"/>
              </a:rPr>
              <a:t> </a:t>
            </a:r>
            <a:r>
              <a:rPr lang="en-US" sz="1400" spc="-5" dirty="0">
                <a:latin typeface="Bahnschrift"/>
                <a:cs typeface="Bahnschrift"/>
              </a:rPr>
              <a:t>Level</a:t>
            </a:r>
            <a:r>
              <a:rPr lang="en-US" sz="1400" spc="105" dirty="0">
                <a:latin typeface="Bahnschrift"/>
                <a:cs typeface="Bahnschrift"/>
              </a:rPr>
              <a:t> </a:t>
            </a:r>
            <a:r>
              <a:rPr lang="en-US" sz="1400" dirty="0">
                <a:latin typeface="Bahnschrift"/>
                <a:cs typeface="Bahnschrift"/>
              </a:rPr>
              <a:t>job</a:t>
            </a:r>
            <a:r>
              <a:rPr lang="en-US" sz="1400" spc="140" dirty="0">
                <a:latin typeface="Bahnschrift"/>
                <a:cs typeface="Bahnschrift"/>
              </a:rPr>
              <a:t> </a:t>
            </a:r>
            <a:r>
              <a:rPr lang="en-US" sz="1400" spc="-5" dirty="0">
                <a:latin typeface="Bahnschrift"/>
                <a:cs typeface="Bahnschrift"/>
              </a:rPr>
              <a:t>is</a:t>
            </a:r>
            <a:r>
              <a:rPr lang="en-US" sz="1400" spc="170" dirty="0">
                <a:latin typeface="Bahnschrift"/>
                <a:cs typeface="Bahnschrift"/>
              </a:rPr>
              <a:t> </a:t>
            </a:r>
            <a:r>
              <a:rPr lang="en-US" sz="1400" spc="-5" dirty="0" err="1">
                <a:solidFill>
                  <a:srgbClr val="2583C5"/>
                </a:solidFill>
                <a:latin typeface="Bahnschrift"/>
                <a:cs typeface="Bahnschrift"/>
              </a:rPr>
              <a:t>Applicantz</a:t>
            </a:r>
            <a:r>
              <a:rPr lang="en-US" sz="1400" dirty="0">
                <a:latin typeface="Bahnschrift"/>
                <a:cs typeface="Bahnschrift"/>
              </a:rPr>
              <a:t>, </a:t>
            </a:r>
            <a:r>
              <a:rPr lang="en-US" sz="1400" spc="-5" dirty="0">
                <a:solidFill>
                  <a:srgbClr val="2583C5"/>
                </a:solidFill>
                <a:latin typeface="Bahnschrift"/>
              </a:rPr>
              <a:t>Crossover</a:t>
            </a:r>
            <a:r>
              <a:rPr lang="en-US" sz="1400" dirty="0">
                <a:latin typeface="Bahnschrift"/>
                <a:cs typeface="Bahnschrift"/>
              </a:rPr>
              <a:t> and </a:t>
            </a:r>
            <a:r>
              <a:rPr lang="en-US" sz="1400" spc="-5" dirty="0">
                <a:solidFill>
                  <a:srgbClr val="2583C5"/>
                </a:solidFill>
                <a:latin typeface="Bahnschrift"/>
              </a:rPr>
              <a:t>IDESLABS</a:t>
            </a:r>
            <a:r>
              <a:rPr lang="en-US" sz="1400" dirty="0">
                <a:latin typeface="Bahnschrift"/>
                <a:cs typeface="Bahnschrift"/>
              </a:rPr>
              <a:t> </a:t>
            </a:r>
            <a:r>
              <a:rPr lang="en-US" sz="1400" spc="-5" dirty="0">
                <a:solidFill>
                  <a:srgbClr val="2583C5"/>
                </a:solidFill>
                <a:latin typeface="Bahnschrift"/>
              </a:rPr>
              <a:t>PRIVATE</a:t>
            </a:r>
            <a:r>
              <a:rPr lang="en-US" sz="1400" dirty="0">
                <a:latin typeface="Bahnschrift"/>
                <a:cs typeface="Bahnschrift"/>
              </a:rPr>
              <a:t> </a:t>
            </a:r>
            <a:r>
              <a:rPr lang="en-US" sz="1400" spc="-5" dirty="0">
                <a:solidFill>
                  <a:srgbClr val="2583C5"/>
                </a:solidFill>
                <a:latin typeface="Bahnschrift"/>
              </a:rPr>
              <a:t>LIMITED</a:t>
            </a:r>
            <a:r>
              <a:rPr lang="en-US" sz="1400" dirty="0">
                <a:latin typeface="Bahnschrift"/>
                <a:cs typeface="Bahnschrift"/>
              </a:rPr>
              <a:t> </a:t>
            </a:r>
            <a:r>
              <a:rPr lang="en-US" sz="1400" spc="130" dirty="0">
                <a:latin typeface="Bahnschrift"/>
                <a:cs typeface="Bahnschrift"/>
              </a:rPr>
              <a:t> </a:t>
            </a:r>
            <a:r>
              <a:rPr lang="en-US" sz="1400" spc="-5" dirty="0">
                <a:latin typeface="Bahnschrift"/>
                <a:cs typeface="Bahnschrift"/>
              </a:rPr>
              <a:t>with</a:t>
            </a:r>
            <a:r>
              <a:rPr lang="en-US" sz="1400" spc="165" dirty="0">
                <a:latin typeface="Bahnschrift"/>
                <a:cs typeface="Bahnschrift"/>
              </a:rPr>
              <a:t> </a:t>
            </a:r>
            <a:r>
              <a:rPr lang="en-US" sz="1400" spc="165" dirty="0">
                <a:solidFill>
                  <a:srgbClr val="2583C5"/>
                </a:solidFill>
                <a:latin typeface="Bahnschrift"/>
                <a:cs typeface="Bahnschrift"/>
              </a:rPr>
              <a:t>5</a:t>
            </a:r>
            <a:r>
              <a:rPr lang="en-US" sz="1400" spc="135" dirty="0">
                <a:solidFill>
                  <a:srgbClr val="2583C5"/>
                </a:solidFill>
                <a:latin typeface="Bahnschrift"/>
                <a:cs typeface="Bahnschrift"/>
              </a:rPr>
              <a:t> </a:t>
            </a:r>
            <a:r>
              <a:rPr lang="en-US" sz="1400" spc="-5" dirty="0">
                <a:latin typeface="Bahnschrift"/>
                <a:cs typeface="Bahnschrift"/>
              </a:rPr>
              <a:t>Entry</a:t>
            </a:r>
            <a:r>
              <a:rPr lang="en-US" sz="1400" spc="155" dirty="0">
                <a:latin typeface="Bahnschrift"/>
                <a:cs typeface="Bahnschrift"/>
              </a:rPr>
              <a:t> </a:t>
            </a:r>
            <a:r>
              <a:rPr lang="en-US" sz="1400" spc="-5" dirty="0">
                <a:latin typeface="Bahnschrift"/>
                <a:cs typeface="Bahnschrift"/>
              </a:rPr>
              <a:t>Level</a:t>
            </a:r>
            <a:r>
              <a:rPr lang="en-US" sz="1400" spc="100" dirty="0">
                <a:latin typeface="Bahnschrift"/>
                <a:cs typeface="Bahnschrift"/>
              </a:rPr>
              <a:t> </a:t>
            </a:r>
            <a:r>
              <a:rPr lang="en-US" sz="1400" dirty="0">
                <a:latin typeface="Bahnschrift"/>
                <a:cs typeface="Bahnschrift"/>
              </a:rPr>
              <a:t>Jobs</a:t>
            </a:r>
            <a:r>
              <a:rPr lang="en-US" sz="1800" dirty="0">
                <a:latin typeface="Bahnschrift"/>
                <a:cs typeface="Bahnschrift"/>
              </a:rPr>
              <a:t>.</a:t>
            </a:r>
          </a:p>
          <a:p>
            <a:pPr marL="12700">
              <a:lnSpc>
                <a:spcPct val="100000"/>
              </a:lnSpc>
              <a:spcBef>
                <a:spcPts val="1555"/>
              </a:spcBef>
            </a:pPr>
            <a:r>
              <a:rPr lang="en-US" sz="1400" spc="-5" dirty="0">
                <a:solidFill>
                  <a:srgbClr val="2583C5"/>
                </a:solidFill>
                <a:latin typeface="Bahnschrift"/>
                <a:cs typeface="Bahnschrift"/>
              </a:rPr>
              <a:t>IT Services and IT Consulting </a:t>
            </a:r>
            <a:r>
              <a:rPr lang="en-US" sz="1400" spc="-5" dirty="0">
                <a:latin typeface="Bahnschrift"/>
                <a:cs typeface="Bahnschrift"/>
              </a:rPr>
              <a:t>has</a:t>
            </a:r>
            <a:r>
              <a:rPr lang="en-US" sz="1400" spc="145" dirty="0">
                <a:latin typeface="Bahnschrift"/>
                <a:cs typeface="Bahnschrift"/>
              </a:rPr>
              <a:t> </a:t>
            </a:r>
            <a:r>
              <a:rPr lang="en-US" sz="1400" spc="-5" dirty="0">
                <a:latin typeface="Bahnschrift"/>
                <a:cs typeface="Bahnschrift"/>
              </a:rPr>
              <a:t>highest</a:t>
            </a:r>
            <a:r>
              <a:rPr lang="en-US" sz="1400" spc="150" dirty="0">
                <a:latin typeface="Bahnschrift"/>
                <a:cs typeface="Bahnschrift"/>
              </a:rPr>
              <a:t> </a:t>
            </a:r>
            <a:r>
              <a:rPr lang="en-US" sz="1400" spc="-5" dirty="0">
                <a:latin typeface="Bahnschrift"/>
                <a:cs typeface="Bahnschrift"/>
              </a:rPr>
              <a:t>number</a:t>
            </a:r>
            <a:r>
              <a:rPr lang="en-US" sz="1400" spc="125" dirty="0">
                <a:latin typeface="Bahnschrift"/>
                <a:cs typeface="Bahnschrift"/>
              </a:rPr>
              <a:t> </a:t>
            </a:r>
            <a:r>
              <a:rPr lang="en-US" sz="1400" dirty="0">
                <a:latin typeface="Bahnschrift"/>
                <a:cs typeface="Bahnschrift"/>
              </a:rPr>
              <a:t>of</a:t>
            </a:r>
            <a:r>
              <a:rPr lang="en-US" sz="1400" spc="145" dirty="0">
                <a:latin typeface="Bahnschrift"/>
                <a:cs typeface="Bahnschrift"/>
              </a:rPr>
              <a:t> </a:t>
            </a:r>
            <a:r>
              <a:rPr lang="en-US" sz="1400" spc="-5" dirty="0">
                <a:latin typeface="Bahnschrift"/>
                <a:cs typeface="Bahnschrift"/>
              </a:rPr>
              <a:t>Entry</a:t>
            </a:r>
            <a:r>
              <a:rPr lang="en-US" sz="1400" spc="140" dirty="0">
                <a:latin typeface="Bahnschrift"/>
                <a:cs typeface="Bahnschrift"/>
              </a:rPr>
              <a:t> </a:t>
            </a:r>
            <a:r>
              <a:rPr lang="en-US" sz="1400" spc="-5" dirty="0">
                <a:latin typeface="Bahnschrift"/>
                <a:cs typeface="Bahnschrift"/>
              </a:rPr>
              <a:t>Level</a:t>
            </a:r>
            <a:r>
              <a:rPr lang="en-US" sz="1400" spc="120" dirty="0">
                <a:latin typeface="Bahnschrift"/>
                <a:cs typeface="Bahnschrift"/>
              </a:rPr>
              <a:t> </a:t>
            </a:r>
            <a:r>
              <a:rPr lang="en-US" sz="1400" dirty="0">
                <a:latin typeface="Bahnschrift"/>
                <a:cs typeface="Bahnschrift"/>
              </a:rPr>
              <a:t>job,</a:t>
            </a:r>
            <a:r>
              <a:rPr lang="en-US" sz="1400" spc="114" dirty="0">
                <a:latin typeface="Bahnschrift"/>
                <a:cs typeface="Bahnschrift"/>
              </a:rPr>
              <a:t> </a:t>
            </a:r>
            <a:r>
              <a:rPr lang="en-US" sz="1400" spc="-5" dirty="0">
                <a:latin typeface="Bahnschrift"/>
                <a:cs typeface="Bahnschrift"/>
              </a:rPr>
              <a:t>with</a:t>
            </a:r>
            <a:r>
              <a:rPr lang="en-US" sz="1400" spc="175" dirty="0">
                <a:latin typeface="Bahnschrift"/>
                <a:cs typeface="Bahnschrift"/>
              </a:rPr>
              <a:t> </a:t>
            </a:r>
            <a:r>
              <a:rPr lang="en-US" sz="1400" spc="175" dirty="0">
                <a:solidFill>
                  <a:srgbClr val="2583C5"/>
                </a:solidFill>
                <a:latin typeface="Bahnschrift"/>
                <a:cs typeface="Bahnschrift"/>
              </a:rPr>
              <a:t>42</a:t>
            </a:r>
            <a:r>
              <a:rPr lang="en-US" sz="1400" spc="140" dirty="0">
                <a:solidFill>
                  <a:srgbClr val="2583C5"/>
                </a:solidFill>
                <a:latin typeface="Bahnschrift"/>
                <a:cs typeface="Bahnschrift"/>
              </a:rPr>
              <a:t> </a:t>
            </a:r>
            <a:r>
              <a:rPr lang="en-US" sz="1400" spc="-5" dirty="0">
                <a:latin typeface="Bahnschrift"/>
                <a:cs typeface="Bahnschrift"/>
              </a:rPr>
              <a:t>entry</a:t>
            </a:r>
            <a:r>
              <a:rPr lang="en-US" sz="1400" spc="145" dirty="0">
                <a:latin typeface="Bahnschrift"/>
                <a:cs typeface="Bahnschrift"/>
              </a:rPr>
              <a:t> </a:t>
            </a:r>
            <a:r>
              <a:rPr lang="en-US" sz="1400" dirty="0">
                <a:latin typeface="Bahnschrift"/>
                <a:cs typeface="Bahnschrift"/>
              </a:rPr>
              <a:t>level</a:t>
            </a:r>
            <a:r>
              <a:rPr lang="en-US" sz="1400" spc="100" dirty="0">
                <a:latin typeface="Bahnschrift"/>
                <a:cs typeface="Bahnschrift"/>
              </a:rPr>
              <a:t> </a:t>
            </a:r>
            <a:r>
              <a:rPr lang="en-US" sz="1400" dirty="0">
                <a:latin typeface="Bahnschrift"/>
                <a:cs typeface="Bahnschrift"/>
              </a:rPr>
              <a:t>jobs</a:t>
            </a:r>
            <a:r>
              <a:rPr lang="en-US" sz="1800" dirty="0">
                <a:latin typeface="Bahnschrift"/>
                <a:cs typeface="Bahnschrift"/>
              </a:rPr>
              <a:t>.</a:t>
            </a:r>
          </a:p>
        </p:txBody>
      </p:sp>
      <p:sp>
        <p:nvSpPr>
          <p:cNvPr id="7" name="object 7"/>
          <p:cNvSpPr txBox="1">
            <a:spLocks noGrp="1"/>
          </p:cNvSpPr>
          <p:nvPr>
            <p:ph type="title"/>
          </p:nvPr>
        </p:nvSpPr>
        <p:spPr>
          <a:xfrm>
            <a:off x="4123434" y="170815"/>
            <a:ext cx="4487165" cy="566822"/>
          </a:xfrm>
          <a:prstGeom prst="rect">
            <a:avLst/>
          </a:prstGeom>
        </p:spPr>
        <p:txBody>
          <a:bodyPr vert="horz" wrap="square" lIns="0" tIns="12700" rIns="0" bIns="0" rtlCol="0">
            <a:spAutoFit/>
          </a:bodyPr>
          <a:lstStyle/>
          <a:p>
            <a:pPr marL="12700">
              <a:lnSpc>
                <a:spcPct val="100000"/>
              </a:lnSpc>
              <a:spcBef>
                <a:spcPts val="100"/>
              </a:spcBef>
            </a:pPr>
            <a:r>
              <a:rPr dirty="0"/>
              <a:t>ENTRY LEVEL JOBS</a:t>
            </a:r>
          </a:p>
        </p:txBody>
      </p:sp>
      <p:grpSp>
        <p:nvGrpSpPr>
          <p:cNvPr id="8" name="object 8"/>
          <p:cNvGrpSpPr/>
          <p:nvPr/>
        </p:nvGrpSpPr>
        <p:grpSpPr>
          <a:xfrm>
            <a:off x="1548383" y="3698747"/>
            <a:ext cx="332740" cy="2969260"/>
            <a:chOff x="1548383" y="3698747"/>
            <a:chExt cx="332740" cy="2969260"/>
          </a:xfrm>
        </p:grpSpPr>
        <p:pic>
          <p:nvPicPr>
            <p:cNvPr id="9" name="object 9"/>
            <p:cNvPicPr/>
            <p:nvPr/>
          </p:nvPicPr>
          <p:blipFill>
            <a:blip r:embed="rId4" cstate="print"/>
            <a:stretch>
              <a:fillRect/>
            </a:stretch>
          </p:blipFill>
          <p:spPr>
            <a:xfrm>
              <a:off x="1562099" y="3698747"/>
              <a:ext cx="268224" cy="292607"/>
            </a:xfrm>
            <a:prstGeom prst="rect">
              <a:avLst/>
            </a:prstGeom>
          </p:spPr>
        </p:pic>
        <p:pic>
          <p:nvPicPr>
            <p:cNvPr id="10" name="object 10"/>
            <p:cNvPicPr/>
            <p:nvPr/>
          </p:nvPicPr>
          <p:blipFill>
            <a:blip r:embed="rId5" cstate="print"/>
            <a:stretch>
              <a:fillRect/>
            </a:stretch>
          </p:blipFill>
          <p:spPr>
            <a:xfrm>
              <a:off x="1562099" y="4183379"/>
              <a:ext cx="291084" cy="294131"/>
            </a:xfrm>
            <a:prstGeom prst="rect">
              <a:avLst/>
            </a:prstGeom>
          </p:spPr>
        </p:pic>
        <p:pic>
          <p:nvPicPr>
            <p:cNvPr id="11" name="object 11"/>
            <p:cNvPicPr/>
            <p:nvPr/>
          </p:nvPicPr>
          <p:blipFill>
            <a:blip r:embed="rId6" cstate="print"/>
            <a:stretch>
              <a:fillRect/>
            </a:stretch>
          </p:blipFill>
          <p:spPr>
            <a:xfrm>
              <a:off x="1562099" y="5891783"/>
              <a:ext cx="242315" cy="265175"/>
            </a:xfrm>
            <a:prstGeom prst="rect">
              <a:avLst/>
            </a:prstGeom>
          </p:spPr>
        </p:pic>
        <p:pic>
          <p:nvPicPr>
            <p:cNvPr id="12" name="object 12"/>
            <p:cNvPicPr/>
            <p:nvPr/>
          </p:nvPicPr>
          <p:blipFill>
            <a:blip r:embed="rId7" cstate="print"/>
            <a:stretch>
              <a:fillRect/>
            </a:stretch>
          </p:blipFill>
          <p:spPr>
            <a:xfrm>
              <a:off x="1548383" y="6332219"/>
              <a:ext cx="332232" cy="335280"/>
            </a:xfrm>
            <a:prstGeom prst="rect">
              <a:avLst/>
            </a:prstGeom>
          </p:spPr>
        </p:pic>
      </p:grpSp>
      <p:sp>
        <p:nvSpPr>
          <p:cNvPr id="13" name="object 13"/>
          <p:cNvSpPr txBox="1"/>
          <p:nvPr/>
        </p:nvSpPr>
        <p:spPr>
          <a:xfrm>
            <a:off x="1988566" y="3630295"/>
            <a:ext cx="8450834" cy="766877"/>
          </a:xfrm>
          <a:prstGeom prst="rect">
            <a:avLst/>
          </a:prstGeom>
        </p:spPr>
        <p:txBody>
          <a:bodyPr vert="horz" wrap="square" lIns="0" tIns="12700" rIns="0" bIns="0" rtlCol="0">
            <a:spAutoFit/>
          </a:bodyPr>
          <a:lstStyle/>
          <a:p>
            <a:pPr marL="12700">
              <a:lnSpc>
                <a:spcPct val="100000"/>
              </a:lnSpc>
              <a:spcBef>
                <a:spcPts val="100"/>
              </a:spcBef>
            </a:pPr>
            <a:r>
              <a:rPr sz="1400" spc="-5" dirty="0">
                <a:latin typeface="Bahnschrift"/>
                <a:cs typeface="Bahnschrift"/>
              </a:rPr>
              <a:t>Company</a:t>
            </a:r>
            <a:r>
              <a:rPr sz="1400" spc="140" dirty="0">
                <a:latin typeface="Bahnschrift"/>
                <a:cs typeface="Bahnschrift"/>
              </a:rPr>
              <a:t> </a:t>
            </a:r>
            <a:r>
              <a:rPr sz="1400" spc="-5" dirty="0">
                <a:latin typeface="Bahnschrift"/>
                <a:cs typeface="Bahnschrift"/>
              </a:rPr>
              <a:t>with</a:t>
            </a:r>
            <a:r>
              <a:rPr sz="1400" spc="150" dirty="0">
                <a:latin typeface="Bahnschrift"/>
                <a:cs typeface="Bahnschrift"/>
              </a:rPr>
              <a:t> </a:t>
            </a:r>
            <a:r>
              <a:rPr sz="1400" spc="-5" dirty="0">
                <a:latin typeface="Bahnschrift"/>
                <a:cs typeface="Bahnschrift"/>
              </a:rPr>
              <a:t>highest</a:t>
            </a:r>
            <a:r>
              <a:rPr sz="1400" spc="140" dirty="0">
                <a:latin typeface="Bahnschrift"/>
                <a:cs typeface="Bahnschrift"/>
              </a:rPr>
              <a:t> </a:t>
            </a:r>
            <a:r>
              <a:rPr sz="1400" spc="-5" dirty="0">
                <a:latin typeface="Bahnschrift"/>
                <a:cs typeface="Bahnschrift"/>
              </a:rPr>
              <a:t>number</a:t>
            </a:r>
            <a:r>
              <a:rPr sz="1400" spc="135" dirty="0">
                <a:latin typeface="Bahnschrift"/>
                <a:cs typeface="Bahnschrift"/>
              </a:rPr>
              <a:t> </a:t>
            </a:r>
            <a:r>
              <a:rPr sz="1400" dirty="0">
                <a:latin typeface="Bahnschrift"/>
                <a:cs typeface="Bahnschrift"/>
              </a:rPr>
              <a:t>of</a:t>
            </a:r>
            <a:r>
              <a:rPr sz="1400" spc="130" dirty="0">
                <a:latin typeface="Bahnschrift"/>
                <a:cs typeface="Bahnschrift"/>
              </a:rPr>
              <a:t> </a:t>
            </a:r>
            <a:r>
              <a:rPr sz="1400" spc="-5" dirty="0">
                <a:latin typeface="Bahnschrift"/>
                <a:cs typeface="Bahnschrift"/>
              </a:rPr>
              <a:t>Middle</a:t>
            </a:r>
            <a:r>
              <a:rPr sz="1400" spc="114" dirty="0">
                <a:latin typeface="Bahnschrift"/>
                <a:cs typeface="Bahnschrift"/>
              </a:rPr>
              <a:t> </a:t>
            </a:r>
            <a:r>
              <a:rPr sz="1400" spc="-5" dirty="0">
                <a:latin typeface="Bahnschrift"/>
                <a:cs typeface="Bahnschrift"/>
              </a:rPr>
              <a:t>Level</a:t>
            </a:r>
            <a:r>
              <a:rPr sz="1400" spc="120" dirty="0">
                <a:latin typeface="Bahnschrift"/>
                <a:cs typeface="Bahnschrift"/>
              </a:rPr>
              <a:t> </a:t>
            </a:r>
            <a:r>
              <a:rPr sz="1400" dirty="0">
                <a:latin typeface="Bahnschrift"/>
                <a:cs typeface="Bahnschrift"/>
              </a:rPr>
              <a:t>job</a:t>
            </a:r>
            <a:r>
              <a:rPr sz="1400" spc="130" dirty="0">
                <a:latin typeface="Bahnschrift"/>
                <a:cs typeface="Bahnschrift"/>
              </a:rPr>
              <a:t> </a:t>
            </a:r>
            <a:r>
              <a:rPr sz="1400" spc="-5" dirty="0">
                <a:latin typeface="Bahnschrift"/>
                <a:cs typeface="Bahnschrift"/>
              </a:rPr>
              <a:t>is</a:t>
            </a:r>
            <a:r>
              <a:rPr sz="1400" spc="165" dirty="0">
                <a:latin typeface="Bahnschrift"/>
                <a:cs typeface="Bahnschrift"/>
              </a:rPr>
              <a:t> </a:t>
            </a:r>
            <a:r>
              <a:rPr lang="en-IN" sz="1400" spc="-5" dirty="0">
                <a:solidFill>
                  <a:srgbClr val="2583C5"/>
                </a:solidFill>
                <a:latin typeface="Bahnschrift"/>
                <a:cs typeface="Bahnschrift"/>
              </a:rPr>
              <a:t>EPAM Anywhere</a:t>
            </a:r>
            <a:r>
              <a:rPr sz="1400" spc="-5" dirty="0">
                <a:latin typeface="Bahnschrift"/>
                <a:cs typeface="Bahnschrift"/>
              </a:rPr>
              <a:t>,</a:t>
            </a:r>
            <a:r>
              <a:rPr sz="1400" spc="140" dirty="0">
                <a:latin typeface="Bahnschrift"/>
                <a:cs typeface="Bahnschrift"/>
              </a:rPr>
              <a:t> </a:t>
            </a:r>
            <a:r>
              <a:rPr sz="1400" spc="-5" dirty="0">
                <a:latin typeface="Bahnschrift"/>
                <a:cs typeface="Bahnschrift"/>
              </a:rPr>
              <a:t>with</a:t>
            </a:r>
            <a:r>
              <a:rPr sz="1400" spc="160" dirty="0">
                <a:latin typeface="Bahnschrift"/>
                <a:cs typeface="Bahnschrift"/>
              </a:rPr>
              <a:t> </a:t>
            </a:r>
            <a:r>
              <a:rPr lang="en-IN" sz="1400" spc="160" dirty="0">
                <a:solidFill>
                  <a:srgbClr val="2583C5"/>
                </a:solidFill>
                <a:latin typeface="Bahnschrift"/>
                <a:cs typeface="Bahnschrift"/>
              </a:rPr>
              <a:t>1358</a:t>
            </a:r>
            <a:r>
              <a:rPr sz="1400" spc="135" dirty="0">
                <a:solidFill>
                  <a:srgbClr val="2583C5"/>
                </a:solidFill>
                <a:latin typeface="Bahnschrift"/>
                <a:cs typeface="Bahnschrift"/>
              </a:rPr>
              <a:t> </a:t>
            </a:r>
            <a:r>
              <a:rPr sz="1400" spc="-5" dirty="0">
                <a:latin typeface="Bahnschrift"/>
                <a:cs typeface="Bahnschrift"/>
              </a:rPr>
              <a:t>Middle</a:t>
            </a:r>
            <a:r>
              <a:rPr sz="1400" spc="120" dirty="0">
                <a:latin typeface="Bahnschrift"/>
                <a:cs typeface="Bahnschrift"/>
              </a:rPr>
              <a:t> </a:t>
            </a:r>
            <a:r>
              <a:rPr sz="1400" spc="-5" dirty="0">
                <a:latin typeface="Bahnschrift"/>
                <a:cs typeface="Bahnschrift"/>
              </a:rPr>
              <a:t>Level</a:t>
            </a:r>
            <a:r>
              <a:rPr sz="1400" spc="100" dirty="0">
                <a:latin typeface="Bahnschrift"/>
                <a:cs typeface="Bahnschrift"/>
              </a:rPr>
              <a:t> </a:t>
            </a:r>
            <a:r>
              <a:rPr sz="1400" dirty="0">
                <a:latin typeface="Bahnschrift"/>
                <a:cs typeface="Bahnschrift"/>
              </a:rPr>
              <a:t>Jobs</a:t>
            </a:r>
            <a:r>
              <a:rPr sz="1800" dirty="0">
                <a:latin typeface="Bahnschrift"/>
                <a:cs typeface="Bahnschrift"/>
              </a:rPr>
              <a:t>.</a:t>
            </a:r>
          </a:p>
          <a:p>
            <a:pPr>
              <a:lnSpc>
                <a:spcPct val="100000"/>
              </a:lnSpc>
              <a:spcBef>
                <a:spcPts val="10"/>
              </a:spcBef>
            </a:pPr>
            <a:endParaRPr sz="1700" dirty="0">
              <a:latin typeface="Bahnschrift"/>
              <a:cs typeface="Bahnschrift"/>
            </a:endParaRPr>
          </a:p>
          <a:p>
            <a:pPr marL="74930">
              <a:lnSpc>
                <a:spcPct val="100000"/>
              </a:lnSpc>
            </a:pPr>
            <a:r>
              <a:rPr lang="en-US" sz="1400" spc="-5" dirty="0">
                <a:solidFill>
                  <a:srgbClr val="2583C5"/>
                </a:solidFill>
                <a:latin typeface="Bahnschrift"/>
                <a:cs typeface="Bahnschrift"/>
              </a:rPr>
              <a:t>IT Services and IT Consulting</a:t>
            </a:r>
            <a:r>
              <a:rPr sz="1400" spc="125" dirty="0">
                <a:solidFill>
                  <a:srgbClr val="2583C5"/>
                </a:solidFill>
                <a:latin typeface="Bahnschrift"/>
                <a:cs typeface="Bahnschrift"/>
              </a:rPr>
              <a:t> </a:t>
            </a:r>
            <a:r>
              <a:rPr sz="1400" spc="-5" dirty="0">
                <a:latin typeface="Bahnschrift"/>
                <a:cs typeface="Bahnschrift"/>
              </a:rPr>
              <a:t>has</a:t>
            </a:r>
            <a:r>
              <a:rPr sz="1400" spc="130" dirty="0">
                <a:latin typeface="Bahnschrift"/>
                <a:cs typeface="Bahnschrift"/>
              </a:rPr>
              <a:t> </a:t>
            </a:r>
            <a:r>
              <a:rPr sz="1400" spc="-5" dirty="0">
                <a:latin typeface="Bahnschrift"/>
                <a:cs typeface="Bahnschrift"/>
              </a:rPr>
              <a:t>highest</a:t>
            </a:r>
            <a:r>
              <a:rPr sz="1400" spc="145" dirty="0">
                <a:latin typeface="Bahnschrift"/>
                <a:cs typeface="Bahnschrift"/>
              </a:rPr>
              <a:t> </a:t>
            </a:r>
            <a:r>
              <a:rPr sz="1400" spc="-5" dirty="0">
                <a:latin typeface="Bahnschrift"/>
                <a:cs typeface="Bahnschrift"/>
              </a:rPr>
              <a:t>number</a:t>
            </a:r>
            <a:r>
              <a:rPr sz="1400" spc="135" dirty="0">
                <a:latin typeface="Bahnschrift"/>
                <a:cs typeface="Bahnschrift"/>
              </a:rPr>
              <a:t> </a:t>
            </a:r>
            <a:r>
              <a:rPr sz="1400" dirty="0">
                <a:latin typeface="Bahnschrift"/>
                <a:cs typeface="Bahnschrift"/>
              </a:rPr>
              <a:t>of</a:t>
            </a:r>
            <a:r>
              <a:rPr sz="1400" spc="125" dirty="0">
                <a:latin typeface="Bahnschrift"/>
                <a:cs typeface="Bahnschrift"/>
              </a:rPr>
              <a:t> </a:t>
            </a:r>
            <a:r>
              <a:rPr sz="1400" spc="-5" dirty="0">
                <a:latin typeface="Bahnschrift"/>
                <a:cs typeface="Bahnschrift"/>
              </a:rPr>
              <a:t>Middle</a:t>
            </a:r>
            <a:r>
              <a:rPr sz="1400" spc="114" dirty="0">
                <a:latin typeface="Bahnschrift"/>
                <a:cs typeface="Bahnschrift"/>
              </a:rPr>
              <a:t> </a:t>
            </a:r>
            <a:r>
              <a:rPr sz="1400" spc="-5" dirty="0">
                <a:latin typeface="Bahnschrift"/>
                <a:cs typeface="Bahnschrift"/>
              </a:rPr>
              <a:t>Level</a:t>
            </a:r>
            <a:r>
              <a:rPr sz="1400" spc="100" dirty="0">
                <a:latin typeface="Bahnschrift"/>
                <a:cs typeface="Bahnschrift"/>
              </a:rPr>
              <a:t> </a:t>
            </a:r>
            <a:r>
              <a:rPr sz="1400" dirty="0">
                <a:latin typeface="Bahnschrift"/>
                <a:cs typeface="Bahnschrift"/>
              </a:rPr>
              <a:t>job,</a:t>
            </a:r>
            <a:r>
              <a:rPr sz="1400" spc="130" dirty="0">
                <a:latin typeface="Bahnschrift"/>
                <a:cs typeface="Bahnschrift"/>
              </a:rPr>
              <a:t> </a:t>
            </a:r>
            <a:r>
              <a:rPr sz="1400" spc="-5" dirty="0">
                <a:latin typeface="Bahnschrift"/>
                <a:cs typeface="Bahnschrift"/>
              </a:rPr>
              <a:t>with</a:t>
            </a:r>
            <a:r>
              <a:rPr sz="1400" spc="170" dirty="0">
                <a:latin typeface="Bahnschrift"/>
                <a:cs typeface="Bahnschrift"/>
              </a:rPr>
              <a:t> </a:t>
            </a:r>
            <a:r>
              <a:rPr lang="en-IN" sz="1400" spc="170" dirty="0">
                <a:solidFill>
                  <a:schemeClr val="accent1"/>
                </a:solidFill>
                <a:latin typeface="Bahnschrift"/>
              </a:rPr>
              <a:t>2190</a:t>
            </a:r>
            <a:r>
              <a:rPr lang="en-IN" sz="1400" spc="170" dirty="0">
                <a:latin typeface="Bahnschrift"/>
                <a:cs typeface="Bahnschrift"/>
              </a:rPr>
              <a:t> </a:t>
            </a:r>
            <a:r>
              <a:rPr sz="1400" spc="-5" dirty="0">
                <a:latin typeface="Bahnschrift"/>
                <a:cs typeface="Bahnschrift"/>
              </a:rPr>
              <a:t>Middle</a:t>
            </a:r>
            <a:r>
              <a:rPr sz="1400" spc="114" dirty="0">
                <a:latin typeface="Bahnschrift"/>
                <a:cs typeface="Bahnschrift"/>
              </a:rPr>
              <a:t> </a:t>
            </a:r>
            <a:r>
              <a:rPr sz="1400" dirty="0">
                <a:latin typeface="Bahnschrift"/>
                <a:cs typeface="Bahnschrift"/>
              </a:rPr>
              <a:t>level</a:t>
            </a:r>
            <a:r>
              <a:rPr sz="1400" spc="100" dirty="0">
                <a:latin typeface="Bahnschrift"/>
                <a:cs typeface="Bahnschrift"/>
              </a:rPr>
              <a:t> </a:t>
            </a:r>
            <a:r>
              <a:rPr sz="1400" dirty="0">
                <a:latin typeface="Bahnschrift"/>
                <a:cs typeface="Bahnschrift"/>
              </a:rPr>
              <a:t>jobs.</a:t>
            </a:r>
          </a:p>
        </p:txBody>
      </p:sp>
      <p:sp>
        <p:nvSpPr>
          <p:cNvPr id="14" name="object 14"/>
          <p:cNvSpPr txBox="1"/>
          <p:nvPr/>
        </p:nvSpPr>
        <p:spPr>
          <a:xfrm>
            <a:off x="3940554" y="2646426"/>
            <a:ext cx="4822445" cy="566822"/>
          </a:xfrm>
          <a:prstGeom prst="rect">
            <a:avLst/>
          </a:prstGeom>
        </p:spPr>
        <p:txBody>
          <a:bodyPr vert="horz" wrap="square" lIns="0" tIns="12700" rIns="0" bIns="0" rtlCol="0">
            <a:spAutoFit/>
          </a:bodyPr>
          <a:lstStyle/>
          <a:p>
            <a:pPr marL="12700">
              <a:lnSpc>
                <a:spcPct val="100000"/>
              </a:lnSpc>
              <a:spcBef>
                <a:spcPts val="100"/>
              </a:spcBef>
            </a:pPr>
            <a:r>
              <a:rPr sz="3600" b="1" dirty="0">
                <a:solidFill>
                  <a:srgbClr val="FFFFFF"/>
                </a:solidFill>
                <a:latin typeface="Tahoma"/>
                <a:cs typeface="Tahoma"/>
              </a:rPr>
              <a:t>MIDDLE LEVEL JOBS</a:t>
            </a:r>
            <a:endParaRPr sz="3600" dirty="0">
              <a:latin typeface="Tahoma"/>
              <a:cs typeface="Tahoma"/>
            </a:endParaRPr>
          </a:p>
        </p:txBody>
      </p:sp>
      <p:sp>
        <p:nvSpPr>
          <p:cNvPr id="15" name="object 15"/>
          <p:cNvSpPr txBox="1"/>
          <p:nvPr/>
        </p:nvSpPr>
        <p:spPr>
          <a:xfrm>
            <a:off x="1964563" y="5881217"/>
            <a:ext cx="9313037" cy="743793"/>
          </a:xfrm>
          <a:prstGeom prst="rect">
            <a:avLst/>
          </a:prstGeom>
        </p:spPr>
        <p:txBody>
          <a:bodyPr vert="horz" wrap="square" lIns="0" tIns="12700" rIns="0" bIns="0" rtlCol="0">
            <a:spAutoFit/>
          </a:bodyPr>
          <a:lstStyle/>
          <a:p>
            <a:pPr marL="12700">
              <a:lnSpc>
                <a:spcPct val="100000"/>
              </a:lnSpc>
              <a:spcBef>
                <a:spcPts val="100"/>
              </a:spcBef>
            </a:pPr>
            <a:r>
              <a:rPr sz="1400" spc="-5" dirty="0">
                <a:latin typeface="Bahnschrift"/>
                <a:cs typeface="Bahnschrift"/>
              </a:rPr>
              <a:t>Company</a:t>
            </a:r>
            <a:r>
              <a:rPr sz="1400" spc="140" dirty="0">
                <a:latin typeface="Bahnschrift"/>
                <a:cs typeface="Bahnschrift"/>
              </a:rPr>
              <a:t> </a:t>
            </a:r>
            <a:r>
              <a:rPr sz="1400" spc="-5" dirty="0">
                <a:latin typeface="Bahnschrift"/>
                <a:cs typeface="Bahnschrift"/>
              </a:rPr>
              <a:t>with</a:t>
            </a:r>
            <a:r>
              <a:rPr sz="1400" spc="150" dirty="0">
                <a:latin typeface="Bahnschrift"/>
                <a:cs typeface="Bahnschrift"/>
              </a:rPr>
              <a:t> </a:t>
            </a:r>
            <a:r>
              <a:rPr sz="1400" spc="-5" dirty="0">
                <a:latin typeface="Bahnschrift"/>
                <a:cs typeface="Bahnschrift"/>
              </a:rPr>
              <a:t>highest</a:t>
            </a:r>
            <a:r>
              <a:rPr sz="1400" spc="135" dirty="0">
                <a:latin typeface="Bahnschrift"/>
                <a:cs typeface="Bahnschrift"/>
              </a:rPr>
              <a:t> </a:t>
            </a:r>
            <a:r>
              <a:rPr sz="1400" spc="-5" dirty="0">
                <a:latin typeface="Bahnschrift"/>
                <a:cs typeface="Bahnschrift"/>
              </a:rPr>
              <a:t>number</a:t>
            </a:r>
            <a:r>
              <a:rPr sz="1400" spc="135" dirty="0">
                <a:latin typeface="Bahnschrift"/>
                <a:cs typeface="Bahnschrift"/>
              </a:rPr>
              <a:t> </a:t>
            </a:r>
            <a:r>
              <a:rPr sz="1400" dirty="0">
                <a:latin typeface="Bahnschrift"/>
                <a:cs typeface="Bahnschrift"/>
              </a:rPr>
              <a:t>of</a:t>
            </a:r>
            <a:r>
              <a:rPr sz="1400" spc="125" dirty="0">
                <a:latin typeface="Bahnschrift"/>
                <a:cs typeface="Bahnschrift"/>
              </a:rPr>
              <a:t> </a:t>
            </a:r>
            <a:r>
              <a:rPr sz="1400" dirty="0">
                <a:latin typeface="Bahnschrift"/>
                <a:cs typeface="Bahnschrift"/>
              </a:rPr>
              <a:t>Senior</a:t>
            </a:r>
            <a:r>
              <a:rPr sz="1400" spc="140" dirty="0">
                <a:latin typeface="Bahnschrift"/>
                <a:cs typeface="Bahnschrift"/>
              </a:rPr>
              <a:t> </a:t>
            </a:r>
            <a:r>
              <a:rPr sz="1400" spc="-5" dirty="0">
                <a:latin typeface="Bahnschrift"/>
                <a:cs typeface="Bahnschrift"/>
              </a:rPr>
              <a:t>Level</a:t>
            </a:r>
            <a:r>
              <a:rPr sz="1400" spc="114" dirty="0">
                <a:latin typeface="Bahnschrift"/>
                <a:cs typeface="Bahnschrift"/>
              </a:rPr>
              <a:t> </a:t>
            </a:r>
            <a:r>
              <a:rPr sz="1400" dirty="0">
                <a:latin typeface="Bahnschrift"/>
                <a:cs typeface="Bahnschrift"/>
              </a:rPr>
              <a:t>job</a:t>
            </a:r>
            <a:r>
              <a:rPr sz="1400" spc="130" dirty="0">
                <a:latin typeface="Bahnschrift"/>
                <a:cs typeface="Bahnschrift"/>
              </a:rPr>
              <a:t> </a:t>
            </a:r>
            <a:r>
              <a:rPr sz="1400" spc="-5" dirty="0">
                <a:latin typeface="Bahnschrift"/>
                <a:cs typeface="Bahnschrift"/>
              </a:rPr>
              <a:t>is</a:t>
            </a:r>
            <a:r>
              <a:rPr sz="1400" dirty="0">
                <a:solidFill>
                  <a:srgbClr val="2583C5"/>
                </a:solidFill>
                <a:latin typeface="Bahnschrift"/>
                <a:cs typeface="Bahnschrift"/>
              </a:rPr>
              <a:t>.</a:t>
            </a:r>
            <a:r>
              <a:rPr lang="en-IN" sz="1400" dirty="0">
                <a:solidFill>
                  <a:srgbClr val="2583C5"/>
                </a:solidFill>
                <a:latin typeface="Bahnschrift"/>
                <a:cs typeface="Bahnschrift"/>
              </a:rPr>
              <a:t> </a:t>
            </a:r>
            <a:r>
              <a:rPr lang="en-IN" sz="1400" spc="150" dirty="0">
                <a:solidFill>
                  <a:srgbClr val="2583C5"/>
                </a:solidFill>
                <a:latin typeface="Bahnschrift"/>
                <a:cs typeface="Bahnschrift"/>
              </a:rPr>
              <a:t>Tata Consultancy Services</a:t>
            </a:r>
            <a:r>
              <a:rPr sz="1400" dirty="0">
                <a:latin typeface="Bahnschrift"/>
                <a:cs typeface="Bahnschrift"/>
              </a:rPr>
              <a:t>,</a:t>
            </a:r>
            <a:r>
              <a:rPr sz="1400" spc="130" dirty="0">
                <a:latin typeface="Bahnschrift"/>
                <a:cs typeface="Bahnschrift"/>
              </a:rPr>
              <a:t> </a:t>
            </a:r>
            <a:r>
              <a:rPr sz="1400" spc="-5" dirty="0">
                <a:latin typeface="Bahnschrift"/>
                <a:cs typeface="Bahnschrift"/>
              </a:rPr>
              <a:t>with</a:t>
            </a:r>
            <a:r>
              <a:rPr sz="1400" spc="155" dirty="0">
                <a:latin typeface="Bahnschrift"/>
                <a:cs typeface="Bahnschrift"/>
              </a:rPr>
              <a:t> </a:t>
            </a:r>
            <a:r>
              <a:rPr lang="en-IN" sz="1400" dirty="0">
                <a:solidFill>
                  <a:srgbClr val="2583C5"/>
                </a:solidFill>
                <a:latin typeface="Bahnschrift"/>
                <a:cs typeface="Bahnschrift"/>
              </a:rPr>
              <a:t>85</a:t>
            </a:r>
            <a:r>
              <a:rPr sz="1400" spc="145" dirty="0">
                <a:solidFill>
                  <a:srgbClr val="2583C5"/>
                </a:solidFill>
                <a:latin typeface="Bahnschrift"/>
                <a:cs typeface="Bahnschrift"/>
              </a:rPr>
              <a:t> </a:t>
            </a:r>
            <a:r>
              <a:rPr sz="1400" dirty="0">
                <a:latin typeface="Bahnschrift"/>
                <a:cs typeface="Bahnschrift"/>
              </a:rPr>
              <a:t>Senior</a:t>
            </a:r>
            <a:r>
              <a:rPr sz="1400" spc="140" dirty="0">
                <a:latin typeface="Bahnschrift"/>
                <a:cs typeface="Bahnschrift"/>
              </a:rPr>
              <a:t> </a:t>
            </a:r>
            <a:r>
              <a:rPr sz="1400" spc="-5" dirty="0">
                <a:latin typeface="Bahnschrift"/>
                <a:cs typeface="Bahnschrift"/>
              </a:rPr>
              <a:t>Level</a:t>
            </a:r>
            <a:r>
              <a:rPr sz="1400" spc="114" dirty="0">
                <a:latin typeface="Bahnschrift"/>
                <a:cs typeface="Bahnschrift"/>
              </a:rPr>
              <a:t> </a:t>
            </a:r>
            <a:r>
              <a:rPr sz="1400" spc="-5" dirty="0">
                <a:latin typeface="Bahnschrift"/>
                <a:cs typeface="Bahnschrift"/>
              </a:rPr>
              <a:t>Jobs.</a:t>
            </a:r>
            <a:endParaRPr sz="1400" dirty="0">
              <a:latin typeface="Bahnschrift"/>
              <a:cs typeface="Bahnschrift"/>
            </a:endParaRPr>
          </a:p>
          <a:p>
            <a:pPr>
              <a:lnSpc>
                <a:spcPct val="100000"/>
              </a:lnSpc>
              <a:spcBef>
                <a:spcPts val="10"/>
              </a:spcBef>
            </a:pPr>
            <a:endParaRPr sz="1550" dirty="0">
              <a:latin typeface="Bahnschrift"/>
              <a:cs typeface="Bahnschrift"/>
            </a:endParaRPr>
          </a:p>
          <a:p>
            <a:pPr marL="74930">
              <a:lnSpc>
                <a:spcPct val="100000"/>
              </a:lnSpc>
              <a:spcBef>
                <a:spcPts val="5"/>
              </a:spcBef>
            </a:pPr>
            <a:r>
              <a:rPr lang="en-US" sz="1400" spc="-5" dirty="0">
                <a:solidFill>
                  <a:srgbClr val="2583C5"/>
                </a:solidFill>
                <a:latin typeface="Bahnschrift"/>
                <a:cs typeface="Bahnschrift"/>
              </a:rPr>
              <a:t>IT Services and IT Consulting</a:t>
            </a:r>
            <a:r>
              <a:rPr lang="en-IN" sz="1400" spc="-5" dirty="0">
                <a:solidFill>
                  <a:srgbClr val="2583C5"/>
                </a:solidFill>
                <a:latin typeface="Bahnschrift"/>
                <a:cs typeface="Bahnschrift"/>
              </a:rPr>
              <a:t> </a:t>
            </a:r>
            <a:r>
              <a:rPr sz="1400" spc="130" dirty="0">
                <a:solidFill>
                  <a:srgbClr val="2583C5"/>
                </a:solidFill>
                <a:latin typeface="Bahnschrift"/>
                <a:cs typeface="Bahnschrift"/>
              </a:rPr>
              <a:t> </a:t>
            </a:r>
            <a:r>
              <a:rPr sz="1400" spc="-5" dirty="0">
                <a:latin typeface="Bahnschrift"/>
                <a:cs typeface="Bahnschrift"/>
              </a:rPr>
              <a:t>has</a:t>
            </a:r>
            <a:r>
              <a:rPr sz="1400" spc="145" dirty="0">
                <a:latin typeface="Bahnschrift"/>
                <a:cs typeface="Bahnschrift"/>
              </a:rPr>
              <a:t> </a:t>
            </a:r>
            <a:r>
              <a:rPr sz="1400" spc="-5" dirty="0">
                <a:latin typeface="Bahnschrift"/>
                <a:cs typeface="Bahnschrift"/>
              </a:rPr>
              <a:t>highest</a:t>
            </a:r>
            <a:r>
              <a:rPr sz="1400" spc="140" dirty="0">
                <a:latin typeface="Bahnschrift"/>
                <a:cs typeface="Bahnschrift"/>
              </a:rPr>
              <a:t> </a:t>
            </a:r>
            <a:r>
              <a:rPr sz="1400" spc="-5" dirty="0">
                <a:latin typeface="Bahnschrift"/>
                <a:cs typeface="Bahnschrift"/>
              </a:rPr>
              <a:t>number</a:t>
            </a:r>
            <a:r>
              <a:rPr sz="1400" spc="125" dirty="0">
                <a:latin typeface="Bahnschrift"/>
                <a:cs typeface="Bahnschrift"/>
              </a:rPr>
              <a:t> </a:t>
            </a:r>
            <a:r>
              <a:rPr sz="1400" dirty="0">
                <a:latin typeface="Bahnschrift"/>
                <a:cs typeface="Bahnschrift"/>
              </a:rPr>
              <a:t>of</a:t>
            </a:r>
            <a:r>
              <a:rPr sz="1400" spc="280" dirty="0">
                <a:latin typeface="Bahnschrift"/>
                <a:cs typeface="Bahnschrift"/>
              </a:rPr>
              <a:t> </a:t>
            </a:r>
            <a:r>
              <a:rPr sz="1400" dirty="0">
                <a:latin typeface="Bahnschrift"/>
                <a:cs typeface="Bahnschrift"/>
              </a:rPr>
              <a:t>Senior</a:t>
            </a:r>
            <a:r>
              <a:rPr sz="1400" spc="130" dirty="0">
                <a:latin typeface="Bahnschrift"/>
                <a:cs typeface="Bahnschrift"/>
              </a:rPr>
              <a:t> </a:t>
            </a:r>
            <a:r>
              <a:rPr sz="1400" spc="-5" dirty="0">
                <a:latin typeface="Bahnschrift"/>
                <a:cs typeface="Bahnschrift"/>
              </a:rPr>
              <a:t>Level</a:t>
            </a:r>
            <a:r>
              <a:rPr sz="1400" spc="114" dirty="0">
                <a:latin typeface="Bahnschrift"/>
                <a:cs typeface="Bahnschrift"/>
              </a:rPr>
              <a:t> </a:t>
            </a:r>
            <a:r>
              <a:rPr sz="1400" dirty="0">
                <a:latin typeface="Bahnschrift"/>
                <a:cs typeface="Bahnschrift"/>
              </a:rPr>
              <a:t>job,</a:t>
            </a:r>
            <a:r>
              <a:rPr sz="1400" spc="125" dirty="0">
                <a:latin typeface="Bahnschrift"/>
                <a:cs typeface="Bahnschrift"/>
              </a:rPr>
              <a:t> </a:t>
            </a:r>
            <a:r>
              <a:rPr sz="1400" spc="-5" dirty="0">
                <a:latin typeface="Bahnschrift"/>
                <a:cs typeface="Bahnschrift"/>
              </a:rPr>
              <a:t>with</a:t>
            </a:r>
            <a:r>
              <a:rPr sz="1400" spc="170" dirty="0">
                <a:latin typeface="Bahnschrift"/>
                <a:cs typeface="Bahnschrift"/>
              </a:rPr>
              <a:t> </a:t>
            </a:r>
            <a:r>
              <a:rPr lang="en-IN" sz="1400" spc="170" dirty="0">
                <a:solidFill>
                  <a:schemeClr val="accent1"/>
                </a:solidFill>
                <a:latin typeface="Bahnschrift"/>
                <a:cs typeface="Bahnschrift"/>
              </a:rPr>
              <a:t>196</a:t>
            </a:r>
            <a:r>
              <a:rPr sz="1400" spc="135" dirty="0">
                <a:solidFill>
                  <a:srgbClr val="2583C5"/>
                </a:solidFill>
                <a:latin typeface="Bahnschrift"/>
                <a:cs typeface="Bahnschrift"/>
              </a:rPr>
              <a:t> </a:t>
            </a:r>
            <a:r>
              <a:rPr sz="1400" dirty="0">
                <a:latin typeface="Bahnschrift"/>
                <a:cs typeface="Bahnschrift"/>
              </a:rPr>
              <a:t>Senior</a:t>
            </a:r>
            <a:r>
              <a:rPr sz="1400" spc="130" dirty="0">
                <a:latin typeface="Bahnschrift"/>
                <a:cs typeface="Bahnschrift"/>
              </a:rPr>
              <a:t> </a:t>
            </a:r>
            <a:r>
              <a:rPr sz="1400" dirty="0">
                <a:latin typeface="Bahnschrift"/>
                <a:cs typeface="Bahnschrift"/>
              </a:rPr>
              <a:t>level</a:t>
            </a:r>
            <a:r>
              <a:rPr sz="1400" spc="110" dirty="0">
                <a:latin typeface="Bahnschrift"/>
                <a:cs typeface="Bahnschrift"/>
              </a:rPr>
              <a:t> </a:t>
            </a:r>
            <a:r>
              <a:rPr sz="1400" dirty="0">
                <a:latin typeface="Bahnschrift"/>
                <a:cs typeface="Bahnschrift"/>
              </a:rPr>
              <a:t>jobs</a:t>
            </a:r>
            <a:r>
              <a:rPr sz="1800" dirty="0">
                <a:latin typeface="Bahnschrift"/>
                <a:cs typeface="Bahnschrift"/>
              </a:rPr>
              <a:t>.</a:t>
            </a:r>
          </a:p>
        </p:txBody>
      </p:sp>
      <p:sp>
        <p:nvSpPr>
          <p:cNvPr id="16" name="object 16"/>
          <p:cNvSpPr txBox="1"/>
          <p:nvPr/>
        </p:nvSpPr>
        <p:spPr>
          <a:xfrm>
            <a:off x="3724463" y="4821476"/>
            <a:ext cx="6257737" cy="566822"/>
          </a:xfrm>
          <a:prstGeom prst="rect">
            <a:avLst/>
          </a:prstGeom>
        </p:spPr>
        <p:txBody>
          <a:bodyPr vert="horz" wrap="square" lIns="0" tIns="12700" rIns="0" bIns="0" rtlCol="0">
            <a:spAutoFit/>
          </a:bodyPr>
          <a:lstStyle/>
          <a:p>
            <a:pPr marL="12700">
              <a:lnSpc>
                <a:spcPct val="100000"/>
              </a:lnSpc>
              <a:spcBef>
                <a:spcPts val="100"/>
              </a:spcBef>
            </a:pPr>
            <a:r>
              <a:rPr lang="en-IN" sz="3600" b="1" dirty="0">
                <a:solidFill>
                  <a:srgbClr val="FFFFFF"/>
                </a:solidFill>
                <a:latin typeface="Tahoma"/>
                <a:cs typeface="Tahoma"/>
              </a:rPr>
              <a:t>ASSOCIATE LEVEL JOBS</a:t>
            </a:r>
            <a:endParaRPr lang="en-IN" sz="3600" dirty="0">
              <a:latin typeface="Tahoma"/>
              <a:cs typeface="Tahom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6286" y="0"/>
            <a:ext cx="12192000" cy="6802120"/>
            <a:chOff x="0" y="0"/>
            <a:chExt cx="12192000" cy="6802120"/>
          </a:xfrm>
        </p:grpSpPr>
        <p:sp>
          <p:nvSpPr>
            <p:cNvPr id="3" name="object 3"/>
            <p:cNvSpPr/>
            <p:nvPr/>
          </p:nvSpPr>
          <p:spPr>
            <a:xfrm>
              <a:off x="0" y="0"/>
              <a:ext cx="12192000" cy="5686425"/>
            </a:xfrm>
            <a:custGeom>
              <a:avLst/>
              <a:gdLst/>
              <a:ahLst/>
              <a:cxnLst/>
              <a:rect l="l" t="t" r="r" b="b"/>
              <a:pathLst>
                <a:path w="12192000" h="5686425">
                  <a:moveTo>
                    <a:pt x="12191987" y="4614672"/>
                  </a:moveTo>
                  <a:lnTo>
                    <a:pt x="0" y="4614672"/>
                  </a:lnTo>
                  <a:lnTo>
                    <a:pt x="0" y="5686044"/>
                  </a:lnTo>
                  <a:lnTo>
                    <a:pt x="12191987" y="5686044"/>
                  </a:lnTo>
                  <a:lnTo>
                    <a:pt x="12191987" y="4614672"/>
                  </a:lnTo>
                  <a:close/>
                </a:path>
                <a:path w="12192000" h="5686425">
                  <a:moveTo>
                    <a:pt x="12191987" y="2423160"/>
                  </a:moveTo>
                  <a:lnTo>
                    <a:pt x="0" y="2423160"/>
                  </a:lnTo>
                  <a:lnTo>
                    <a:pt x="0" y="3494532"/>
                  </a:lnTo>
                  <a:lnTo>
                    <a:pt x="12191987" y="3494532"/>
                  </a:lnTo>
                  <a:lnTo>
                    <a:pt x="12191987" y="2423160"/>
                  </a:lnTo>
                  <a:close/>
                </a:path>
                <a:path w="12192000" h="5686425">
                  <a:moveTo>
                    <a:pt x="12192000" y="0"/>
                  </a:moveTo>
                  <a:lnTo>
                    <a:pt x="9131" y="0"/>
                  </a:lnTo>
                  <a:lnTo>
                    <a:pt x="9131" y="1031748"/>
                  </a:lnTo>
                  <a:lnTo>
                    <a:pt x="12192000" y="1031748"/>
                  </a:lnTo>
                  <a:lnTo>
                    <a:pt x="12192000" y="0"/>
                  </a:lnTo>
                  <a:close/>
                </a:path>
              </a:pathLst>
            </a:custGeom>
            <a:solidFill>
              <a:srgbClr val="2583C5"/>
            </a:solidFill>
          </p:spPr>
          <p:txBody>
            <a:bodyPr wrap="square" lIns="0" tIns="0" rIns="0" bIns="0" rtlCol="0"/>
            <a:lstStyle/>
            <a:p>
              <a:endParaRPr dirty="0"/>
            </a:p>
          </p:txBody>
        </p:sp>
        <p:pic>
          <p:nvPicPr>
            <p:cNvPr id="4" name="object 4"/>
            <p:cNvPicPr/>
            <p:nvPr/>
          </p:nvPicPr>
          <p:blipFill>
            <a:blip r:embed="rId2" cstate="print"/>
            <a:stretch>
              <a:fillRect/>
            </a:stretch>
          </p:blipFill>
          <p:spPr>
            <a:xfrm>
              <a:off x="1557528" y="1312163"/>
              <a:ext cx="277367" cy="301751"/>
            </a:xfrm>
            <a:prstGeom prst="rect">
              <a:avLst/>
            </a:prstGeom>
          </p:spPr>
        </p:pic>
        <p:pic>
          <p:nvPicPr>
            <p:cNvPr id="5" name="object 5"/>
            <p:cNvPicPr/>
            <p:nvPr/>
          </p:nvPicPr>
          <p:blipFill>
            <a:blip r:embed="rId3" cstate="print"/>
            <a:stretch>
              <a:fillRect/>
            </a:stretch>
          </p:blipFill>
          <p:spPr>
            <a:xfrm>
              <a:off x="1562100" y="1821179"/>
              <a:ext cx="268224" cy="269748"/>
            </a:xfrm>
            <a:prstGeom prst="rect">
              <a:avLst/>
            </a:prstGeom>
          </p:spPr>
        </p:pic>
      </p:grpSp>
      <p:sp>
        <p:nvSpPr>
          <p:cNvPr id="6" name="object 6"/>
          <p:cNvSpPr txBox="1"/>
          <p:nvPr/>
        </p:nvSpPr>
        <p:spPr>
          <a:xfrm>
            <a:off x="1931288" y="1295527"/>
            <a:ext cx="9041511" cy="772006"/>
          </a:xfrm>
          <a:prstGeom prst="rect">
            <a:avLst/>
          </a:prstGeom>
        </p:spPr>
        <p:txBody>
          <a:bodyPr vert="horz" wrap="square" lIns="0" tIns="12700" rIns="0" bIns="0" rtlCol="0">
            <a:spAutoFit/>
          </a:bodyPr>
          <a:lstStyle/>
          <a:p>
            <a:pPr marL="15240">
              <a:lnSpc>
                <a:spcPct val="100000"/>
              </a:lnSpc>
              <a:spcBef>
                <a:spcPts val="100"/>
              </a:spcBef>
            </a:pPr>
            <a:r>
              <a:rPr lang="en-US" sz="1400" spc="-5" dirty="0">
                <a:latin typeface="Bahnschrift"/>
                <a:cs typeface="Bahnschrift"/>
              </a:rPr>
              <a:t>Company</a:t>
            </a:r>
            <a:r>
              <a:rPr lang="en-US" sz="1400" spc="140" dirty="0">
                <a:latin typeface="Bahnschrift"/>
                <a:cs typeface="Bahnschrift"/>
              </a:rPr>
              <a:t> </a:t>
            </a:r>
            <a:r>
              <a:rPr lang="en-US" sz="1400" spc="-5" dirty="0">
                <a:latin typeface="Bahnschrift"/>
                <a:cs typeface="Bahnschrift"/>
              </a:rPr>
              <a:t>with</a:t>
            </a:r>
            <a:r>
              <a:rPr lang="en-US" sz="1400" spc="155" dirty="0">
                <a:latin typeface="Bahnschrift"/>
                <a:cs typeface="Bahnschrift"/>
              </a:rPr>
              <a:t> </a:t>
            </a:r>
            <a:r>
              <a:rPr lang="en-US" sz="1400" spc="-5" dirty="0">
                <a:latin typeface="Bahnschrift"/>
                <a:cs typeface="Bahnschrift"/>
              </a:rPr>
              <a:t>highest</a:t>
            </a:r>
            <a:r>
              <a:rPr lang="en-US" sz="1400" spc="140" dirty="0">
                <a:latin typeface="Bahnschrift"/>
                <a:cs typeface="Bahnschrift"/>
              </a:rPr>
              <a:t> </a:t>
            </a:r>
            <a:r>
              <a:rPr lang="en-US" sz="1400" spc="-5" dirty="0">
                <a:latin typeface="Bahnschrift"/>
                <a:cs typeface="Bahnschrift"/>
              </a:rPr>
              <a:t>number</a:t>
            </a:r>
            <a:r>
              <a:rPr lang="en-US" sz="1400" spc="140" dirty="0">
                <a:latin typeface="Bahnschrift"/>
                <a:cs typeface="Bahnschrift"/>
              </a:rPr>
              <a:t> </a:t>
            </a:r>
            <a:r>
              <a:rPr lang="en-US" sz="1400" dirty="0">
                <a:latin typeface="Bahnschrift"/>
                <a:cs typeface="Bahnschrift"/>
              </a:rPr>
              <a:t>of </a:t>
            </a:r>
            <a:r>
              <a:rPr lang="en-US" sz="1400" dirty="0">
                <a:solidFill>
                  <a:schemeClr val="accent1"/>
                </a:solidFill>
                <a:latin typeface="Bahnschrift"/>
                <a:cs typeface="Bahnschrift"/>
              </a:rPr>
              <a:t>Executive</a:t>
            </a:r>
            <a:r>
              <a:rPr lang="en-US" sz="1400" dirty="0">
                <a:latin typeface="Bahnschrift"/>
                <a:cs typeface="Bahnschrift"/>
              </a:rPr>
              <a:t> </a:t>
            </a:r>
            <a:r>
              <a:rPr lang="en-US" sz="1400" spc="125" dirty="0">
                <a:latin typeface="Bahnschrift"/>
                <a:cs typeface="Bahnschrift"/>
              </a:rPr>
              <a:t> </a:t>
            </a:r>
            <a:r>
              <a:rPr lang="en-US" sz="1400" dirty="0">
                <a:latin typeface="Bahnschrift"/>
                <a:cs typeface="Bahnschrift"/>
              </a:rPr>
              <a:t>job</a:t>
            </a:r>
            <a:r>
              <a:rPr lang="en-US" sz="1400" spc="140" dirty="0">
                <a:latin typeface="Bahnschrift"/>
                <a:cs typeface="Bahnschrift"/>
              </a:rPr>
              <a:t> </a:t>
            </a:r>
            <a:r>
              <a:rPr lang="en-US" sz="1400" spc="-5" dirty="0">
                <a:latin typeface="Bahnschrift"/>
                <a:cs typeface="Bahnschrift"/>
              </a:rPr>
              <a:t>is</a:t>
            </a:r>
            <a:r>
              <a:rPr lang="en-US" sz="1400" dirty="0">
                <a:latin typeface="Bahnschrift"/>
                <a:cs typeface="Bahnschrift"/>
              </a:rPr>
              <a:t> </a:t>
            </a:r>
            <a:r>
              <a:rPr lang="en-US" sz="1400" dirty="0">
                <a:solidFill>
                  <a:schemeClr val="accent1"/>
                </a:solidFill>
                <a:latin typeface="Bahnschrift"/>
                <a:cs typeface="Bahnschrift"/>
              </a:rPr>
              <a:t>Genpact</a:t>
            </a:r>
            <a:r>
              <a:rPr lang="en-US" sz="1400" dirty="0">
                <a:latin typeface="Bahnschrift"/>
                <a:cs typeface="Bahnschrift"/>
              </a:rPr>
              <a:t> </a:t>
            </a:r>
            <a:r>
              <a:rPr lang="en-US" sz="1400" spc="-5" dirty="0">
                <a:latin typeface="Bahnschrift"/>
                <a:cs typeface="Bahnschrift"/>
              </a:rPr>
              <a:t>with</a:t>
            </a:r>
            <a:r>
              <a:rPr lang="en-US" sz="1400" spc="165" dirty="0">
                <a:latin typeface="Bahnschrift"/>
                <a:cs typeface="Bahnschrift"/>
              </a:rPr>
              <a:t> </a:t>
            </a:r>
            <a:r>
              <a:rPr lang="en-US" sz="1400" spc="165" dirty="0">
                <a:solidFill>
                  <a:srgbClr val="2583C5"/>
                </a:solidFill>
                <a:latin typeface="Bahnschrift"/>
                <a:cs typeface="Bahnschrift"/>
              </a:rPr>
              <a:t>3</a:t>
            </a:r>
            <a:r>
              <a:rPr lang="en-US" sz="1400" spc="135" dirty="0">
                <a:solidFill>
                  <a:srgbClr val="2583C5"/>
                </a:solidFill>
                <a:latin typeface="Bahnschrift"/>
                <a:cs typeface="Bahnschrift"/>
              </a:rPr>
              <a:t> </a:t>
            </a:r>
            <a:r>
              <a:rPr lang="en-US" sz="1400" spc="-5" dirty="0">
                <a:latin typeface="Bahnschrift"/>
                <a:cs typeface="Bahnschrift"/>
              </a:rPr>
              <a:t>Entry</a:t>
            </a:r>
            <a:r>
              <a:rPr lang="en-US" sz="1400" spc="155" dirty="0">
                <a:latin typeface="Bahnschrift"/>
                <a:cs typeface="Bahnschrift"/>
              </a:rPr>
              <a:t> </a:t>
            </a:r>
            <a:r>
              <a:rPr lang="en-US" sz="1400" spc="-5" dirty="0">
                <a:latin typeface="Bahnschrift"/>
                <a:cs typeface="Bahnschrift"/>
              </a:rPr>
              <a:t>Level</a:t>
            </a:r>
            <a:r>
              <a:rPr lang="en-US" sz="1400" spc="100" dirty="0">
                <a:latin typeface="Bahnschrift"/>
                <a:cs typeface="Bahnschrift"/>
              </a:rPr>
              <a:t> </a:t>
            </a:r>
            <a:r>
              <a:rPr lang="en-US" sz="1400" dirty="0">
                <a:latin typeface="Bahnschrift"/>
                <a:cs typeface="Bahnschrift"/>
              </a:rPr>
              <a:t>Jobs</a:t>
            </a:r>
            <a:r>
              <a:rPr lang="en-US" sz="1800" dirty="0">
                <a:latin typeface="Bahnschrift"/>
                <a:cs typeface="Bahnschrift"/>
              </a:rPr>
              <a:t>.</a:t>
            </a:r>
          </a:p>
          <a:p>
            <a:pPr marL="12700">
              <a:lnSpc>
                <a:spcPct val="100000"/>
              </a:lnSpc>
              <a:spcBef>
                <a:spcPts val="1555"/>
              </a:spcBef>
            </a:pPr>
            <a:r>
              <a:rPr lang="en-US" sz="1400" spc="-5" dirty="0">
                <a:solidFill>
                  <a:srgbClr val="2583C5"/>
                </a:solidFill>
                <a:latin typeface="Bahnschrift"/>
                <a:cs typeface="Bahnschrift"/>
              </a:rPr>
              <a:t>IT Services and IT Consulting </a:t>
            </a:r>
            <a:r>
              <a:rPr lang="en-US" sz="1400" spc="-5" dirty="0">
                <a:latin typeface="Bahnschrift"/>
                <a:cs typeface="Bahnschrift"/>
              </a:rPr>
              <a:t>has</a:t>
            </a:r>
            <a:r>
              <a:rPr lang="en-US" sz="1400" spc="145" dirty="0">
                <a:latin typeface="Bahnschrift"/>
                <a:cs typeface="Bahnschrift"/>
              </a:rPr>
              <a:t> </a:t>
            </a:r>
            <a:r>
              <a:rPr lang="en-US" sz="1400" spc="-5" dirty="0">
                <a:latin typeface="Bahnschrift"/>
                <a:cs typeface="Bahnschrift"/>
              </a:rPr>
              <a:t>highest</a:t>
            </a:r>
            <a:r>
              <a:rPr lang="en-US" sz="1400" spc="150" dirty="0">
                <a:latin typeface="Bahnschrift"/>
                <a:cs typeface="Bahnschrift"/>
              </a:rPr>
              <a:t> </a:t>
            </a:r>
            <a:r>
              <a:rPr lang="en-US" sz="1400" spc="-5" dirty="0">
                <a:latin typeface="Bahnschrift"/>
                <a:cs typeface="Bahnschrift"/>
              </a:rPr>
              <a:t>number</a:t>
            </a:r>
            <a:r>
              <a:rPr lang="en-US" sz="1400" spc="125" dirty="0">
                <a:latin typeface="Bahnschrift"/>
                <a:cs typeface="Bahnschrift"/>
              </a:rPr>
              <a:t> </a:t>
            </a:r>
            <a:r>
              <a:rPr lang="en-US" sz="1400" dirty="0">
                <a:latin typeface="Bahnschrift"/>
                <a:cs typeface="Bahnschrift"/>
              </a:rPr>
              <a:t>of</a:t>
            </a:r>
            <a:r>
              <a:rPr lang="en-US" sz="1400" spc="145" dirty="0">
                <a:latin typeface="Bahnschrift"/>
                <a:cs typeface="Bahnschrift"/>
              </a:rPr>
              <a:t> </a:t>
            </a:r>
            <a:r>
              <a:rPr lang="en-US" sz="1400" spc="-5" dirty="0">
                <a:latin typeface="Bahnschrift"/>
                <a:cs typeface="Bahnschrift"/>
              </a:rPr>
              <a:t>Entry</a:t>
            </a:r>
            <a:r>
              <a:rPr lang="en-US" sz="1400" spc="140" dirty="0">
                <a:latin typeface="Bahnschrift"/>
                <a:cs typeface="Bahnschrift"/>
              </a:rPr>
              <a:t> </a:t>
            </a:r>
            <a:r>
              <a:rPr lang="en-US" sz="1400" spc="-5" dirty="0">
                <a:latin typeface="Bahnschrift"/>
                <a:cs typeface="Bahnschrift"/>
              </a:rPr>
              <a:t>Level</a:t>
            </a:r>
            <a:r>
              <a:rPr lang="en-US" sz="1400" spc="120" dirty="0">
                <a:latin typeface="Bahnschrift"/>
                <a:cs typeface="Bahnschrift"/>
              </a:rPr>
              <a:t> </a:t>
            </a:r>
            <a:r>
              <a:rPr lang="en-US" sz="1400" dirty="0">
                <a:latin typeface="Bahnschrift"/>
                <a:cs typeface="Bahnschrift"/>
              </a:rPr>
              <a:t>job,</a:t>
            </a:r>
            <a:r>
              <a:rPr lang="en-US" sz="1400" spc="114" dirty="0">
                <a:latin typeface="Bahnschrift"/>
                <a:cs typeface="Bahnschrift"/>
              </a:rPr>
              <a:t> </a:t>
            </a:r>
            <a:r>
              <a:rPr lang="en-US" sz="1400" spc="-5" dirty="0">
                <a:latin typeface="Bahnschrift"/>
                <a:cs typeface="Bahnschrift"/>
              </a:rPr>
              <a:t>with</a:t>
            </a:r>
            <a:r>
              <a:rPr lang="en-US" sz="1400" spc="175" dirty="0">
                <a:latin typeface="Bahnschrift"/>
                <a:cs typeface="Bahnschrift"/>
              </a:rPr>
              <a:t> </a:t>
            </a:r>
            <a:r>
              <a:rPr lang="en-US" sz="1400" spc="175" dirty="0">
                <a:solidFill>
                  <a:srgbClr val="2583C5"/>
                </a:solidFill>
                <a:latin typeface="Bahnschrift"/>
                <a:cs typeface="Bahnschrift"/>
              </a:rPr>
              <a:t>42</a:t>
            </a:r>
            <a:r>
              <a:rPr lang="en-US" sz="1400" spc="140" dirty="0">
                <a:solidFill>
                  <a:srgbClr val="2583C5"/>
                </a:solidFill>
                <a:latin typeface="Bahnschrift"/>
                <a:cs typeface="Bahnschrift"/>
              </a:rPr>
              <a:t> </a:t>
            </a:r>
            <a:r>
              <a:rPr lang="en-US" sz="1400" spc="-5" dirty="0">
                <a:latin typeface="Bahnschrift"/>
                <a:cs typeface="Bahnschrift"/>
              </a:rPr>
              <a:t>entry</a:t>
            </a:r>
            <a:r>
              <a:rPr lang="en-US" sz="1400" spc="145" dirty="0">
                <a:latin typeface="Bahnschrift"/>
                <a:cs typeface="Bahnschrift"/>
              </a:rPr>
              <a:t> </a:t>
            </a:r>
            <a:r>
              <a:rPr lang="en-US" sz="1400" dirty="0">
                <a:latin typeface="Bahnschrift"/>
                <a:cs typeface="Bahnschrift"/>
              </a:rPr>
              <a:t>level</a:t>
            </a:r>
            <a:r>
              <a:rPr lang="en-US" sz="1400" spc="100" dirty="0">
                <a:latin typeface="Bahnschrift"/>
                <a:cs typeface="Bahnschrift"/>
              </a:rPr>
              <a:t> </a:t>
            </a:r>
            <a:r>
              <a:rPr lang="en-US" sz="1400" dirty="0">
                <a:latin typeface="Bahnschrift"/>
                <a:cs typeface="Bahnschrift"/>
              </a:rPr>
              <a:t>jobs</a:t>
            </a:r>
            <a:r>
              <a:rPr lang="en-US" sz="1800" dirty="0">
                <a:latin typeface="Bahnschrift"/>
                <a:cs typeface="Bahnschrift"/>
              </a:rPr>
              <a:t>.</a:t>
            </a:r>
          </a:p>
        </p:txBody>
      </p:sp>
      <p:sp>
        <p:nvSpPr>
          <p:cNvPr id="7" name="object 7"/>
          <p:cNvSpPr txBox="1">
            <a:spLocks noGrp="1"/>
          </p:cNvSpPr>
          <p:nvPr>
            <p:ph type="title"/>
          </p:nvPr>
        </p:nvSpPr>
        <p:spPr>
          <a:xfrm>
            <a:off x="3598860" y="225578"/>
            <a:ext cx="5706366" cy="566822"/>
          </a:xfrm>
          <a:prstGeom prst="rect">
            <a:avLst/>
          </a:prstGeom>
        </p:spPr>
        <p:txBody>
          <a:bodyPr vert="horz" wrap="square" lIns="0" tIns="12700" rIns="0" bIns="0" rtlCol="0">
            <a:spAutoFit/>
          </a:bodyPr>
          <a:lstStyle/>
          <a:p>
            <a:pPr marL="12700">
              <a:lnSpc>
                <a:spcPct val="100000"/>
              </a:lnSpc>
              <a:spcBef>
                <a:spcPts val="100"/>
              </a:spcBef>
            </a:pPr>
            <a:r>
              <a:rPr lang="en-IN" dirty="0"/>
              <a:t>EXECUTIVE LEVEL JOBS</a:t>
            </a:r>
          </a:p>
        </p:txBody>
      </p:sp>
      <p:grpSp>
        <p:nvGrpSpPr>
          <p:cNvPr id="8" name="object 8"/>
          <p:cNvGrpSpPr/>
          <p:nvPr/>
        </p:nvGrpSpPr>
        <p:grpSpPr>
          <a:xfrm>
            <a:off x="1548383" y="3698747"/>
            <a:ext cx="332740" cy="2969260"/>
            <a:chOff x="1548383" y="3698747"/>
            <a:chExt cx="332740" cy="2969260"/>
          </a:xfrm>
        </p:grpSpPr>
        <p:pic>
          <p:nvPicPr>
            <p:cNvPr id="9" name="object 9"/>
            <p:cNvPicPr/>
            <p:nvPr/>
          </p:nvPicPr>
          <p:blipFill>
            <a:blip r:embed="rId4" cstate="print"/>
            <a:stretch>
              <a:fillRect/>
            </a:stretch>
          </p:blipFill>
          <p:spPr>
            <a:xfrm>
              <a:off x="1562099" y="3698747"/>
              <a:ext cx="268224" cy="292607"/>
            </a:xfrm>
            <a:prstGeom prst="rect">
              <a:avLst/>
            </a:prstGeom>
          </p:spPr>
        </p:pic>
        <p:pic>
          <p:nvPicPr>
            <p:cNvPr id="10" name="object 10"/>
            <p:cNvPicPr/>
            <p:nvPr/>
          </p:nvPicPr>
          <p:blipFill>
            <a:blip r:embed="rId5" cstate="print"/>
            <a:stretch>
              <a:fillRect/>
            </a:stretch>
          </p:blipFill>
          <p:spPr>
            <a:xfrm>
              <a:off x="1562099" y="4183379"/>
              <a:ext cx="291084" cy="294131"/>
            </a:xfrm>
            <a:prstGeom prst="rect">
              <a:avLst/>
            </a:prstGeom>
          </p:spPr>
        </p:pic>
        <p:pic>
          <p:nvPicPr>
            <p:cNvPr id="11" name="object 11"/>
            <p:cNvPicPr/>
            <p:nvPr/>
          </p:nvPicPr>
          <p:blipFill>
            <a:blip r:embed="rId6" cstate="print"/>
            <a:stretch>
              <a:fillRect/>
            </a:stretch>
          </p:blipFill>
          <p:spPr>
            <a:xfrm>
              <a:off x="1562099" y="5891783"/>
              <a:ext cx="242315" cy="265175"/>
            </a:xfrm>
            <a:prstGeom prst="rect">
              <a:avLst/>
            </a:prstGeom>
          </p:spPr>
        </p:pic>
        <p:pic>
          <p:nvPicPr>
            <p:cNvPr id="12" name="object 12"/>
            <p:cNvPicPr/>
            <p:nvPr/>
          </p:nvPicPr>
          <p:blipFill>
            <a:blip r:embed="rId7" cstate="print"/>
            <a:stretch>
              <a:fillRect/>
            </a:stretch>
          </p:blipFill>
          <p:spPr>
            <a:xfrm>
              <a:off x="1548383" y="6332219"/>
              <a:ext cx="332232" cy="335280"/>
            </a:xfrm>
            <a:prstGeom prst="rect">
              <a:avLst/>
            </a:prstGeom>
          </p:spPr>
        </p:pic>
      </p:grpSp>
      <p:sp>
        <p:nvSpPr>
          <p:cNvPr id="13" name="object 13"/>
          <p:cNvSpPr txBox="1"/>
          <p:nvPr/>
        </p:nvSpPr>
        <p:spPr>
          <a:xfrm>
            <a:off x="1988566" y="3630295"/>
            <a:ext cx="8450834" cy="766877"/>
          </a:xfrm>
          <a:prstGeom prst="rect">
            <a:avLst/>
          </a:prstGeom>
        </p:spPr>
        <p:txBody>
          <a:bodyPr vert="horz" wrap="square" lIns="0" tIns="12700" rIns="0" bIns="0" rtlCol="0">
            <a:spAutoFit/>
          </a:bodyPr>
          <a:lstStyle/>
          <a:p>
            <a:pPr marL="12700">
              <a:lnSpc>
                <a:spcPct val="100000"/>
              </a:lnSpc>
              <a:spcBef>
                <a:spcPts val="100"/>
              </a:spcBef>
            </a:pPr>
            <a:r>
              <a:rPr sz="1400" spc="-5" dirty="0">
                <a:latin typeface="Bahnschrift"/>
                <a:cs typeface="Bahnschrift"/>
              </a:rPr>
              <a:t>Company</a:t>
            </a:r>
            <a:r>
              <a:rPr sz="1400" spc="140" dirty="0">
                <a:latin typeface="Bahnschrift"/>
                <a:cs typeface="Bahnschrift"/>
              </a:rPr>
              <a:t> </a:t>
            </a:r>
            <a:r>
              <a:rPr sz="1400" spc="-5" dirty="0">
                <a:latin typeface="Bahnschrift"/>
                <a:cs typeface="Bahnschrift"/>
              </a:rPr>
              <a:t>with</a:t>
            </a:r>
            <a:r>
              <a:rPr sz="1400" spc="150" dirty="0">
                <a:latin typeface="Bahnschrift"/>
                <a:cs typeface="Bahnschrift"/>
              </a:rPr>
              <a:t> </a:t>
            </a:r>
            <a:r>
              <a:rPr sz="1400" spc="-5" dirty="0">
                <a:latin typeface="Bahnschrift"/>
                <a:cs typeface="Bahnschrift"/>
              </a:rPr>
              <a:t>highest</a:t>
            </a:r>
            <a:r>
              <a:rPr sz="1400" spc="140" dirty="0">
                <a:latin typeface="Bahnschrift"/>
                <a:cs typeface="Bahnschrift"/>
              </a:rPr>
              <a:t> </a:t>
            </a:r>
            <a:r>
              <a:rPr sz="1400" spc="-5" dirty="0">
                <a:latin typeface="Bahnschrift"/>
                <a:cs typeface="Bahnschrift"/>
              </a:rPr>
              <a:t>number</a:t>
            </a:r>
            <a:r>
              <a:rPr sz="1400" spc="135" dirty="0">
                <a:latin typeface="Bahnschrift"/>
                <a:cs typeface="Bahnschrift"/>
              </a:rPr>
              <a:t> </a:t>
            </a:r>
            <a:r>
              <a:rPr sz="1400" dirty="0">
                <a:latin typeface="Bahnschrift"/>
                <a:cs typeface="Bahnschrift"/>
              </a:rPr>
              <a:t>of</a:t>
            </a:r>
            <a:r>
              <a:rPr sz="1400" spc="130" dirty="0">
                <a:latin typeface="Bahnschrift"/>
                <a:cs typeface="Bahnschrift"/>
              </a:rPr>
              <a:t> </a:t>
            </a:r>
            <a:r>
              <a:rPr sz="1400" spc="-5" dirty="0">
                <a:latin typeface="Bahnschrift"/>
                <a:cs typeface="Bahnschrift"/>
              </a:rPr>
              <a:t>Middle</a:t>
            </a:r>
            <a:r>
              <a:rPr sz="1400" spc="114" dirty="0">
                <a:latin typeface="Bahnschrift"/>
                <a:cs typeface="Bahnschrift"/>
              </a:rPr>
              <a:t> </a:t>
            </a:r>
            <a:r>
              <a:rPr sz="1400" spc="-5" dirty="0">
                <a:latin typeface="Bahnschrift"/>
                <a:cs typeface="Bahnschrift"/>
              </a:rPr>
              <a:t>Level</a:t>
            </a:r>
            <a:r>
              <a:rPr sz="1400" spc="120" dirty="0">
                <a:latin typeface="Bahnschrift"/>
                <a:cs typeface="Bahnschrift"/>
              </a:rPr>
              <a:t> </a:t>
            </a:r>
            <a:r>
              <a:rPr sz="1400" dirty="0">
                <a:latin typeface="Bahnschrift"/>
                <a:cs typeface="Bahnschrift"/>
              </a:rPr>
              <a:t>job</a:t>
            </a:r>
            <a:r>
              <a:rPr sz="1400" spc="130" dirty="0">
                <a:latin typeface="Bahnschrift"/>
                <a:cs typeface="Bahnschrift"/>
              </a:rPr>
              <a:t> </a:t>
            </a:r>
            <a:r>
              <a:rPr sz="1400" spc="-5" dirty="0">
                <a:latin typeface="Bahnschrift"/>
                <a:cs typeface="Bahnschrift"/>
              </a:rPr>
              <a:t>is</a:t>
            </a:r>
            <a:r>
              <a:rPr sz="1400" spc="165" dirty="0">
                <a:latin typeface="Bahnschrift"/>
                <a:cs typeface="Bahnschrift"/>
              </a:rPr>
              <a:t> </a:t>
            </a:r>
            <a:r>
              <a:rPr lang="en-IN" sz="1400" spc="165" dirty="0">
                <a:solidFill>
                  <a:schemeClr val="accent1"/>
                </a:solidFill>
                <a:latin typeface="Bahnschrift"/>
                <a:cs typeface="Bahnschrift"/>
              </a:rPr>
              <a:t>Crossover </a:t>
            </a:r>
            <a:r>
              <a:rPr sz="1400" spc="-5" dirty="0">
                <a:latin typeface="Bahnschrift"/>
                <a:cs typeface="Bahnschrift"/>
              </a:rPr>
              <a:t>with</a:t>
            </a:r>
            <a:r>
              <a:rPr sz="1400" spc="160" dirty="0">
                <a:latin typeface="Bahnschrift"/>
                <a:cs typeface="Bahnschrift"/>
              </a:rPr>
              <a:t> </a:t>
            </a:r>
            <a:r>
              <a:rPr lang="en-IN" sz="1400" spc="160" dirty="0">
                <a:solidFill>
                  <a:srgbClr val="2583C5"/>
                </a:solidFill>
                <a:latin typeface="Bahnschrift"/>
                <a:cs typeface="Bahnschrift"/>
              </a:rPr>
              <a:t>4</a:t>
            </a:r>
            <a:r>
              <a:rPr sz="1400" spc="135" dirty="0">
                <a:solidFill>
                  <a:srgbClr val="2583C5"/>
                </a:solidFill>
                <a:latin typeface="Bahnschrift"/>
                <a:cs typeface="Bahnschrift"/>
              </a:rPr>
              <a:t> </a:t>
            </a:r>
            <a:r>
              <a:rPr sz="1400" spc="-5" dirty="0">
                <a:latin typeface="Bahnschrift"/>
                <a:cs typeface="Bahnschrift"/>
              </a:rPr>
              <a:t>Middle</a:t>
            </a:r>
            <a:r>
              <a:rPr sz="1400" spc="120" dirty="0">
                <a:latin typeface="Bahnschrift"/>
                <a:cs typeface="Bahnschrift"/>
              </a:rPr>
              <a:t> </a:t>
            </a:r>
            <a:r>
              <a:rPr sz="1400" spc="-5" dirty="0">
                <a:latin typeface="Bahnschrift"/>
                <a:cs typeface="Bahnschrift"/>
              </a:rPr>
              <a:t>Level</a:t>
            </a:r>
            <a:r>
              <a:rPr sz="1400" spc="100" dirty="0">
                <a:latin typeface="Bahnschrift"/>
                <a:cs typeface="Bahnschrift"/>
              </a:rPr>
              <a:t> </a:t>
            </a:r>
            <a:r>
              <a:rPr sz="1400" dirty="0">
                <a:latin typeface="Bahnschrift"/>
                <a:cs typeface="Bahnschrift"/>
              </a:rPr>
              <a:t>Jobs</a:t>
            </a:r>
            <a:r>
              <a:rPr sz="1800" dirty="0">
                <a:latin typeface="Bahnschrift"/>
                <a:cs typeface="Bahnschrift"/>
              </a:rPr>
              <a:t>.</a:t>
            </a:r>
          </a:p>
          <a:p>
            <a:pPr>
              <a:lnSpc>
                <a:spcPct val="100000"/>
              </a:lnSpc>
              <a:spcBef>
                <a:spcPts val="10"/>
              </a:spcBef>
            </a:pPr>
            <a:endParaRPr sz="1700" dirty="0">
              <a:latin typeface="Bahnschrift"/>
              <a:cs typeface="Bahnschrift"/>
            </a:endParaRPr>
          </a:p>
          <a:p>
            <a:pPr marL="74930">
              <a:lnSpc>
                <a:spcPct val="100000"/>
              </a:lnSpc>
            </a:pPr>
            <a:r>
              <a:rPr lang="en-US" sz="1400" spc="-5" dirty="0">
                <a:solidFill>
                  <a:srgbClr val="2583C5"/>
                </a:solidFill>
                <a:latin typeface="Bahnschrift"/>
                <a:cs typeface="Bahnschrift"/>
              </a:rPr>
              <a:t>IT Services and IT Consulting</a:t>
            </a:r>
            <a:r>
              <a:rPr sz="1400" spc="125" dirty="0">
                <a:solidFill>
                  <a:srgbClr val="2583C5"/>
                </a:solidFill>
                <a:latin typeface="Bahnschrift"/>
                <a:cs typeface="Bahnschrift"/>
              </a:rPr>
              <a:t> </a:t>
            </a:r>
            <a:r>
              <a:rPr sz="1400" spc="-5" dirty="0">
                <a:latin typeface="Bahnschrift"/>
                <a:cs typeface="Bahnschrift"/>
              </a:rPr>
              <a:t>has</a:t>
            </a:r>
            <a:r>
              <a:rPr sz="1400" spc="130" dirty="0">
                <a:latin typeface="Bahnschrift"/>
                <a:cs typeface="Bahnschrift"/>
              </a:rPr>
              <a:t> </a:t>
            </a:r>
            <a:r>
              <a:rPr sz="1400" spc="-5" dirty="0">
                <a:latin typeface="Bahnschrift"/>
                <a:cs typeface="Bahnschrift"/>
              </a:rPr>
              <a:t>highest</a:t>
            </a:r>
            <a:r>
              <a:rPr sz="1400" spc="145" dirty="0">
                <a:latin typeface="Bahnschrift"/>
                <a:cs typeface="Bahnschrift"/>
              </a:rPr>
              <a:t> </a:t>
            </a:r>
            <a:r>
              <a:rPr sz="1400" spc="-5" dirty="0">
                <a:latin typeface="Bahnschrift"/>
                <a:cs typeface="Bahnschrift"/>
              </a:rPr>
              <a:t>number</a:t>
            </a:r>
            <a:r>
              <a:rPr sz="1400" spc="135" dirty="0">
                <a:latin typeface="Bahnschrift"/>
                <a:cs typeface="Bahnschrift"/>
              </a:rPr>
              <a:t> </a:t>
            </a:r>
            <a:r>
              <a:rPr sz="1400" dirty="0">
                <a:latin typeface="Bahnschrift"/>
                <a:cs typeface="Bahnschrift"/>
              </a:rPr>
              <a:t>of</a:t>
            </a:r>
            <a:r>
              <a:rPr sz="1400" spc="125" dirty="0">
                <a:latin typeface="Bahnschrift"/>
                <a:cs typeface="Bahnschrift"/>
              </a:rPr>
              <a:t> </a:t>
            </a:r>
            <a:r>
              <a:rPr sz="1400" spc="-5" dirty="0">
                <a:latin typeface="Bahnschrift"/>
                <a:cs typeface="Bahnschrift"/>
              </a:rPr>
              <a:t>Middle</a:t>
            </a:r>
            <a:r>
              <a:rPr sz="1400" spc="114" dirty="0">
                <a:latin typeface="Bahnschrift"/>
                <a:cs typeface="Bahnschrift"/>
              </a:rPr>
              <a:t> </a:t>
            </a:r>
            <a:r>
              <a:rPr sz="1400" spc="-5" dirty="0">
                <a:latin typeface="Bahnschrift"/>
                <a:cs typeface="Bahnschrift"/>
              </a:rPr>
              <a:t>Level</a:t>
            </a:r>
            <a:r>
              <a:rPr sz="1400" spc="100" dirty="0">
                <a:latin typeface="Bahnschrift"/>
                <a:cs typeface="Bahnschrift"/>
              </a:rPr>
              <a:t> </a:t>
            </a:r>
            <a:r>
              <a:rPr sz="1400" dirty="0">
                <a:latin typeface="Bahnschrift"/>
                <a:cs typeface="Bahnschrift"/>
              </a:rPr>
              <a:t>job,</a:t>
            </a:r>
            <a:r>
              <a:rPr sz="1400" spc="130" dirty="0">
                <a:latin typeface="Bahnschrift"/>
                <a:cs typeface="Bahnschrift"/>
              </a:rPr>
              <a:t> </a:t>
            </a:r>
            <a:r>
              <a:rPr sz="1400" spc="-5" dirty="0">
                <a:latin typeface="Bahnschrift"/>
                <a:cs typeface="Bahnschrift"/>
              </a:rPr>
              <a:t>with</a:t>
            </a:r>
            <a:r>
              <a:rPr sz="1400" spc="170" dirty="0">
                <a:latin typeface="Bahnschrift"/>
                <a:cs typeface="Bahnschrift"/>
              </a:rPr>
              <a:t> </a:t>
            </a:r>
            <a:r>
              <a:rPr lang="en-IN" sz="1400" spc="170" dirty="0">
                <a:solidFill>
                  <a:schemeClr val="accent1"/>
                </a:solidFill>
                <a:latin typeface="Bahnschrift"/>
              </a:rPr>
              <a:t>2190</a:t>
            </a:r>
            <a:r>
              <a:rPr lang="en-IN" sz="1400" spc="170" dirty="0">
                <a:latin typeface="Bahnschrift"/>
                <a:cs typeface="Bahnschrift"/>
              </a:rPr>
              <a:t> </a:t>
            </a:r>
            <a:r>
              <a:rPr sz="1400" spc="-5" dirty="0">
                <a:latin typeface="Bahnschrift"/>
                <a:cs typeface="Bahnschrift"/>
              </a:rPr>
              <a:t>Middle</a:t>
            </a:r>
            <a:r>
              <a:rPr sz="1400" spc="114" dirty="0">
                <a:latin typeface="Bahnschrift"/>
                <a:cs typeface="Bahnschrift"/>
              </a:rPr>
              <a:t> </a:t>
            </a:r>
            <a:r>
              <a:rPr sz="1400" dirty="0">
                <a:latin typeface="Bahnschrift"/>
                <a:cs typeface="Bahnschrift"/>
              </a:rPr>
              <a:t>level</a:t>
            </a:r>
            <a:r>
              <a:rPr sz="1400" spc="100" dirty="0">
                <a:latin typeface="Bahnschrift"/>
                <a:cs typeface="Bahnschrift"/>
              </a:rPr>
              <a:t> </a:t>
            </a:r>
            <a:r>
              <a:rPr sz="1400" dirty="0">
                <a:latin typeface="Bahnschrift"/>
                <a:cs typeface="Bahnschrift"/>
              </a:rPr>
              <a:t>jobs.</a:t>
            </a:r>
          </a:p>
        </p:txBody>
      </p:sp>
      <p:sp>
        <p:nvSpPr>
          <p:cNvPr id="14" name="object 14"/>
          <p:cNvSpPr txBox="1"/>
          <p:nvPr/>
        </p:nvSpPr>
        <p:spPr>
          <a:xfrm>
            <a:off x="3598860" y="2635598"/>
            <a:ext cx="5364672" cy="566822"/>
          </a:xfrm>
          <a:prstGeom prst="rect">
            <a:avLst/>
          </a:prstGeom>
        </p:spPr>
        <p:txBody>
          <a:bodyPr vert="horz" wrap="square" lIns="0" tIns="12700" rIns="0" bIns="0" rtlCol="0">
            <a:spAutoFit/>
          </a:bodyPr>
          <a:lstStyle/>
          <a:p>
            <a:pPr marL="12700">
              <a:lnSpc>
                <a:spcPct val="100000"/>
              </a:lnSpc>
              <a:spcBef>
                <a:spcPts val="100"/>
              </a:spcBef>
            </a:pPr>
            <a:r>
              <a:rPr lang="en-IN" sz="3600" b="1" dirty="0">
                <a:solidFill>
                  <a:srgbClr val="FFFFFF"/>
                </a:solidFill>
                <a:latin typeface="Tahoma"/>
                <a:cs typeface="Tahoma"/>
              </a:rPr>
              <a:t>DIRECTOR LEVEL JOBS</a:t>
            </a:r>
            <a:endParaRPr lang="en-IN" sz="3600" dirty="0">
              <a:latin typeface="Tahoma"/>
              <a:cs typeface="Tahoma"/>
            </a:endParaRPr>
          </a:p>
        </p:txBody>
      </p:sp>
      <p:sp>
        <p:nvSpPr>
          <p:cNvPr id="15" name="object 15"/>
          <p:cNvSpPr txBox="1"/>
          <p:nvPr/>
        </p:nvSpPr>
        <p:spPr>
          <a:xfrm>
            <a:off x="1964563" y="5881217"/>
            <a:ext cx="8855075" cy="751205"/>
          </a:xfrm>
          <a:prstGeom prst="rect">
            <a:avLst/>
          </a:prstGeom>
        </p:spPr>
        <p:txBody>
          <a:bodyPr vert="horz" wrap="square" lIns="0" tIns="12700" rIns="0" bIns="0" rtlCol="0">
            <a:spAutoFit/>
          </a:bodyPr>
          <a:lstStyle/>
          <a:p>
            <a:pPr marL="12700">
              <a:lnSpc>
                <a:spcPct val="100000"/>
              </a:lnSpc>
              <a:spcBef>
                <a:spcPts val="100"/>
              </a:spcBef>
            </a:pPr>
            <a:r>
              <a:rPr sz="1400" spc="-5" dirty="0">
                <a:latin typeface="Bahnschrift"/>
                <a:cs typeface="Bahnschrift"/>
              </a:rPr>
              <a:t>Company</a:t>
            </a:r>
            <a:r>
              <a:rPr sz="1400" spc="140" dirty="0">
                <a:latin typeface="Bahnschrift"/>
                <a:cs typeface="Bahnschrift"/>
              </a:rPr>
              <a:t> </a:t>
            </a:r>
            <a:r>
              <a:rPr sz="1400" spc="-5" dirty="0">
                <a:latin typeface="Bahnschrift"/>
                <a:cs typeface="Bahnschrift"/>
              </a:rPr>
              <a:t>with</a:t>
            </a:r>
            <a:r>
              <a:rPr sz="1400" spc="150" dirty="0">
                <a:latin typeface="Bahnschrift"/>
                <a:cs typeface="Bahnschrift"/>
              </a:rPr>
              <a:t> </a:t>
            </a:r>
            <a:r>
              <a:rPr sz="1400" spc="-5" dirty="0">
                <a:latin typeface="Bahnschrift"/>
                <a:cs typeface="Bahnschrift"/>
              </a:rPr>
              <a:t>highest</a:t>
            </a:r>
            <a:r>
              <a:rPr sz="1400" spc="135" dirty="0">
                <a:latin typeface="Bahnschrift"/>
                <a:cs typeface="Bahnschrift"/>
              </a:rPr>
              <a:t> </a:t>
            </a:r>
            <a:r>
              <a:rPr sz="1400" spc="-5" dirty="0">
                <a:latin typeface="Bahnschrift"/>
                <a:cs typeface="Bahnschrift"/>
              </a:rPr>
              <a:t>number</a:t>
            </a:r>
            <a:r>
              <a:rPr sz="1400" spc="135" dirty="0">
                <a:latin typeface="Bahnschrift"/>
                <a:cs typeface="Bahnschrift"/>
              </a:rPr>
              <a:t> </a:t>
            </a:r>
            <a:r>
              <a:rPr sz="1400" dirty="0">
                <a:latin typeface="Bahnschrift"/>
                <a:cs typeface="Bahnschrift"/>
              </a:rPr>
              <a:t>of</a:t>
            </a:r>
            <a:r>
              <a:rPr sz="1400" spc="125" dirty="0">
                <a:latin typeface="Bahnschrift"/>
                <a:cs typeface="Bahnschrift"/>
              </a:rPr>
              <a:t> </a:t>
            </a:r>
            <a:r>
              <a:rPr sz="1400" dirty="0">
                <a:latin typeface="Bahnschrift"/>
                <a:cs typeface="Bahnschrift"/>
              </a:rPr>
              <a:t>Senior</a:t>
            </a:r>
            <a:r>
              <a:rPr sz="1400" spc="140" dirty="0">
                <a:latin typeface="Bahnschrift"/>
                <a:cs typeface="Bahnschrift"/>
              </a:rPr>
              <a:t> </a:t>
            </a:r>
            <a:r>
              <a:rPr sz="1400" spc="-5" dirty="0">
                <a:latin typeface="Bahnschrift"/>
                <a:cs typeface="Bahnschrift"/>
              </a:rPr>
              <a:t>Level</a:t>
            </a:r>
            <a:r>
              <a:rPr sz="1400" spc="114" dirty="0">
                <a:latin typeface="Bahnschrift"/>
                <a:cs typeface="Bahnschrift"/>
              </a:rPr>
              <a:t> </a:t>
            </a:r>
            <a:r>
              <a:rPr sz="1400" dirty="0">
                <a:latin typeface="Bahnschrift"/>
                <a:cs typeface="Bahnschrift"/>
              </a:rPr>
              <a:t>job</a:t>
            </a:r>
            <a:r>
              <a:rPr sz="1400" spc="130" dirty="0">
                <a:latin typeface="Bahnschrift"/>
                <a:cs typeface="Bahnschrift"/>
              </a:rPr>
              <a:t> </a:t>
            </a:r>
            <a:r>
              <a:rPr sz="1400" spc="-5" dirty="0">
                <a:latin typeface="Bahnschrift"/>
                <a:cs typeface="Bahnschrift"/>
              </a:rPr>
              <a:t>is</a:t>
            </a:r>
            <a:r>
              <a:rPr sz="1400" spc="155" dirty="0">
                <a:latin typeface="Bahnschrift"/>
                <a:cs typeface="Bahnschrift"/>
              </a:rPr>
              <a:t> </a:t>
            </a:r>
            <a:r>
              <a:rPr lang="en-IN" sz="1400" dirty="0" err="1">
                <a:solidFill>
                  <a:srgbClr val="2583C5"/>
                </a:solidFill>
                <a:latin typeface="Bahnschrift"/>
                <a:cs typeface="Bahnschrift"/>
              </a:rPr>
              <a:t>Techolution</a:t>
            </a:r>
            <a:r>
              <a:rPr sz="1400" spc="150" dirty="0">
                <a:solidFill>
                  <a:srgbClr val="2583C5"/>
                </a:solidFill>
                <a:latin typeface="Bahnschrift"/>
                <a:cs typeface="Bahnschrift"/>
              </a:rPr>
              <a:t> </a:t>
            </a:r>
            <a:r>
              <a:rPr sz="1400" dirty="0">
                <a:latin typeface="Bahnschrift"/>
                <a:cs typeface="Bahnschrift"/>
              </a:rPr>
              <a:t>,</a:t>
            </a:r>
            <a:r>
              <a:rPr sz="1400" spc="130" dirty="0">
                <a:latin typeface="Bahnschrift"/>
                <a:cs typeface="Bahnschrift"/>
              </a:rPr>
              <a:t> </a:t>
            </a:r>
            <a:r>
              <a:rPr sz="1400" spc="-5" dirty="0">
                <a:latin typeface="Bahnschrift"/>
                <a:cs typeface="Bahnschrift"/>
              </a:rPr>
              <a:t>with</a:t>
            </a:r>
            <a:r>
              <a:rPr sz="1400" spc="155" dirty="0">
                <a:latin typeface="Bahnschrift"/>
                <a:cs typeface="Bahnschrift"/>
              </a:rPr>
              <a:t> </a:t>
            </a:r>
            <a:r>
              <a:rPr lang="en-IN" sz="1400" spc="155" dirty="0">
                <a:solidFill>
                  <a:srgbClr val="2583C5"/>
                </a:solidFill>
                <a:latin typeface="Bahnschrift"/>
                <a:cs typeface="Bahnschrift"/>
              </a:rPr>
              <a:t>2</a:t>
            </a:r>
            <a:r>
              <a:rPr sz="1400" spc="145" dirty="0">
                <a:solidFill>
                  <a:srgbClr val="2583C5"/>
                </a:solidFill>
                <a:latin typeface="Bahnschrift"/>
                <a:cs typeface="Bahnschrift"/>
              </a:rPr>
              <a:t> </a:t>
            </a:r>
            <a:r>
              <a:rPr sz="1400" dirty="0">
                <a:latin typeface="Bahnschrift"/>
                <a:cs typeface="Bahnschrift"/>
              </a:rPr>
              <a:t>Senior</a:t>
            </a:r>
            <a:r>
              <a:rPr sz="1400" spc="140" dirty="0">
                <a:latin typeface="Bahnschrift"/>
                <a:cs typeface="Bahnschrift"/>
              </a:rPr>
              <a:t> </a:t>
            </a:r>
            <a:r>
              <a:rPr sz="1400" spc="-5" dirty="0">
                <a:latin typeface="Bahnschrift"/>
                <a:cs typeface="Bahnschrift"/>
              </a:rPr>
              <a:t>Level</a:t>
            </a:r>
            <a:r>
              <a:rPr sz="1400" spc="114" dirty="0">
                <a:latin typeface="Bahnschrift"/>
                <a:cs typeface="Bahnschrift"/>
              </a:rPr>
              <a:t> </a:t>
            </a:r>
            <a:r>
              <a:rPr sz="1400" spc="-5" dirty="0">
                <a:latin typeface="Bahnschrift"/>
                <a:cs typeface="Bahnschrift"/>
              </a:rPr>
              <a:t>Jobs.</a:t>
            </a:r>
            <a:endParaRPr sz="1400" dirty="0">
              <a:latin typeface="Bahnschrift"/>
              <a:cs typeface="Bahnschrift"/>
            </a:endParaRPr>
          </a:p>
          <a:p>
            <a:pPr>
              <a:lnSpc>
                <a:spcPct val="100000"/>
              </a:lnSpc>
              <a:spcBef>
                <a:spcPts val="10"/>
              </a:spcBef>
            </a:pPr>
            <a:endParaRPr sz="1550" dirty="0">
              <a:latin typeface="Bahnschrift"/>
              <a:cs typeface="Bahnschrift"/>
            </a:endParaRPr>
          </a:p>
          <a:p>
            <a:pPr marL="74930">
              <a:lnSpc>
                <a:spcPct val="100000"/>
              </a:lnSpc>
              <a:spcBef>
                <a:spcPts val="5"/>
              </a:spcBef>
            </a:pPr>
            <a:r>
              <a:rPr lang="en-US" sz="1400" spc="-5" dirty="0">
                <a:solidFill>
                  <a:srgbClr val="2583C5"/>
                </a:solidFill>
                <a:latin typeface="Bahnschrift"/>
                <a:cs typeface="Bahnschrift"/>
              </a:rPr>
              <a:t>IT Services and IT Consulting</a:t>
            </a:r>
            <a:r>
              <a:rPr sz="1400" spc="135" dirty="0">
                <a:solidFill>
                  <a:srgbClr val="2583C5"/>
                </a:solidFill>
                <a:latin typeface="Bahnschrift"/>
                <a:cs typeface="Bahnschrift"/>
              </a:rPr>
              <a:t> </a:t>
            </a:r>
            <a:r>
              <a:rPr sz="1400" spc="-5" dirty="0">
                <a:latin typeface="Bahnschrift"/>
                <a:cs typeface="Bahnschrift"/>
              </a:rPr>
              <a:t>has</a:t>
            </a:r>
            <a:r>
              <a:rPr sz="1400" spc="145" dirty="0">
                <a:latin typeface="Bahnschrift"/>
                <a:cs typeface="Bahnschrift"/>
              </a:rPr>
              <a:t> </a:t>
            </a:r>
            <a:r>
              <a:rPr sz="1400" spc="-5" dirty="0">
                <a:latin typeface="Bahnschrift"/>
                <a:cs typeface="Bahnschrift"/>
              </a:rPr>
              <a:t>highest</a:t>
            </a:r>
            <a:r>
              <a:rPr sz="1400" spc="140" dirty="0">
                <a:latin typeface="Bahnschrift"/>
                <a:cs typeface="Bahnschrift"/>
              </a:rPr>
              <a:t> </a:t>
            </a:r>
            <a:r>
              <a:rPr sz="1400" spc="-5" dirty="0">
                <a:latin typeface="Bahnschrift"/>
                <a:cs typeface="Bahnschrift"/>
              </a:rPr>
              <a:t>number</a:t>
            </a:r>
            <a:r>
              <a:rPr sz="1400" spc="125" dirty="0">
                <a:latin typeface="Bahnschrift"/>
                <a:cs typeface="Bahnschrift"/>
              </a:rPr>
              <a:t> </a:t>
            </a:r>
            <a:r>
              <a:rPr sz="1400" dirty="0">
                <a:latin typeface="Bahnschrift"/>
                <a:cs typeface="Bahnschrift"/>
              </a:rPr>
              <a:t>of</a:t>
            </a:r>
            <a:r>
              <a:rPr sz="1400" spc="280" dirty="0">
                <a:latin typeface="Bahnschrift"/>
                <a:cs typeface="Bahnschrift"/>
              </a:rPr>
              <a:t> </a:t>
            </a:r>
            <a:r>
              <a:rPr sz="1400" dirty="0">
                <a:latin typeface="Bahnschrift"/>
                <a:cs typeface="Bahnschrift"/>
              </a:rPr>
              <a:t>Senior</a:t>
            </a:r>
            <a:r>
              <a:rPr sz="1400" spc="130" dirty="0">
                <a:latin typeface="Bahnschrift"/>
                <a:cs typeface="Bahnschrift"/>
              </a:rPr>
              <a:t> </a:t>
            </a:r>
            <a:r>
              <a:rPr sz="1400" spc="-5" dirty="0">
                <a:latin typeface="Bahnschrift"/>
                <a:cs typeface="Bahnschrift"/>
              </a:rPr>
              <a:t>Level</a:t>
            </a:r>
            <a:r>
              <a:rPr sz="1400" spc="114" dirty="0">
                <a:latin typeface="Bahnschrift"/>
                <a:cs typeface="Bahnschrift"/>
              </a:rPr>
              <a:t> </a:t>
            </a:r>
            <a:r>
              <a:rPr sz="1400" dirty="0">
                <a:latin typeface="Bahnschrift"/>
                <a:cs typeface="Bahnschrift"/>
              </a:rPr>
              <a:t>job,</a:t>
            </a:r>
            <a:r>
              <a:rPr sz="1400" spc="125" dirty="0">
                <a:latin typeface="Bahnschrift"/>
                <a:cs typeface="Bahnschrift"/>
              </a:rPr>
              <a:t> </a:t>
            </a:r>
            <a:r>
              <a:rPr sz="1400" spc="-5" dirty="0">
                <a:latin typeface="Bahnschrift"/>
                <a:cs typeface="Bahnschrift"/>
              </a:rPr>
              <a:t>with</a:t>
            </a:r>
            <a:r>
              <a:rPr sz="1400" spc="170" dirty="0">
                <a:latin typeface="Bahnschrift"/>
                <a:cs typeface="Bahnschrift"/>
              </a:rPr>
              <a:t> </a:t>
            </a:r>
            <a:r>
              <a:rPr sz="1400" dirty="0">
                <a:solidFill>
                  <a:srgbClr val="2583C5"/>
                </a:solidFill>
                <a:latin typeface="Bahnschrift"/>
                <a:cs typeface="Bahnschrift"/>
              </a:rPr>
              <a:t>6</a:t>
            </a:r>
            <a:r>
              <a:rPr sz="1400" spc="135" dirty="0">
                <a:solidFill>
                  <a:srgbClr val="2583C5"/>
                </a:solidFill>
                <a:latin typeface="Bahnschrift"/>
                <a:cs typeface="Bahnschrift"/>
              </a:rPr>
              <a:t> </a:t>
            </a:r>
            <a:r>
              <a:rPr sz="1400" dirty="0">
                <a:latin typeface="Bahnschrift"/>
                <a:cs typeface="Bahnschrift"/>
              </a:rPr>
              <a:t>Senior</a:t>
            </a:r>
            <a:r>
              <a:rPr sz="1400" spc="130" dirty="0">
                <a:latin typeface="Bahnschrift"/>
                <a:cs typeface="Bahnschrift"/>
              </a:rPr>
              <a:t> </a:t>
            </a:r>
            <a:r>
              <a:rPr sz="1400" dirty="0">
                <a:latin typeface="Bahnschrift"/>
                <a:cs typeface="Bahnschrift"/>
              </a:rPr>
              <a:t>level</a:t>
            </a:r>
            <a:r>
              <a:rPr sz="1400" spc="110" dirty="0">
                <a:latin typeface="Bahnschrift"/>
                <a:cs typeface="Bahnschrift"/>
              </a:rPr>
              <a:t> </a:t>
            </a:r>
            <a:r>
              <a:rPr sz="1400" dirty="0">
                <a:latin typeface="Bahnschrift"/>
                <a:cs typeface="Bahnschrift"/>
              </a:rPr>
              <a:t>jobs</a:t>
            </a:r>
            <a:r>
              <a:rPr sz="1800" dirty="0">
                <a:latin typeface="Bahnschrift"/>
                <a:cs typeface="Bahnschrift"/>
              </a:rPr>
              <a:t>.</a:t>
            </a:r>
          </a:p>
        </p:txBody>
      </p:sp>
      <p:sp>
        <p:nvSpPr>
          <p:cNvPr id="16" name="object 16"/>
          <p:cNvSpPr txBox="1"/>
          <p:nvPr/>
        </p:nvSpPr>
        <p:spPr>
          <a:xfrm>
            <a:off x="3598860" y="4765182"/>
            <a:ext cx="5988560" cy="566822"/>
          </a:xfrm>
          <a:prstGeom prst="rect">
            <a:avLst/>
          </a:prstGeom>
        </p:spPr>
        <p:txBody>
          <a:bodyPr vert="horz" wrap="square" lIns="0" tIns="12700" rIns="0" bIns="0" rtlCol="0">
            <a:spAutoFit/>
          </a:bodyPr>
          <a:lstStyle/>
          <a:p>
            <a:pPr marL="12700">
              <a:lnSpc>
                <a:spcPct val="100000"/>
              </a:lnSpc>
              <a:spcBef>
                <a:spcPts val="100"/>
              </a:spcBef>
            </a:pPr>
            <a:r>
              <a:rPr lang="en-IN" sz="3600" b="1" dirty="0">
                <a:solidFill>
                  <a:srgbClr val="FFFFFF"/>
                </a:solidFill>
                <a:latin typeface="Tahoma"/>
                <a:cs typeface="Tahoma"/>
              </a:rPr>
              <a:t>INTERNSHIP LEVEL JOBS</a:t>
            </a:r>
            <a:endParaRPr lang="en-IN" sz="3600" dirty="0">
              <a:latin typeface="Tahoma"/>
              <a:cs typeface="Tahoma"/>
            </a:endParaRPr>
          </a:p>
        </p:txBody>
      </p:sp>
    </p:spTree>
    <p:extLst>
      <p:ext uri="{BB962C8B-B14F-4D97-AF65-F5344CB8AC3E}">
        <p14:creationId xmlns:p14="http://schemas.microsoft.com/office/powerpoint/2010/main" val="178504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61891" y="2551252"/>
            <a:ext cx="338455" cy="848994"/>
          </a:xfrm>
          <a:prstGeom prst="rect">
            <a:avLst/>
          </a:prstGeom>
        </p:spPr>
        <p:txBody>
          <a:bodyPr vert="horz" wrap="square" lIns="0" tIns="12700" rIns="0" bIns="0" rtlCol="0">
            <a:spAutoFit/>
          </a:bodyPr>
          <a:lstStyle/>
          <a:p>
            <a:pPr marL="12700">
              <a:lnSpc>
                <a:spcPct val="100000"/>
              </a:lnSpc>
              <a:spcBef>
                <a:spcPts val="100"/>
              </a:spcBef>
            </a:pPr>
            <a:r>
              <a:rPr sz="5400" b="1" spc="-540" dirty="0">
                <a:latin typeface="Arial"/>
                <a:cs typeface="Arial"/>
              </a:rPr>
              <a:t>1</a:t>
            </a:r>
            <a:endParaRPr sz="5400">
              <a:latin typeface="Arial"/>
              <a:cs typeface="Arial"/>
            </a:endParaRPr>
          </a:p>
        </p:txBody>
      </p:sp>
      <p:sp>
        <p:nvSpPr>
          <p:cNvPr id="3" name="object 3"/>
          <p:cNvSpPr txBox="1">
            <a:spLocks noGrp="1"/>
          </p:cNvSpPr>
          <p:nvPr>
            <p:ph type="title"/>
          </p:nvPr>
        </p:nvSpPr>
        <p:spPr>
          <a:xfrm>
            <a:off x="4939410" y="2600325"/>
            <a:ext cx="5974080" cy="756920"/>
          </a:xfrm>
          <a:prstGeom prst="rect">
            <a:avLst/>
          </a:prstGeom>
        </p:spPr>
        <p:txBody>
          <a:bodyPr vert="horz" wrap="square" lIns="0" tIns="12700" rIns="0" bIns="0" rtlCol="0">
            <a:spAutoFit/>
          </a:bodyPr>
          <a:lstStyle/>
          <a:p>
            <a:pPr marL="12700">
              <a:lnSpc>
                <a:spcPct val="100000"/>
              </a:lnSpc>
              <a:spcBef>
                <a:spcPts val="100"/>
              </a:spcBef>
              <a:tabLst>
                <a:tab pos="2214245" algn="l"/>
              </a:tabLst>
            </a:pPr>
            <a:r>
              <a:rPr sz="4800" spc="-420" dirty="0"/>
              <a:t>ABOU</a:t>
            </a:r>
            <a:r>
              <a:rPr sz="4800" spc="-355" dirty="0"/>
              <a:t>T</a:t>
            </a:r>
            <a:r>
              <a:rPr sz="4800" dirty="0"/>
              <a:t>	</a:t>
            </a:r>
            <a:r>
              <a:rPr sz="4800" spc="-395" dirty="0"/>
              <a:t>TH</a:t>
            </a:r>
            <a:r>
              <a:rPr sz="4800" spc="-350" dirty="0"/>
              <a:t>E</a:t>
            </a:r>
            <a:r>
              <a:rPr sz="4800" spc="-120" dirty="0"/>
              <a:t> </a:t>
            </a:r>
            <a:r>
              <a:rPr sz="4800" spc="-240" dirty="0"/>
              <a:t>PROJE</a:t>
            </a:r>
            <a:r>
              <a:rPr sz="4800" spc="-260" dirty="0"/>
              <a:t>C</a:t>
            </a:r>
            <a:r>
              <a:rPr sz="4800" spc="-630" dirty="0"/>
              <a:t>T</a:t>
            </a:r>
            <a:endParaRPr sz="4800"/>
          </a:p>
        </p:txBody>
      </p:sp>
      <p:sp>
        <p:nvSpPr>
          <p:cNvPr id="4" name="object 4"/>
          <p:cNvSpPr/>
          <p:nvPr/>
        </p:nvSpPr>
        <p:spPr>
          <a:xfrm>
            <a:off x="203454" y="102870"/>
            <a:ext cx="11828145" cy="6646545"/>
          </a:xfrm>
          <a:custGeom>
            <a:avLst/>
            <a:gdLst/>
            <a:ahLst/>
            <a:cxnLst/>
            <a:rect l="l" t="t" r="r" b="b"/>
            <a:pathLst>
              <a:path w="11828145" h="6646545">
                <a:moveTo>
                  <a:pt x="0" y="6646164"/>
                </a:moveTo>
                <a:lnTo>
                  <a:pt x="11827764" y="6646164"/>
                </a:lnTo>
                <a:lnTo>
                  <a:pt x="11827764" y="0"/>
                </a:lnTo>
                <a:lnTo>
                  <a:pt x="0" y="0"/>
                </a:lnTo>
                <a:lnTo>
                  <a:pt x="0" y="6646164"/>
                </a:lnTo>
                <a:close/>
              </a:path>
            </a:pathLst>
          </a:custGeom>
          <a:ln w="28956">
            <a:solidFill>
              <a:srgbClr val="FFFFFF"/>
            </a:solidFill>
          </a:ln>
        </p:spPr>
        <p:txBody>
          <a:bodyPr wrap="square" lIns="0" tIns="0" rIns="0" bIns="0" rtlCol="0"/>
          <a:lstStyle/>
          <a:p>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3">
            <a:extLst>
              <a:ext uri="{FF2B5EF4-FFF2-40B4-BE49-F238E27FC236}">
                <a16:creationId xmlns:a16="http://schemas.microsoft.com/office/drawing/2014/main" id="{33D360C3-BB3A-71CE-3923-FC0CE3B3812E}"/>
              </a:ext>
            </a:extLst>
          </p:cNvPr>
          <p:cNvSpPr txBox="1"/>
          <p:nvPr/>
        </p:nvSpPr>
        <p:spPr>
          <a:xfrm>
            <a:off x="7162800" y="1959149"/>
            <a:ext cx="4744212" cy="1925527"/>
          </a:xfrm>
          <a:prstGeom prst="rect">
            <a:avLst/>
          </a:prstGeom>
          <a:ln w="12192">
            <a:solidFill>
              <a:srgbClr val="000000"/>
            </a:solidFill>
          </a:ln>
        </p:spPr>
        <p:txBody>
          <a:bodyPr vert="horz" wrap="square" lIns="0" tIns="45085" rIns="0" bIns="0" rtlCol="0">
            <a:spAutoFit/>
          </a:bodyPr>
          <a:lstStyle/>
          <a:p>
            <a:pPr algn="ctr">
              <a:lnSpc>
                <a:spcPct val="100000"/>
              </a:lnSpc>
              <a:spcBef>
                <a:spcPts val="355"/>
              </a:spcBef>
            </a:pPr>
            <a:r>
              <a:rPr sz="2400" dirty="0">
                <a:solidFill>
                  <a:srgbClr val="6F2F9F"/>
                </a:solidFill>
                <a:latin typeface="Bahnschrift"/>
                <a:cs typeface="Bahnschrift"/>
              </a:rPr>
              <a:t>KEY</a:t>
            </a:r>
            <a:r>
              <a:rPr sz="2400" spc="195" dirty="0">
                <a:solidFill>
                  <a:srgbClr val="6F2F9F"/>
                </a:solidFill>
                <a:latin typeface="Bahnschrift"/>
                <a:cs typeface="Bahnschrift"/>
              </a:rPr>
              <a:t> </a:t>
            </a:r>
            <a:r>
              <a:rPr sz="2400" spc="-5" dirty="0">
                <a:solidFill>
                  <a:srgbClr val="6F2F9F"/>
                </a:solidFill>
                <a:latin typeface="Bahnschrift"/>
                <a:cs typeface="Bahnschrift"/>
              </a:rPr>
              <a:t>INSIGHTS</a:t>
            </a:r>
            <a:endParaRPr sz="2400" dirty="0">
              <a:latin typeface="Bahnschrift"/>
              <a:cs typeface="Bahnschrift"/>
            </a:endParaRPr>
          </a:p>
          <a:p>
            <a:pPr marL="119380" marR="113030" indent="-3175" algn="ctr">
              <a:lnSpc>
                <a:spcPct val="100000"/>
              </a:lnSpc>
              <a:spcBef>
                <a:spcPts val="1680"/>
              </a:spcBef>
            </a:pPr>
            <a:r>
              <a:rPr sz="1400" spc="-5" dirty="0">
                <a:solidFill>
                  <a:srgbClr val="64757C"/>
                </a:solidFill>
                <a:latin typeface="Bahnschrift"/>
                <a:cs typeface="Bahnschrift"/>
              </a:rPr>
              <a:t>There</a:t>
            </a:r>
            <a:r>
              <a:rPr sz="1400" dirty="0">
                <a:solidFill>
                  <a:srgbClr val="64757C"/>
                </a:solidFill>
                <a:latin typeface="Bahnschrift"/>
                <a:cs typeface="Bahnschrift"/>
              </a:rPr>
              <a:t> </a:t>
            </a:r>
            <a:r>
              <a:rPr sz="1400" spc="-5" dirty="0">
                <a:solidFill>
                  <a:srgbClr val="64757C"/>
                </a:solidFill>
                <a:latin typeface="Bahnschrift"/>
                <a:cs typeface="Bahnschrift"/>
              </a:rPr>
              <a:t>are</a:t>
            </a:r>
            <a:r>
              <a:rPr sz="1400" dirty="0">
                <a:solidFill>
                  <a:srgbClr val="64757C"/>
                </a:solidFill>
                <a:latin typeface="Bahnschrift"/>
                <a:cs typeface="Bahnschrift"/>
              </a:rPr>
              <a:t> </a:t>
            </a:r>
            <a:r>
              <a:rPr lang="en-IN" sz="1400" spc="-5" dirty="0">
                <a:solidFill>
                  <a:srgbClr val="64757C"/>
                </a:solidFill>
                <a:latin typeface="Bahnschrift"/>
                <a:cs typeface="Bahnschrift"/>
              </a:rPr>
              <a:t>3 type of </a:t>
            </a:r>
            <a:r>
              <a:rPr lang="en-IN" sz="1400" spc="-5" dirty="0" err="1">
                <a:solidFill>
                  <a:schemeClr val="accent1"/>
                </a:solidFill>
                <a:latin typeface="Bahnschrift"/>
              </a:rPr>
              <a:t>work</a:t>
            </a:r>
            <a:r>
              <a:rPr lang="en-IN" sz="1400" spc="-5" dirty="0" err="1">
                <a:solidFill>
                  <a:srgbClr val="64757C"/>
                </a:solidFill>
                <a:latin typeface="Bahnschrift"/>
                <a:cs typeface="Bahnschrift"/>
              </a:rPr>
              <a:t>_</a:t>
            </a:r>
            <a:r>
              <a:rPr lang="en-IN" sz="1400" spc="-5" dirty="0" err="1">
                <a:solidFill>
                  <a:schemeClr val="accent1"/>
                </a:solidFill>
                <a:latin typeface="Bahnschrift"/>
              </a:rPr>
              <a:t>type</a:t>
            </a:r>
            <a:r>
              <a:rPr sz="1400" dirty="0">
                <a:solidFill>
                  <a:srgbClr val="64757C"/>
                </a:solidFill>
                <a:latin typeface="Bahnschrift"/>
                <a:cs typeface="Bahnschrift"/>
              </a:rPr>
              <a:t> </a:t>
            </a:r>
            <a:r>
              <a:rPr sz="1400" spc="-5" dirty="0">
                <a:solidFill>
                  <a:srgbClr val="64757C"/>
                </a:solidFill>
                <a:latin typeface="Bahnschrift"/>
                <a:cs typeface="Bahnschrift"/>
              </a:rPr>
              <a:t>according</a:t>
            </a:r>
            <a:r>
              <a:rPr sz="1400" spc="225" dirty="0">
                <a:solidFill>
                  <a:srgbClr val="64757C"/>
                </a:solidFill>
                <a:latin typeface="Bahnschrift"/>
                <a:cs typeface="Bahnschrift"/>
              </a:rPr>
              <a:t> </a:t>
            </a:r>
            <a:r>
              <a:rPr sz="1400" spc="-5" dirty="0">
                <a:solidFill>
                  <a:srgbClr val="64757C"/>
                </a:solidFill>
                <a:latin typeface="Bahnschrift"/>
                <a:cs typeface="Bahnschrift"/>
              </a:rPr>
              <a:t>to </a:t>
            </a:r>
            <a:r>
              <a:rPr sz="1400" dirty="0">
                <a:solidFill>
                  <a:srgbClr val="64757C"/>
                </a:solidFill>
                <a:latin typeface="Bahnschrift"/>
                <a:cs typeface="Bahnschrift"/>
              </a:rPr>
              <a:t> requirement</a:t>
            </a:r>
            <a:r>
              <a:rPr sz="1400" spc="114" dirty="0">
                <a:solidFill>
                  <a:srgbClr val="64757C"/>
                </a:solidFill>
                <a:latin typeface="Bahnschrift"/>
                <a:cs typeface="Bahnschrift"/>
              </a:rPr>
              <a:t> </a:t>
            </a:r>
            <a:r>
              <a:rPr sz="1400" dirty="0">
                <a:solidFill>
                  <a:srgbClr val="64757C"/>
                </a:solidFill>
                <a:latin typeface="Bahnschrift"/>
                <a:cs typeface="Bahnschrift"/>
              </a:rPr>
              <a:t>of</a:t>
            </a:r>
            <a:r>
              <a:rPr sz="1400" spc="125" dirty="0">
                <a:solidFill>
                  <a:srgbClr val="64757C"/>
                </a:solidFill>
                <a:latin typeface="Bahnschrift"/>
                <a:cs typeface="Bahnschrift"/>
              </a:rPr>
              <a:t> </a:t>
            </a:r>
            <a:r>
              <a:rPr sz="1400" spc="-5" dirty="0">
                <a:solidFill>
                  <a:srgbClr val="64757C"/>
                </a:solidFill>
                <a:latin typeface="Bahnschrift"/>
                <a:cs typeface="Bahnschrift"/>
              </a:rPr>
              <a:t>the</a:t>
            </a:r>
            <a:r>
              <a:rPr sz="1400" spc="145" dirty="0">
                <a:solidFill>
                  <a:srgbClr val="64757C"/>
                </a:solidFill>
                <a:latin typeface="Bahnschrift"/>
                <a:cs typeface="Bahnschrift"/>
              </a:rPr>
              <a:t> </a:t>
            </a:r>
            <a:r>
              <a:rPr sz="1400" dirty="0">
                <a:solidFill>
                  <a:srgbClr val="64757C"/>
                </a:solidFill>
                <a:latin typeface="Bahnschrift"/>
                <a:cs typeface="Bahnschrift"/>
              </a:rPr>
              <a:t>job</a:t>
            </a:r>
            <a:r>
              <a:rPr lang="en-IN" sz="1400" dirty="0">
                <a:solidFill>
                  <a:srgbClr val="64757C"/>
                </a:solidFill>
                <a:latin typeface="Bahnschrift"/>
                <a:cs typeface="Bahnschrift"/>
              </a:rPr>
              <a:t> </a:t>
            </a:r>
            <a:r>
              <a:rPr lang="en-IN" sz="1400" spc="-5" dirty="0">
                <a:solidFill>
                  <a:schemeClr val="accent1"/>
                </a:solidFill>
                <a:latin typeface="Bahnschrift"/>
              </a:rPr>
              <a:t>On-site</a:t>
            </a:r>
            <a:r>
              <a:rPr lang="en-IN" sz="1400" dirty="0">
                <a:solidFill>
                  <a:srgbClr val="64757C"/>
                </a:solidFill>
                <a:latin typeface="Bahnschrift"/>
                <a:cs typeface="Bahnschrift"/>
              </a:rPr>
              <a:t>, </a:t>
            </a:r>
            <a:r>
              <a:rPr lang="en-IN" sz="1400" spc="-5" dirty="0">
                <a:solidFill>
                  <a:schemeClr val="accent1"/>
                </a:solidFill>
                <a:latin typeface="Bahnschrift"/>
              </a:rPr>
              <a:t>Hybrid</a:t>
            </a:r>
            <a:r>
              <a:rPr lang="en-IN" sz="1400" dirty="0">
                <a:solidFill>
                  <a:srgbClr val="64757C"/>
                </a:solidFill>
                <a:latin typeface="Bahnschrift"/>
                <a:cs typeface="Bahnschrift"/>
              </a:rPr>
              <a:t> and </a:t>
            </a:r>
            <a:r>
              <a:rPr lang="en-IN" sz="1400" spc="-5" dirty="0">
                <a:solidFill>
                  <a:schemeClr val="accent1"/>
                </a:solidFill>
                <a:latin typeface="Bahnschrift"/>
              </a:rPr>
              <a:t>Remote</a:t>
            </a:r>
            <a:endParaRPr sz="1400" spc="-5" dirty="0">
              <a:solidFill>
                <a:schemeClr val="accent1"/>
              </a:solidFill>
              <a:latin typeface="Bahnschrift"/>
            </a:endParaRPr>
          </a:p>
          <a:p>
            <a:pPr>
              <a:lnSpc>
                <a:spcPct val="100000"/>
              </a:lnSpc>
              <a:spcBef>
                <a:spcPts val="5"/>
              </a:spcBef>
            </a:pPr>
            <a:endParaRPr sz="1400" dirty="0">
              <a:latin typeface="Bahnschrift"/>
              <a:cs typeface="Bahnschrift"/>
            </a:endParaRPr>
          </a:p>
          <a:p>
            <a:pPr marL="113030" marR="104775" indent="-2540" algn="ctr">
              <a:lnSpc>
                <a:spcPct val="100000"/>
              </a:lnSpc>
            </a:pPr>
            <a:r>
              <a:rPr lang="en-US" sz="1400" spc="-5" dirty="0">
                <a:solidFill>
                  <a:srgbClr val="64757C"/>
                </a:solidFill>
                <a:latin typeface="Bahnschrift"/>
                <a:cs typeface="Bahnschrift"/>
              </a:rPr>
              <a:t>Among these categories, </a:t>
            </a:r>
            <a:r>
              <a:rPr lang="en-US" sz="1400" spc="-5" dirty="0">
                <a:solidFill>
                  <a:schemeClr val="accent1"/>
                </a:solidFill>
                <a:latin typeface="Bahnschrift"/>
                <a:cs typeface="Bahnschrift"/>
              </a:rPr>
              <a:t>On-site</a:t>
            </a:r>
            <a:r>
              <a:rPr lang="en-US" sz="1400" spc="-5" dirty="0">
                <a:solidFill>
                  <a:srgbClr val="64757C"/>
                </a:solidFill>
                <a:latin typeface="Bahnschrift"/>
                <a:cs typeface="Bahnschrift"/>
              </a:rPr>
              <a:t> has the highest share percentage with </a:t>
            </a:r>
            <a:r>
              <a:rPr lang="en-US" sz="1400" spc="-5" dirty="0">
                <a:solidFill>
                  <a:schemeClr val="accent1"/>
                </a:solidFill>
                <a:latin typeface="Bahnschrift"/>
                <a:cs typeface="Bahnschrift"/>
              </a:rPr>
              <a:t>48.1%</a:t>
            </a:r>
            <a:r>
              <a:rPr lang="en-US" sz="1400" spc="-5" dirty="0">
                <a:solidFill>
                  <a:srgbClr val="64757C"/>
                </a:solidFill>
                <a:latin typeface="Bahnschrift"/>
                <a:cs typeface="Bahnschrift"/>
              </a:rPr>
              <a:t>, followed by </a:t>
            </a:r>
            <a:r>
              <a:rPr lang="en-US" sz="1400" spc="-5" dirty="0">
                <a:solidFill>
                  <a:schemeClr val="accent1"/>
                </a:solidFill>
                <a:latin typeface="Bahnschrift"/>
                <a:cs typeface="Bahnschrift"/>
              </a:rPr>
              <a:t>Remote</a:t>
            </a:r>
            <a:r>
              <a:rPr lang="en-US" sz="1400" spc="-5" dirty="0">
                <a:solidFill>
                  <a:srgbClr val="64757C"/>
                </a:solidFill>
                <a:latin typeface="Bahnschrift"/>
                <a:cs typeface="Bahnschrift"/>
              </a:rPr>
              <a:t> with </a:t>
            </a:r>
            <a:r>
              <a:rPr lang="en-US" sz="1400" spc="-5" dirty="0">
                <a:solidFill>
                  <a:schemeClr val="accent1"/>
                </a:solidFill>
                <a:latin typeface="Bahnschrift"/>
                <a:cs typeface="Bahnschrift"/>
              </a:rPr>
              <a:t>41.4%</a:t>
            </a:r>
            <a:r>
              <a:rPr lang="en-US" sz="1400" spc="-5" dirty="0">
                <a:solidFill>
                  <a:srgbClr val="64757C"/>
                </a:solidFill>
                <a:latin typeface="Bahnschrift"/>
                <a:cs typeface="Bahnschrift"/>
              </a:rPr>
              <a:t>, </a:t>
            </a:r>
            <a:r>
              <a:rPr lang="en-US" sz="1400" spc="-5" dirty="0">
                <a:solidFill>
                  <a:schemeClr val="accent1"/>
                </a:solidFill>
                <a:latin typeface="Bahnschrift"/>
                <a:cs typeface="Bahnschrift"/>
              </a:rPr>
              <a:t>Hybrid</a:t>
            </a:r>
            <a:r>
              <a:rPr lang="en-US" sz="1400" spc="-5" dirty="0">
                <a:solidFill>
                  <a:srgbClr val="64757C"/>
                </a:solidFill>
                <a:latin typeface="Bahnschrift"/>
                <a:cs typeface="Bahnschrift"/>
              </a:rPr>
              <a:t> with </a:t>
            </a:r>
            <a:r>
              <a:rPr lang="en-US" sz="1400" spc="-5" dirty="0">
                <a:solidFill>
                  <a:schemeClr val="accent1"/>
                </a:solidFill>
                <a:latin typeface="Bahnschrift"/>
                <a:cs typeface="Bahnschrift"/>
              </a:rPr>
              <a:t>18.8%.</a:t>
            </a:r>
            <a:endParaRPr sz="1400" dirty="0">
              <a:latin typeface="Bahnschrift"/>
              <a:cs typeface="Bahnschrift"/>
            </a:endParaRPr>
          </a:p>
        </p:txBody>
      </p:sp>
      <p:sp>
        <p:nvSpPr>
          <p:cNvPr id="9" name="TextBox 8">
            <a:extLst>
              <a:ext uri="{FF2B5EF4-FFF2-40B4-BE49-F238E27FC236}">
                <a16:creationId xmlns:a16="http://schemas.microsoft.com/office/drawing/2014/main" id="{001B37B9-F87F-AE23-1AF0-C63768B3F76E}"/>
              </a:ext>
            </a:extLst>
          </p:cNvPr>
          <p:cNvSpPr txBox="1"/>
          <p:nvPr/>
        </p:nvSpPr>
        <p:spPr>
          <a:xfrm>
            <a:off x="4025561" y="228600"/>
            <a:ext cx="4140877" cy="707886"/>
          </a:xfrm>
          <a:prstGeom prst="rect">
            <a:avLst/>
          </a:prstGeom>
          <a:noFill/>
        </p:spPr>
        <p:txBody>
          <a:bodyPr wrap="none" rtlCol="0">
            <a:spAutoFit/>
          </a:bodyPr>
          <a:lstStyle/>
          <a:p>
            <a:r>
              <a:rPr lang="en-IN" sz="4000" b="1" dirty="0">
                <a:solidFill>
                  <a:schemeClr val="bg1"/>
                </a:solidFill>
                <a:latin typeface="Tahoma" panose="020B0604030504040204" pitchFamily="34" charset="0"/>
                <a:ea typeface="Tahoma" panose="020B0604030504040204" pitchFamily="34" charset="0"/>
                <a:cs typeface="Tahoma" panose="020B0604030504040204" pitchFamily="34" charset="0"/>
              </a:rPr>
              <a:t>TYPE OF WORK</a:t>
            </a:r>
          </a:p>
        </p:txBody>
      </p:sp>
      <p:pic>
        <p:nvPicPr>
          <p:cNvPr id="11" name="Picture 10">
            <a:extLst>
              <a:ext uri="{FF2B5EF4-FFF2-40B4-BE49-F238E27FC236}">
                <a16:creationId xmlns:a16="http://schemas.microsoft.com/office/drawing/2014/main" id="{224C58BC-9B87-C1FE-EBD3-8B618AD15779}"/>
              </a:ext>
            </a:extLst>
          </p:cNvPr>
          <p:cNvPicPr>
            <a:picLocks noChangeAspect="1"/>
          </p:cNvPicPr>
          <p:nvPr/>
        </p:nvPicPr>
        <p:blipFill>
          <a:blip r:embed="rId2"/>
          <a:stretch>
            <a:fillRect/>
          </a:stretch>
        </p:blipFill>
        <p:spPr>
          <a:xfrm>
            <a:off x="152400" y="1326856"/>
            <a:ext cx="5401429" cy="5115639"/>
          </a:xfrm>
          <a:prstGeom prst="rect">
            <a:avLst/>
          </a:prstGeom>
        </p:spPr>
      </p:pic>
    </p:spTree>
    <p:extLst>
      <p:ext uri="{BB962C8B-B14F-4D97-AF65-F5344CB8AC3E}">
        <p14:creationId xmlns:p14="http://schemas.microsoft.com/office/powerpoint/2010/main" val="14413759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3">
            <a:extLst>
              <a:ext uri="{FF2B5EF4-FFF2-40B4-BE49-F238E27FC236}">
                <a16:creationId xmlns:a16="http://schemas.microsoft.com/office/drawing/2014/main" id="{33D360C3-BB3A-71CE-3923-FC0CE3B3812E}"/>
              </a:ext>
            </a:extLst>
          </p:cNvPr>
          <p:cNvSpPr txBox="1"/>
          <p:nvPr/>
        </p:nvSpPr>
        <p:spPr>
          <a:xfrm>
            <a:off x="7162800" y="1959149"/>
            <a:ext cx="4744212" cy="2140971"/>
          </a:xfrm>
          <a:prstGeom prst="rect">
            <a:avLst/>
          </a:prstGeom>
          <a:ln w="12192">
            <a:solidFill>
              <a:srgbClr val="000000"/>
            </a:solidFill>
          </a:ln>
        </p:spPr>
        <p:txBody>
          <a:bodyPr vert="horz" wrap="square" lIns="0" tIns="45085" rIns="0" bIns="0" rtlCol="0">
            <a:spAutoFit/>
          </a:bodyPr>
          <a:lstStyle/>
          <a:p>
            <a:pPr algn="ctr">
              <a:lnSpc>
                <a:spcPct val="100000"/>
              </a:lnSpc>
              <a:spcBef>
                <a:spcPts val="355"/>
              </a:spcBef>
            </a:pPr>
            <a:r>
              <a:rPr sz="2400" dirty="0">
                <a:solidFill>
                  <a:srgbClr val="6F2F9F"/>
                </a:solidFill>
                <a:latin typeface="Bahnschrift"/>
                <a:cs typeface="Bahnschrift"/>
              </a:rPr>
              <a:t>KEY</a:t>
            </a:r>
            <a:r>
              <a:rPr sz="2400" spc="195" dirty="0">
                <a:solidFill>
                  <a:srgbClr val="6F2F9F"/>
                </a:solidFill>
                <a:latin typeface="Bahnschrift"/>
                <a:cs typeface="Bahnschrift"/>
              </a:rPr>
              <a:t> </a:t>
            </a:r>
            <a:r>
              <a:rPr sz="2400" spc="-5" dirty="0">
                <a:solidFill>
                  <a:srgbClr val="6F2F9F"/>
                </a:solidFill>
                <a:latin typeface="Bahnschrift"/>
                <a:cs typeface="Bahnschrift"/>
              </a:rPr>
              <a:t>INSIGHTS</a:t>
            </a:r>
            <a:endParaRPr sz="2400" dirty="0">
              <a:latin typeface="Bahnschrift"/>
              <a:cs typeface="Bahnschrift"/>
            </a:endParaRPr>
          </a:p>
          <a:p>
            <a:pPr marL="119380" marR="113030" indent="-3175" algn="ctr">
              <a:lnSpc>
                <a:spcPct val="100000"/>
              </a:lnSpc>
              <a:spcBef>
                <a:spcPts val="1680"/>
              </a:spcBef>
            </a:pPr>
            <a:r>
              <a:rPr sz="1400" spc="-5" dirty="0">
                <a:solidFill>
                  <a:srgbClr val="64757C"/>
                </a:solidFill>
                <a:latin typeface="Bahnschrift"/>
                <a:cs typeface="Bahnschrift"/>
              </a:rPr>
              <a:t>There</a:t>
            </a:r>
            <a:r>
              <a:rPr sz="1400" dirty="0">
                <a:solidFill>
                  <a:srgbClr val="64757C"/>
                </a:solidFill>
                <a:latin typeface="Bahnschrift"/>
                <a:cs typeface="Bahnschrift"/>
              </a:rPr>
              <a:t> </a:t>
            </a:r>
            <a:r>
              <a:rPr sz="1400" spc="-5" dirty="0">
                <a:solidFill>
                  <a:srgbClr val="64757C"/>
                </a:solidFill>
                <a:latin typeface="Bahnschrift"/>
                <a:cs typeface="Bahnschrift"/>
              </a:rPr>
              <a:t>are</a:t>
            </a:r>
            <a:r>
              <a:rPr sz="1400" dirty="0">
                <a:solidFill>
                  <a:srgbClr val="64757C"/>
                </a:solidFill>
                <a:latin typeface="Bahnschrift"/>
                <a:cs typeface="Bahnschrift"/>
              </a:rPr>
              <a:t> </a:t>
            </a:r>
            <a:r>
              <a:rPr lang="en-IN" sz="1400" spc="-5" dirty="0">
                <a:solidFill>
                  <a:schemeClr val="accent1"/>
                </a:solidFill>
                <a:latin typeface="Bahnschrift"/>
                <a:cs typeface="Bahnschrift"/>
              </a:rPr>
              <a:t>4</a:t>
            </a:r>
            <a:r>
              <a:rPr lang="en-IN" sz="1400" spc="-5" dirty="0">
                <a:solidFill>
                  <a:srgbClr val="64757C"/>
                </a:solidFill>
                <a:latin typeface="Bahnschrift"/>
                <a:cs typeface="Bahnschrift"/>
              </a:rPr>
              <a:t> type of </a:t>
            </a:r>
            <a:r>
              <a:rPr lang="en-IN" sz="1400" spc="-5" dirty="0">
                <a:solidFill>
                  <a:schemeClr val="accent1"/>
                </a:solidFill>
                <a:latin typeface="Bahnschrift"/>
              </a:rPr>
              <a:t>Involvement</a:t>
            </a:r>
            <a:r>
              <a:rPr sz="1400" dirty="0">
                <a:solidFill>
                  <a:srgbClr val="64757C"/>
                </a:solidFill>
                <a:latin typeface="Bahnschrift"/>
                <a:cs typeface="Bahnschrift"/>
              </a:rPr>
              <a:t> </a:t>
            </a:r>
            <a:r>
              <a:rPr sz="1400" spc="-5" dirty="0">
                <a:solidFill>
                  <a:srgbClr val="64757C"/>
                </a:solidFill>
                <a:latin typeface="Bahnschrift"/>
                <a:cs typeface="Bahnschrift"/>
              </a:rPr>
              <a:t>according</a:t>
            </a:r>
            <a:r>
              <a:rPr sz="1400" spc="225" dirty="0">
                <a:solidFill>
                  <a:srgbClr val="64757C"/>
                </a:solidFill>
                <a:latin typeface="Bahnschrift"/>
                <a:cs typeface="Bahnschrift"/>
              </a:rPr>
              <a:t> </a:t>
            </a:r>
            <a:r>
              <a:rPr sz="1400" spc="-5" dirty="0">
                <a:solidFill>
                  <a:srgbClr val="64757C"/>
                </a:solidFill>
                <a:latin typeface="Bahnschrift"/>
                <a:cs typeface="Bahnschrift"/>
              </a:rPr>
              <a:t>to </a:t>
            </a:r>
            <a:r>
              <a:rPr sz="1400" dirty="0">
                <a:solidFill>
                  <a:srgbClr val="64757C"/>
                </a:solidFill>
                <a:latin typeface="Bahnschrift"/>
                <a:cs typeface="Bahnschrift"/>
              </a:rPr>
              <a:t> requirement</a:t>
            </a:r>
            <a:r>
              <a:rPr sz="1400" spc="114" dirty="0">
                <a:solidFill>
                  <a:srgbClr val="64757C"/>
                </a:solidFill>
                <a:latin typeface="Bahnschrift"/>
                <a:cs typeface="Bahnschrift"/>
              </a:rPr>
              <a:t> </a:t>
            </a:r>
            <a:r>
              <a:rPr sz="1400" dirty="0">
                <a:solidFill>
                  <a:srgbClr val="64757C"/>
                </a:solidFill>
                <a:latin typeface="Bahnschrift"/>
                <a:cs typeface="Bahnschrift"/>
              </a:rPr>
              <a:t>of</a:t>
            </a:r>
            <a:r>
              <a:rPr sz="1400" spc="125" dirty="0">
                <a:solidFill>
                  <a:srgbClr val="64757C"/>
                </a:solidFill>
                <a:latin typeface="Bahnschrift"/>
                <a:cs typeface="Bahnschrift"/>
              </a:rPr>
              <a:t> </a:t>
            </a:r>
            <a:r>
              <a:rPr sz="1400" spc="-5" dirty="0">
                <a:solidFill>
                  <a:srgbClr val="64757C"/>
                </a:solidFill>
                <a:latin typeface="Bahnschrift"/>
                <a:cs typeface="Bahnschrift"/>
              </a:rPr>
              <a:t>the</a:t>
            </a:r>
            <a:r>
              <a:rPr sz="1400" spc="145" dirty="0">
                <a:solidFill>
                  <a:srgbClr val="64757C"/>
                </a:solidFill>
                <a:latin typeface="Bahnschrift"/>
                <a:cs typeface="Bahnschrift"/>
              </a:rPr>
              <a:t> </a:t>
            </a:r>
            <a:r>
              <a:rPr sz="1400" dirty="0">
                <a:solidFill>
                  <a:srgbClr val="64757C"/>
                </a:solidFill>
                <a:latin typeface="Bahnschrift"/>
                <a:cs typeface="Bahnschrift"/>
              </a:rPr>
              <a:t>job</a:t>
            </a:r>
            <a:r>
              <a:rPr lang="en-IN" sz="1400" dirty="0">
                <a:solidFill>
                  <a:srgbClr val="64757C"/>
                </a:solidFill>
                <a:latin typeface="Bahnschrift"/>
                <a:cs typeface="Bahnschrift"/>
              </a:rPr>
              <a:t> </a:t>
            </a:r>
            <a:r>
              <a:rPr lang="en-IN" sz="1400" spc="-5" dirty="0">
                <a:solidFill>
                  <a:schemeClr val="accent1"/>
                </a:solidFill>
                <a:latin typeface="Bahnschrift"/>
              </a:rPr>
              <a:t>Full-time</a:t>
            </a:r>
            <a:r>
              <a:rPr lang="en-IN" sz="1400" dirty="0">
                <a:solidFill>
                  <a:srgbClr val="64757C"/>
                </a:solidFill>
                <a:latin typeface="Bahnschrift"/>
                <a:cs typeface="Bahnschrift"/>
              </a:rPr>
              <a:t>, </a:t>
            </a:r>
            <a:r>
              <a:rPr lang="en-IN" sz="1400" dirty="0">
                <a:solidFill>
                  <a:schemeClr val="accent1"/>
                </a:solidFill>
                <a:latin typeface="Bahnschrift"/>
                <a:cs typeface="Bahnschrift"/>
              </a:rPr>
              <a:t>Contract,</a:t>
            </a:r>
            <a:r>
              <a:rPr lang="en-IN" sz="1400" dirty="0">
                <a:solidFill>
                  <a:srgbClr val="64757C"/>
                </a:solidFill>
                <a:latin typeface="Bahnschrift"/>
                <a:cs typeface="Bahnschrift"/>
              </a:rPr>
              <a:t> </a:t>
            </a:r>
            <a:r>
              <a:rPr lang="en-IN" sz="1400" spc="-5" dirty="0">
                <a:solidFill>
                  <a:schemeClr val="accent1"/>
                </a:solidFill>
                <a:latin typeface="Bahnschrift"/>
              </a:rPr>
              <a:t>Internship </a:t>
            </a:r>
            <a:r>
              <a:rPr lang="en-IN" sz="1400" spc="-5" dirty="0">
                <a:solidFill>
                  <a:schemeClr val="tx1">
                    <a:lumMod val="65000"/>
                    <a:lumOff val="35000"/>
                  </a:schemeClr>
                </a:solidFill>
                <a:latin typeface="Bahnschrift"/>
              </a:rPr>
              <a:t>and</a:t>
            </a:r>
            <a:r>
              <a:rPr lang="en-IN" sz="1400" spc="-5" dirty="0">
                <a:solidFill>
                  <a:schemeClr val="accent1"/>
                </a:solidFill>
                <a:latin typeface="Bahnschrift"/>
              </a:rPr>
              <a:t> Part-Time</a:t>
            </a:r>
            <a:endParaRPr sz="1400" spc="-5" dirty="0">
              <a:solidFill>
                <a:schemeClr val="accent1"/>
              </a:solidFill>
              <a:latin typeface="Bahnschrift"/>
            </a:endParaRPr>
          </a:p>
          <a:p>
            <a:pPr>
              <a:lnSpc>
                <a:spcPct val="100000"/>
              </a:lnSpc>
              <a:spcBef>
                <a:spcPts val="5"/>
              </a:spcBef>
            </a:pPr>
            <a:endParaRPr sz="1400" dirty="0">
              <a:latin typeface="Bahnschrift"/>
              <a:cs typeface="Bahnschrift"/>
            </a:endParaRPr>
          </a:p>
          <a:p>
            <a:pPr marL="113030" marR="104775" indent="-2540" algn="ctr">
              <a:lnSpc>
                <a:spcPct val="100000"/>
              </a:lnSpc>
            </a:pPr>
            <a:r>
              <a:rPr lang="en-US" sz="1400" spc="-5" dirty="0">
                <a:solidFill>
                  <a:srgbClr val="64757C"/>
                </a:solidFill>
                <a:latin typeface="Bahnschrift"/>
                <a:cs typeface="Bahnschrift"/>
              </a:rPr>
              <a:t>Among these categories, </a:t>
            </a:r>
            <a:r>
              <a:rPr lang="en-US" sz="1400" spc="-5" dirty="0">
                <a:solidFill>
                  <a:schemeClr val="accent1"/>
                </a:solidFill>
                <a:latin typeface="Bahnschrift"/>
                <a:cs typeface="Bahnschrift"/>
              </a:rPr>
              <a:t>Full-Time</a:t>
            </a:r>
            <a:r>
              <a:rPr lang="en-US" sz="1400" spc="-5" dirty="0">
                <a:solidFill>
                  <a:srgbClr val="64757C"/>
                </a:solidFill>
                <a:latin typeface="Bahnschrift"/>
                <a:cs typeface="Bahnschrift"/>
              </a:rPr>
              <a:t> has the highest share percentage with </a:t>
            </a:r>
            <a:r>
              <a:rPr lang="en-US" sz="1400" spc="-5" dirty="0">
                <a:solidFill>
                  <a:schemeClr val="accent1"/>
                </a:solidFill>
                <a:latin typeface="Bahnschrift"/>
                <a:cs typeface="Bahnschrift"/>
              </a:rPr>
              <a:t>93.6%</a:t>
            </a:r>
            <a:r>
              <a:rPr lang="en-US" sz="1400" spc="-5" dirty="0">
                <a:solidFill>
                  <a:srgbClr val="64757C"/>
                </a:solidFill>
                <a:latin typeface="Bahnschrift"/>
                <a:cs typeface="Bahnschrift"/>
              </a:rPr>
              <a:t>, followed by </a:t>
            </a:r>
            <a:r>
              <a:rPr lang="en-US" sz="1400" spc="-5" dirty="0">
                <a:solidFill>
                  <a:schemeClr val="accent1"/>
                </a:solidFill>
                <a:latin typeface="Bahnschrift"/>
                <a:cs typeface="Bahnschrift"/>
              </a:rPr>
              <a:t>Contract</a:t>
            </a:r>
            <a:r>
              <a:rPr lang="en-US" sz="1400" spc="-5" dirty="0">
                <a:solidFill>
                  <a:srgbClr val="64757C"/>
                </a:solidFill>
                <a:latin typeface="Bahnschrift"/>
                <a:cs typeface="Bahnschrift"/>
              </a:rPr>
              <a:t> with </a:t>
            </a:r>
            <a:r>
              <a:rPr lang="en-US" sz="1400" spc="-5" dirty="0">
                <a:solidFill>
                  <a:schemeClr val="accent1"/>
                </a:solidFill>
                <a:latin typeface="Bahnschrift"/>
                <a:cs typeface="Bahnschrift"/>
              </a:rPr>
              <a:t>3.4%</a:t>
            </a:r>
            <a:r>
              <a:rPr lang="en-US" sz="1400" spc="-5" dirty="0">
                <a:solidFill>
                  <a:srgbClr val="64757C"/>
                </a:solidFill>
                <a:latin typeface="Bahnschrift"/>
                <a:cs typeface="Bahnschrift"/>
              </a:rPr>
              <a:t>, </a:t>
            </a:r>
            <a:r>
              <a:rPr lang="en-US" sz="1400" spc="-5" dirty="0">
                <a:solidFill>
                  <a:schemeClr val="accent1"/>
                </a:solidFill>
                <a:latin typeface="Bahnschrift"/>
                <a:cs typeface="Bahnschrift"/>
              </a:rPr>
              <a:t>Internship</a:t>
            </a:r>
            <a:r>
              <a:rPr lang="en-US" sz="1400" spc="-5" dirty="0">
                <a:solidFill>
                  <a:srgbClr val="64757C"/>
                </a:solidFill>
                <a:latin typeface="Bahnschrift"/>
                <a:cs typeface="Bahnschrift"/>
              </a:rPr>
              <a:t> with </a:t>
            </a:r>
            <a:r>
              <a:rPr lang="en-US" sz="1400" spc="-5" dirty="0">
                <a:solidFill>
                  <a:schemeClr val="accent1"/>
                </a:solidFill>
                <a:latin typeface="Bahnschrift"/>
                <a:cs typeface="Bahnschrift"/>
              </a:rPr>
              <a:t>2.3% </a:t>
            </a:r>
            <a:r>
              <a:rPr lang="en-US" sz="1400" spc="-5" dirty="0">
                <a:solidFill>
                  <a:schemeClr val="tx1">
                    <a:lumMod val="65000"/>
                    <a:lumOff val="35000"/>
                  </a:schemeClr>
                </a:solidFill>
                <a:latin typeface="Bahnschrift"/>
                <a:cs typeface="Bahnschrift"/>
              </a:rPr>
              <a:t>and</a:t>
            </a:r>
            <a:r>
              <a:rPr lang="en-US" sz="1400" spc="-5" dirty="0">
                <a:solidFill>
                  <a:schemeClr val="accent1"/>
                </a:solidFill>
                <a:latin typeface="Bahnschrift"/>
                <a:cs typeface="Bahnschrift"/>
              </a:rPr>
              <a:t> Part-Time </a:t>
            </a:r>
            <a:r>
              <a:rPr lang="en-US" sz="1400" spc="-5" dirty="0">
                <a:solidFill>
                  <a:schemeClr val="tx1">
                    <a:lumMod val="65000"/>
                    <a:lumOff val="35000"/>
                  </a:schemeClr>
                </a:solidFill>
                <a:latin typeface="Bahnschrift"/>
                <a:cs typeface="Bahnschrift"/>
              </a:rPr>
              <a:t>with</a:t>
            </a:r>
            <a:r>
              <a:rPr lang="en-US" sz="1400" spc="-5" dirty="0">
                <a:solidFill>
                  <a:schemeClr val="accent1"/>
                </a:solidFill>
                <a:latin typeface="Bahnschrift"/>
                <a:cs typeface="Bahnschrift"/>
              </a:rPr>
              <a:t> 0.7%</a:t>
            </a:r>
            <a:endParaRPr sz="1400" dirty="0">
              <a:latin typeface="Bahnschrift"/>
              <a:cs typeface="Bahnschrift"/>
            </a:endParaRPr>
          </a:p>
        </p:txBody>
      </p:sp>
      <p:pic>
        <p:nvPicPr>
          <p:cNvPr id="3" name="Picture 2">
            <a:extLst>
              <a:ext uri="{FF2B5EF4-FFF2-40B4-BE49-F238E27FC236}">
                <a16:creationId xmlns:a16="http://schemas.microsoft.com/office/drawing/2014/main" id="{E5336AB0-138D-0B3B-6DAE-7A1EB5AAF7E4}"/>
              </a:ext>
            </a:extLst>
          </p:cNvPr>
          <p:cNvPicPr>
            <a:picLocks noChangeAspect="1"/>
          </p:cNvPicPr>
          <p:nvPr/>
        </p:nvPicPr>
        <p:blipFill>
          <a:blip r:embed="rId2"/>
          <a:stretch>
            <a:fillRect/>
          </a:stretch>
        </p:blipFill>
        <p:spPr>
          <a:xfrm>
            <a:off x="152400" y="1600200"/>
            <a:ext cx="5943600" cy="5334000"/>
          </a:xfrm>
          <a:prstGeom prst="rect">
            <a:avLst/>
          </a:prstGeom>
        </p:spPr>
      </p:pic>
      <p:sp>
        <p:nvSpPr>
          <p:cNvPr id="5" name="object 4">
            <a:extLst>
              <a:ext uri="{FF2B5EF4-FFF2-40B4-BE49-F238E27FC236}">
                <a16:creationId xmlns:a16="http://schemas.microsoft.com/office/drawing/2014/main" id="{C5C06DDD-712E-1599-5CE2-7E4FE8269373}"/>
              </a:ext>
            </a:extLst>
          </p:cNvPr>
          <p:cNvSpPr txBox="1">
            <a:spLocks/>
          </p:cNvSpPr>
          <p:nvPr/>
        </p:nvSpPr>
        <p:spPr>
          <a:xfrm>
            <a:off x="152400" y="29570"/>
            <a:ext cx="11754612" cy="1120820"/>
          </a:xfrm>
          <a:prstGeom prst="rect">
            <a:avLst/>
          </a:prstGeom>
        </p:spPr>
        <p:txBody>
          <a:bodyPr vert="horz" wrap="square" lIns="0" tIns="12700" rIns="0" bIns="0" rtlCol="0">
            <a:spAutoFit/>
          </a:bodyPr>
          <a:lstStyle>
            <a:lvl1pPr>
              <a:defRPr>
                <a:latin typeface="+mj-lt"/>
                <a:ea typeface="+mj-ea"/>
                <a:cs typeface="+mj-cs"/>
              </a:defRPr>
            </a:lvl1pPr>
          </a:lstStyle>
          <a:p>
            <a:pPr marL="222885" marR="5080" indent="-210820" algn="ctr">
              <a:spcBef>
                <a:spcPts val="100"/>
              </a:spcBef>
            </a:pPr>
            <a:r>
              <a:rPr lang="en-US" sz="3600" b="1" kern="0" dirty="0">
                <a:solidFill>
                  <a:schemeClr val="bg1"/>
                </a:solidFill>
                <a:latin typeface="Tahoma" panose="020B0604030504040204" pitchFamily="34" charset="0"/>
                <a:ea typeface="Tahoma" panose="020B0604030504040204" pitchFamily="34" charset="0"/>
                <a:cs typeface="Tahoma" panose="020B0604030504040204" pitchFamily="34" charset="0"/>
              </a:rPr>
              <a:t>VARIOUS JOBS COUNT FOR  DIFFERENT TYPE OF INVOLVEMENT</a:t>
            </a:r>
          </a:p>
        </p:txBody>
      </p:sp>
    </p:spTree>
    <p:extLst>
      <p:ext uri="{BB962C8B-B14F-4D97-AF65-F5344CB8AC3E}">
        <p14:creationId xmlns:p14="http://schemas.microsoft.com/office/powerpoint/2010/main" val="18349702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3">
            <a:extLst>
              <a:ext uri="{FF2B5EF4-FFF2-40B4-BE49-F238E27FC236}">
                <a16:creationId xmlns:a16="http://schemas.microsoft.com/office/drawing/2014/main" id="{33D360C3-BB3A-71CE-3923-FC0CE3B3812E}"/>
              </a:ext>
            </a:extLst>
          </p:cNvPr>
          <p:cNvSpPr txBox="1"/>
          <p:nvPr/>
        </p:nvSpPr>
        <p:spPr>
          <a:xfrm>
            <a:off x="7229094" y="1981200"/>
            <a:ext cx="4744212" cy="1707519"/>
          </a:xfrm>
          <a:prstGeom prst="rect">
            <a:avLst/>
          </a:prstGeom>
          <a:ln w="12192">
            <a:solidFill>
              <a:srgbClr val="000000"/>
            </a:solidFill>
          </a:ln>
        </p:spPr>
        <p:txBody>
          <a:bodyPr vert="horz" wrap="square" lIns="0" tIns="45085" rIns="0" bIns="0" rtlCol="0">
            <a:spAutoFit/>
          </a:bodyPr>
          <a:lstStyle/>
          <a:p>
            <a:pPr algn="ctr">
              <a:lnSpc>
                <a:spcPct val="100000"/>
              </a:lnSpc>
              <a:spcBef>
                <a:spcPts val="355"/>
              </a:spcBef>
            </a:pPr>
            <a:r>
              <a:rPr sz="2400" dirty="0">
                <a:solidFill>
                  <a:srgbClr val="6F2F9F"/>
                </a:solidFill>
                <a:latin typeface="Bahnschrift"/>
                <a:cs typeface="Bahnschrift"/>
              </a:rPr>
              <a:t>KEY</a:t>
            </a:r>
            <a:r>
              <a:rPr sz="2400" spc="195" dirty="0">
                <a:solidFill>
                  <a:srgbClr val="6F2F9F"/>
                </a:solidFill>
                <a:latin typeface="Bahnschrift"/>
                <a:cs typeface="Bahnschrift"/>
              </a:rPr>
              <a:t> </a:t>
            </a:r>
            <a:r>
              <a:rPr sz="2400" spc="-5" dirty="0">
                <a:solidFill>
                  <a:srgbClr val="6F2F9F"/>
                </a:solidFill>
                <a:latin typeface="Bahnschrift"/>
                <a:cs typeface="Bahnschrift"/>
              </a:rPr>
              <a:t>INSIGHTS</a:t>
            </a:r>
            <a:endParaRPr sz="2400" dirty="0">
              <a:latin typeface="Bahnschrift"/>
              <a:cs typeface="Bahnschrift"/>
            </a:endParaRPr>
          </a:p>
          <a:p>
            <a:pPr>
              <a:lnSpc>
                <a:spcPct val="100000"/>
              </a:lnSpc>
              <a:spcBef>
                <a:spcPts val="5"/>
              </a:spcBef>
            </a:pPr>
            <a:endParaRPr sz="1400" dirty="0">
              <a:latin typeface="Bahnschrift"/>
              <a:cs typeface="Bahnschrift"/>
            </a:endParaRPr>
          </a:p>
          <a:p>
            <a:pPr marL="113030" marR="104775" indent="-2540" algn="ctr">
              <a:lnSpc>
                <a:spcPct val="100000"/>
              </a:lnSpc>
            </a:pPr>
            <a:r>
              <a:rPr lang="en-US" sz="1400" spc="-5" dirty="0">
                <a:solidFill>
                  <a:srgbClr val="64757C"/>
                </a:solidFill>
                <a:latin typeface="Bahnschrift"/>
                <a:cs typeface="Bahnschrift"/>
              </a:rPr>
              <a:t>Among the top </a:t>
            </a:r>
            <a:r>
              <a:rPr lang="en-US" sz="1400" spc="-5" dirty="0">
                <a:solidFill>
                  <a:schemeClr val="accent1"/>
                </a:solidFill>
                <a:latin typeface="Bahnschrift"/>
                <a:cs typeface="Bahnschrift"/>
              </a:rPr>
              <a:t>10</a:t>
            </a:r>
            <a:r>
              <a:rPr lang="en-US" sz="1400" spc="-5" dirty="0">
                <a:solidFill>
                  <a:srgbClr val="64757C"/>
                </a:solidFill>
                <a:latin typeface="Bahnschrift"/>
                <a:cs typeface="Bahnschrift"/>
              </a:rPr>
              <a:t> </a:t>
            </a:r>
            <a:r>
              <a:rPr lang="en-US" sz="1400" spc="-5" dirty="0">
                <a:solidFill>
                  <a:schemeClr val="accent1"/>
                </a:solidFill>
                <a:latin typeface="Bahnschrift"/>
                <a:cs typeface="Bahnschrift"/>
              </a:rPr>
              <a:t>designation</a:t>
            </a:r>
            <a:r>
              <a:rPr lang="en-US" sz="1400" spc="-5" dirty="0">
                <a:solidFill>
                  <a:srgbClr val="64757C"/>
                </a:solidFill>
                <a:latin typeface="Bahnschrift"/>
                <a:cs typeface="Bahnschrift"/>
              </a:rPr>
              <a:t> categories, </a:t>
            </a:r>
            <a:r>
              <a:rPr lang="en-US" sz="1400" spc="-5" dirty="0">
                <a:solidFill>
                  <a:schemeClr val="accent1"/>
                </a:solidFill>
                <a:latin typeface="Bahnschrift"/>
                <a:cs typeface="Bahnschrift"/>
              </a:rPr>
              <a:t>Data Analyst </a:t>
            </a:r>
            <a:r>
              <a:rPr lang="en-US" sz="1400" spc="-5" dirty="0">
                <a:solidFill>
                  <a:srgbClr val="64757C"/>
                </a:solidFill>
                <a:latin typeface="Bahnschrift"/>
                <a:cs typeface="Bahnschrift"/>
              </a:rPr>
              <a:t>has the highest percentage with </a:t>
            </a:r>
            <a:r>
              <a:rPr lang="en-US" sz="1400" spc="-5" dirty="0">
                <a:solidFill>
                  <a:schemeClr val="accent1"/>
                </a:solidFill>
                <a:latin typeface="Bahnschrift"/>
                <a:cs typeface="Bahnschrift"/>
              </a:rPr>
              <a:t>21.9%</a:t>
            </a:r>
            <a:r>
              <a:rPr lang="en-US" sz="1400" spc="-5" dirty="0">
                <a:solidFill>
                  <a:srgbClr val="64757C"/>
                </a:solidFill>
                <a:latin typeface="Bahnschrift"/>
                <a:cs typeface="Bahnschrift"/>
              </a:rPr>
              <a:t> within the top 10 categories and </a:t>
            </a:r>
            <a:r>
              <a:rPr lang="en-US" sz="1400" spc="-5" dirty="0">
                <a:solidFill>
                  <a:schemeClr val="accent1"/>
                </a:solidFill>
                <a:latin typeface="Bahnschrift"/>
                <a:cs typeface="Bahnschrift"/>
              </a:rPr>
              <a:t>12.93%</a:t>
            </a:r>
            <a:r>
              <a:rPr lang="en-US" sz="1400" spc="-5" dirty="0">
                <a:solidFill>
                  <a:srgbClr val="64757C"/>
                </a:solidFill>
                <a:latin typeface="Bahnschrift"/>
                <a:cs typeface="Bahnschrift"/>
              </a:rPr>
              <a:t> overall. On the second position is </a:t>
            </a:r>
            <a:r>
              <a:rPr lang="en-US" sz="1400" spc="-5" dirty="0">
                <a:solidFill>
                  <a:schemeClr val="accent1"/>
                </a:solidFill>
                <a:latin typeface="Bahnschrift"/>
                <a:cs typeface="Bahnschrift"/>
              </a:rPr>
              <a:t>Java Developer </a:t>
            </a:r>
            <a:r>
              <a:rPr lang="en-US" sz="1400" spc="-5" dirty="0">
                <a:solidFill>
                  <a:srgbClr val="64757C"/>
                </a:solidFill>
                <a:latin typeface="Bahnschrift"/>
                <a:cs typeface="Bahnschrift"/>
              </a:rPr>
              <a:t>with </a:t>
            </a:r>
            <a:r>
              <a:rPr lang="en-US" sz="1400" spc="-5" dirty="0">
                <a:solidFill>
                  <a:schemeClr val="accent1"/>
                </a:solidFill>
                <a:latin typeface="Bahnschrift"/>
                <a:cs typeface="Bahnschrift"/>
              </a:rPr>
              <a:t>20.3%</a:t>
            </a:r>
            <a:r>
              <a:rPr lang="en-US" sz="1400" spc="-5" dirty="0">
                <a:solidFill>
                  <a:srgbClr val="64757C"/>
                </a:solidFill>
                <a:latin typeface="Bahnschrift"/>
                <a:cs typeface="Bahnschrift"/>
              </a:rPr>
              <a:t> within the top 10 categories and </a:t>
            </a:r>
            <a:r>
              <a:rPr lang="en-US" sz="1400" spc="-5" dirty="0">
                <a:solidFill>
                  <a:schemeClr val="accent1"/>
                </a:solidFill>
                <a:latin typeface="Bahnschrift"/>
                <a:cs typeface="Bahnschrift"/>
              </a:rPr>
              <a:t>11.97%</a:t>
            </a:r>
            <a:r>
              <a:rPr lang="en-US" sz="1400" spc="-5" dirty="0">
                <a:solidFill>
                  <a:srgbClr val="64757C"/>
                </a:solidFill>
                <a:latin typeface="Bahnschrift"/>
                <a:cs typeface="Bahnschrift"/>
              </a:rPr>
              <a:t> overall.</a:t>
            </a:r>
            <a:endParaRPr sz="1400" dirty="0">
              <a:latin typeface="Bahnschrift"/>
              <a:cs typeface="Bahnschrift"/>
            </a:endParaRPr>
          </a:p>
        </p:txBody>
      </p:sp>
      <p:sp>
        <p:nvSpPr>
          <p:cNvPr id="5" name="object 4">
            <a:extLst>
              <a:ext uri="{FF2B5EF4-FFF2-40B4-BE49-F238E27FC236}">
                <a16:creationId xmlns:a16="http://schemas.microsoft.com/office/drawing/2014/main" id="{C5C06DDD-712E-1599-5CE2-7E4FE8269373}"/>
              </a:ext>
            </a:extLst>
          </p:cNvPr>
          <p:cNvSpPr txBox="1">
            <a:spLocks/>
          </p:cNvSpPr>
          <p:nvPr/>
        </p:nvSpPr>
        <p:spPr>
          <a:xfrm>
            <a:off x="218694" y="304800"/>
            <a:ext cx="11754612" cy="566822"/>
          </a:xfrm>
          <a:prstGeom prst="rect">
            <a:avLst/>
          </a:prstGeom>
        </p:spPr>
        <p:txBody>
          <a:bodyPr vert="horz" wrap="square" lIns="0" tIns="12700" rIns="0" bIns="0" rtlCol="0">
            <a:spAutoFit/>
          </a:bodyPr>
          <a:lstStyle>
            <a:lvl1pPr>
              <a:defRPr>
                <a:latin typeface="+mj-lt"/>
                <a:ea typeface="+mj-ea"/>
                <a:cs typeface="+mj-cs"/>
              </a:defRPr>
            </a:lvl1pPr>
          </a:lstStyle>
          <a:p>
            <a:pPr marL="222885" marR="5080" indent="-210820" algn="ctr">
              <a:spcBef>
                <a:spcPts val="100"/>
              </a:spcBef>
            </a:pPr>
            <a:r>
              <a:rPr lang="en-US" sz="3600" b="1" kern="0" dirty="0">
                <a:solidFill>
                  <a:schemeClr val="bg1"/>
                </a:solidFill>
                <a:latin typeface="Tahoma" panose="020B0604030504040204" pitchFamily="34" charset="0"/>
                <a:ea typeface="Tahoma" panose="020B0604030504040204" pitchFamily="34" charset="0"/>
                <a:cs typeface="Tahoma" panose="020B0604030504040204" pitchFamily="34" charset="0"/>
              </a:rPr>
              <a:t>TOP 10 DESIGNATION COUNT </a:t>
            </a:r>
          </a:p>
        </p:txBody>
      </p:sp>
      <p:pic>
        <p:nvPicPr>
          <p:cNvPr id="7" name="Picture 6">
            <a:extLst>
              <a:ext uri="{FF2B5EF4-FFF2-40B4-BE49-F238E27FC236}">
                <a16:creationId xmlns:a16="http://schemas.microsoft.com/office/drawing/2014/main" id="{3844F001-AE6B-16CB-91DC-E13909D551A2}"/>
              </a:ext>
            </a:extLst>
          </p:cNvPr>
          <p:cNvPicPr>
            <a:picLocks noChangeAspect="1"/>
          </p:cNvPicPr>
          <p:nvPr/>
        </p:nvPicPr>
        <p:blipFill>
          <a:blip r:embed="rId2"/>
          <a:stretch>
            <a:fillRect/>
          </a:stretch>
        </p:blipFill>
        <p:spPr>
          <a:xfrm>
            <a:off x="218694" y="1524000"/>
            <a:ext cx="6376916" cy="5334000"/>
          </a:xfrm>
          <a:prstGeom prst="rect">
            <a:avLst/>
          </a:prstGeom>
        </p:spPr>
      </p:pic>
    </p:spTree>
    <p:extLst>
      <p:ext uri="{BB962C8B-B14F-4D97-AF65-F5344CB8AC3E}">
        <p14:creationId xmlns:p14="http://schemas.microsoft.com/office/powerpoint/2010/main" val="12108239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3">
            <a:extLst>
              <a:ext uri="{FF2B5EF4-FFF2-40B4-BE49-F238E27FC236}">
                <a16:creationId xmlns:a16="http://schemas.microsoft.com/office/drawing/2014/main" id="{33D360C3-BB3A-71CE-3923-FC0CE3B3812E}"/>
              </a:ext>
            </a:extLst>
          </p:cNvPr>
          <p:cNvSpPr txBox="1"/>
          <p:nvPr/>
        </p:nvSpPr>
        <p:spPr>
          <a:xfrm>
            <a:off x="7229094" y="1981200"/>
            <a:ext cx="4744212" cy="2353850"/>
          </a:xfrm>
          <a:prstGeom prst="rect">
            <a:avLst/>
          </a:prstGeom>
          <a:ln w="12192">
            <a:solidFill>
              <a:srgbClr val="000000"/>
            </a:solidFill>
          </a:ln>
        </p:spPr>
        <p:txBody>
          <a:bodyPr vert="horz" wrap="square" lIns="0" tIns="45085" rIns="0" bIns="0" rtlCol="0">
            <a:spAutoFit/>
          </a:bodyPr>
          <a:lstStyle/>
          <a:p>
            <a:pPr algn="ctr">
              <a:lnSpc>
                <a:spcPct val="100000"/>
              </a:lnSpc>
              <a:spcBef>
                <a:spcPts val="355"/>
              </a:spcBef>
            </a:pPr>
            <a:r>
              <a:rPr sz="2400" dirty="0">
                <a:solidFill>
                  <a:srgbClr val="6F2F9F"/>
                </a:solidFill>
                <a:latin typeface="Bahnschrift"/>
                <a:cs typeface="Bahnschrift"/>
              </a:rPr>
              <a:t>KEY</a:t>
            </a:r>
            <a:r>
              <a:rPr sz="2400" spc="195" dirty="0">
                <a:solidFill>
                  <a:srgbClr val="6F2F9F"/>
                </a:solidFill>
                <a:latin typeface="Bahnschrift"/>
                <a:cs typeface="Bahnschrift"/>
              </a:rPr>
              <a:t> </a:t>
            </a:r>
            <a:r>
              <a:rPr sz="2400" spc="-5" dirty="0">
                <a:solidFill>
                  <a:srgbClr val="6F2F9F"/>
                </a:solidFill>
                <a:latin typeface="Bahnschrift"/>
                <a:cs typeface="Bahnschrift"/>
              </a:rPr>
              <a:t>INSIGHTS</a:t>
            </a:r>
            <a:endParaRPr sz="2400" dirty="0">
              <a:latin typeface="Bahnschrift"/>
              <a:cs typeface="Bahnschrift"/>
            </a:endParaRPr>
          </a:p>
          <a:p>
            <a:pPr>
              <a:lnSpc>
                <a:spcPct val="100000"/>
              </a:lnSpc>
              <a:spcBef>
                <a:spcPts val="5"/>
              </a:spcBef>
            </a:pPr>
            <a:endParaRPr sz="1400" dirty="0">
              <a:latin typeface="Bahnschrift"/>
              <a:cs typeface="Bahnschrift"/>
            </a:endParaRPr>
          </a:p>
          <a:p>
            <a:pPr marL="113030" marR="104775" indent="-2540" algn="ctr">
              <a:lnSpc>
                <a:spcPct val="100000"/>
              </a:lnSpc>
            </a:pPr>
            <a:r>
              <a:rPr lang="en-US" sz="1400" spc="-5" dirty="0">
                <a:solidFill>
                  <a:srgbClr val="64757C"/>
                </a:solidFill>
                <a:latin typeface="Bahnschrift"/>
                <a:cs typeface="Bahnschrift"/>
              </a:rPr>
              <a:t>In the </a:t>
            </a:r>
            <a:r>
              <a:rPr lang="en-US" sz="1400" spc="-5" dirty="0">
                <a:solidFill>
                  <a:schemeClr val="accent1"/>
                </a:solidFill>
                <a:latin typeface="Bahnschrift"/>
                <a:cs typeface="Bahnschrift"/>
              </a:rPr>
              <a:t>Name</a:t>
            </a:r>
            <a:r>
              <a:rPr lang="en-US" sz="1400" spc="-5" dirty="0">
                <a:solidFill>
                  <a:srgbClr val="64757C"/>
                </a:solidFill>
                <a:latin typeface="Bahnschrift"/>
                <a:cs typeface="Bahnschrift"/>
              </a:rPr>
              <a:t> column, which represents the company name, there is a high number of unique categories. To analyze this column, we checked the </a:t>
            </a:r>
            <a:r>
              <a:rPr lang="en-US" sz="1400" spc="-5" dirty="0">
                <a:solidFill>
                  <a:schemeClr val="accent1"/>
                </a:solidFill>
                <a:latin typeface="Bahnschrift"/>
                <a:cs typeface="Bahnschrift"/>
              </a:rPr>
              <a:t>frequency</a:t>
            </a:r>
            <a:r>
              <a:rPr lang="en-US" sz="1400" spc="-5" dirty="0">
                <a:solidFill>
                  <a:srgbClr val="64757C"/>
                </a:solidFill>
                <a:latin typeface="Bahnschrift"/>
                <a:cs typeface="Bahnschrift"/>
              </a:rPr>
              <a:t> </a:t>
            </a:r>
            <a:r>
              <a:rPr lang="en-US" sz="1400" spc="-5" dirty="0">
                <a:solidFill>
                  <a:schemeClr val="accent1"/>
                </a:solidFill>
                <a:latin typeface="Bahnschrift"/>
                <a:cs typeface="Bahnschrift"/>
              </a:rPr>
              <a:t>distribution</a:t>
            </a:r>
            <a:r>
              <a:rPr lang="en-US" sz="1400" spc="-5" dirty="0">
                <a:solidFill>
                  <a:srgbClr val="64757C"/>
                </a:solidFill>
                <a:latin typeface="Bahnschrift"/>
                <a:cs typeface="Bahnschrift"/>
              </a:rPr>
              <a:t> and identified the top </a:t>
            </a:r>
            <a:r>
              <a:rPr lang="en-US" sz="1400" spc="-5" dirty="0">
                <a:solidFill>
                  <a:schemeClr val="accent1"/>
                </a:solidFill>
                <a:latin typeface="Bahnschrift"/>
                <a:cs typeface="Bahnschrift"/>
              </a:rPr>
              <a:t>10</a:t>
            </a:r>
            <a:r>
              <a:rPr lang="en-US" sz="1400" spc="-5" dirty="0">
                <a:solidFill>
                  <a:srgbClr val="64757C"/>
                </a:solidFill>
                <a:latin typeface="Bahnschrift"/>
                <a:cs typeface="Bahnschrift"/>
              </a:rPr>
              <a:t> company names.</a:t>
            </a:r>
          </a:p>
          <a:p>
            <a:pPr marL="113030" marR="104775" indent="-2540" algn="ctr">
              <a:lnSpc>
                <a:spcPct val="100000"/>
              </a:lnSpc>
            </a:pPr>
            <a:endParaRPr lang="en-US" sz="1400" spc="-5" dirty="0">
              <a:solidFill>
                <a:srgbClr val="64757C"/>
              </a:solidFill>
              <a:latin typeface="Bahnschrift"/>
              <a:cs typeface="Bahnschrift"/>
            </a:endParaRPr>
          </a:p>
          <a:p>
            <a:pPr marL="113030" marR="104775" indent="-2540" algn="ctr">
              <a:lnSpc>
                <a:spcPct val="100000"/>
              </a:lnSpc>
            </a:pPr>
            <a:r>
              <a:rPr lang="en-US" sz="1400" spc="-5" dirty="0">
                <a:solidFill>
                  <a:srgbClr val="64757C"/>
                </a:solidFill>
                <a:latin typeface="Bahnschrift"/>
                <a:cs typeface="Bahnschrift"/>
              </a:rPr>
              <a:t>Among the top </a:t>
            </a:r>
            <a:r>
              <a:rPr lang="en-US" sz="1400" spc="-5" dirty="0">
                <a:solidFill>
                  <a:schemeClr val="accent1"/>
                </a:solidFill>
                <a:latin typeface="Bahnschrift"/>
                <a:cs typeface="Bahnschrift"/>
              </a:rPr>
              <a:t>10</a:t>
            </a:r>
            <a:r>
              <a:rPr lang="en-US" sz="1400" spc="-5" dirty="0">
                <a:solidFill>
                  <a:srgbClr val="64757C"/>
                </a:solidFill>
                <a:latin typeface="Bahnschrift"/>
                <a:cs typeface="Bahnschrift"/>
              </a:rPr>
              <a:t> company names, the highest number of jobs is offered by </a:t>
            </a:r>
            <a:r>
              <a:rPr lang="en-US" sz="1400" spc="-5" dirty="0">
                <a:solidFill>
                  <a:schemeClr val="accent1"/>
                </a:solidFill>
                <a:latin typeface="Bahnschrift"/>
                <a:cs typeface="Bahnschrift"/>
              </a:rPr>
              <a:t>Epam Anywhere </a:t>
            </a:r>
            <a:r>
              <a:rPr lang="en-US" sz="1400" spc="-5" dirty="0">
                <a:solidFill>
                  <a:srgbClr val="64757C"/>
                </a:solidFill>
                <a:latin typeface="Bahnschrift"/>
                <a:cs typeface="Bahnschrift"/>
              </a:rPr>
              <a:t>with a percentage of </a:t>
            </a:r>
            <a:r>
              <a:rPr lang="en-US" sz="1400" spc="-5" dirty="0">
                <a:solidFill>
                  <a:schemeClr val="accent1"/>
                </a:solidFill>
                <a:latin typeface="Bahnschrift"/>
                <a:cs typeface="Bahnschrift"/>
              </a:rPr>
              <a:t>63.9%</a:t>
            </a:r>
            <a:r>
              <a:rPr lang="en-US" sz="1400" spc="-5" dirty="0">
                <a:solidFill>
                  <a:srgbClr val="64757C"/>
                </a:solidFill>
                <a:latin typeface="Bahnschrift"/>
                <a:cs typeface="Bahnschrift"/>
              </a:rPr>
              <a:t> within the </a:t>
            </a:r>
            <a:r>
              <a:rPr lang="en-US" sz="1400" spc="-5" dirty="0">
                <a:solidFill>
                  <a:schemeClr val="accent1"/>
                </a:solidFill>
                <a:latin typeface="Bahnschrift"/>
                <a:cs typeface="Bahnschrift"/>
              </a:rPr>
              <a:t>top</a:t>
            </a:r>
            <a:r>
              <a:rPr lang="en-US" sz="1400" spc="-5" dirty="0">
                <a:solidFill>
                  <a:srgbClr val="64757C"/>
                </a:solidFill>
                <a:latin typeface="Bahnschrift"/>
                <a:cs typeface="Bahnschrift"/>
              </a:rPr>
              <a:t> </a:t>
            </a:r>
            <a:r>
              <a:rPr lang="en-US" sz="1400" spc="-5" dirty="0">
                <a:solidFill>
                  <a:schemeClr val="accent1"/>
                </a:solidFill>
                <a:latin typeface="Bahnschrift"/>
                <a:cs typeface="Bahnschrift"/>
              </a:rPr>
              <a:t>10</a:t>
            </a:r>
            <a:r>
              <a:rPr lang="en-US" sz="1400" spc="-5" dirty="0">
                <a:solidFill>
                  <a:srgbClr val="64757C"/>
                </a:solidFill>
                <a:latin typeface="Bahnschrift"/>
                <a:cs typeface="Bahnschrift"/>
              </a:rPr>
              <a:t> categories and </a:t>
            </a:r>
            <a:r>
              <a:rPr lang="en-US" sz="1400" spc="-5" dirty="0">
                <a:solidFill>
                  <a:schemeClr val="accent1"/>
                </a:solidFill>
                <a:latin typeface="Bahnschrift"/>
                <a:cs typeface="Bahnschrift"/>
              </a:rPr>
              <a:t>24.30%</a:t>
            </a:r>
            <a:r>
              <a:rPr lang="en-US" sz="1400" spc="-5" dirty="0">
                <a:solidFill>
                  <a:srgbClr val="64757C"/>
                </a:solidFill>
                <a:latin typeface="Bahnschrift"/>
                <a:cs typeface="Bahnschrift"/>
              </a:rPr>
              <a:t> overall.</a:t>
            </a:r>
            <a:endParaRPr sz="1400" dirty="0">
              <a:latin typeface="Bahnschrift"/>
              <a:cs typeface="Bahnschrift"/>
            </a:endParaRPr>
          </a:p>
        </p:txBody>
      </p:sp>
      <p:sp>
        <p:nvSpPr>
          <p:cNvPr id="5" name="object 4">
            <a:extLst>
              <a:ext uri="{FF2B5EF4-FFF2-40B4-BE49-F238E27FC236}">
                <a16:creationId xmlns:a16="http://schemas.microsoft.com/office/drawing/2014/main" id="{C5C06DDD-712E-1599-5CE2-7E4FE8269373}"/>
              </a:ext>
            </a:extLst>
          </p:cNvPr>
          <p:cNvSpPr txBox="1">
            <a:spLocks/>
          </p:cNvSpPr>
          <p:nvPr/>
        </p:nvSpPr>
        <p:spPr>
          <a:xfrm>
            <a:off x="218694" y="304800"/>
            <a:ext cx="11754612" cy="1120820"/>
          </a:xfrm>
          <a:prstGeom prst="rect">
            <a:avLst/>
          </a:prstGeom>
        </p:spPr>
        <p:txBody>
          <a:bodyPr vert="horz" wrap="square" lIns="0" tIns="12700" rIns="0" bIns="0" rtlCol="0">
            <a:spAutoFit/>
          </a:bodyPr>
          <a:lstStyle>
            <a:lvl1pPr>
              <a:defRPr>
                <a:latin typeface="+mj-lt"/>
                <a:ea typeface="+mj-ea"/>
                <a:cs typeface="+mj-cs"/>
              </a:defRPr>
            </a:lvl1pPr>
          </a:lstStyle>
          <a:p>
            <a:pPr marL="222885" marR="5080" indent="-210820" algn="ctr">
              <a:spcBef>
                <a:spcPts val="100"/>
              </a:spcBef>
            </a:pPr>
            <a:r>
              <a:rPr lang="en-US" sz="3600" b="1" kern="0" dirty="0">
                <a:solidFill>
                  <a:schemeClr val="bg1"/>
                </a:solidFill>
                <a:latin typeface="Tahoma" panose="020B0604030504040204" pitchFamily="34" charset="0"/>
                <a:ea typeface="Tahoma" panose="020B0604030504040204" pitchFamily="34" charset="0"/>
                <a:cs typeface="Tahoma" panose="020B0604030504040204" pitchFamily="34" charset="0"/>
              </a:rPr>
              <a:t>TOP 10 COMPANIES PROVIDING THE MOST NUMBERS OF JOBS</a:t>
            </a:r>
          </a:p>
        </p:txBody>
      </p:sp>
      <p:pic>
        <p:nvPicPr>
          <p:cNvPr id="10" name="Picture 9">
            <a:extLst>
              <a:ext uri="{FF2B5EF4-FFF2-40B4-BE49-F238E27FC236}">
                <a16:creationId xmlns:a16="http://schemas.microsoft.com/office/drawing/2014/main" id="{59B510D6-9B06-1BE5-9206-1ACC876E97ED}"/>
              </a:ext>
            </a:extLst>
          </p:cNvPr>
          <p:cNvPicPr>
            <a:picLocks noChangeAspect="1"/>
          </p:cNvPicPr>
          <p:nvPr/>
        </p:nvPicPr>
        <p:blipFill>
          <a:blip r:embed="rId2"/>
          <a:stretch>
            <a:fillRect/>
          </a:stretch>
        </p:blipFill>
        <p:spPr>
          <a:xfrm>
            <a:off x="218694" y="1425620"/>
            <a:ext cx="5496306" cy="5127580"/>
          </a:xfrm>
          <a:prstGeom prst="rect">
            <a:avLst/>
          </a:prstGeom>
        </p:spPr>
      </p:pic>
    </p:spTree>
    <p:extLst>
      <p:ext uri="{BB962C8B-B14F-4D97-AF65-F5344CB8AC3E}">
        <p14:creationId xmlns:p14="http://schemas.microsoft.com/office/powerpoint/2010/main" val="19559534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3">
            <a:extLst>
              <a:ext uri="{FF2B5EF4-FFF2-40B4-BE49-F238E27FC236}">
                <a16:creationId xmlns:a16="http://schemas.microsoft.com/office/drawing/2014/main" id="{33D360C3-BB3A-71CE-3923-FC0CE3B3812E}"/>
              </a:ext>
            </a:extLst>
          </p:cNvPr>
          <p:cNvSpPr txBox="1"/>
          <p:nvPr/>
        </p:nvSpPr>
        <p:spPr>
          <a:xfrm>
            <a:off x="7229094" y="1981200"/>
            <a:ext cx="4744212" cy="2569293"/>
          </a:xfrm>
          <a:prstGeom prst="rect">
            <a:avLst/>
          </a:prstGeom>
          <a:ln w="12192">
            <a:solidFill>
              <a:srgbClr val="000000"/>
            </a:solidFill>
          </a:ln>
        </p:spPr>
        <p:txBody>
          <a:bodyPr vert="horz" wrap="square" lIns="0" tIns="45085" rIns="0" bIns="0" rtlCol="0">
            <a:spAutoFit/>
          </a:bodyPr>
          <a:lstStyle/>
          <a:p>
            <a:pPr algn="ctr">
              <a:lnSpc>
                <a:spcPct val="100000"/>
              </a:lnSpc>
              <a:spcBef>
                <a:spcPts val="355"/>
              </a:spcBef>
            </a:pPr>
            <a:r>
              <a:rPr sz="2400" dirty="0">
                <a:solidFill>
                  <a:srgbClr val="6F2F9F"/>
                </a:solidFill>
                <a:latin typeface="Bahnschrift"/>
                <a:cs typeface="Bahnschrift"/>
              </a:rPr>
              <a:t>KEY</a:t>
            </a:r>
            <a:r>
              <a:rPr sz="2400" spc="195" dirty="0">
                <a:solidFill>
                  <a:srgbClr val="6F2F9F"/>
                </a:solidFill>
                <a:latin typeface="Bahnschrift"/>
                <a:cs typeface="Bahnschrift"/>
              </a:rPr>
              <a:t> </a:t>
            </a:r>
            <a:r>
              <a:rPr sz="2400" spc="-5" dirty="0">
                <a:solidFill>
                  <a:srgbClr val="6F2F9F"/>
                </a:solidFill>
                <a:latin typeface="Bahnschrift"/>
                <a:cs typeface="Bahnschrift"/>
              </a:rPr>
              <a:t>INSIGHTS</a:t>
            </a:r>
            <a:endParaRPr sz="2400" dirty="0">
              <a:latin typeface="Bahnschrift"/>
              <a:cs typeface="Bahnschrift"/>
            </a:endParaRPr>
          </a:p>
          <a:p>
            <a:pPr>
              <a:lnSpc>
                <a:spcPct val="100000"/>
              </a:lnSpc>
              <a:spcBef>
                <a:spcPts val="5"/>
              </a:spcBef>
            </a:pPr>
            <a:endParaRPr sz="1400" dirty="0">
              <a:latin typeface="Bahnschrift"/>
              <a:cs typeface="Bahnschrift"/>
            </a:endParaRPr>
          </a:p>
          <a:p>
            <a:pPr marL="113030" marR="104775" indent="-2540" algn="ctr">
              <a:lnSpc>
                <a:spcPct val="100000"/>
              </a:lnSpc>
            </a:pPr>
            <a:r>
              <a:rPr lang="en-US" sz="1400" spc="-5" dirty="0">
                <a:solidFill>
                  <a:srgbClr val="64757C"/>
                </a:solidFill>
                <a:latin typeface="Bahnschrift"/>
                <a:cs typeface="Bahnschrift"/>
              </a:rPr>
              <a:t>In the Industry' column, which represents the industry name, there is a high number of unique categories. To analyze this column, we checked the frequency distribution and identified the top 10 industry names.</a:t>
            </a:r>
          </a:p>
          <a:p>
            <a:pPr marL="113030" marR="104775" indent="-2540" algn="ctr">
              <a:lnSpc>
                <a:spcPct val="100000"/>
              </a:lnSpc>
            </a:pPr>
            <a:endParaRPr lang="en-US" sz="1400" spc="-5" dirty="0">
              <a:solidFill>
                <a:srgbClr val="64757C"/>
              </a:solidFill>
              <a:latin typeface="Bahnschrift"/>
              <a:cs typeface="Bahnschrift"/>
            </a:endParaRPr>
          </a:p>
          <a:p>
            <a:pPr marL="113030" marR="104775" indent="-2540" algn="ctr">
              <a:lnSpc>
                <a:spcPct val="100000"/>
              </a:lnSpc>
            </a:pPr>
            <a:r>
              <a:rPr lang="en-US" sz="1400" spc="-5" dirty="0">
                <a:solidFill>
                  <a:srgbClr val="64757C"/>
                </a:solidFill>
                <a:latin typeface="Bahnschrift"/>
                <a:cs typeface="Bahnschrift"/>
              </a:rPr>
              <a:t>Among the top </a:t>
            </a:r>
            <a:r>
              <a:rPr lang="en-US" sz="1400" spc="-5" dirty="0">
                <a:solidFill>
                  <a:schemeClr val="accent1"/>
                </a:solidFill>
                <a:latin typeface="Bahnschrift"/>
                <a:cs typeface="Bahnschrift"/>
              </a:rPr>
              <a:t>10</a:t>
            </a:r>
            <a:r>
              <a:rPr lang="en-US" sz="1400" spc="-5" dirty="0">
                <a:solidFill>
                  <a:srgbClr val="64757C"/>
                </a:solidFill>
                <a:latin typeface="Bahnschrift"/>
                <a:cs typeface="Bahnschrift"/>
              </a:rPr>
              <a:t> </a:t>
            </a:r>
            <a:r>
              <a:rPr lang="en-US" sz="1400" spc="-5" dirty="0">
                <a:solidFill>
                  <a:schemeClr val="accent1"/>
                </a:solidFill>
                <a:latin typeface="Bahnschrift"/>
                <a:cs typeface="Bahnschrift"/>
              </a:rPr>
              <a:t>industry</a:t>
            </a:r>
            <a:r>
              <a:rPr lang="en-US" sz="1400" spc="-5" dirty="0">
                <a:solidFill>
                  <a:srgbClr val="64757C"/>
                </a:solidFill>
                <a:latin typeface="Bahnschrift"/>
                <a:cs typeface="Bahnschrift"/>
              </a:rPr>
              <a:t> </a:t>
            </a:r>
            <a:r>
              <a:rPr lang="en-US" sz="1400" spc="-5" dirty="0">
                <a:solidFill>
                  <a:schemeClr val="accent1"/>
                </a:solidFill>
                <a:latin typeface="Bahnschrift"/>
                <a:cs typeface="Bahnschrift"/>
              </a:rPr>
              <a:t>names</a:t>
            </a:r>
            <a:r>
              <a:rPr lang="en-US" sz="1400" spc="-5" dirty="0">
                <a:solidFill>
                  <a:srgbClr val="64757C"/>
                </a:solidFill>
                <a:latin typeface="Bahnschrift"/>
                <a:cs typeface="Bahnschrift"/>
              </a:rPr>
              <a:t>, the highest percentage of jobs is in the </a:t>
            </a:r>
            <a:r>
              <a:rPr lang="en-US" sz="1400" spc="-5" dirty="0">
                <a:solidFill>
                  <a:schemeClr val="accent1"/>
                </a:solidFill>
                <a:latin typeface="Bahnschrift"/>
                <a:cs typeface="Bahnschrift"/>
              </a:rPr>
              <a:t>IT</a:t>
            </a:r>
            <a:r>
              <a:rPr lang="en-US" sz="1400" spc="-5" dirty="0">
                <a:solidFill>
                  <a:srgbClr val="64757C"/>
                </a:solidFill>
                <a:latin typeface="Bahnschrift"/>
                <a:cs typeface="Bahnschrift"/>
              </a:rPr>
              <a:t> </a:t>
            </a:r>
            <a:r>
              <a:rPr lang="en-US" sz="1400" spc="-5" dirty="0">
                <a:solidFill>
                  <a:schemeClr val="accent1"/>
                </a:solidFill>
                <a:latin typeface="Bahnschrift"/>
                <a:cs typeface="Bahnschrift"/>
              </a:rPr>
              <a:t>Services</a:t>
            </a:r>
            <a:r>
              <a:rPr lang="en-US" sz="1400" spc="-5" dirty="0">
                <a:solidFill>
                  <a:srgbClr val="64757C"/>
                </a:solidFill>
                <a:latin typeface="Bahnschrift"/>
                <a:cs typeface="Bahnschrift"/>
              </a:rPr>
              <a:t> </a:t>
            </a:r>
            <a:r>
              <a:rPr lang="en-US" sz="1400" spc="-5" dirty="0">
                <a:solidFill>
                  <a:schemeClr val="accent1"/>
                </a:solidFill>
                <a:latin typeface="Bahnschrift"/>
                <a:cs typeface="Bahnschrift"/>
              </a:rPr>
              <a:t>and</a:t>
            </a:r>
            <a:r>
              <a:rPr lang="en-US" sz="1400" spc="-5" dirty="0">
                <a:solidFill>
                  <a:srgbClr val="64757C"/>
                </a:solidFill>
                <a:latin typeface="Bahnschrift"/>
                <a:cs typeface="Bahnschrift"/>
              </a:rPr>
              <a:t> </a:t>
            </a:r>
            <a:r>
              <a:rPr lang="en-US" sz="1400" spc="-5" dirty="0">
                <a:solidFill>
                  <a:schemeClr val="accent1"/>
                </a:solidFill>
                <a:latin typeface="Bahnschrift"/>
                <a:cs typeface="Bahnschrift"/>
              </a:rPr>
              <a:t>IT</a:t>
            </a:r>
            <a:r>
              <a:rPr lang="en-US" sz="1400" spc="-5" dirty="0">
                <a:solidFill>
                  <a:srgbClr val="64757C"/>
                </a:solidFill>
                <a:latin typeface="Bahnschrift"/>
                <a:cs typeface="Bahnschrift"/>
              </a:rPr>
              <a:t> </a:t>
            </a:r>
            <a:r>
              <a:rPr lang="en-US" sz="1400" spc="-5" dirty="0">
                <a:solidFill>
                  <a:schemeClr val="accent1"/>
                </a:solidFill>
                <a:latin typeface="Bahnschrift"/>
                <a:cs typeface="Bahnschrift"/>
              </a:rPr>
              <a:t>Consulting</a:t>
            </a:r>
            <a:r>
              <a:rPr lang="en-US" sz="1400" spc="-5" dirty="0">
                <a:solidFill>
                  <a:srgbClr val="64757C"/>
                </a:solidFill>
                <a:latin typeface="Bahnschrift"/>
                <a:cs typeface="Bahnschrift"/>
              </a:rPr>
              <a:t> industry. It accounts for </a:t>
            </a:r>
            <a:r>
              <a:rPr lang="en-US" sz="1400" spc="-5" dirty="0">
                <a:solidFill>
                  <a:schemeClr val="accent1"/>
                </a:solidFill>
                <a:latin typeface="Bahnschrift"/>
                <a:cs typeface="Bahnschrift"/>
              </a:rPr>
              <a:t>48.6%</a:t>
            </a:r>
            <a:r>
              <a:rPr lang="en-US" sz="1400" spc="-5" dirty="0">
                <a:solidFill>
                  <a:srgbClr val="64757C"/>
                </a:solidFill>
                <a:latin typeface="Bahnschrift"/>
                <a:cs typeface="Bahnschrift"/>
              </a:rPr>
              <a:t> within the top 10 categories and </a:t>
            </a:r>
            <a:r>
              <a:rPr lang="en-US" sz="1400" spc="-5" dirty="0">
                <a:solidFill>
                  <a:schemeClr val="accent1"/>
                </a:solidFill>
                <a:latin typeface="Bahnschrift"/>
                <a:cs typeface="Bahnschrift"/>
              </a:rPr>
              <a:t>44.71%</a:t>
            </a:r>
            <a:r>
              <a:rPr lang="en-US" sz="1400" spc="-5" dirty="0">
                <a:solidFill>
                  <a:srgbClr val="64757C"/>
                </a:solidFill>
                <a:latin typeface="Bahnschrift"/>
                <a:cs typeface="Bahnschrift"/>
              </a:rPr>
              <a:t> overall..</a:t>
            </a:r>
            <a:endParaRPr sz="1400" dirty="0">
              <a:latin typeface="Bahnschrift"/>
              <a:cs typeface="Bahnschrift"/>
            </a:endParaRPr>
          </a:p>
        </p:txBody>
      </p:sp>
      <p:sp>
        <p:nvSpPr>
          <p:cNvPr id="5" name="object 4">
            <a:extLst>
              <a:ext uri="{FF2B5EF4-FFF2-40B4-BE49-F238E27FC236}">
                <a16:creationId xmlns:a16="http://schemas.microsoft.com/office/drawing/2014/main" id="{C5C06DDD-712E-1599-5CE2-7E4FE8269373}"/>
              </a:ext>
            </a:extLst>
          </p:cNvPr>
          <p:cNvSpPr txBox="1">
            <a:spLocks/>
          </p:cNvSpPr>
          <p:nvPr/>
        </p:nvSpPr>
        <p:spPr>
          <a:xfrm>
            <a:off x="218694" y="304800"/>
            <a:ext cx="11754612" cy="1120820"/>
          </a:xfrm>
          <a:prstGeom prst="rect">
            <a:avLst/>
          </a:prstGeom>
        </p:spPr>
        <p:txBody>
          <a:bodyPr vert="horz" wrap="square" lIns="0" tIns="12700" rIns="0" bIns="0" rtlCol="0">
            <a:spAutoFit/>
          </a:bodyPr>
          <a:lstStyle>
            <a:lvl1pPr>
              <a:defRPr>
                <a:latin typeface="+mj-lt"/>
                <a:ea typeface="+mj-ea"/>
                <a:cs typeface="+mj-cs"/>
              </a:defRPr>
            </a:lvl1pPr>
          </a:lstStyle>
          <a:p>
            <a:pPr marL="222885" marR="5080" indent="-210820" algn="ctr">
              <a:spcBef>
                <a:spcPts val="100"/>
              </a:spcBef>
            </a:pPr>
            <a:r>
              <a:rPr lang="en-US" sz="3600" b="1" kern="0" dirty="0">
                <a:solidFill>
                  <a:schemeClr val="bg1"/>
                </a:solidFill>
                <a:latin typeface="Tahoma" panose="020B0604030504040204" pitchFamily="34" charset="0"/>
                <a:ea typeface="Tahoma" panose="020B0604030504040204" pitchFamily="34" charset="0"/>
                <a:cs typeface="Tahoma" panose="020B0604030504040204" pitchFamily="34" charset="0"/>
              </a:rPr>
              <a:t>TOP 10 INDUSTRIES PROVIDING THE MOST NUMBERS OF JOBS</a:t>
            </a:r>
          </a:p>
        </p:txBody>
      </p:sp>
      <p:pic>
        <p:nvPicPr>
          <p:cNvPr id="3" name="Picture 2">
            <a:extLst>
              <a:ext uri="{FF2B5EF4-FFF2-40B4-BE49-F238E27FC236}">
                <a16:creationId xmlns:a16="http://schemas.microsoft.com/office/drawing/2014/main" id="{6CB6F59D-8361-9C8D-02DA-A7095ADA66E6}"/>
              </a:ext>
            </a:extLst>
          </p:cNvPr>
          <p:cNvPicPr>
            <a:picLocks noChangeAspect="1"/>
          </p:cNvPicPr>
          <p:nvPr/>
        </p:nvPicPr>
        <p:blipFill>
          <a:blip r:embed="rId2"/>
          <a:stretch>
            <a:fillRect/>
          </a:stretch>
        </p:blipFill>
        <p:spPr>
          <a:xfrm>
            <a:off x="533400" y="1425620"/>
            <a:ext cx="5257800" cy="5279980"/>
          </a:xfrm>
          <a:prstGeom prst="rect">
            <a:avLst/>
          </a:prstGeom>
        </p:spPr>
      </p:pic>
    </p:spTree>
    <p:extLst>
      <p:ext uri="{BB962C8B-B14F-4D97-AF65-F5344CB8AC3E}">
        <p14:creationId xmlns:p14="http://schemas.microsoft.com/office/powerpoint/2010/main" val="42315890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3">
            <a:extLst>
              <a:ext uri="{FF2B5EF4-FFF2-40B4-BE49-F238E27FC236}">
                <a16:creationId xmlns:a16="http://schemas.microsoft.com/office/drawing/2014/main" id="{33D360C3-BB3A-71CE-3923-FC0CE3B3812E}"/>
              </a:ext>
            </a:extLst>
          </p:cNvPr>
          <p:cNvSpPr txBox="1"/>
          <p:nvPr/>
        </p:nvSpPr>
        <p:spPr>
          <a:xfrm>
            <a:off x="7229094" y="1981200"/>
            <a:ext cx="4744212" cy="2569293"/>
          </a:xfrm>
          <a:prstGeom prst="rect">
            <a:avLst/>
          </a:prstGeom>
          <a:ln w="12192">
            <a:solidFill>
              <a:srgbClr val="000000"/>
            </a:solidFill>
          </a:ln>
        </p:spPr>
        <p:txBody>
          <a:bodyPr vert="horz" wrap="square" lIns="0" tIns="45085" rIns="0" bIns="0" rtlCol="0">
            <a:spAutoFit/>
          </a:bodyPr>
          <a:lstStyle/>
          <a:p>
            <a:pPr algn="ctr">
              <a:lnSpc>
                <a:spcPct val="100000"/>
              </a:lnSpc>
              <a:spcBef>
                <a:spcPts val="355"/>
              </a:spcBef>
            </a:pPr>
            <a:r>
              <a:rPr sz="2400" dirty="0">
                <a:solidFill>
                  <a:srgbClr val="6F2F9F"/>
                </a:solidFill>
                <a:latin typeface="Bahnschrift"/>
                <a:cs typeface="Bahnschrift"/>
              </a:rPr>
              <a:t>KEY</a:t>
            </a:r>
            <a:r>
              <a:rPr sz="2400" spc="195" dirty="0">
                <a:solidFill>
                  <a:srgbClr val="6F2F9F"/>
                </a:solidFill>
                <a:latin typeface="Bahnschrift"/>
                <a:cs typeface="Bahnschrift"/>
              </a:rPr>
              <a:t> </a:t>
            </a:r>
            <a:r>
              <a:rPr sz="2400" spc="-5" dirty="0">
                <a:solidFill>
                  <a:srgbClr val="6F2F9F"/>
                </a:solidFill>
                <a:latin typeface="Bahnschrift"/>
                <a:cs typeface="Bahnschrift"/>
              </a:rPr>
              <a:t>INSIGHTS</a:t>
            </a:r>
            <a:endParaRPr sz="2400" dirty="0">
              <a:latin typeface="Bahnschrift"/>
              <a:cs typeface="Bahnschrift"/>
            </a:endParaRPr>
          </a:p>
          <a:p>
            <a:pPr>
              <a:lnSpc>
                <a:spcPct val="100000"/>
              </a:lnSpc>
              <a:spcBef>
                <a:spcPts val="5"/>
              </a:spcBef>
            </a:pPr>
            <a:endParaRPr sz="1400" dirty="0">
              <a:latin typeface="Bahnschrift"/>
              <a:cs typeface="Bahnschrift"/>
            </a:endParaRPr>
          </a:p>
          <a:p>
            <a:pPr marL="113030" marR="104775" indent="-2540" algn="ctr">
              <a:lnSpc>
                <a:spcPct val="100000"/>
              </a:lnSpc>
            </a:pPr>
            <a:r>
              <a:rPr lang="en-US" sz="1400" spc="-5" dirty="0">
                <a:solidFill>
                  <a:srgbClr val="64757C"/>
                </a:solidFill>
                <a:latin typeface="Bahnschrift"/>
                <a:cs typeface="Bahnschrift"/>
              </a:rPr>
              <a:t>In the Industry' column, which represents the industry name, there is a high number of unique categories. To analyze this column, we checked the frequency distribution and identified the top 10 industry names.</a:t>
            </a:r>
          </a:p>
          <a:p>
            <a:pPr marL="113030" marR="104775" indent="-2540" algn="ctr">
              <a:lnSpc>
                <a:spcPct val="100000"/>
              </a:lnSpc>
            </a:pPr>
            <a:endParaRPr lang="en-US" sz="1400" spc="-5" dirty="0">
              <a:solidFill>
                <a:srgbClr val="64757C"/>
              </a:solidFill>
              <a:latin typeface="Bahnschrift"/>
              <a:cs typeface="Bahnschrift"/>
            </a:endParaRPr>
          </a:p>
          <a:p>
            <a:pPr marL="113030" marR="104775" indent="-2540" algn="ctr">
              <a:lnSpc>
                <a:spcPct val="100000"/>
              </a:lnSpc>
            </a:pPr>
            <a:r>
              <a:rPr lang="en-US" sz="1400" spc="-5" dirty="0">
                <a:solidFill>
                  <a:srgbClr val="64757C"/>
                </a:solidFill>
                <a:latin typeface="Bahnschrift"/>
                <a:cs typeface="Bahnschrift"/>
              </a:rPr>
              <a:t>Among the top </a:t>
            </a:r>
            <a:r>
              <a:rPr lang="en-US" sz="1400" spc="-5" dirty="0">
                <a:solidFill>
                  <a:schemeClr val="accent1"/>
                </a:solidFill>
                <a:latin typeface="Bahnschrift"/>
                <a:cs typeface="Bahnschrift"/>
              </a:rPr>
              <a:t>10</a:t>
            </a:r>
            <a:r>
              <a:rPr lang="en-US" sz="1400" spc="-5" dirty="0">
                <a:solidFill>
                  <a:srgbClr val="64757C"/>
                </a:solidFill>
                <a:latin typeface="Bahnschrift"/>
                <a:cs typeface="Bahnschrift"/>
              </a:rPr>
              <a:t> </a:t>
            </a:r>
            <a:r>
              <a:rPr lang="en-US" sz="1400" spc="-5" dirty="0">
                <a:solidFill>
                  <a:schemeClr val="accent1"/>
                </a:solidFill>
                <a:latin typeface="Bahnschrift"/>
                <a:cs typeface="Bahnschrift"/>
              </a:rPr>
              <a:t>industry</a:t>
            </a:r>
            <a:r>
              <a:rPr lang="en-US" sz="1400" spc="-5" dirty="0">
                <a:solidFill>
                  <a:srgbClr val="64757C"/>
                </a:solidFill>
                <a:latin typeface="Bahnschrift"/>
                <a:cs typeface="Bahnschrift"/>
              </a:rPr>
              <a:t> </a:t>
            </a:r>
            <a:r>
              <a:rPr lang="en-US" sz="1400" spc="-5" dirty="0">
                <a:solidFill>
                  <a:schemeClr val="accent1"/>
                </a:solidFill>
                <a:latin typeface="Bahnschrift"/>
                <a:cs typeface="Bahnschrift"/>
              </a:rPr>
              <a:t>names</a:t>
            </a:r>
            <a:r>
              <a:rPr lang="en-US" sz="1400" spc="-5" dirty="0">
                <a:solidFill>
                  <a:srgbClr val="64757C"/>
                </a:solidFill>
                <a:latin typeface="Bahnschrift"/>
                <a:cs typeface="Bahnschrift"/>
              </a:rPr>
              <a:t>, the highest percentage of jobs is in the </a:t>
            </a:r>
            <a:r>
              <a:rPr lang="en-US" sz="1400" spc="-5" dirty="0">
                <a:solidFill>
                  <a:schemeClr val="accent1"/>
                </a:solidFill>
                <a:latin typeface="Bahnschrift"/>
                <a:cs typeface="Bahnschrift"/>
              </a:rPr>
              <a:t>IT</a:t>
            </a:r>
            <a:r>
              <a:rPr lang="en-US" sz="1400" spc="-5" dirty="0">
                <a:solidFill>
                  <a:srgbClr val="64757C"/>
                </a:solidFill>
                <a:latin typeface="Bahnschrift"/>
                <a:cs typeface="Bahnschrift"/>
              </a:rPr>
              <a:t> </a:t>
            </a:r>
            <a:r>
              <a:rPr lang="en-US" sz="1400" spc="-5" dirty="0">
                <a:solidFill>
                  <a:schemeClr val="accent1"/>
                </a:solidFill>
                <a:latin typeface="Bahnschrift"/>
                <a:cs typeface="Bahnschrift"/>
              </a:rPr>
              <a:t>Services</a:t>
            </a:r>
            <a:r>
              <a:rPr lang="en-US" sz="1400" spc="-5" dirty="0">
                <a:solidFill>
                  <a:srgbClr val="64757C"/>
                </a:solidFill>
                <a:latin typeface="Bahnschrift"/>
                <a:cs typeface="Bahnschrift"/>
              </a:rPr>
              <a:t> </a:t>
            </a:r>
            <a:r>
              <a:rPr lang="en-US" sz="1400" spc="-5" dirty="0">
                <a:solidFill>
                  <a:schemeClr val="accent1"/>
                </a:solidFill>
                <a:latin typeface="Bahnschrift"/>
                <a:cs typeface="Bahnschrift"/>
              </a:rPr>
              <a:t>and</a:t>
            </a:r>
            <a:r>
              <a:rPr lang="en-US" sz="1400" spc="-5" dirty="0">
                <a:solidFill>
                  <a:srgbClr val="64757C"/>
                </a:solidFill>
                <a:latin typeface="Bahnschrift"/>
                <a:cs typeface="Bahnschrift"/>
              </a:rPr>
              <a:t> </a:t>
            </a:r>
            <a:r>
              <a:rPr lang="en-US" sz="1400" spc="-5" dirty="0">
                <a:solidFill>
                  <a:schemeClr val="accent1"/>
                </a:solidFill>
                <a:latin typeface="Bahnschrift"/>
                <a:cs typeface="Bahnschrift"/>
              </a:rPr>
              <a:t>IT</a:t>
            </a:r>
            <a:r>
              <a:rPr lang="en-US" sz="1400" spc="-5" dirty="0">
                <a:solidFill>
                  <a:srgbClr val="64757C"/>
                </a:solidFill>
                <a:latin typeface="Bahnschrift"/>
                <a:cs typeface="Bahnschrift"/>
              </a:rPr>
              <a:t> </a:t>
            </a:r>
            <a:r>
              <a:rPr lang="en-US" sz="1400" spc="-5" dirty="0">
                <a:solidFill>
                  <a:schemeClr val="accent1"/>
                </a:solidFill>
                <a:latin typeface="Bahnschrift"/>
                <a:cs typeface="Bahnschrift"/>
              </a:rPr>
              <a:t>Consulting</a:t>
            </a:r>
            <a:r>
              <a:rPr lang="en-US" sz="1400" spc="-5" dirty="0">
                <a:solidFill>
                  <a:srgbClr val="64757C"/>
                </a:solidFill>
                <a:latin typeface="Bahnschrift"/>
                <a:cs typeface="Bahnschrift"/>
              </a:rPr>
              <a:t> industry. It accounts for </a:t>
            </a:r>
            <a:r>
              <a:rPr lang="en-US" sz="1400" spc="-5" dirty="0">
                <a:solidFill>
                  <a:schemeClr val="accent1"/>
                </a:solidFill>
                <a:latin typeface="Bahnschrift"/>
                <a:cs typeface="Bahnschrift"/>
              </a:rPr>
              <a:t>48.6%</a:t>
            </a:r>
            <a:r>
              <a:rPr lang="en-US" sz="1400" spc="-5" dirty="0">
                <a:solidFill>
                  <a:srgbClr val="64757C"/>
                </a:solidFill>
                <a:latin typeface="Bahnschrift"/>
                <a:cs typeface="Bahnschrift"/>
              </a:rPr>
              <a:t> within the top 10 categories and </a:t>
            </a:r>
            <a:r>
              <a:rPr lang="en-US" sz="1400" spc="-5" dirty="0">
                <a:solidFill>
                  <a:schemeClr val="accent1"/>
                </a:solidFill>
                <a:latin typeface="Bahnschrift"/>
                <a:cs typeface="Bahnschrift"/>
              </a:rPr>
              <a:t>44.71%</a:t>
            </a:r>
            <a:r>
              <a:rPr lang="en-US" sz="1400" spc="-5" dirty="0">
                <a:solidFill>
                  <a:srgbClr val="64757C"/>
                </a:solidFill>
                <a:latin typeface="Bahnschrift"/>
                <a:cs typeface="Bahnschrift"/>
              </a:rPr>
              <a:t> overall..</a:t>
            </a:r>
            <a:endParaRPr sz="1400" dirty="0">
              <a:latin typeface="Bahnschrift"/>
              <a:cs typeface="Bahnschrift"/>
            </a:endParaRPr>
          </a:p>
        </p:txBody>
      </p:sp>
      <p:sp>
        <p:nvSpPr>
          <p:cNvPr id="5" name="object 4">
            <a:extLst>
              <a:ext uri="{FF2B5EF4-FFF2-40B4-BE49-F238E27FC236}">
                <a16:creationId xmlns:a16="http://schemas.microsoft.com/office/drawing/2014/main" id="{C5C06DDD-712E-1599-5CE2-7E4FE8269373}"/>
              </a:ext>
            </a:extLst>
          </p:cNvPr>
          <p:cNvSpPr txBox="1">
            <a:spLocks/>
          </p:cNvSpPr>
          <p:nvPr/>
        </p:nvSpPr>
        <p:spPr>
          <a:xfrm>
            <a:off x="218694" y="304800"/>
            <a:ext cx="11754612" cy="1120820"/>
          </a:xfrm>
          <a:prstGeom prst="rect">
            <a:avLst/>
          </a:prstGeom>
        </p:spPr>
        <p:txBody>
          <a:bodyPr vert="horz" wrap="square" lIns="0" tIns="12700" rIns="0" bIns="0" rtlCol="0">
            <a:spAutoFit/>
          </a:bodyPr>
          <a:lstStyle>
            <a:lvl1pPr>
              <a:defRPr>
                <a:latin typeface="+mj-lt"/>
                <a:ea typeface="+mj-ea"/>
                <a:cs typeface="+mj-cs"/>
              </a:defRPr>
            </a:lvl1pPr>
          </a:lstStyle>
          <a:p>
            <a:pPr marL="222885" marR="5080" indent="-210820" algn="ctr">
              <a:spcBef>
                <a:spcPts val="100"/>
              </a:spcBef>
            </a:pPr>
            <a:r>
              <a:rPr lang="en-US" sz="3600" b="1" kern="0" dirty="0">
                <a:solidFill>
                  <a:schemeClr val="bg1"/>
                </a:solidFill>
                <a:latin typeface="Tahoma" panose="020B0604030504040204" pitchFamily="34" charset="0"/>
                <a:ea typeface="Tahoma" panose="020B0604030504040204" pitchFamily="34" charset="0"/>
                <a:cs typeface="Tahoma" panose="020B0604030504040204" pitchFamily="34" charset="0"/>
              </a:rPr>
              <a:t>TOP 10 INDUSTRIES PROVIDING THE MOST NUMBERS OF JOBS</a:t>
            </a:r>
          </a:p>
        </p:txBody>
      </p:sp>
      <p:pic>
        <p:nvPicPr>
          <p:cNvPr id="3" name="Picture 2">
            <a:extLst>
              <a:ext uri="{FF2B5EF4-FFF2-40B4-BE49-F238E27FC236}">
                <a16:creationId xmlns:a16="http://schemas.microsoft.com/office/drawing/2014/main" id="{6CB6F59D-8361-9C8D-02DA-A7095ADA66E6}"/>
              </a:ext>
            </a:extLst>
          </p:cNvPr>
          <p:cNvPicPr>
            <a:picLocks noChangeAspect="1"/>
          </p:cNvPicPr>
          <p:nvPr/>
        </p:nvPicPr>
        <p:blipFill>
          <a:blip r:embed="rId2"/>
          <a:stretch>
            <a:fillRect/>
          </a:stretch>
        </p:blipFill>
        <p:spPr>
          <a:xfrm>
            <a:off x="533400" y="1425620"/>
            <a:ext cx="5257800" cy="5279980"/>
          </a:xfrm>
          <a:prstGeom prst="rect">
            <a:avLst/>
          </a:prstGeom>
        </p:spPr>
      </p:pic>
    </p:spTree>
    <p:extLst>
      <p:ext uri="{BB962C8B-B14F-4D97-AF65-F5344CB8AC3E}">
        <p14:creationId xmlns:p14="http://schemas.microsoft.com/office/powerpoint/2010/main" val="12671414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3">
            <a:extLst>
              <a:ext uri="{FF2B5EF4-FFF2-40B4-BE49-F238E27FC236}">
                <a16:creationId xmlns:a16="http://schemas.microsoft.com/office/drawing/2014/main" id="{33D360C3-BB3A-71CE-3923-FC0CE3B3812E}"/>
              </a:ext>
            </a:extLst>
          </p:cNvPr>
          <p:cNvSpPr txBox="1"/>
          <p:nvPr/>
        </p:nvSpPr>
        <p:spPr>
          <a:xfrm>
            <a:off x="7229094" y="1981200"/>
            <a:ext cx="4744212" cy="2353850"/>
          </a:xfrm>
          <a:prstGeom prst="rect">
            <a:avLst/>
          </a:prstGeom>
          <a:ln w="12192">
            <a:solidFill>
              <a:srgbClr val="000000"/>
            </a:solidFill>
          </a:ln>
        </p:spPr>
        <p:txBody>
          <a:bodyPr vert="horz" wrap="square" lIns="0" tIns="45085" rIns="0" bIns="0" rtlCol="0">
            <a:spAutoFit/>
          </a:bodyPr>
          <a:lstStyle/>
          <a:p>
            <a:pPr algn="ctr">
              <a:lnSpc>
                <a:spcPct val="100000"/>
              </a:lnSpc>
              <a:spcBef>
                <a:spcPts val="355"/>
              </a:spcBef>
            </a:pPr>
            <a:r>
              <a:rPr sz="2400" dirty="0">
                <a:solidFill>
                  <a:srgbClr val="6F2F9F"/>
                </a:solidFill>
                <a:latin typeface="Bahnschrift"/>
                <a:cs typeface="Bahnschrift"/>
              </a:rPr>
              <a:t>KEY</a:t>
            </a:r>
            <a:r>
              <a:rPr sz="2400" spc="195" dirty="0">
                <a:solidFill>
                  <a:srgbClr val="6F2F9F"/>
                </a:solidFill>
                <a:latin typeface="Bahnschrift"/>
                <a:cs typeface="Bahnschrift"/>
              </a:rPr>
              <a:t> </a:t>
            </a:r>
            <a:r>
              <a:rPr sz="2400" spc="-5" dirty="0">
                <a:solidFill>
                  <a:srgbClr val="6F2F9F"/>
                </a:solidFill>
                <a:latin typeface="Bahnschrift"/>
                <a:cs typeface="Bahnschrift"/>
              </a:rPr>
              <a:t>INSIGHTS</a:t>
            </a:r>
            <a:endParaRPr sz="2400" dirty="0">
              <a:latin typeface="Bahnschrift"/>
              <a:cs typeface="Bahnschrift"/>
            </a:endParaRPr>
          </a:p>
          <a:p>
            <a:pPr marL="113030" marR="104775" indent="-2540" algn="ctr">
              <a:lnSpc>
                <a:spcPct val="100000"/>
              </a:lnSpc>
            </a:pPr>
            <a:endParaRPr lang="en-US" sz="1400" spc="-5" dirty="0">
              <a:solidFill>
                <a:srgbClr val="64757C"/>
              </a:solidFill>
              <a:latin typeface="Bahnschrift"/>
              <a:cs typeface="Bahnschrift"/>
            </a:endParaRPr>
          </a:p>
          <a:p>
            <a:pPr marL="113030" marR="104775" indent="-2540" algn="ctr">
              <a:lnSpc>
                <a:spcPct val="100000"/>
              </a:lnSpc>
            </a:pPr>
            <a:r>
              <a:rPr lang="en-US" sz="1400" spc="-5" dirty="0">
                <a:solidFill>
                  <a:srgbClr val="64757C"/>
                </a:solidFill>
                <a:latin typeface="Bahnschrift"/>
                <a:cs typeface="Bahnschrift"/>
              </a:rPr>
              <a:t>In the </a:t>
            </a:r>
            <a:r>
              <a:rPr lang="en-US" sz="1400" spc="-5" dirty="0">
                <a:solidFill>
                  <a:schemeClr val="accent1"/>
                </a:solidFill>
                <a:latin typeface="Bahnschrift"/>
                <a:cs typeface="Bahnschrift"/>
              </a:rPr>
              <a:t>City</a:t>
            </a:r>
            <a:r>
              <a:rPr lang="en-US" sz="1400" spc="-5" dirty="0">
                <a:solidFill>
                  <a:srgbClr val="64757C"/>
                </a:solidFill>
                <a:latin typeface="Bahnschrift"/>
                <a:cs typeface="Bahnschrift"/>
              </a:rPr>
              <a:t> column, which represents the </a:t>
            </a:r>
            <a:r>
              <a:rPr lang="en-US" sz="1400" spc="-5" dirty="0">
                <a:solidFill>
                  <a:schemeClr val="accent1"/>
                </a:solidFill>
                <a:latin typeface="Bahnschrift"/>
                <a:cs typeface="Bahnschrift"/>
              </a:rPr>
              <a:t>City</a:t>
            </a:r>
            <a:r>
              <a:rPr lang="en-US" sz="1400" spc="-5" dirty="0">
                <a:solidFill>
                  <a:srgbClr val="64757C"/>
                </a:solidFill>
                <a:latin typeface="Bahnschrift"/>
                <a:cs typeface="Bahnschrift"/>
              </a:rPr>
              <a:t> </a:t>
            </a:r>
            <a:r>
              <a:rPr lang="en-US" sz="1400" spc="-5" dirty="0">
                <a:solidFill>
                  <a:schemeClr val="accent1"/>
                </a:solidFill>
                <a:latin typeface="Bahnschrift"/>
                <a:cs typeface="Bahnschrift"/>
              </a:rPr>
              <a:t>names</a:t>
            </a:r>
            <a:r>
              <a:rPr lang="en-US" sz="1400" spc="-5" dirty="0">
                <a:solidFill>
                  <a:srgbClr val="64757C"/>
                </a:solidFill>
                <a:latin typeface="Bahnschrift"/>
                <a:cs typeface="Bahnschrift"/>
              </a:rPr>
              <a:t>, there is a high number of unique categories. To analyze this column, we checked the frequency distribution and identified the </a:t>
            </a:r>
            <a:r>
              <a:rPr lang="en-US" sz="1400" spc="-5" dirty="0">
                <a:solidFill>
                  <a:schemeClr val="accent1"/>
                </a:solidFill>
                <a:latin typeface="Bahnschrift"/>
                <a:cs typeface="Bahnschrift"/>
              </a:rPr>
              <a:t>top 10 city</a:t>
            </a:r>
            <a:r>
              <a:rPr lang="en-US" sz="1400" spc="-5" dirty="0">
                <a:solidFill>
                  <a:srgbClr val="64757C"/>
                </a:solidFill>
                <a:latin typeface="Bahnschrift"/>
                <a:cs typeface="Bahnschrift"/>
              </a:rPr>
              <a:t> names.</a:t>
            </a:r>
          </a:p>
          <a:p>
            <a:pPr marL="113030" marR="104775" indent="-2540" algn="ctr">
              <a:lnSpc>
                <a:spcPct val="100000"/>
              </a:lnSpc>
            </a:pPr>
            <a:endParaRPr lang="en-US" sz="1400" spc="-5" dirty="0">
              <a:solidFill>
                <a:srgbClr val="64757C"/>
              </a:solidFill>
              <a:latin typeface="Bahnschrift"/>
              <a:cs typeface="Bahnschrift"/>
            </a:endParaRPr>
          </a:p>
          <a:p>
            <a:pPr marL="113030" marR="104775" indent="-2540" algn="ctr">
              <a:lnSpc>
                <a:spcPct val="100000"/>
              </a:lnSpc>
            </a:pPr>
            <a:r>
              <a:rPr lang="en-US" sz="1400" spc="-5" dirty="0">
                <a:solidFill>
                  <a:srgbClr val="64757C"/>
                </a:solidFill>
                <a:latin typeface="Bahnschrift"/>
                <a:cs typeface="Bahnschrift"/>
              </a:rPr>
              <a:t>Among the </a:t>
            </a:r>
            <a:r>
              <a:rPr lang="en-US" sz="1400" spc="-5" dirty="0">
                <a:solidFill>
                  <a:schemeClr val="accent1"/>
                </a:solidFill>
                <a:latin typeface="Bahnschrift"/>
                <a:cs typeface="Bahnschrift"/>
              </a:rPr>
              <a:t>top 10</a:t>
            </a:r>
            <a:r>
              <a:rPr lang="en-US" sz="1400" spc="-5" dirty="0">
                <a:solidFill>
                  <a:srgbClr val="64757C"/>
                </a:solidFill>
                <a:latin typeface="Bahnschrift"/>
                <a:cs typeface="Bahnschrift"/>
              </a:rPr>
              <a:t> city names, the highest number of jobs is from the city of </a:t>
            </a:r>
            <a:r>
              <a:rPr lang="en-US" sz="1400" spc="-5" dirty="0">
                <a:solidFill>
                  <a:schemeClr val="accent1"/>
                </a:solidFill>
                <a:latin typeface="Bahnschrift"/>
                <a:cs typeface="Bahnschrift"/>
              </a:rPr>
              <a:t>Bangalore</a:t>
            </a:r>
            <a:r>
              <a:rPr lang="en-US" sz="1400" spc="-5" dirty="0">
                <a:solidFill>
                  <a:srgbClr val="64757C"/>
                </a:solidFill>
                <a:latin typeface="Bahnschrift"/>
                <a:cs typeface="Bahnschrift"/>
              </a:rPr>
              <a:t>, with a percentage of </a:t>
            </a:r>
            <a:r>
              <a:rPr lang="en-US" sz="1400" spc="-5" dirty="0">
                <a:solidFill>
                  <a:schemeClr val="accent1"/>
                </a:solidFill>
                <a:latin typeface="Bahnschrift"/>
                <a:cs typeface="Bahnschrift"/>
              </a:rPr>
              <a:t>34.7% </a:t>
            </a:r>
            <a:r>
              <a:rPr lang="en-US" sz="1400" spc="-5" dirty="0">
                <a:solidFill>
                  <a:srgbClr val="64757C"/>
                </a:solidFill>
                <a:latin typeface="Bahnschrift"/>
                <a:cs typeface="Bahnschrift"/>
              </a:rPr>
              <a:t>within the top </a:t>
            </a:r>
            <a:r>
              <a:rPr lang="en-US" sz="1400" spc="-5" dirty="0">
                <a:solidFill>
                  <a:schemeClr val="accent1"/>
                </a:solidFill>
                <a:latin typeface="Bahnschrift"/>
                <a:cs typeface="Bahnschrift"/>
              </a:rPr>
              <a:t>10 cities </a:t>
            </a:r>
            <a:r>
              <a:rPr lang="en-US" sz="1400" spc="-5" dirty="0">
                <a:solidFill>
                  <a:srgbClr val="64757C"/>
                </a:solidFill>
                <a:latin typeface="Bahnschrift"/>
                <a:cs typeface="Bahnschrift"/>
              </a:rPr>
              <a:t>and </a:t>
            </a:r>
            <a:r>
              <a:rPr lang="en-US" sz="1400" spc="-5" dirty="0">
                <a:solidFill>
                  <a:schemeClr val="accent1"/>
                </a:solidFill>
                <a:latin typeface="Bahnschrift"/>
                <a:cs typeface="Bahnschrift"/>
              </a:rPr>
              <a:t>25.07%</a:t>
            </a:r>
            <a:r>
              <a:rPr lang="en-US" sz="1400" spc="-5" dirty="0">
                <a:solidFill>
                  <a:srgbClr val="64757C"/>
                </a:solidFill>
                <a:latin typeface="Bahnschrift"/>
                <a:cs typeface="Bahnschrift"/>
              </a:rPr>
              <a:t> overall.</a:t>
            </a:r>
            <a:endParaRPr sz="1400" dirty="0">
              <a:latin typeface="Bahnschrift"/>
              <a:cs typeface="Bahnschrift"/>
            </a:endParaRPr>
          </a:p>
        </p:txBody>
      </p:sp>
      <p:sp>
        <p:nvSpPr>
          <p:cNvPr id="5" name="object 4">
            <a:extLst>
              <a:ext uri="{FF2B5EF4-FFF2-40B4-BE49-F238E27FC236}">
                <a16:creationId xmlns:a16="http://schemas.microsoft.com/office/drawing/2014/main" id="{C5C06DDD-712E-1599-5CE2-7E4FE8269373}"/>
              </a:ext>
            </a:extLst>
          </p:cNvPr>
          <p:cNvSpPr txBox="1">
            <a:spLocks/>
          </p:cNvSpPr>
          <p:nvPr/>
        </p:nvSpPr>
        <p:spPr>
          <a:xfrm>
            <a:off x="218694" y="304800"/>
            <a:ext cx="11754612" cy="1120820"/>
          </a:xfrm>
          <a:prstGeom prst="rect">
            <a:avLst/>
          </a:prstGeom>
        </p:spPr>
        <p:txBody>
          <a:bodyPr vert="horz" wrap="square" lIns="0" tIns="12700" rIns="0" bIns="0" rtlCol="0">
            <a:spAutoFit/>
          </a:bodyPr>
          <a:lstStyle>
            <a:lvl1pPr>
              <a:defRPr>
                <a:latin typeface="+mj-lt"/>
                <a:ea typeface="+mj-ea"/>
                <a:cs typeface="+mj-cs"/>
              </a:defRPr>
            </a:lvl1pPr>
          </a:lstStyle>
          <a:p>
            <a:pPr marL="222885" marR="5080" indent="-210820" algn="ctr">
              <a:spcBef>
                <a:spcPts val="100"/>
              </a:spcBef>
            </a:pPr>
            <a:r>
              <a:rPr lang="en-US" sz="3600" b="1" kern="0" dirty="0">
                <a:solidFill>
                  <a:schemeClr val="bg1"/>
                </a:solidFill>
                <a:latin typeface="Tahoma" panose="020B0604030504040204" pitchFamily="34" charset="0"/>
                <a:ea typeface="Tahoma" panose="020B0604030504040204" pitchFamily="34" charset="0"/>
                <a:cs typeface="Tahoma" panose="020B0604030504040204" pitchFamily="34" charset="0"/>
              </a:rPr>
              <a:t>TOP 10 CITYS PROVIDING THE MOST NUMBERS OF JOBS</a:t>
            </a:r>
          </a:p>
        </p:txBody>
      </p:sp>
      <p:pic>
        <p:nvPicPr>
          <p:cNvPr id="4" name="Picture 3">
            <a:extLst>
              <a:ext uri="{FF2B5EF4-FFF2-40B4-BE49-F238E27FC236}">
                <a16:creationId xmlns:a16="http://schemas.microsoft.com/office/drawing/2014/main" id="{F93609B6-6FE3-1109-3CD6-FD293F5C21F0}"/>
              </a:ext>
            </a:extLst>
          </p:cNvPr>
          <p:cNvPicPr>
            <a:picLocks noChangeAspect="1"/>
          </p:cNvPicPr>
          <p:nvPr/>
        </p:nvPicPr>
        <p:blipFill>
          <a:blip r:embed="rId2"/>
          <a:stretch>
            <a:fillRect/>
          </a:stretch>
        </p:blipFill>
        <p:spPr>
          <a:xfrm>
            <a:off x="685584" y="1950492"/>
            <a:ext cx="5410415" cy="4297907"/>
          </a:xfrm>
          <a:prstGeom prst="rect">
            <a:avLst/>
          </a:prstGeom>
        </p:spPr>
      </p:pic>
    </p:spTree>
    <p:extLst>
      <p:ext uri="{BB962C8B-B14F-4D97-AF65-F5344CB8AC3E}">
        <p14:creationId xmlns:p14="http://schemas.microsoft.com/office/powerpoint/2010/main" val="12479795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3">
            <a:extLst>
              <a:ext uri="{FF2B5EF4-FFF2-40B4-BE49-F238E27FC236}">
                <a16:creationId xmlns:a16="http://schemas.microsoft.com/office/drawing/2014/main" id="{33D360C3-BB3A-71CE-3923-FC0CE3B3812E}"/>
              </a:ext>
            </a:extLst>
          </p:cNvPr>
          <p:cNvSpPr txBox="1"/>
          <p:nvPr/>
        </p:nvSpPr>
        <p:spPr>
          <a:xfrm>
            <a:off x="7229094" y="1981200"/>
            <a:ext cx="4744212" cy="2353850"/>
          </a:xfrm>
          <a:prstGeom prst="rect">
            <a:avLst/>
          </a:prstGeom>
          <a:ln w="12192">
            <a:solidFill>
              <a:srgbClr val="000000"/>
            </a:solidFill>
          </a:ln>
        </p:spPr>
        <p:txBody>
          <a:bodyPr vert="horz" wrap="square" lIns="0" tIns="45085" rIns="0" bIns="0" rtlCol="0">
            <a:spAutoFit/>
          </a:bodyPr>
          <a:lstStyle/>
          <a:p>
            <a:pPr algn="ctr">
              <a:lnSpc>
                <a:spcPct val="100000"/>
              </a:lnSpc>
              <a:spcBef>
                <a:spcPts val="355"/>
              </a:spcBef>
            </a:pPr>
            <a:r>
              <a:rPr sz="2400" dirty="0">
                <a:solidFill>
                  <a:srgbClr val="6F2F9F"/>
                </a:solidFill>
                <a:latin typeface="Bahnschrift"/>
                <a:cs typeface="Bahnschrift"/>
              </a:rPr>
              <a:t>KEY</a:t>
            </a:r>
            <a:r>
              <a:rPr sz="2400" spc="195" dirty="0">
                <a:solidFill>
                  <a:srgbClr val="6F2F9F"/>
                </a:solidFill>
                <a:latin typeface="Bahnschrift"/>
                <a:cs typeface="Bahnschrift"/>
              </a:rPr>
              <a:t> </a:t>
            </a:r>
            <a:r>
              <a:rPr sz="2400" spc="-5" dirty="0">
                <a:solidFill>
                  <a:srgbClr val="6F2F9F"/>
                </a:solidFill>
                <a:latin typeface="Bahnschrift"/>
                <a:cs typeface="Bahnschrift"/>
              </a:rPr>
              <a:t>INSIGHTS</a:t>
            </a:r>
            <a:endParaRPr sz="2400" dirty="0">
              <a:latin typeface="Bahnschrift"/>
              <a:cs typeface="Bahnschrift"/>
            </a:endParaRPr>
          </a:p>
          <a:p>
            <a:pPr marL="113030" marR="104775" indent="-2540" algn="ctr">
              <a:lnSpc>
                <a:spcPct val="100000"/>
              </a:lnSpc>
            </a:pPr>
            <a:endParaRPr lang="en-US" sz="1400" spc="-5" dirty="0">
              <a:solidFill>
                <a:srgbClr val="64757C"/>
              </a:solidFill>
              <a:latin typeface="Bahnschrift"/>
              <a:cs typeface="Bahnschrift"/>
            </a:endParaRPr>
          </a:p>
          <a:p>
            <a:pPr marL="113030" marR="104775" indent="-2540" algn="ctr">
              <a:lnSpc>
                <a:spcPct val="100000"/>
              </a:lnSpc>
            </a:pPr>
            <a:r>
              <a:rPr lang="en-US" sz="1400" spc="-5" dirty="0">
                <a:solidFill>
                  <a:srgbClr val="64757C"/>
                </a:solidFill>
                <a:latin typeface="Bahnschrift"/>
                <a:cs typeface="Bahnschrift"/>
              </a:rPr>
              <a:t>In the </a:t>
            </a:r>
            <a:r>
              <a:rPr lang="en-US" sz="1400" spc="-5" dirty="0">
                <a:solidFill>
                  <a:schemeClr val="accent1"/>
                </a:solidFill>
                <a:latin typeface="Bahnschrift"/>
                <a:cs typeface="Bahnschrift"/>
              </a:rPr>
              <a:t>State</a:t>
            </a:r>
            <a:r>
              <a:rPr lang="en-US" sz="1400" spc="-5" dirty="0">
                <a:solidFill>
                  <a:srgbClr val="64757C"/>
                </a:solidFill>
                <a:latin typeface="Bahnschrift"/>
                <a:cs typeface="Bahnschrift"/>
              </a:rPr>
              <a:t> column, which represents the </a:t>
            </a:r>
            <a:r>
              <a:rPr lang="en-US" sz="1400" spc="-5" dirty="0">
                <a:solidFill>
                  <a:schemeClr val="accent1"/>
                </a:solidFill>
                <a:latin typeface="Bahnschrift"/>
                <a:cs typeface="Bahnschrift"/>
              </a:rPr>
              <a:t>State</a:t>
            </a:r>
            <a:r>
              <a:rPr lang="en-US" sz="1400" spc="-5" dirty="0">
                <a:solidFill>
                  <a:srgbClr val="64757C"/>
                </a:solidFill>
                <a:latin typeface="Bahnschrift"/>
                <a:cs typeface="Bahnschrift"/>
              </a:rPr>
              <a:t> </a:t>
            </a:r>
            <a:r>
              <a:rPr lang="en-US" sz="1400" spc="-5" dirty="0">
                <a:solidFill>
                  <a:schemeClr val="accent1"/>
                </a:solidFill>
                <a:latin typeface="Bahnschrift"/>
                <a:cs typeface="Bahnschrift"/>
              </a:rPr>
              <a:t>names</a:t>
            </a:r>
            <a:r>
              <a:rPr lang="en-US" sz="1400" spc="-5" dirty="0">
                <a:solidFill>
                  <a:srgbClr val="64757C"/>
                </a:solidFill>
                <a:latin typeface="Bahnschrift"/>
                <a:cs typeface="Bahnschrift"/>
              </a:rPr>
              <a:t>, there is a high number of unique categories. To analyze this column, we checked the frequency distribution and identified the </a:t>
            </a:r>
            <a:r>
              <a:rPr lang="en-US" sz="1400" spc="-5" dirty="0">
                <a:solidFill>
                  <a:schemeClr val="accent1"/>
                </a:solidFill>
                <a:latin typeface="Bahnschrift"/>
                <a:cs typeface="Bahnschrift"/>
              </a:rPr>
              <a:t>top 10</a:t>
            </a:r>
            <a:r>
              <a:rPr lang="en-US" sz="1400" spc="-5" dirty="0">
                <a:solidFill>
                  <a:srgbClr val="64757C"/>
                </a:solidFill>
                <a:latin typeface="Bahnschrift"/>
                <a:cs typeface="Bahnschrift"/>
              </a:rPr>
              <a:t> State names.</a:t>
            </a:r>
          </a:p>
          <a:p>
            <a:pPr marL="113030" marR="104775" indent="-2540" algn="ctr">
              <a:lnSpc>
                <a:spcPct val="100000"/>
              </a:lnSpc>
            </a:pPr>
            <a:endParaRPr lang="en-US" sz="1400" spc="-5" dirty="0">
              <a:solidFill>
                <a:srgbClr val="64757C"/>
              </a:solidFill>
              <a:latin typeface="Bahnschrift"/>
              <a:cs typeface="Bahnschrift"/>
            </a:endParaRPr>
          </a:p>
          <a:p>
            <a:pPr marL="113030" marR="104775" indent="-2540" algn="ctr">
              <a:lnSpc>
                <a:spcPct val="100000"/>
              </a:lnSpc>
            </a:pPr>
            <a:r>
              <a:rPr lang="en-US" sz="1400" spc="-5" dirty="0">
                <a:solidFill>
                  <a:srgbClr val="64757C"/>
                </a:solidFill>
                <a:latin typeface="Bahnschrift"/>
                <a:cs typeface="Bahnschrift"/>
              </a:rPr>
              <a:t>Among the </a:t>
            </a:r>
            <a:r>
              <a:rPr lang="en-US" sz="1400" spc="-5" dirty="0">
                <a:solidFill>
                  <a:schemeClr val="accent1"/>
                </a:solidFill>
                <a:latin typeface="Bahnschrift"/>
                <a:cs typeface="Bahnschrift"/>
              </a:rPr>
              <a:t>top 10 State </a:t>
            </a:r>
            <a:r>
              <a:rPr lang="en-US" sz="1400" spc="-5" dirty="0">
                <a:solidFill>
                  <a:srgbClr val="64757C"/>
                </a:solidFill>
                <a:latin typeface="Bahnschrift"/>
                <a:cs typeface="Bahnschrift"/>
              </a:rPr>
              <a:t>names, the highest number of jobs is from the State of </a:t>
            </a:r>
            <a:r>
              <a:rPr lang="en-US" sz="1400" spc="-5" dirty="0">
                <a:solidFill>
                  <a:schemeClr val="accent1"/>
                </a:solidFill>
                <a:latin typeface="Bahnschrift"/>
                <a:cs typeface="Bahnschrift"/>
              </a:rPr>
              <a:t>Karnataka</a:t>
            </a:r>
            <a:r>
              <a:rPr lang="en-US" sz="1400" spc="-5" dirty="0">
                <a:solidFill>
                  <a:srgbClr val="64757C"/>
                </a:solidFill>
                <a:latin typeface="Bahnschrift"/>
                <a:cs typeface="Bahnschrift"/>
              </a:rPr>
              <a:t>, with a percentage of </a:t>
            </a:r>
            <a:r>
              <a:rPr lang="en-US" sz="1400" spc="-5" dirty="0">
                <a:solidFill>
                  <a:schemeClr val="accent1"/>
                </a:solidFill>
                <a:latin typeface="Bahnschrift"/>
                <a:cs typeface="Bahnschrift"/>
              </a:rPr>
              <a:t>29.7% </a:t>
            </a:r>
            <a:r>
              <a:rPr lang="en-US" sz="1400" spc="-5" dirty="0">
                <a:solidFill>
                  <a:srgbClr val="64757C"/>
                </a:solidFill>
                <a:latin typeface="Bahnschrift"/>
                <a:cs typeface="Bahnschrift"/>
              </a:rPr>
              <a:t>within the top 10 cities and </a:t>
            </a:r>
            <a:r>
              <a:rPr lang="en-US" sz="1400" spc="-5" dirty="0">
                <a:solidFill>
                  <a:schemeClr val="accent1"/>
                </a:solidFill>
                <a:latin typeface="Bahnschrift"/>
                <a:cs typeface="Bahnschrift"/>
              </a:rPr>
              <a:t>27.65</a:t>
            </a:r>
            <a:r>
              <a:rPr lang="en-US" sz="1400" spc="-5" dirty="0">
                <a:solidFill>
                  <a:srgbClr val="64757C"/>
                </a:solidFill>
                <a:latin typeface="Bahnschrift"/>
                <a:cs typeface="Bahnschrift"/>
              </a:rPr>
              <a:t>% overall.</a:t>
            </a:r>
            <a:endParaRPr sz="1400" dirty="0">
              <a:latin typeface="Bahnschrift"/>
              <a:cs typeface="Bahnschrift"/>
            </a:endParaRPr>
          </a:p>
        </p:txBody>
      </p:sp>
      <p:sp>
        <p:nvSpPr>
          <p:cNvPr id="5" name="object 4">
            <a:extLst>
              <a:ext uri="{FF2B5EF4-FFF2-40B4-BE49-F238E27FC236}">
                <a16:creationId xmlns:a16="http://schemas.microsoft.com/office/drawing/2014/main" id="{C5C06DDD-712E-1599-5CE2-7E4FE8269373}"/>
              </a:ext>
            </a:extLst>
          </p:cNvPr>
          <p:cNvSpPr txBox="1">
            <a:spLocks/>
          </p:cNvSpPr>
          <p:nvPr/>
        </p:nvSpPr>
        <p:spPr>
          <a:xfrm>
            <a:off x="218694" y="304800"/>
            <a:ext cx="11754612" cy="1120820"/>
          </a:xfrm>
          <a:prstGeom prst="rect">
            <a:avLst/>
          </a:prstGeom>
        </p:spPr>
        <p:txBody>
          <a:bodyPr vert="horz" wrap="square" lIns="0" tIns="12700" rIns="0" bIns="0" rtlCol="0">
            <a:spAutoFit/>
          </a:bodyPr>
          <a:lstStyle>
            <a:lvl1pPr>
              <a:defRPr>
                <a:latin typeface="+mj-lt"/>
                <a:ea typeface="+mj-ea"/>
                <a:cs typeface="+mj-cs"/>
              </a:defRPr>
            </a:lvl1pPr>
          </a:lstStyle>
          <a:p>
            <a:pPr marL="222885" marR="5080" indent="-210820" algn="ctr">
              <a:spcBef>
                <a:spcPts val="100"/>
              </a:spcBef>
            </a:pPr>
            <a:r>
              <a:rPr lang="en-US" sz="3600" b="1" kern="0" dirty="0">
                <a:solidFill>
                  <a:schemeClr val="bg1"/>
                </a:solidFill>
                <a:latin typeface="Tahoma" panose="020B0604030504040204" pitchFamily="34" charset="0"/>
                <a:ea typeface="Tahoma" panose="020B0604030504040204" pitchFamily="34" charset="0"/>
                <a:cs typeface="Tahoma" panose="020B0604030504040204" pitchFamily="34" charset="0"/>
              </a:rPr>
              <a:t>TOP 10 STATE PROVIDING THE MOST NUMBERS OF JOBS</a:t>
            </a:r>
          </a:p>
        </p:txBody>
      </p:sp>
      <p:pic>
        <p:nvPicPr>
          <p:cNvPr id="3" name="Picture 2">
            <a:extLst>
              <a:ext uri="{FF2B5EF4-FFF2-40B4-BE49-F238E27FC236}">
                <a16:creationId xmlns:a16="http://schemas.microsoft.com/office/drawing/2014/main" id="{053A1474-38FA-FBEC-991A-8A8B19D9EC6E}"/>
              </a:ext>
            </a:extLst>
          </p:cNvPr>
          <p:cNvPicPr>
            <a:picLocks noChangeAspect="1"/>
          </p:cNvPicPr>
          <p:nvPr/>
        </p:nvPicPr>
        <p:blipFill>
          <a:blip r:embed="rId2"/>
          <a:stretch>
            <a:fillRect/>
          </a:stretch>
        </p:blipFill>
        <p:spPr>
          <a:xfrm>
            <a:off x="304800" y="1425620"/>
            <a:ext cx="5257800" cy="5279980"/>
          </a:xfrm>
          <a:prstGeom prst="rect">
            <a:avLst/>
          </a:prstGeom>
        </p:spPr>
      </p:pic>
    </p:spTree>
    <p:extLst>
      <p:ext uri="{BB962C8B-B14F-4D97-AF65-F5344CB8AC3E}">
        <p14:creationId xmlns:p14="http://schemas.microsoft.com/office/powerpoint/2010/main" val="25345879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6802120"/>
            <a:chOff x="0" y="0"/>
            <a:chExt cx="12192000" cy="6802120"/>
          </a:xfrm>
        </p:grpSpPr>
        <p:sp>
          <p:nvSpPr>
            <p:cNvPr id="3" name="object 3"/>
            <p:cNvSpPr/>
            <p:nvPr/>
          </p:nvSpPr>
          <p:spPr>
            <a:xfrm>
              <a:off x="9143" y="0"/>
              <a:ext cx="12183110" cy="1343025"/>
            </a:xfrm>
            <a:custGeom>
              <a:avLst/>
              <a:gdLst/>
              <a:ahLst/>
              <a:cxnLst/>
              <a:rect l="l" t="t" r="r" b="b"/>
              <a:pathLst>
                <a:path w="12183110" h="1343025">
                  <a:moveTo>
                    <a:pt x="0" y="1342644"/>
                  </a:moveTo>
                  <a:lnTo>
                    <a:pt x="12182856" y="1342644"/>
                  </a:lnTo>
                  <a:lnTo>
                    <a:pt x="12182856" y="0"/>
                  </a:lnTo>
                  <a:lnTo>
                    <a:pt x="0" y="0"/>
                  </a:lnTo>
                  <a:lnTo>
                    <a:pt x="0" y="1342644"/>
                  </a:lnTo>
                  <a:close/>
                </a:path>
              </a:pathLst>
            </a:custGeom>
            <a:solidFill>
              <a:srgbClr val="2583C5"/>
            </a:solidFill>
          </p:spPr>
          <p:txBody>
            <a:bodyPr wrap="square" lIns="0" tIns="0" rIns="0" bIns="0" rtlCol="0"/>
            <a:lstStyle/>
            <a:p>
              <a:endParaRPr/>
            </a:p>
          </p:txBody>
        </p:sp>
        <p:sp>
          <p:nvSpPr>
            <p:cNvPr id="4" name="object 4"/>
            <p:cNvSpPr/>
            <p:nvPr/>
          </p:nvSpPr>
          <p:spPr>
            <a:xfrm>
              <a:off x="682751" y="2240279"/>
              <a:ext cx="3030220" cy="1199515"/>
            </a:xfrm>
            <a:custGeom>
              <a:avLst/>
              <a:gdLst/>
              <a:ahLst/>
              <a:cxnLst/>
              <a:rect l="l" t="t" r="r" b="b"/>
              <a:pathLst>
                <a:path w="3030220" h="1199514">
                  <a:moveTo>
                    <a:pt x="3029712" y="0"/>
                  </a:moveTo>
                  <a:lnTo>
                    <a:pt x="0" y="0"/>
                  </a:lnTo>
                  <a:lnTo>
                    <a:pt x="0" y="1199388"/>
                  </a:lnTo>
                  <a:lnTo>
                    <a:pt x="3029712" y="1199388"/>
                  </a:lnTo>
                  <a:lnTo>
                    <a:pt x="3029712" y="0"/>
                  </a:lnTo>
                  <a:close/>
                </a:path>
              </a:pathLst>
            </a:custGeom>
            <a:solidFill>
              <a:srgbClr val="FFFFFF"/>
            </a:solidFill>
          </p:spPr>
          <p:txBody>
            <a:bodyPr wrap="square" lIns="0" tIns="0" rIns="0" bIns="0" rtlCol="0"/>
            <a:lstStyle/>
            <a:p>
              <a:endParaRPr/>
            </a:p>
          </p:txBody>
        </p:sp>
      </p:grpSp>
      <p:sp>
        <p:nvSpPr>
          <p:cNvPr id="5" name="object 5"/>
          <p:cNvSpPr txBox="1"/>
          <p:nvPr/>
        </p:nvSpPr>
        <p:spPr>
          <a:xfrm>
            <a:off x="682751" y="2247900"/>
            <a:ext cx="3030220" cy="964367"/>
          </a:xfrm>
          <a:prstGeom prst="rect">
            <a:avLst/>
          </a:prstGeom>
          <a:ln w="15240">
            <a:solidFill>
              <a:srgbClr val="2583C5"/>
            </a:solidFill>
          </a:ln>
        </p:spPr>
        <p:txBody>
          <a:bodyPr vert="horz" wrap="square" lIns="0" tIns="223520" rIns="0" bIns="0" rtlCol="0">
            <a:spAutoFit/>
          </a:bodyPr>
          <a:lstStyle/>
          <a:p>
            <a:pPr marL="1270" algn="ctr">
              <a:lnSpc>
                <a:spcPct val="100000"/>
              </a:lnSpc>
              <a:spcBef>
                <a:spcPts val="1760"/>
              </a:spcBef>
            </a:pPr>
            <a:r>
              <a:rPr lang="en-IN" sz="4800" dirty="0">
                <a:latin typeface="Bahnschrift"/>
                <a:cs typeface="Bahnschrift"/>
              </a:rPr>
              <a:t>7</a:t>
            </a:r>
            <a:endParaRPr sz="4800" dirty="0">
              <a:latin typeface="Bahnschrift"/>
              <a:cs typeface="Bahnschrift"/>
            </a:endParaRPr>
          </a:p>
        </p:txBody>
      </p:sp>
      <p:sp>
        <p:nvSpPr>
          <p:cNvPr id="6" name="object 6"/>
          <p:cNvSpPr txBox="1"/>
          <p:nvPr/>
        </p:nvSpPr>
        <p:spPr>
          <a:xfrm>
            <a:off x="682751" y="1662683"/>
            <a:ext cx="3030220" cy="577850"/>
          </a:xfrm>
          <a:prstGeom prst="rect">
            <a:avLst/>
          </a:prstGeom>
          <a:solidFill>
            <a:srgbClr val="2583C5"/>
          </a:solidFill>
        </p:spPr>
        <p:txBody>
          <a:bodyPr vert="horz" wrap="square" lIns="0" tIns="135890" rIns="0" bIns="0" rtlCol="0">
            <a:spAutoFit/>
          </a:bodyPr>
          <a:lstStyle/>
          <a:p>
            <a:pPr marL="403860">
              <a:lnSpc>
                <a:spcPct val="100000"/>
              </a:lnSpc>
              <a:spcBef>
                <a:spcPts val="1070"/>
              </a:spcBef>
            </a:pPr>
            <a:r>
              <a:rPr sz="2000" spc="-5" dirty="0">
                <a:solidFill>
                  <a:srgbClr val="FFFFFF"/>
                </a:solidFill>
                <a:latin typeface="Bahnschrift"/>
                <a:cs typeface="Bahnschrift"/>
              </a:rPr>
              <a:t>Total</a:t>
            </a:r>
            <a:r>
              <a:rPr sz="2000" spc="165" dirty="0">
                <a:solidFill>
                  <a:srgbClr val="FFFFFF"/>
                </a:solidFill>
                <a:latin typeface="Bahnschrift"/>
                <a:cs typeface="Bahnschrift"/>
              </a:rPr>
              <a:t> </a:t>
            </a:r>
            <a:r>
              <a:rPr sz="2000" spc="-5" dirty="0">
                <a:solidFill>
                  <a:srgbClr val="FFFFFF"/>
                </a:solidFill>
                <a:latin typeface="Bahnschrift"/>
                <a:cs typeface="Bahnschrift"/>
              </a:rPr>
              <a:t>Analytics</a:t>
            </a:r>
            <a:r>
              <a:rPr sz="2000" spc="155" dirty="0">
                <a:solidFill>
                  <a:srgbClr val="FFFFFF"/>
                </a:solidFill>
                <a:latin typeface="Bahnschrift"/>
                <a:cs typeface="Bahnschrift"/>
              </a:rPr>
              <a:t> </a:t>
            </a:r>
            <a:r>
              <a:rPr sz="2000" dirty="0">
                <a:solidFill>
                  <a:srgbClr val="FFFFFF"/>
                </a:solidFill>
                <a:latin typeface="Bahnschrift"/>
                <a:cs typeface="Bahnschrift"/>
              </a:rPr>
              <a:t>field</a:t>
            </a:r>
            <a:endParaRPr sz="2000">
              <a:latin typeface="Bahnschrift"/>
              <a:cs typeface="Bahnschrift"/>
            </a:endParaRPr>
          </a:p>
        </p:txBody>
      </p:sp>
      <p:sp>
        <p:nvSpPr>
          <p:cNvPr id="7" name="object 7"/>
          <p:cNvSpPr txBox="1">
            <a:spLocks noGrp="1"/>
          </p:cNvSpPr>
          <p:nvPr>
            <p:ph type="title"/>
          </p:nvPr>
        </p:nvSpPr>
        <p:spPr>
          <a:xfrm>
            <a:off x="3992371" y="338404"/>
            <a:ext cx="3838575" cy="574675"/>
          </a:xfrm>
          <a:prstGeom prst="rect">
            <a:avLst/>
          </a:prstGeom>
        </p:spPr>
        <p:txBody>
          <a:bodyPr vert="horz" wrap="square" lIns="0" tIns="12700" rIns="0" bIns="0" rtlCol="0">
            <a:spAutoFit/>
          </a:bodyPr>
          <a:lstStyle/>
          <a:p>
            <a:pPr marL="12700">
              <a:lnSpc>
                <a:spcPct val="100000"/>
              </a:lnSpc>
              <a:spcBef>
                <a:spcPts val="100"/>
              </a:spcBef>
            </a:pPr>
            <a:r>
              <a:rPr spc="-195" dirty="0"/>
              <a:t>JO</a:t>
            </a:r>
            <a:r>
              <a:rPr spc="-204" dirty="0"/>
              <a:t>B</a:t>
            </a:r>
            <a:r>
              <a:rPr spc="-90" dirty="0"/>
              <a:t> </a:t>
            </a:r>
            <a:r>
              <a:rPr spc="-170" dirty="0"/>
              <a:t>ROLES</a:t>
            </a:r>
            <a:r>
              <a:rPr spc="-110" dirty="0"/>
              <a:t> </a:t>
            </a:r>
            <a:r>
              <a:rPr spc="-114" dirty="0"/>
              <a:t>LEV</a:t>
            </a:r>
            <a:r>
              <a:rPr spc="-130" dirty="0"/>
              <a:t>E</a:t>
            </a:r>
            <a:r>
              <a:rPr dirty="0"/>
              <a:t>L</a:t>
            </a:r>
          </a:p>
        </p:txBody>
      </p:sp>
      <p:sp>
        <p:nvSpPr>
          <p:cNvPr id="8" name="object 8"/>
          <p:cNvSpPr txBox="1"/>
          <p:nvPr/>
        </p:nvSpPr>
        <p:spPr>
          <a:xfrm>
            <a:off x="5286502" y="1748409"/>
            <a:ext cx="4619498" cy="566822"/>
          </a:xfrm>
          <a:prstGeom prst="rect">
            <a:avLst/>
          </a:prstGeom>
        </p:spPr>
        <p:txBody>
          <a:bodyPr vert="horz" wrap="square" lIns="0" tIns="12700" rIns="0" bIns="0" rtlCol="0">
            <a:spAutoFit/>
          </a:bodyPr>
          <a:lstStyle/>
          <a:p>
            <a:pPr marL="12700">
              <a:lnSpc>
                <a:spcPct val="100000"/>
              </a:lnSpc>
              <a:spcBef>
                <a:spcPts val="100"/>
              </a:spcBef>
            </a:pPr>
            <a:r>
              <a:rPr sz="1800" dirty="0">
                <a:latin typeface="Microsoft Sans Serif"/>
                <a:cs typeface="Microsoft Sans Serif"/>
              </a:rPr>
              <a:t>There are </a:t>
            </a:r>
            <a:r>
              <a:rPr lang="en-IN" sz="1800" dirty="0">
                <a:latin typeface="Microsoft Sans Serif"/>
                <a:cs typeface="Microsoft Sans Serif"/>
              </a:rPr>
              <a:t>Seven</a:t>
            </a:r>
            <a:r>
              <a:rPr sz="1800" dirty="0">
                <a:latin typeface="Microsoft Sans Serif"/>
                <a:cs typeface="Microsoft Sans Serif"/>
              </a:rPr>
              <a:t> types of Career Level that are:</a:t>
            </a:r>
          </a:p>
        </p:txBody>
      </p:sp>
      <p:grpSp>
        <p:nvGrpSpPr>
          <p:cNvPr id="9" name="object 9"/>
          <p:cNvGrpSpPr/>
          <p:nvPr/>
        </p:nvGrpSpPr>
        <p:grpSpPr>
          <a:xfrm>
            <a:off x="4782311" y="2240279"/>
            <a:ext cx="596265" cy="597535"/>
            <a:chOff x="4782311" y="2240279"/>
            <a:chExt cx="596265" cy="597535"/>
          </a:xfrm>
        </p:grpSpPr>
        <p:sp>
          <p:nvSpPr>
            <p:cNvPr id="10" name="object 10"/>
            <p:cNvSpPr/>
            <p:nvPr/>
          </p:nvSpPr>
          <p:spPr>
            <a:xfrm>
              <a:off x="4782311" y="2240279"/>
              <a:ext cx="596265" cy="597535"/>
            </a:xfrm>
            <a:custGeom>
              <a:avLst/>
              <a:gdLst/>
              <a:ahLst/>
              <a:cxnLst/>
              <a:rect l="l" t="t" r="r" b="b"/>
              <a:pathLst>
                <a:path w="596264" h="597535">
                  <a:moveTo>
                    <a:pt x="297941" y="0"/>
                  </a:moveTo>
                  <a:lnTo>
                    <a:pt x="249603" y="3909"/>
                  </a:lnTo>
                  <a:lnTo>
                    <a:pt x="203752" y="15227"/>
                  </a:lnTo>
                  <a:lnTo>
                    <a:pt x="161001" y="33340"/>
                  </a:lnTo>
                  <a:lnTo>
                    <a:pt x="121962" y="57631"/>
                  </a:lnTo>
                  <a:lnTo>
                    <a:pt x="87248" y="87487"/>
                  </a:lnTo>
                  <a:lnTo>
                    <a:pt x="57473" y="122291"/>
                  </a:lnTo>
                  <a:lnTo>
                    <a:pt x="33247" y="161430"/>
                  </a:lnTo>
                  <a:lnTo>
                    <a:pt x="15185" y="204289"/>
                  </a:lnTo>
                  <a:lnTo>
                    <a:pt x="3898" y="250251"/>
                  </a:lnTo>
                  <a:lnTo>
                    <a:pt x="0" y="298704"/>
                  </a:lnTo>
                  <a:lnTo>
                    <a:pt x="3898" y="347156"/>
                  </a:lnTo>
                  <a:lnTo>
                    <a:pt x="15185" y="393118"/>
                  </a:lnTo>
                  <a:lnTo>
                    <a:pt x="33247" y="435977"/>
                  </a:lnTo>
                  <a:lnTo>
                    <a:pt x="57473" y="475116"/>
                  </a:lnTo>
                  <a:lnTo>
                    <a:pt x="87249" y="509920"/>
                  </a:lnTo>
                  <a:lnTo>
                    <a:pt x="121962" y="539776"/>
                  </a:lnTo>
                  <a:lnTo>
                    <a:pt x="161001" y="564067"/>
                  </a:lnTo>
                  <a:lnTo>
                    <a:pt x="203752" y="582180"/>
                  </a:lnTo>
                  <a:lnTo>
                    <a:pt x="249603" y="593498"/>
                  </a:lnTo>
                  <a:lnTo>
                    <a:pt x="297941" y="597408"/>
                  </a:lnTo>
                  <a:lnTo>
                    <a:pt x="346280" y="593498"/>
                  </a:lnTo>
                  <a:lnTo>
                    <a:pt x="392131" y="582180"/>
                  </a:lnTo>
                  <a:lnTo>
                    <a:pt x="434882" y="564067"/>
                  </a:lnTo>
                  <a:lnTo>
                    <a:pt x="473921" y="539776"/>
                  </a:lnTo>
                  <a:lnTo>
                    <a:pt x="508635" y="509920"/>
                  </a:lnTo>
                  <a:lnTo>
                    <a:pt x="538410" y="475116"/>
                  </a:lnTo>
                  <a:lnTo>
                    <a:pt x="562636" y="435977"/>
                  </a:lnTo>
                  <a:lnTo>
                    <a:pt x="580698" y="393118"/>
                  </a:lnTo>
                  <a:lnTo>
                    <a:pt x="591985" y="347156"/>
                  </a:lnTo>
                  <a:lnTo>
                    <a:pt x="595884" y="298704"/>
                  </a:lnTo>
                  <a:lnTo>
                    <a:pt x="591985" y="250251"/>
                  </a:lnTo>
                  <a:lnTo>
                    <a:pt x="580698" y="204289"/>
                  </a:lnTo>
                  <a:lnTo>
                    <a:pt x="562636" y="161430"/>
                  </a:lnTo>
                  <a:lnTo>
                    <a:pt x="538410" y="122291"/>
                  </a:lnTo>
                  <a:lnTo>
                    <a:pt x="508635" y="87487"/>
                  </a:lnTo>
                  <a:lnTo>
                    <a:pt x="473921" y="57631"/>
                  </a:lnTo>
                  <a:lnTo>
                    <a:pt x="434882" y="33340"/>
                  </a:lnTo>
                  <a:lnTo>
                    <a:pt x="392131" y="15227"/>
                  </a:lnTo>
                  <a:lnTo>
                    <a:pt x="346280" y="3909"/>
                  </a:lnTo>
                  <a:lnTo>
                    <a:pt x="297941" y="0"/>
                  </a:lnTo>
                  <a:close/>
                </a:path>
              </a:pathLst>
            </a:custGeom>
            <a:solidFill>
              <a:srgbClr val="D1E7F6"/>
            </a:solidFill>
          </p:spPr>
          <p:txBody>
            <a:bodyPr wrap="square" lIns="0" tIns="0" rIns="0" bIns="0" rtlCol="0"/>
            <a:lstStyle/>
            <a:p>
              <a:endParaRPr/>
            </a:p>
          </p:txBody>
        </p:sp>
        <p:sp>
          <p:nvSpPr>
            <p:cNvPr id="11" name="object 11"/>
            <p:cNvSpPr/>
            <p:nvPr/>
          </p:nvSpPr>
          <p:spPr>
            <a:xfrm>
              <a:off x="4893563" y="2333243"/>
              <a:ext cx="378460" cy="384175"/>
            </a:xfrm>
            <a:custGeom>
              <a:avLst/>
              <a:gdLst/>
              <a:ahLst/>
              <a:cxnLst/>
              <a:rect l="l" t="t" r="r" b="b"/>
              <a:pathLst>
                <a:path w="378460" h="384175">
                  <a:moveTo>
                    <a:pt x="188975" y="0"/>
                  </a:moveTo>
                  <a:lnTo>
                    <a:pt x="145637" y="5071"/>
                  </a:lnTo>
                  <a:lnTo>
                    <a:pt x="105858" y="19518"/>
                  </a:lnTo>
                  <a:lnTo>
                    <a:pt x="70770" y="42187"/>
                  </a:lnTo>
                  <a:lnTo>
                    <a:pt x="41507" y="71925"/>
                  </a:lnTo>
                  <a:lnTo>
                    <a:pt x="19203" y="107579"/>
                  </a:lnTo>
                  <a:lnTo>
                    <a:pt x="4989" y="147996"/>
                  </a:lnTo>
                  <a:lnTo>
                    <a:pt x="0" y="192023"/>
                  </a:lnTo>
                  <a:lnTo>
                    <a:pt x="4989" y="236051"/>
                  </a:lnTo>
                  <a:lnTo>
                    <a:pt x="19203" y="276468"/>
                  </a:lnTo>
                  <a:lnTo>
                    <a:pt x="41507" y="312122"/>
                  </a:lnTo>
                  <a:lnTo>
                    <a:pt x="70770" y="341860"/>
                  </a:lnTo>
                  <a:lnTo>
                    <a:pt x="105858" y="364529"/>
                  </a:lnTo>
                  <a:lnTo>
                    <a:pt x="145637" y="378976"/>
                  </a:lnTo>
                  <a:lnTo>
                    <a:pt x="188975" y="384047"/>
                  </a:lnTo>
                  <a:lnTo>
                    <a:pt x="232314" y="378976"/>
                  </a:lnTo>
                  <a:lnTo>
                    <a:pt x="272093" y="364529"/>
                  </a:lnTo>
                  <a:lnTo>
                    <a:pt x="307181" y="341860"/>
                  </a:lnTo>
                  <a:lnTo>
                    <a:pt x="336444" y="312122"/>
                  </a:lnTo>
                  <a:lnTo>
                    <a:pt x="358748" y="276468"/>
                  </a:lnTo>
                  <a:lnTo>
                    <a:pt x="372962" y="236051"/>
                  </a:lnTo>
                  <a:lnTo>
                    <a:pt x="377951" y="192023"/>
                  </a:lnTo>
                  <a:lnTo>
                    <a:pt x="372962" y="147996"/>
                  </a:lnTo>
                  <a:lnTo>
                    <a:pt x="358748" y="107579"/>
                  </a:lnTo>
                  <a:lnTo>
                    <a:pt x="336444" y="71925"/>
                  </a:lnTo>
                  <a:lnTo>
                    <a:pt x="307181" y="42187"/>
                  </a:lnTo>
                  <a:lnTo>
                    <a:pt x="272093" y="19518"/>
                  </a:lnTo>
                  <a:lnTo>
                    <a:pt x="232314" y="5071"/>
                  </a:lnTo>
                  <a:lnTo>
                    <a:pt x="188975" y="0"/>
                  </a:lnTo>
                  <a:close/>
                </a:path>
              </a:pathLst>
            </a:custGeom>
            <a:solidFill>
              <a:srgbClr val="2583C5"/>
            </a:solidFill>
          </p:spPr>
          <p:txBody>
            <a:bodyPr wrap="square" lIns="0" tIns="0" rIns="0" bIns="0" rtlCol="0"/>
            <a:lstStyle/>
            <a:p>
              <a:endParaRPr/>
            </a:p>
          </p:txBody>
        </p:sp>
      </p:grpSp>
      <p:sp>
        <p:nvSpPr>
          <p:cNvPr id="12" name="object 12"/>
          <p:cNvSpPr txBox="1"/>
          <p:nvPr/>
        </p:nvSpPr>
        <p:spPr>
          <a:xfrm>
            <a:off x="5012182" y="2354707"/>
            <a:ext cx="141605" cy="330835"/>
          </a:xfrm>
          <a:prstGeom prst="rect">
            <a:avLst/>
          </a:prstGeom>
        </p:spPr>
        <p:txBody>
          <a:bodyPr vert="horz" wrap="square" lIns="0" tIns="13335" rIns="0" bIns="0" rtlCol="0">
            <a:spAutoFit/>
          </a:bodyPr>
          <a:lstStyle/>
          <a:p>
            <a:pPr marL="12700">
              <a:lnSpc>
                <a:spcPct val="100000"/>
              </a:lnSpc>
              <a:spcBef>
                <a:spcPts val="105"/>
              </a:spcBef>
            </a:pPr>
            <a:r>
              <a:rPr sz="2000" b="1" spc="-200" dirty="0">
                <a:solidFill>
                  <a:srgbClr val="FFFFFF"/>
                </a:solidFill>
                <a:latin typeface="Arial"/>
                <a:cs typeface="Arial"/>
              </a:rPr>
              <a:t>1</a:t>
            </a:r>
            <a:endParaRPr sz="2000">
              <a:latin typeface="Arial"/>
              <a:cs typeface="Arial"/>
            </a:endParaRPr>
          </a:p>
        </p:txBody>
      </p:sp>
      <p:sp>
        <p:nvSpPr>
          <p:cNvPr id="13" name="object 13"/>
          <p:cNvSpPr txBox="1"/>
          <p:nvPr/>
        </p:nvSpPr>
        <p:spPr>
          <a:xfrm>
            <a:off x="5540385" y="2331359"/>
            <a:ext cx="2194432" cy="289823"/>
          </a:xfrm>
          <a:prstGeom prst="rect">
            <a:avLst/>
          </a:prstGeom>
        </p:spPr>
        <p:txBody>
          <a:bodyPr vert="horz" wrap="square" lIns="0" tIns="12700" rIns="0" bIns="0" rtlCol="0">
            <a:spAutoFit/>
          </a:bodyPr>
          <a:lstStyle/>
          <a:p>
            <a:pPr marL="12700">
              <a:lnSpc>
                <a:spcPct val="100000"/>
              </a:lnSpc>
              <a:spcBef>
                <a:spcPts val="100"/>
              </a:spcBef>
            </a:pPr>
            <a:r>
              <a:rPr lang="en-IN" sz="1800" spc="-5" dirty="0">
                <a:latin typeface="Bahnschrift"/>
                <a:cs typeface="Bahnschrift"/>
              </a:rPr>
              <a:t>Data</a:t>
            </a:r>
            <a:r>
              <a:rPr lang="en-IN" sz="1800" spc="160" dirty="0">
                <a:latin typeface="Bahnschrift"/>
                <a:cs typeface="Bahnschrift"/>
              </a:rPr>
              <a:t> </a:t>
            </a:r>
            <a:r>
              <a:rPr lang="en-IN" sz="1800" spc="-5" dirty="0">
                <a:latin typeface="Bahnschrift"/>
                <a:cs typeface="Bahnschrift"/>
              </a:rPr>
              <a:t>Analyst</a:t>
            </a:r>
            <a:r>
              <a:rPr lang="en-IN" sz="1800" spc="160" dirty="0">
                <a:latin typeface="Bahnschrift"/>
                <a:cs typeface="Bahnschrift"/>
              </a:rPr>
              <a:t> </a:t>
            </a:r>
            <a:r>
              <a:rPr lang="en-IN" sz="1800" spc="-5" dirty="0">
                <a:latin typeface="Bahnschrift"/>
                <a:cs typeface="Bahnschrift"/>
              </a:rPr>
              <a:t>Jobs</a:t>
            </a:r>
            <a:endParaRPr lang="en-IN" sz="1800" dirty="0">
              <a:latin typeface="Bahnschrift"/>
              <a:cs typeface="Bahnschrift"/>
            </a:endParaRPr>
          </a:p>
        </p:txBody>
      </p:sp>
      <p:grpSp>
        <p:nvGrpSpPr>
          <p:cNvPr id="14" name="object 14"/>
          <p:cNvGrpSpPr/>
          <p:nvPr/>
        </p:nvGrpSpPr>
        <p:grpSpPr>
          <a:xfrm>
            <a:off x="4782311" y="2861227"/>
            <a:ext cx="596265" cy="596265"/>
            <a:chOff x="4782311" y="2997707"/>
            <a:chExt cx="596265" cy="596265"/>
          </a:xfrm>
        </p:grpSpPr>
        <p:sp>
          <p:nvSpPr>
            <p:cNvPr id="15" name="object 15"/>
            <p:cNvSpPr/>
            <p:nvPr/>
          </p:nvSpPr>
          <p:spPr>
            <a:xfrm>
              <a:off x="4782311" y="2997707"/>
              <a:ext cx="596265" cy="596265"/>
            </a:xfrm>
            <a:custGeom>
              <a:avLst/>
              <a:gdLst/>
              <a:ahLst/>
              <a:cxnLst/>
              <a:rect l="l" t="t" r="r" b="b"/>
              <a:pathLst>
                <a:path w="596264" h="596264">
                  <a:moveTo>
                    <a:pt x="297941" y="0"/>
                  </a:moveTo>
                  <a:lnTo>
                    <a:pt x="249603" y="3898"/>
                  </a:lnTo>
                  <a:lnTo>
                    <a:pt x="203752" y="15185"/>
                  </a:lnTo>
                  <a:lnTo>
                    <a:pt x="161001" y="33247"/>
                  </a:lnTo>
                  <a:lnTo>
                    <a:pt x="121962" y="57473"/>
                  </a:lnTo>
                  <a:lnTo>
                    <a:pt x="87248" y="87249"/>
                  </a:lnTo>
                  <a:lnTo>
                    <a:pt x="57473" y="121962"/>
                  </a:lnTo>
                  <a:lnTo>
                    <a:pt x="33247" y="161001"/>
                  </a:lnTo>
                  <a:lnTo>
                    <a:pt x="15185" y="203752"/>
                  </a:lnTo>
                  <a:lnTo>
                    <a:pt x="3898" y="249603"/>
                  </a:lnTo>
                  <a:lnTo>
                    <a:pt x="0" y="297941"/>
                  </a:lnTo>
                  <a:lnTo>
                    <a:pt x="3898" y="346249"/>
                  </a:lnTo>
                  <a:lnTo>
                    <a:pt x="15185" y="392082"/>
                  </a:lnTo>
                  <a:lnTo>
                    <a:pt x="33247" y="434826"/>
                  </a:lnTo>
                  <a:lnTo>
                    <a:pt x="57473" y="473866"/>
                  </a:lnTo>
                  <a:lnTo>
                    <a:pt x="87249" y="508587"/>
                  </a:lnTo>
                  <a:lnTo>
                    <a:pt x="121962" y="538374"/>
                  </a:lnTo>
                  <a:lnTo>
                    <a:pt x="161001" y="562612"/>
                  </a:lnTo>
                  <a:lnTo>
                    <a:pt x="203752" y="580686"/>
                  </a:lnTo>
                  <a:lnTo>
                    <a:pt x="249603" y="591982"/>
                  </a:lnTo>
                  <a:lnTo>
                    <a:pt x="297941" y="595883"/>
                  </a:lnTo>
                  <a:lnTo>
                    <a:pt x="346280" y="591982"/>
                  </a:lnTo>
                  <a:lnTo>
                    <a:pt x="392131" y="580686"/>
                  </a:lnTo>
                  <a:lnTo>
                    <a:pt x="434882" y="562612"/>
                  </a:lnTo>
                  <a:lnTo>
                    <a:pt x="473921" y="538374"/>
                  </a:lnTo>
                  <a:lnTo>
                    <a:pt x="508635" y="508587"/>
                  </a:lnTo>
                  <a:lnTo>
                    <a:pt x="538410" y="473866"/>
                  </a:lnTo>
                  <a:lnTo>
                    <a:pt x="562636" y="434826"/>
                  </a:lnTo>
                  <a:lnTo>
                    <a:pt x="580698" y="392082"/>
                  </a:lnTo>
                  <a:lnTo>
                    <a:pt x="591985" y="346249"/>
                  </a:lnTo>
                  <a:lnTo>
                    <a:pt x="595884" y="297941"/>
                  </a:lnTo>
                  <a:lnTo>
                    <a:pt x="591985" y="249603"/>
                  </a:lnTo>
                  <a:lnTo>
                    <a:pt x="580698" y="203752"/>
                  </a:lnTo>
                  <a:lnTo>
                    <a:pt x="562636" y="161001"/>
                  </a:lnTo>
                  <a:lnTo>
                    <a:pt x="538410" y="121962"/>
                  </a:lnTo>
                  <a:lnTo>
                    <a:pt x="508635" y="87248"/>
                  </a:lnTo>
                  <a:lnTo>
                    <a:pt x="473921" y="57473"/>
                  </a:lnTo>
                  <a:lnTo>
                    <a:pt x="434882" y="33247"/>
                  </a:lnTo>
                  <a:lnTo>
                    <a:pt x="392131" y="15185"/>
                  </a:lnTo>
                  <a:lnTo>
                    <a:pt x="346280" y="3898"/>
                  </a:lnTo>
                  <a:lnTo>
                    <a:pt x="297941" y="0"/>
                  </a:lnTo>
                  <a:close/>
                </a:path>
              </a:pathLst>
            </a:custGeom>
            <a:solidFill>
              <a:srgbClr val="D1E7F6"/>
            </a:solidFill>
          </p:spPr>
          <p:txBody>
            <a:bodyPr wrap="square" lIns="0" tIns="0" rIns="0" bIns="0" rtlCol="0"/>
            <a:lstStyle/>
            <a:p>
              <a:endParaRPr/>
            </a:p>
          </p:txBody>
        </p:sp>
        <p:sp>
          <p:nvSpPr>
            <p:cNvPr id="16" name="object 16"/>
            <p:cNvSpPr/>
            <p:nvPr/>
          </p:nvSpPr>
          <p:spPr>
            <a:xfrm>
              <a:off x="4893563" y="3090671"/>
              <a:ext cx="378460" cy="382905"/>
            </a:xfrm>
            <a:custGeom>
              <a:avLst/>
              <a:gdLst/>
              <a:ahLst/>
              <a:cxnLst/>
              <a:rect l="l" t="t" r="r" b="b"/>
              <a:pathLst>
                <a:path w="378460" h="382904">
                  <a:moveTo>
                    <a:pt x="188975" y="0"/>
                  </a:moveTo>
                  <a:lnTo>
                    <a:pt x="145637" y="5049"/>
                  </a:lnTo>
                  <a:lnTo>
                    <a:pt x="105858" y="19434"/>
                  </a:lnTo>
                  <a:lnTo>
                    <a:pt x="70770" y="42007"/>
                  </a:lnTo>
                  <a:lnTo>
                    <a:pt x="41507" y="71623"/>
                  </a:lnTo>
                  <a:lnTo>
                    <a:pt x="19203" y="107135"/>
                  </a:lnTo>
                  <a:lnTo>
                    <a:pt x="4989" y="147397"/>
                  </a:lnTo>
                  <a:lnTo>
                    <a:pt x="0" y="191262"/>
                  </a:lnTo>
                  <a:lnTo>
                    <a:pt x="4989" y="235126"/>
                  </a:lnTo>
                  <a:lnTo>
                    <a:pt x="19203" y="275388"/>
                  </a:lnTo>
                  <a:lnTo>
                    <a:pt x="41507" y="310900"/>
                  </a:lnTo>
                  <a:lnTo>
                    <a:pt x="70770" y="340516"/>
                  </a:lnTo>
                  <a:lnTo>
                    <a:pt x="105858" y="363089"/>
                  </a:lnTo>
                  <a:lnTo>
                    <a:pt x="145637" y="377474"/>
                  </a:lnTo>
                  <a:lnTo>
                    <a:pt x="188975" y="382524"/>
                  </a:lnTo>
                  <a:lnTo>
                    <a:pt x="232314" y="377474"/>
                  </a:lnTo>
                  <a:lnTo>
                    <a:pt x="272093" y="363089"/>
                  </a:lnTo>
                  <a:lnTo>
                    <a:pt x="307181" y="340516"/>
                  </a:lnTo>
                  <a:lnTo>
                    <a:pt x="336444" y="310900"/>
                  </a:lnTo>
                  <a:lnTo>
                    <a:pt x="358748" y="275388"/>
                  </a:lnTo>
                  <a:lnTo>
                    <a:pt x="372962" y="235126"/>
                  </a:lnTo>
                  <a:lnTo>
                    <a:pt x="377951" y="191262"/>
                  </a:lnTo>
                  <a:lnTo>
                    <a:pt x="372962" y="147397"/>
                  </a:lnTo>
                  <a:lnTo>
                    <a:pt x="358748" y="107135"/>
                  </a:lnTo>
                  <a:lnTo>
                    <a:pt x="336444" y="71623"/>
                  </a:lnTo>
                  <a:lnTo>
                    <a:pt x="307181" y="42007"/>
                  </a:lnTo>
                  <a:lnTo>
                    <a:pt x="272093" y="19434"/>
                  </a:lnTo>
                  <a:lnTo>
                    <a:pt x="232314" y="5049"/>
                  </a:lnTo>
                  <a:lnTo>
                    <a:pt x="188975" y="0"/>
                  </a:lnTo>
                  <a:close/>
                </a:path>
              </a:pathLst>
            </a:custGeom>
            <a:solidFill>
              <a:srgbClr val="2583C5"/>
            </a:solidFill>
          </p:spPr>
          <p:txBody>
            <a:bodyPr wrap="square" lIns="0" tIns="0" rIns="0" bIns="0" rtlCol="0"/>
            <a:lstStyle/>
            <a:p>
              <a:endParaRPr/>
            </a:p>
          </p:txBody>
        </p:sp>
      </p:grpSp>
      <p:sp>
        <p:nvSpPr>
          <p:cNvPr id="17" name="object 17"/>
          <p:cNvSpPr txBox="1"/>
          <p:nvPr/>
        </p:nvSpPr>
        <p:spPr>
          <a:xfrm>
            <a:off x="5012182" y="2975020"/>
            <a:ext cx="141605" cy="330835"/>
          </a:xfrm>
          <a:prstGeom prst="rect">
            <a:avLst/>
          </a:prstGeom>
        </p:spPr>
        <p:txBody>
          <a:bodyPr vert="horz" wrap="square" lIns="0" tIns="13335" rIns="0" bIns="0" rtlCol="0">
            <a:spAutoFit/>
          </a:bodyPr>
          <a:lstStyle/>
          <a:p>
            <a:pPr marL="12700">
              <a:lnSpc>
                <a:spcPct val="100000"/>
              </a:lnSpc>
              <a:spcBef>
                <a:spcPts val="105"/>
              </a:spcBef>
            </a:pPr>
            <a:r>
              <a:rPr sz="2000" b="1" spc="-200" dirty="0">
                <a:solidFill>
                  <a:srgbClr val="FFFFFF"/>
                </a:solidFill>
                <a:latin typeface="Arial"/>
                <a:cs typeface="Arial"/>
              </a:rPr>
              <a:t>2</a:t>
            </a:r>
            <a:endParaRPr sz="2000" dirty="0">
              <a:latin typeface="Arial"/>
              <a:cs typeface="Arial"/>
            </a:endParaRPr>
          </a:p>
        </p:txBody>
      </p:sp>
      <p:sp>
        <p:nvSpPr>
          <p:cNvPr id="18" name="object 18"/>
          <p:cNvSpPr txBox="1"/>
          <p:nvPr/>
        </p:nvSpPr>
        <p:spPr>
          <a:xfrm>
            <a:off x="5540385" y="2880286"/>
            <a:ext cx="2516887" cy="289823"/>
          </a:xfrm>
          <a:prstGeom prst="rect">
            <a:avLst/>
          </a:prstGeom>
        </p:spPr>
        <p:txBody>
          <a:bodyPr vert="horz" wrap="square" lIns="0" tIns="12700" rIns="0" bIns="0" rtlCol="0">
            <a:spAutoFit/>
          </a:bodyPr>
          <a:lstStyle/>
          <a:p>
            <a:pPr marL="12700">
              <a:lnSpc>
                <a:spcPct val="100000"/>
              </a:lnSpc>
              <a:spcBef>
                <a:spcPts val="100"/>
              </a:spcBef>
            </a:pPr>
            <a:r>
              <a:rPr lang="en-IN" sz="1800" dirty="0">
                <a:latin typeface="Bahnschrift"/>
                <a:cs typeface="Bahnschrift"/>
              </a:rPr>
              <a:t>Business</a:t>
            </a:r>
            <a:r>
              <a:rPr lang="en-IN" sz="1800" spc="155" dirty="0">
                <a:latin typeface="Bahnschrift"/>
                <a:cs typeface="Bahnschrift"/>
              </a:rPr>
              <a:t> </a:t>
            </a:r>
            <a:r>
              <a:rPr lang="en-IN" sz="1800" spc="-5" dirty="0">
                <a:latin typeface="Bahnschrift"/>
                <a:cs typeface="Bahnschrift"/>
              </a:rPr>
              <a:t>Analyst</a:t>
            </a:r>
            <a:r>
              <a:rPr lang="en-IN" sz="1800" spc="165" dirty="0">
                <a:latin typeface="Bahnschrift"/>
                <a:cs typeface="Bahnschrift"/>
              </a:rPr>
              <a:t> </a:t>
            </a:r>
            <a:r>
              <a:rPr lang="en-IN" sz="1800" spc="-5" dirty="0">
                <a:latin typeface="Bahnschrift"/>
                <a:cs typeface="Bahnschrift"/>
              </a:rPr>
              <a:t>Jobs</a:t>
            </a:r>
            <a:endParaRPr lang="en-IN" sz="1800" dirty="0">
              <a:latin typeface="Bahnschrift"/>
              <a:cs typeface="Bahnschrift"/>
            </a:endParaRPr>
          </a:p>
        </p:txBody>
      </p:sp>
      <p:grpSp>
        <p:nvGrpSpPr>
          <p:cNvPr id="19" name="object 19"/>
          <p:cNvGrpSpPr/>
          <p:nvPr/>
        </p:nvGrpSpPr>
        <p:grpSpPr>
          <a:xfrm>
            <a:off x="4782311" y="3536903"/>
            <a:ext cx="596265" cy="597535"/>
            <a:chOff x="4782311" y="3782567"/>
            <a:chExt cx="596265" cy="597535"/>
          </a:xfrm>
        </p:grpSpPr>
        <p:sp>
          <p:nvSpPr>
            <p:cNvPr id="20" name="object 20"/>
            <p:cNvSpPr/>
            <p:nvPr/>
          </p:nvSpPr>
          <p:spPr>
            <a:xfrm>
              <a:off x="4782311" y="3782567"/>
              <a:ext cx="596265" cy="597535"/>
            </a:xfrm>
            <a:custGeom>
              <a:avLst/>
              <a:gdLst/>
              <a:ahLst/>
              <a:cxnLst/>
              <a:rect l="l" t="t" r="r" b="b"/>
              <a:pathLst>
                <a:path w="596264" h="597535">
                  <a:moveTo>
                    <a:pt x="297941" y="0"/>
                  </a:moveTo>
                  <a:lnTo>
                    <a:pt x="249603" y="3909"/>
                  </a:lnTo>
                  <a:lnTo>
                    <a:pt x="203752" y="15227"/>
                  </a:lnTo>
                  <a:lnTo>
                    <a:pt x="161001" y="33340"/>
                  </a:lnTo>
                  <a:lnTo>
                    <a:pt x="121962" y="57631"/>
                  </a:lnTo>
                  <a:lnTo>
                    <a:pt x="87248" y="87487"/>
                  </a:lnTo>
                  <a:lnTo>
                    <a:pt x="57473" y="122291"/>
                  </a:lnTo>
                  <a:lnTo>
                    <a:pt x="33247" y="161430"/>
                  </a:lnTo>
                  <a:lnTo>
                    <a:pt x="15185" y="204289"/>
                  </a:lnTo>
                  <a:lnTo>
                    <a:pt x="3898" y="250251"/>
                  </a:lnTo>
                  <a:lnTo>
                    <a:pt x="0" y="298703"/>
                  </a:lnTo>
                  <a:lnTo>
                    <a:pt x="3898" y="347156"/>
                  </a:lnTo>
                  <a:lnTo>
                    <a:pt x="15185" y="393118"/>
                  </a:lnTo>
                  <a:lnTo>
                    <a:pt x="33247" y="435977"/>
                  </a:lnTo>
                  <a:lnTo>
                    <a:pt x="57473" y="475116"/>
                  </a:lnTo>
                  <a:lnTo>
                    <a:pt x="87249" y="509920"/>
                  </a:lnTo>
                  <a:lnTo>
                    <a:pt x="121962" y="539776"/>
                  </a:lnTo>
                  <a:lnTo>
                    <a:pt x="161001" y="564067"/>
                  </a:lnTo>
                  <a:lnTo>
                    <a:pt x="203752" y="582180"/>
                  </a:lnTo>
                  <a:lnTo>
                    <a:pt x="249603" y="593498"/>
                  </a:lnTo>
                  <a:lnTo>
                    <a:pt x="297941" y="597407"/>
                  </a:lnTo>
                  <a:lnTo>
                    <a:pt x="346280" y="593498"/>
                  </a:lnTo>
                  <a:lnTo>
                    <a:pt x="392131" y="582180"/>
                  </a:lnTo>
                  <a:lnTo>
                    <a:pt x="434882" y="564067"/>
                  </a:lnTo>
                  <a:lnTo>
                    <a:pt x="473921" y="539776"/>
                  </a:lnTo>
                  <a:lnTo>
                    <a:pt x="508635" y="509920"/>
                  </a:lnTo>
                  <a:lnTo>
                    <a:pt x="538410" y="475116"/>
                  </a:lnTo>
                  <a:lnTo>
                    <a:pt x="562636" y="435977"/>
                  </a:lnTo>
                  <a:lnTo>
                    <a:pt x="580698" y="393118"/>
                  </a:lnTo>
                  <a:lnTo>
                    <a:pt x="591985" y="347156"/>
                  </a:lnTo>
                  <a:lnTo>
                    <a:pt x="595884" y="298703"/>
                  </a:lnTo>
                  <a:lnTo>
                    <a:pt x="591985" y="250251"/>
                  </a:lnTo>
                  <a:lnTo>
                    <a:pt x="580698" y="204289"/>
                  </a:lnTo>
                  <a:lnTo>
                    <a:pt x="562636" y="161430"/>
                  </a:lnTo>
                  <a:lnTo>
                    <a:pt x="538410" y="122291"/>
                  </a:lnTo>
                  <a:lnTo>
                    <a:pt x="508635" y="87487"/>
                  </a:lnTo>
                  <a:lnTo>
                    <a:pt x="473921" y="57631"/>
                  </a:lnTo>
                  <a:lnTo>
                    <a:pt x="434882" y="33340"/>
                  </a:lnTo>
                  <a:lnTo>
                    <a:pt x="392131" y="15227"/>
                  </a:lnTo>
                  <a:lnTo>
                    <a:pt x="346280" y="3909"/>
                  </a:lnTo>
                  <a:lnTo>
                    <a:pt x="297941" y="0"/>
                  </a:lnTo>
                  <a:close/>
                </a:path>
              </a:pathLst>
            </a:custGeom>
            <a:solidFill>
              <a:srgbClr val="D1E7F6"/>
            </a:solidFill>
          </p:spPr>
          <p:txBody>
            <a:bodyPr wrap="square" lIns="0" tIns="0" rIns="0" bIns="0" rtlCol="0"/>
            <a:lstStyle/>
            <a:p>
              <a:endParaRPr/>
            </a:p>
          </p:txBody>
        </p:sp>
        <p:sp>
          <p:nvSpPr>
            <p:cNvPr id="21" name="object 21"/>
            <p:cNvSpPr/>
            <p:nvPr/>
          </p:nvSpPr>
          <p:spPr>
            <a:xfrm>
              <a:off x="4893563" y="3875531"/>
              <a:ext cx="378460" cy="384175"/>
            </a:xfrm>
            <a:custGeom>
              <a:avLst/>
              <a:gdLst/>
              <a:ahLst/>
              <a:cxnLst/>
              <a:rect l="l" t="t" r="r" b="b"/>
              <a:pathLst>
                <a:path w="378460" h="384175">
                  <a:moveTo>
                    <a:pt x="188975" y="0"/>
                  </a:moveTo>
                  <a:lnTo>
                    <a:pt x="145637" y="5071"/>
                  </a:lnTo>
                  <a:lnTo>
                    <a:pt x="105858" y="19518"/>
                  </a:lnTo>
                  <a:lnTo>
                    <a:pt x="70770" y="42187"/>
                  </a:lnTo>
                  <a:lnTo>
                    <a:pt x="41507" y="71925"/>
                  </a:lnTo>
                  <a:lnTo>
                    <a:pt x="19203" y="107579"/>
                  </a:lnTo>
                  <a:lnTo>
                    <a:pt x="4989" y="147996"/>
                  </a:lnTo>
                  <a:lnTo>
                    <a:pt x="0" y="192024"/>
                  </a:lnTo>
                  <a:lnTo>
                    <a:pt x="4989" y="236051"/>
                  </a:lnTo>
                  <a:lnTo>
                    <a:pt x="19203" y="276468"/>
                  </a:lnTo>
                  <a:lnTo>
                    <a:pt x="41507" y="312122"/>
                  </a:lnTo>
                  <a:lnTo>
                    <a:pt x="70770" y="341860"/>
                  </a:lnTo>
                  <a:lnTo>
                    <a:pt x="105858" y="364529"/>
                  </a:lnTo>
                  <a:lnTo>
                    <a:pt x="145637" y="378976"/>
                  </a:lnTo>
                  <a:lnTo>
                    <a:pt x="188975" y="384048"/>
                  </a:lnTo>
                  <a:lnTo>
                    <a:pt x="232314" y="378976"/>
                  </a:lnTo>
                  <a:lnTo>
                    <a:pt x="272093" y="364529"/>
                  </a:lnTo>
                  <a:lnTo>
                    <a:pt x="307181" y="341860"/>
                  </a:lnTo>
                  <a:lnTo>
                    <a:pt x="336444" y="312122"/>
                  </a:lnTo>
                  <a:lnTo>
                    <a:pt x="358748" y="276468"/>
                  </a:lnTo>
                  <a:lnTo>
                    <a:pt x="372962" y="236051"/>
                  </a:lnTo>
                  <a:lnTo>
                    <a:pt x="377951" y="192024"/>
                  </a:lnTo>
                  <a:lnTo>
                    <a:pt x="372962" y="147996"/>
                  </a:lnTo>
                  <a:lnTo>
                    <a:pt x="358748" y="107579"/>
                  </a:lnTo>
                  <a:lnTo>
                    <a:pt x="336444" y="71925"/>
                  </a:lnTo>
                  <a:lnTo>
                    <a:pt x="307181" y="42187"/>
                  </a:lnTo>
                  <a:lnTo>
                    <a:pt x="272093" y="19518"/>
                  </a:lnTo>
                  <a:lnTo>
                    <a:pt x="232314" y="5071"/>
                  </a:lnTo>
                  <a:lnTo>
                    <a:pt x="188975" y="0"/>
                  </a:lnTo>
                  <a:close/>
                </a:path>
              </a:pathLst>
            </a:custGeom>
            <a:solidFill>
              <a:srgbClr val="2583C5"/>
            </a:solidFill>
          </p:spPr>
          <p:txBody>
            <a:bodyPr wrap="square" lIns="0" tIns="0" rIns="0" bIns="0" rtlCol="0"/>
            <a:lstStyle/>
            <a:p>
              <a:endParaRPr/>
            </a:p>
          </p:txBody>
        </p:sp>
      </p:grpSp>
      <p:sp>
        <p:nvSpPr>
          <p:cNvPr id="22" name="object 22"/>
          <p:cNvSpPr txBox="1"/>
          <p:nvPr/>
        </p:nvSpPr>
        <p:spPr>
          <a:xfrm>
            <a:off x="5012182" y="3651584"/>
            <a:ext cx="141605" cy="330835"/>
          </a:xfrm>
          <a:prstGeom prst="rect">
            <a:avLst/>
          </a:prstGeom>
        </p:spPr>
        <p:txBody>
          <a:bodyPr vert="horz" wrap="square" lIns="0" tIns="12700" rIns="0" bIns="0" rtlCol="0">
            <a:spAutoFit/>
          </a:bodyPr>
          <a:lstStyle/>
          <a:p>
            <a:pPr marL="12700">
              <a:lnSpc>
                <a:spcPct val="100000"/>
              </a:lnSpc>
              <a:spcBef>
                <a:spcPts val="100"/>
              </a:spcBef>
            </a:pPr>
            <a:r>
              <a:rPr sz="2000" b="1" spc="-200" dirty="0">
                <a:solidFill>
                  <a:srgbClr val="FFFFFF"/>
                </a:solidFill>
                <a:latin typeface="Arial"/>
                <a:cs typeface="Arial"/>
              </a:rPr>
              <a:t>3</a:t>
            </a:r>
            <a:endParaRPr sz="2000">
              <a:latin typeface="Arial"/>
              <a:cs typeface="Arial"/>
            </a:endParaRPr>
          </a:p>
        </p:txBody>
      </p:sp>
      <p:sp>
        <p:nvSpPr>
          <p:cNvPr id="23" name="object 23"/>
          <p:cNvSpPr txBox="1"/>
          <p:nvPr/>
        </p:nvSpPr>
        <p:spPr>
          <a:xfrm>
            <a:off x="5542660" y="3480121"/>
            <a:ext cx="2288286" cy="299492"/>
          </a:xfrm>
          <a:prstGeom prst="rect">
            <a:avLst/>
          </a:prstGeom>
        </p:spPr>
        <p:txBody>
          <a:bodyPr vert="horz" wrap="square" lIns="0" tIns="12700" rIns="0" bIns="0" rtlCol="0">
            <a:spAutoFit/>
          </a:bodyPr>
          <a:lstStyle/>
          <a:p>
            <a:pPr marL="12700">
              <a:lnSpc>
                <a:spcPct val="100000"/>
              </a:lnSpc>
              <a:spcBef>
                <a:spcPts val="100"/>
              </a:spcBef>
            </a:pPr>
            <a:r>
              <a:rPr lang="en-IN" sz="1800" spc="-5" dirty="0">
                <a:latin typeface="Bahnschrift"/>
                <a:cs typeface="Bahnschrift"/>
              </a:rPr>
              <a:t>Analyst</a:t>
            </a:r>
            <a:endParaRPr lang="en-IN" sz="1800" dirty="0">
              <a:latin typeface="Bahnschrift"/>
              <a:cs typeface="Bahnschrift"/>
            </a:endParaRPr>
          </a:p>
        </p:txBody>
      </p:sp>
      <p:grpSp>
        <p:nvGrpSpPr>
          <p:cNvPr id="24" name="object 24"/>
          <p:cNvGrpSpPr/>
          <p:nvPr/>
        </p:nvGrpSpPr>
        <p:grpSpPr>
          <a:xfrm>
            <a:off x="4782311" y="4177464"/>
            <a:ext cx="596265" cy="596265"/>
            <a:chOff x="4782311" y="4518659"/>
            <a:chExt cx="596265" cy="596265"/>
          </a:xfrm>
        </p:grpSpPr>
        <p:sp>
          <p:nvSpPr>
            <p:cNvPr id="25" name="object 25"/>
            <p:cNvSpPr/>
            <p:nvPr/>
          </p:nvSpPr>
          <p:spPr>
            <a:xfrm>
              <a:off x="4782311" y="4518659"/>
              <a:ext cx="596265" cy="596265"/>
            </a:xfrm>
            <a:custGeom>
              <a:avLst/>
              <a:gdLst/>
              <a:ahLst/>
              <a:cxnLst/>
              <a:rect l="l" t="t" r="r" b="b"/>
              <a:pathLst>
                <a:path w="596264" h="596264">
                  <a:moveTo>
                    <a:pt x="297941" y="0"/>
                  </a:moveTo>
                  <a:lnTo>
                    <a:pt x="249603" y="3898"/>
                  </a:lnTo>
                  <a:lnTo>
                    <a:pt x="203752" y="15185"/>
                  </a:lnTo>
                  <a:lnTo>
                    <a:pt x="161001" y="33247"/>
                  </a:lnTo>
                  <a:lnTo>
                    <a:pt x="121962" y="57473"/>
                  </a:lnTo>
                  <a:lnTo>
                    <a:pt x="87248" y="87248"/>
                  </a:lnTo>
                  <a:lnTo>
                    <a:pt x="57473" y="121962"/>
                  </a:lnTo>
                  <a:lnTo>
                    <a:pt x="33247" y="161001"/>
                  </a:lnTo>
                  <a:lnTo>
                    <a:pt x="15185" y="203752"/>
                  </a:lnTo>
                  <a:lnTo>
                    <a:pt x="3898" y="249603"/>
                  </a:lnTo>
                  <a:lnTo>
                    <a:pt x="0" y="297941"/>
                  </a:lnTo>
                  <a:lnTo>
                    <a:pt x="3898" y="346249"/>
                  </a:lnTo>
                  <a:lnTo>
                    <a:pt x="15185" y="392082"/>
                  </a:lnTo>
                  <a:lnTo>
                    <a:pt x="33247" y="434826"/>
                  </a:lnTo>
                  <a:lnTo>
                    <a:pt x="57473" y="473866"/>
                  </a:lnTo>
                  <a:lnTo>
                    <a:pt x="87249" y="508587"/>
                  </a:lnTo>
                  <a:lnTo>
                    <a:pt x="121962" y="538374"/>
                  </a:lnTo>
                  <a:lnTo>
                    <a:pt x="161001" y="562612"/>
                  </a:lnTo>
                  <a:lnTo>
                    <a:pt x="203752" y="580686"/>
                  </a:lnTo>
                  <a:lnTo>
                    <a:pt x="249603" y="591982"/>
                  </a:lnTo>
                  <a:lnTo>
                    <a:pt x="297941" y="595883"/>
                  </a:lnTo>
                  <a:lnTo>
                    <a:pt x="346280" y="591982"/>
                  </a:lnTo>
                  <a:lnTo>
                    <a:pt x="392131" y="580686"/>
                  </a:lnTo>
                  <a:lnTo>
                    <a:pt x="434882" y="562612"/>
                  </a:lnTo>
                  <a:lnTo>
                    <a:pt x="473921" y="538374"/>
                  </a:lnTo>
                  <a:lnTo>
                    <a:pt x="508635" y="508587"/>
                  </a:lnTo>
                  <a:lnTo>
                    <a:pt x="538410" y="473866"/>
                  </a:lnTo>
                  <a:lnTo>
                    <a:pt x="562636" y="434826"/>
                  </a:lnTo>
                  <a:lnTo>
                    <a:pt x="580698" y="392082"/>
                  </a:lnTo>
                  <a:lnTo>
                    <a:pt x="591985" y="346249"/>
                  </a:lnTo>
                  <a:lnTo>
                    <a:pt x="595884" y="297941"/>
                  </a:lnTo>
                  <a:lnTo>
                    <a:pt x="591985" y="249603"/>
                  </a:lnTo>
                  <a:lnTo>
                    <a:pt x="580698" y="203752"/>
                  </a:lnTo>
                  <a:lnTo>
                    <a:pt x="562636" y="161001"/>
                  </a:lnTo>
                  <a:lnTo>
                    <a:pt x="538410" y="121962"/>
                  </a:lnTo>
                  <a:lnTo>
                    <a:pt x="508635" y="87249"/>
                  </a:lnTo>
                  <a:lnTo>
                    <a:pt x="473921" y="57473"/>
                  </a:lnTo>
                  <a:lnTo>
                    <a:pt x="434882" y="33247"/>
                  </a:lnTo>
                  <a:lnTo>
                    <a:pt x="392131" y="15185"/>
                  </a:lnTo>
                  <a:lnTo>
                    <a:pt x="346280" y="3898"/>
                  </a:lnTo>
                  <a:lnTo>
                    <a:pt x="297941" y="0"/>
                  </a:lnTo>
                  <a:close/>
                </a:path>
              </a:pathLst>
            </a:custGeom>
            <a:solidFill>
              <a:srgbClr val="D1E7F6"/>
            </a:solidFill>
          </p:spPr>
          <p:txBody>
            <a:bodyPr wrap="square" lIns="0" tIns="0" rIns="0" bIns="0" rtlCol="0"/>
            <a:lstStyle/>
            <a:p>
              <a:endParaRPr/>
            </a:p>
          </p:txBody>
        </p:sp>
        <p:sp>
          <p:nvSpPr>
            <p:cNvPr id="26" name="object 26"/>
            <p:cNvSpPr/>
            <p:nvPr/>
          </p:nvSpPr>
          <p:spPr>
            <a:xfrm>
              <a:off x="4893563" y="4611623"/>
              <a:ext cx="378460" cy="382905"/>
            </a:xfrm>
            <a:custGeom>
              <a:avLst/>
              <a:gdLst/>
              <a:ahLst/>
              <a:cxnLst/>
              <a:rect l="l" t="t" r="r" b="b"/>
              <a:pathLst>
                <a:path w="378460" h="382904">
                  <a:moveTo>
                    <a:pt x="188975" y="0"/>
                  </a:moveTo>
                  <a:lnTo>
                    <a:pt x="145637" y="5049"/>
                  </a:lnTo>
                  <a:lnTo>
                    <a:pt x="105858" y="19434"/>
                  </a:lnTo>
                  <a:lnTo>
                    <a:pt x="70770" y="42007"/>
                  </a:lnTo>
                  <a:lnTo>
                    <a:pt x="41507" y="71623"/>
                  </a:lnTo>
                  <a:lnTo>
                    <a:pt x="19203" y="107135"/>
                  </a:lnTo>
                  <a:lnTo>
                    <a:pt x="4989" y="147397"/>
                  </a:lnTo>
                  <a:lnTo>
                    <a:pt x="0" y="191262"/>
                  </a:lnTo>
                  <a:lnTo>
                    <a:pt x="4989" y="235126"/>
                  </a:lnTo>
                  <a:lnTo>
                    <a:pt x="19203" y="275388"/>
                  </a:lnTo>
                  <a:lnTo>
                    <a:pt x="41507" y="310900"/>
                  </a:lnTo>
                  <a:lnTo>
                    <a:pt x="70770" y="340516"/>
                  </a:lnTo>
                  <a:lnTo>
                    <a:pt x="105858" y="363089"/>
                  </a:lnTo>
                  <a:lnTo>
                    <a:pt x="145637" y="377474"/>
                  </a:lnTo>
                  <a:lnTo>
                    <a:pt x="188975" y="382524"/>
                  </a:lnTo>
                  <a:lnTo>
                    <a:pt x="232314" y="377474"/>
                  </a:lnTo>
                  <a:lnTo>
                    <a:pt x="272093" y="363089"/>
                  </a:lnTo>
                  <a:lnTo>
                    <a:pt x="307181" y="340516"/>
                  </a:lnTo>
                  <a:lnTo>
                    <a:pt x="336444" y="310900"/>
                  </a:lnTo>
                  <a:lnTo>
                    <a:pt x="358748" y="275388"/>
                  </a:lnTo>
                  <a:lnTo>
                    <a:pt x="372962" y="235126"/>
                  </a:lnTo>
                  <a:lnTo>
                    <a:pt x="377951" y="191262"/>
                  </a:lnTo>
                  <a:lnTo>
                    <a:pt x="372962" y="147397"/>
                  </a:lnTo>
                  <a:lnTo>
                    <a:pt x="358748" y="107135"/>
                  </a:lnTo>
                  <a:lnTo>
                    <a:pt x="336444" y="71623"/>
                  </a:lnTo>
                  <a:lnTo>
                    <a:pt x="307181" y="42007"/>
                  </a:lnTo>
                  <a:lnTo>
                    <a:pt x="272093" y="19434"/>
                  </a:lnTo>
                  <a:lnTo>
                    <a:pt x="232314" y="5049"/>
                  </a:lnTo>
                  <a:lnTo>
                    <a:pt x="188975" y="0"/>
                  </a:lnTo>
                  <a:close/>
                </a:path>
              </a:pathLst>
            </a:custGeom>
            <a:solidFill>
              <a:srgbClr val="2583C5"/>
            </a:solidFill>
          </p:spPr>
          <p:txBody>
            <a:bodyPr wrap="square" lIns="0" tIns="0" rIns="0" bIns="0" rtlCol="0"/>
            <a:lstStyle/>
            <a:p>
              <a:endParaRPr/>
            </a:p>
          </p:txBody>
        </p:sp>
      </p:grpSp>
      <p:sp>
        <p:nvSpPr>
          <p:cNvPr id="27" name="object 27"/>
          <p:cNvSpPr txBox="1"/>
          <p:nvPr/>
        </p:nvSpPr>
        <p:spPr>
          <a:xfrm>
            <a:off x="5012182" y="4291510"/>
            <a:ext cx="141605" cy="330835"/>
          </a:xfrm>
          <a:prstGeom prst="rect">
            <a:avLst/>
          </a:prstGeom>
        </p:spPr>
        <p:txBody>
          <a:bodyPr vert="horz" wrap="square" lIns="0" tIns="12700" rIns="0" bIns="0" rtlCol="0">
            <a:spAutoFit/>
          </a:bodyPr>
          <a:lstStyle/>
          <a:p>
            <a:pPr marL="12700">
              <a:lnSpc>
                <a:spcPct val="100000"/>
              </a:lnSpc>
              <a:spcBef>
                <a:spcPts val="100"/>
              </a:spcBef>
            </a:pPr>
            <a:r>
              <a:rPr sz="2000" b="1" spc="-200" dirty="0">
                <a:solidFill>
                  <a:srgbClr val="FFFFFF"/>
                </a:solidFill>
                <a:latin typeface="Arial"/>
                <a:cs typeface="Arial"/>
              </a:rPr>
              <a:t>4</a:t>
            </a:r>
            <a:endParaRPr sz="2000" dirty="0">
              <a:latin typeface="Arial"/>
              <a:cs typeface="Arial"/>
            </a:endParaRPr>
          </a:p>
        </p:txBody>
      </p:sp>
      <p:sp>
        <p:nvSpPr>
          <p:cNvPr id="28" name="object 28"/>
          <p:cNvSpPr txBox="1"/>
          <p:nvPr/>
        </p:nvSpPr>
        <p:spPr>
          <a:xfrm>
            <a:off x="5540385" y="4146598"/>
            <a:ext cx="2821686" cy="289824"/>
          </a:xfrm>
          <a:prstGeom prst="rect">
            <a:avLst/>
          </a:prstGeom>
        </p:spPr>
        <p:txBody>
          <a:bodyPr vert="horz" wrap="square" lIns="0" tIns="12700" rIns="0" bIns="0" rtlCol="0">
            <a:spAutoFit/>
          </a:bodyPr>
          <a:lstStyle/>
          <a:p>
            <a:pPr marL="12700">
              <a:lnSpc>
                <a:spcPct val="100000"/>
              </a:lnSpc>
              <a:spcBef>
                <a:spcPts val="100"/>
              </a:spcBef>
            </a:pPr>
            <a:r>
              <a:rPr lang="en-IN" sz="1800" dirty="0">
                <a:latin typeface="Bahnschrift"/>
                <a:cs typeface="Bahnschrift"/>
              </a:rPr>
              <a:t>AI Engineer</a:t>
            </a:r>
            <a:endParaRPr sz="1800" dirty="0">
              <a:latin typeface="Bahnschrift"/>
              <a:cs typeface="Bahnschrift"/>
            </a:endParaRPr>
          </a:p>
        </p:txBody>
      </p:sp>
      <p:grpSp>
        <p:nvGrpSpPr>
          <p:cNvPr id="29" name="object 29"/>
          <p:cNvGrpSpPr/>
          <p:nvPr/>
        </p:nvGrpSpPr>
        <p:grpSpPr>
          <a:xfrm>
            <a:off x="4782311" y="4802851"/>
            <a:ext cx="596265" cy="597535"/>
            <a:chOff x="4782311" y="5253228"/>
            <a:chExt cx="596265" cy="597535"/>
          </a:xfrm>
        </p:grpSpPr>
        <p:sp>
          <p:nvSpPr>
            <p:cNvPr id="30" name="object 30"/>
            <p:cNvSpPr/>
            <p:nvPr/>
          </p:nvSpPr>
          <p:spPr>
            <a:xfrm>
              <a:off x="4782311" y="5253228"/>
              <a:ext cx="596265" cy="597535"/>
            </a:xfrm>
            <a:custGeom>
              <a:avLst/>
              <a:gdLst/>
              <a:ahLst/>
              <a:cxnLst/>
              <a:rect l="l" t="t" r="r" b="b"/>
              <a:pathLst>
                <a:path w="596264" h="597535">
                  <a:moveTo>
                    <a:pt x="297941" y="0"/>
                  </a:moveTo>
                  <a:lnTo>
                    <a:pt x="249603" y="3909"/>
                  </a:lnTo>
                  <a:lnTo>
                    <a:pt x="203752" y="15227"/>
                  </a:lnTo>
                  <a:lnTo>
                    <a:pt x="161001" y="33340"/>
                  </a:lnTo>
                  <a:lnTo>
                    <a:pt x="121962" y="57631"/>
                  </a:lnTo>
                  <a:lnTo>
                    <a:pt x="87248" y="87487"/>
                  </a:lnTo>
                  <a:lnTo>
                    <a:pt x="57473" y="122291"/>
                  </a:lnTo>
                  <a:lnTo>
                    <a:pt x="33247" y="161430"/>
                  </a:lnTo>
                  <a:lnTo>
                    <a:pt x="15185" y="204289"/>
                  </a:lnTo>
                  <a:lnTo>
                    <a:pt x="3898" y="250251"/>
                  </a:lnTo>
                  <a:lnTo>
                    <a:pt x="0" y="298704"/>
                  </a:lnTo>
                  <a:lnTo>
                    <a:pt x="3898" y="347149"/>
                  </a:lnTo>
                  <a:lnTo>
                    <a:pt x="15185" y="393106"/>
                  </a:lnTo>
                  <a:lnTo>
                    <a:pt x="33247" y="435960"/>
                  </a:lnTo>
                  <a:lnTo>
                    <a:pt x="57473" y="475096"/>
                  </a:lnTo>
                  <a:lnTo>
                    <a:pt x="87249" y="509898"/>
                  </a:lnTo>
                  <a:lnTo>
                    <a:pt x="121962" y="539752"/>
                  </a:lnTo>
                  <a:lnTo>
                    <a:pt x="161001" y="564043"/>
                  </a:lnTo>
                  <a:lnTo>
                    <a:pt x="203752" y="582154"/>
                  </a:lnTo>
                  <a:lnTo>
                    <a:pt x="249603" y="593473"/>
                  </a:lnTo>
                  <a:lnTo>
                    <a:pt x="297941" y="597382"/>
                  </a:lnTo>
                  <a:lnTo>
                    <a:pt x="346280" y="593473"/>
                  </a:lnTo>
                  <a:lnTo>
                    <a:pt x="392131" y="582154"/>
                  </a:lnTo>
                  <a:lnTo>
                    <a:pt x="434882" y="564043"/>
                  </a:lnTo>
                  <a:lnTo>
                    <a:pt x="473921" y="539752"/>
                  </a:lnTo>
                  <a:lnTo>
                    <a:pt x="508635" y="509898"/>
                  </a:lnTo>
                  <a:lnTo>
                    <a:pt x="538410" y="475096"/>
                  </a:lnTo>
                  <a:lnTo>
                    <a:pt x="562636" y="435960"/>
                  </a:lnTo>
                  <a:lnTo>
                    <a:pt x="580698" y="393106"/>
                  </a:lnTo>
                  <a:lnTo>
                    <a:pt x="591985" y="347149"/>
                  </a:lnTo>
                  <a:lnTo>
                    <a:pt x="595884" y="298704"/>
                  </a:lnTo>
                  <a:lnTo>
                    <a:pt x="591985" y="250251"/>
                  </a:lnTo>
                  <a:lnTo>
                    <a:pt x="580698" y="204289"/>
                  </a:lnTo>
                  <a:lnTo>
                    <a:pt x="562636" y="161430"/>
                  </a:lnTo>
                  <a:lnTo>
                    <a:pt x="538410" y="122291"/>
                  </a:lnTo>
                  <a:lnTo>
                    <a:pt x="508635" y="87487"/>
                  </a:lnTo>
                  <a:lnTo>
                    <a:pt x="473921" y="57631"/>
                  </a:lnTo>
                  <a:lnTo>
                    <a:pt x="434882" y="33340"/>
                  </a:lnTo>
                  <a:lnTo>
                    <a:pt x="392131" y="15227"/>
                  </a:lnTo>
                  <a:lnTo>
                    <a:pt x="346280" y="3909"/>
                  </a:lnTo>
                  <a:lnTo>
                    <a:pt x="297941" y="0"/>
                  </a:lnTo>
                  <a:close/>
                </a:path>
              </a:pathLst>
            </a:custGeom>
            <a:solidFill>
              <a:srgbClr val="D1E7F6"/>
            </a:solidFill>
          </p:spPr>
          <p:txBody>
            <a:bodyPr wrap="square" lIns="0" tIns="0" rIns="0" bIns="0" rtlCol="0"/>
            <a:lstStyle/>
            <a:p>
              <a:endParaRPr/>
            </a:p>
          </p:txBody>
        </p:sp>
        <p:sp>
          <p:nvSpPr>
            <p:cNvPr id="31" name="object 31"/>
            <p:cNvSpPr/>
            <p:nvPr/>
          </p:nvSpPr>
          <p:spPr>
            <a:xfrm>
              <a:off x="4893563" y="5346192"/>
              <a:ext cx="378460" cy="382905"/>
            </a:xfrm>
            <a:custGeom>
              <a:avLst/>
              <a:gdLst/>
              <a:ahLst/>
              <a:cxnLst/>
              <a:rect l="l" t="t" r="r" b="b"/>
              <a:pathLst>
                <a:path w="378460" h="382904">
                  <a:moveTo>
                    <a:pt x="188975" y="0"/>
                  </a:moveTo>
                  <a:lnTo>
                    <a:pt x="145637" y="5049"/>
                  </a:lnTo>
                  <a:lnTo>
                    <a:pt x="105858" y="19434"/>
                  </a:lnTo>
                  <a:lnTo>
                    <a:pt x="70770" y="42007"/>
                  </a:lnTo>
                  <a:lnTo>
                    <a:pt x="41507" y="71623"/>
                  </a:lnTo>
                  <a:lnTo>
                    <a:pt x="19203" y="107135"/>
                  </a:lnTo>
                  <a:lnTo>
                    <a:pt x="4989" y="147397"/>
                  </a:lnTo>
                  <a:lnTo>
                    <a:pt x="0" y="191262"/>
                  </a:lnTo>
                  <a:lnTo>
                    <a:pt x="4989" y="235109"/>
                  </a:lnTo>
                  <a:lnTo>
                    <a:pt x="19203" y="275361"/>
                  </a:lnTo>
                  <a:lnTo>
                    <a:pt x="41507" y="310869"/>
                  </a:lnTo>
                  <a:lnTo>
                    <a:pt x="70770" y="340484"/>
                  </a:lnTo>
                  <a:lnTo>
                    <a:pt x="105858" y="363060"/>
                  </a:lnTo>
                  <a:lnTo>
                    <a:pt x="145637" y="377447"/>
                  </a:lnTo>
                  <a:lnTo>
                    <a:pt x="188975" y="382498"/>
                  </a:lnTo>
                  <a:lnTo>
                    <a:pt x="232314" y="377447"/>
                  </a:lnTo>
                  <a:lnTo>
                    <a:pt x="272093" y="363060"/>
                  </a:lnTo>
                  <a:lnTo>
                    <a:pt x="307181" y="340484"/>
                  </a:lnTo>
                  <a:lnTo>
                    <a:pt x="336444" y="310869"/>
                  </a:lnTo>
                  <a:lnTo>
                    <a:pt x="358748" y="275361"/>
                  </a:lnTo>
                  <a:lnTo>
                    <a:pt x="372962" y="235109"/>
                  </a:lnTo>
                  <a:lnTo>
                    <a:pt x="377951" y="191262"/>
                  </a:lnTo>
                  <a:lnTo>
                    <a:pt x="372962" y="147397"/>
                  </a:lnTo>
                  <a:lnTo>
                    <a:pt x="358748" y="107135"/>
                  </a:lnTo>
                  <a:lnTo>
                    <a:pt x="336444" y="71623"/>
                  </a:lnTo>
                  <a:lnTo>
                    <a:pt x="307181" y="42007"/>
                  </a:lnTo>
                  <a:lnTo>
                    <a:pt x="272093" y="19434"/>
                  </a:lnTo>
                  <a:lnTo>
                    <a:pt x="232314" y="5049"/>
                  </a:lnTo>
                  <a:lnTo>
                    <a:pt x="188975" y="0"/>
                  </a:lnTo>
                  <a:close/>
                </a:path>
              </a:pathLst>
            </a:custGeom>
            <a:solidFill>
              <a:srgbClr val="2583C5"/>
            </a:solidFill>
          </p:spPr>
          <p:txBody>
            <a:bodyPr wrap="square" lIns="0" tIns="0" rIns="0" bIns="0" rtlCol="0"/>
            <a:lstStyle/>
            <a:p>
              <a:endParaRPr/>
            </a:p>
          </p:txBody>
        </p:sp>
      </p:grpSp>
      <p:sp>
        <p:nvSpPr>
          <p:cNvPr id="32" name="object 32"/>
          <p:cNvSpPr txBox="1"/>
          <p:nvPr/>
        </p:nvSpPr>
        <p:spPr>
          <a:xfrm>
            <a:off x="5012182" y="4917557"/>
            <a:ext cx="141605" cy="330835"/>
          </a:xfrm>
          <a:prstGeom prst="rect">
            <a:avLst/>
          </a:prstGeom>
        </p:spPr>
        <p:txBody>
          <a:bodyPr vert="horz" wrap="square" lIns="0" tIns="12700" rIns="0" bIns="0" rtlCol="0">
            <a:spAutoFit/>
          </a:bodyPr>
          <a:lstStyle/>
          <a:p>
            <a:pPr marL="12700">
              <a:lnSpc>
                <a:spcPct val="100000"/>
              </a:lnSpc>
              <a:spcBef>
                <a:spcPts val="100"/>
              </a:spcBef>
            </a:pPr>
            <a:r>
              <a:rPr sz="2000" b="1" spc="-200" dirty="0">
                <a:solidFill>
                  <a:srgbClr val="FFFFFF"/>
                </a:solidFill>
                <a:latin typeface="Arial"/>
                <a:cs typeface="Arial"/>
              </a:rPr>
              <a:t>5</a:t>
            </a:r>
            <a:endParaRPr sz="2000">
              <a:latin typeface="Arial"/>
              <a:cs typeface="Arial"/>
            </a:endParaRPr>
          </a:p>
        </p:txBody>
      </p:sp>
      <p:sp>
        <p:nvSpPr>
          <p:cNvPr id="33" name="object 33"/>
          <p:cNvSpPr txBox="1"/>
          <p:nvPr/>
        </p:nvSpPr>
        <p:spPr>
          <a:xfrm>
            <a:off x="5540385" y="4750903"/>
            <a:ext cx="3583686" cy="289823"/>
          </a:xfrm>
          <a:prstGeom prst="rect">
            <a:avLst/>
          </a:prstGeom>
        </p:spPr>
        <p:txBody>
          <a:bodyPr vert="horz" wrap="square" lIns="0" tIns="12700" rIns="0" bIns="0" rtlCol="0">
            <a:spAutoFit/>
          </a:bodyPr>
          <a:lstStyle/>
          <a:p>
            <a:pPr marL="12700">
              <a:lnSpc>
                <a:spcPct val="100000"/>
              </a:lnSpc>
              <a:spcBef>
                <a:spcPts val="100"/>
              </a:spcBef>
            </a:pPr>
            <a:r>
              <a:rPr lang="en-IN" sz="1800" spc="-5" dirty="0">
                <a:latin typeface="Bahnschrift"/>
                <a:cs typeface="Bahnschrift"/>
              </a:rPr>
              <a:t>Power BI Developer</a:t>
            </a:r>
            <a:endParaRPr sz="1800" dirty="0">
              <a:latin typeface="Bahnschrift"/>
              <a:cs typeface="Bahnschrift"/>
            </a:endParaRPr>
          </a:p>
        </p:txBody>
      </p:sp>
      <p:sp>
        <p:nvSpPr>
          <p:cNvPr id="35" name="object 33">
            <a:extLst>
              <a:ext uri="{FF2B5EF4-FFF2-40B4-BE49-F238E27FC236}">
                <a16:creationId xmlns:a16="http://schemas.microsoft.com/office/drawing/2014/main" id="{43F2B8FD-5517-A488-A16F-2A020F50EA37}"/>
              </a:ext>
            </a:extLst>
          </p:cNvPr>
          <p:cNvSpPr txBox="1"/>
          <p:nvPr/>
        </p:nvSpPr>
        <p:spPr>
          <a:xfrm>
            <a:off x="5540385" y="5491048"/>
            <a:ext cx="3583686" cy="289823"/>
          </a:xfrm>
          <a:prstGeom prst="rect">
            <a:avLst/>
          </a:prstGeom>
        </p:spPr>
        <p:txBody>
          <a:bodyPr vert="horz" wrap="square" lIns="0" tIns="12700" rIns="0" bIns="0" rtlCol="0">
            <a:spAutoFit/>
          </a:bodyPr>
          <a:lstStyle/>
          <a:p>
            <a:pPr marL="12700">
              <a:lnSpc>
                <a:spcPct val="100000"/>
              </a:lnSpc>
              <a:spcBef>
                <a:spcPts val="100"/>
              </a:spcBef>
            </a:pPr>
            <a:r>
              <a:rPr lang="en-IN" sz="1800" spc="-5" dirty="0">
                <a:latin typeface="Bahnschrift"/>
                <a:cs typeface="Bahnschrift"/>
              </a:rPr>
              <a:t>Data Scientist</a:t>
            </a:r>
            <a:endParaRPr sz="1800" dirty="0">
              <a:latin typeface="Bahnschrift"/>
              <a:cs typeface="Bahnschrift"/>
            </a:endParaRPr>
          </a:p>
        </p:txBody>
      </p:sp>
      <p:sp>
        <p:nvSpPr>
          <p:cNvPr id="36" name="object 33">
            <a:extLst>
              <a:ext uri="{FF2B5EF4-FFF2-40B4-BE49-F238E27FC236}">
                <a16:creationId xmlns:a16="http://schemas.microsoft.com/office/drawing/2014/main" id="{90DC54C4-D83A-CE6C-56FA-47D9B6E337CA}"/>
              </a:ext>
            </a:extLst>
          </p:cNvPr>
          <p:cNvSpPr txBox="1"/>
          <p:nvPr/>
        </p:nvSpPr>
        <p:spPr>
          <a:xfrm>
            <a:off x="5540385" y="6111155"/>
            <a:ext cx="3583686" cy="289823"/>
          </a:xfrm>
          <a:prstGeom prst="rect">
            <a:avLst/>
          </a:prstGeom>
        </p:spPr>
        <p:txBody>
          <a:bodyPr vert="horz" wrap="square" lIns="0" tIns="12700" rIns="0" bIns="0" rtlCol="0">
            <a:spAutoFit/>
          </a:bodyPr>
          <a:lstStyle/>
          <a:p>
            <a:pPr marL="12700">
              <a:lnSpc>
                <a:spcPct val="100000"/>
              </a:lnSpc>
              <a:spcBef>
                <a:spcPts val="100"/>
              </a:spcBef>
            </a:pPr>
            <a:r>
              <a:rPr lang="en-IN" sz="1800" spc="-5" dirty="0">
                <a:latin typeface="Bahnschrift"/>
                <a:cs typeface="Bahnschrift"/>
              </a:rPr>
              <a:t>Quality Analyst</a:t>
            </a:r>
            <a:endParaRPr sz="1800" dirty="0">
              <a:latin typeface="Bahnschrift"/>
              <a:cs typeface="Bahnschrift"/>
            </a:endParaRPr>
          </a:p>
        </p:txBody>
      </p:sp>
      <p:grpSp>
        <p:nvGrpSpPr>
          <p:cNvPr id="37" name="object 29">
            <a:extLst>
              <a:ext uri="{FF2B5EF4-FFF2-40B4-BE49-F238E27FC236}">
                <a16:creationId xmlns:a16="http://schemas.microsoft.com/office/drawing/2014/main" id="{E7AD3442-330D-C29D-ECA2-481E28BF5C40}"/>
              </a:ext>
            </a:extLst>
          </p:cNvPr>
          <p:cNvGrpSpPr/>
          <p:nvPr/>
        </p:nvGrpSpPr>
        <p:grpSpPr>
          <a:xfrm>
            <a:off x="4782310" y="5493350"/>
            <a:ext cx="596265" cy="597535"/>
            <a:chOff x="4782311" y="5253228"/>
            <a:chExt cx="596265" cy="597535"/>
          </a:xfrm>
        </p:grpSpPr>
        <p:sp>
          <p:nvSpPr>
            <p:cNvPr id="38" name="object 30">
              <a:extLst>
                <a:ext uri="{FF2B5EF4-FFF2-40B4-BE49-F238E27FC236}">
                  <a16:creationId xmlns:a16="http://schemas.microsoft.com/office/drawing/2014/main" id="{964CFD9F-1F70-E9D2-F0EB-261D91AA56FC}"/>
                </a:ext>
              </a:extLst>
            </p:cNvPr>
            <p:cNvSpPr/>
            <p:nvPr/>
          </p:nvSpPr>
          <p:spPr>
            <a:xfrm>
              <a:off x="4782311" y="5253228"/>
              <a:ext cx="596265" cy="597535"/>
            </a:xfrm>
            <a:custGeom>
              <a:avLst/>
              <a:gdLst/>
              <a:ahLst/>
              <a:cxnLst/>
              <a:rect l="l" t="t" r="r" b="b"/>
              <a:pathLst>
                <a:path w="596264" h="597535">
                  <a:moveTo>
                    <a:pt x="297941" y="0"/>
                  </a:moveTo>
                  <a:lnTo>
                    <a:pt x="249603" y="3909"/>
                  </a:lnTo>
                  <a:lnTo>
                    <a:pt x="203752" y="15227"/>
                  </a:lnTo>
                  <a:lnTo>
                    <a:pt x="161001" y="33340"/>
                  </a:lnTo>
                  <a:lnTo>
                    <a:pt x="121962" y="57631"/>
                  </a:lnTo>
                  <a:lnTo>
                    <a:pt x="87248" y="87487"/>
                  </a:lnTo>
                  <a:lnTo>
                    <a:pt x="57473" y="122291"/>
                  </a:lnTo>
                  <a:lnTo>
                    <a:pt x="33247" y="161430"/>
                  </a:lnTo>
                  <a:lnTo>
                    <a:pt x="15185" y="204289"/>
                  </a:lnTo>
                  <a:lnTo>
                    <a:pt x="3898" y="250251"/>
                  </a:lnTo>
                  <a:lnTo>
                    <a:pt x="0" y="298704"/>
                  </a:lnTo>
                  <a:lnTo>
                    <a:pt x="3898" y="347149"/>
                  </a:lnTo>
                  <a:lnTo>
                    <a:pt x="15185" y="393106"/>
                  </a:lnTo>
                  <a:lnTo>
                    <a:pt x="33247" y="435960"/>
                  </a:lnTo>
                  <a:lnTo>
                    <a:pt x="57473" y="475096"/>
                  </a:lnTo>
                  <a:lnTo>
                    <a:pt x="87249" y="509898"/>
                  </a:lnTo>
                  <a:lnTo>
                    <a:pt x="121962" y="539752"/>
                  </a:lnTo>
                  <a:lnTo>
                    <a:pt x="161001" y="564043"/>
                  </a:lnTo>
                  <a:lnTo>
                    <a:pt x="203752" y="582154"/>
                  </a:lnTo>
                  <a:lnTo>
                    <a:pt x="249603" y="593473"/>
                  </a:lnTo>
                  <a:lnTo>
                    <a:pt x="297941" y="597382"/>
                  </a:lnTo>
                  <a:lnTo>
                    <a:pt x="346280" y="593473"/>
                  </a:lnTo>
                  <a:lnTo>
                    <a:pt x="392131" y="582154"/>
                  </a:lnTo>
                  <a:lnTo>
                    <a:pt x="434882" y="564043"/>
                  </a:lnTo>
                  <a:lnTo>
                    <a:pt x="473921" y="539752"/>
                  </a:lnTo>
                  <a:lnTo>
                    <a:pt x="508635" y="509898"/>
                  </a:lnTo>
                  <a:lnTo>
                    <a:pt x="538410" y="475096"/>
                  </a:lnTo>
                  <a:lnTo>
                    <a:pt x="562636" y="435960"/>
                  </a:lnTo>
                  <a:lnTo>
                    <a:pt x="580698" y="393106"/>
                  </a:lnTo>
                  <a:lnTo>
                    <a:pt x="591985" y="347149"/>
                  </a:lnTo>
                  <a:lnTo>
                    <a:pt x="595884" y="298704"/>
                  </a:lnTo>
                  <a:lnTo>
                    <a:pt x="591985" y="250251"/>
                  </a:lnTo>
                  <a:lnTo>
                    <a:pt x="580698" y="204289"/>
                  </a:lnTo>
                  <a:lnTo>
                    <a:pt x="562636" y="161430"/>
                  </a:lnTo>
                  <a:lnTo>
                    <a:pt x="538410" y="122291"/>
                  </a:lnTo>
                  <a:lnTo>
                    <a:pt x="508635" y="87487"/>
                  </a:lnTo>
                  <a:lnTo>
                    <a:pt x="473921" y="57631"/>
                  </a:lnTo>
                  <a:lnTo>
                    <a:pt x="434882" y="33340"/>
                  </a:lnTo>
                  <a:lnTo>
                    <a:pt x="392131" y="15227"/>
                  </a:lnTo>
                  <a:lnTo>
                    <a:pt x="346280" y="3909"/>
                  </a:lnTo>
                  <a:lnTo>
                    <a:pt x="297941" y="0"/>
                  </a:lnTo>
                  <a:close/>
                </a:path>
              </a:pathLst>
            </a:custGeom>
            <a:solidFill>
              <a:srgbClr val="D1E7F6"/>
            </a:solidFill>
          </p:spPr>
          <p:txBody>
            <a:bodyPr wrap="square" lIns="0" tIns="0" rIns="0" bIns="0" rtlCol="0"/>
            <a:lstStyle/>
            <a:p>
              <a:endParaRPr/>
            </a:p>
          </p:txBody>
        </p:sp>
        <p:sp>
          <p:nvSpPr>
            <p:cNvPr id="39" name="object 31">
              <a:extLst>
                <a:ext uri="{FF2B5EF4-FFF2-40B4-BE49-F238E27FC236}">
                  <a16:creationId xmlns:a16="http://schemas.microsoft.com/office/drawing/2014/main" id="{3181A7DA-FD9B-4F47-C152-660DED66054F}"/>
                </a:ext>
              </a:extLst>
            </p:cNvPr>
            <p:cNvSpPr/>
            <p:nvPr/>
          </p:nvSpPr>
          <p:spPr>
            <a:xfrm>
              <a:off x="4893563" y="5346192"/>
              <a:ext cx="378460" cy="382905"/>
            </a:xfrm>
            <a:custGeom>
              <a:avLst/>
              <a:gdLst/>
              <a:ahLst/>
              <a:cxnLst/>
              <a:rect l="l" t="t" r="r" b="b"/>
              <a:pathLst>
                <a:path w="378460" h="382904">
                  <a:moveTo>
                    <a:pt x="188975" y="0"/>
                  </a:moveTo>
                  <a:lnTo>
                    <a:pt x="145637" y="5049"/>
                  </a:lnTo>
                  <a:lnTo>
                    <a:pt x="105858" y="19434"/>
                  </a:lnTo>
                  <a:lnTo>
                    <a:pt x="70770" y="42007"/>
                  </a:lnTo>
                  <a:lnTo>
                    <a:pt x="41507" y="71623"/>
                  </a:lnTo>
                  <a:lnTo>
                    <a:pt x="19203" y="107135"/>
                  </a:lnTo>
                  <a:lnTo>
                    <a:pt x="4989" y="147397"/>
                  </a:lnTo>
                  <a:lnTo>
                    <a:pt x="0" y="191262"/>
                  </a:lnTo>
                  <a:lnTo>
                    <a:pt x="4989" y="235109"/>
                  </a:lnTo>
                  <a:lnTo>
                    <a:pt x="19203" y="275361"/>
                  </a:lnTo>
                  <a:lnTo>
                    <a:pt x="41507" y="310869"/>
                  </a:lnTo>
                  <a:lnTo>
                    <a:pt x="70770" y="340484"/>
                  </a:lnTo>
                  <a:lnTo>
                    <a:pt x="105858" y="363060"/>
                  </a:lnTo>
                  <a:lnTo>
                    <a:pt x="145637" y="377447"/>
                  </a:lnTo>
                  <a:lnTo>
                    <a:pt x="188975" y="382498"/>
                  </a:lnTo>
                  <a:lnTo>
                    <a:pt x="232314" y="377447"/>
                  </a:lnTo>
                  <a:lnTo>
                    <a:pt x="272093" y="363060"/>
                  </a:lnTo>
                  <a:lnTo>
                    <a:pt x="307181" y="340484"/>
                  </a:lnTo>
                  <a:lnTo>
                    <a:pt x="336444" y="310869"/>
                  </a:lnTo>
                  <a:lnTo>
                    <a:pt x="358748" y="275361"/>
                  </a:lnTo>
                  <a:lnTo>
                    <a:pt x="372962" y="235109"/>
                  </a:lnTo>
                  <a:lnTo>
                    <a:pt x="377951" y="191262"/>
                  </a:lnTo>
                  <a:lnTo>
                    <a:pt x="372962" y="147397"/>
                  </a:lnTo>
                  <a:lnTo>
                    <a:pt x="358748" y="107135"/>
                  </a:lnTo>
                  <a:lnTo>
                    <a:pt x="336444" y="71623"/>
                  </a:lnTo>
                  <a:lnTo>
                    <a:pt x="307181" y="42007"/>
                  </a:lnTo>
                  <a:lnTo>
                    <a:pt x="272093" y="19434"/>
                  </a:lnTo>
                  <a:lnTo>
                    <a:pt x="232314" y="5049"/>
                  </a:lnTo>
                  <a:lnTo>
                    <a:pt x="188975" y="0"/>
                  </a:lnTo>
                  <a:close/>
                </a:path>
              </a:pathLst>
            </a:custGeom>
            <a:solidFill>
              <a:srgbClr val="2583C5"/>
            </a:solidFill>
          </p:spPr>
          <p:txBody>
            <a:bodyPr wrap="square" lIns="0" tIns="0" rIns="0" bIns="0" rtlCol="0"/>
            <a:lstStyle/>
            <a:p>
              <a:pPr algn="ctr"/>
              <a:r>
                <a:rPr lang="en-IN" sz="2000" b="1" dirty="0">
                  <a:solidFill>
                    <a:schemeClr val="bg1"/>
                  </a:solidFill>
                </a:rPr>
                <a:t>6</a:t>
              </a:r>
              <a:endParaRPr sz="2000" b="1" dirty="0">
                <a:solidFill>
                  <a:schemeClr val="bg1"/>
                </a:solidFill>
              </a:endParaRPr>
            </a:p>
          </p:txBody>
        </p:sp>
      </p:grpSp>
      <p:grpSp>
        <p:nvGrpSpPr>
          <p:cNvPr id="40" name="object 29">
            <a:extLst>
              <a:ext uri="{FF2B5EF4-FFF2-40B4-BE49-F238E27FC236}">
                <a16:creationId xmlns:a16="http://schemas.microsoft.com/office/drawing/2014/main" id="{5861410C-3AA8-2504-B203-02D909D46D80}"/>
              </a:ext>
            </a:extLst>
          </p:cNvPr>
          <p:cNvGrpSpPr/>
          <p:nvPr/>
        </p:nvGrpSpPr>
        <p:grpSpPr>
          <a:xfrm>
            <a:off x="4782310" y="6161763"/>
            <a:ext cx="596265" cy="597535"/>
            <a:chOff x="4782311" y="5253228"/>
            <a:chExt cx="596265" cy="597535"/>
          </a:xfrm>
        </p:grpSpPr>
        <p:sp>
          <p:nvSpPr>
            <p:cNvPr id="41" name="object 30">
              <a:extLst>
                <a:ext uri="{FF2B5EF4-FFF2-40B4-BE49-F238E27FC236}">
                  <a16:creationId xmlns:a16="http://schemas.microsoft.com/office/drawing/2014/main" id="{DC4AAD36-DBF5-5A5E-F4AE-BAA26FC1A789}"/>
                </a:ext>
              </a:extLst>
            </p:cNvPr>
            <p:cNvSpPr/>
            <p:nvPr/>
          </p:nvSpPr>
          <p:spPr>
            <a:xfrm>
              <a:off x="4782311" y="5253228"/>
              <a:ext cx="596265" cy="597535"/>
            </a:xfrm>
            <a:custGeom>
              <a:avLst/>
              <a:gdLst/>
              <a:ahLst/>
              <a:cxnLst/>
              <a:rect l="l" t="t" r="r" b="b"/>
              <a:pathLst>
                <a:path w="596264" h="597535">
                  <a:moveTo>
                    <a:pt x="297941" y="0"/>
                  </a:moveTo>
                  <a:lnTo>
                    <a:pt x="249603" y="3909"/>
                  </a:lnTo>
                  <a:lnTo>
                    <a:pt x="203752" y="15227"/>
                  </a:lnTo>
                  <a:lnTo>
                    <a:pt x="161001" y="33340"/>
                  </a:lnTo>
                  <a:lnTo>
                    <a:pt x="121962" y="57631"/>
                  </a:lnTo>
                  <a:lnTo>
                    <a:pt x="87248" y="87487"/>
                  </a:lnTo>
                  <a:lnTo>
                    <a:pt x="57473" y="122291"/>
                  </a:lnTo>
                  <a:lnTo>
                    <a:pt x="33247" y="161430"/>
                  </a:lnTo>
                  <a:lnTo>
                    <a:pt x="15185" y="204289"/>
                  </a:lnTo>
                  <a:lnTo>
                    <a:pt x="3898" y="250251"/>
                  </a:lnTo>
                  <a:lnTo>
                    <a:pt x="0" y="298704"/>
                  </a:lnTo>
                  <a:lnTo>
                    <a:pt x="3898" y="347149"/>
                  </a:lnTo>
                  <a:lnTo>
                    <a:pt x="15185" y="393106"/>
                  </a:lnTo>
                  <a:lnTo>
                    <a:pt x="33247" y="435960"/>
                  </a:lnTo>
                  <a:lnTo>
                    <a:pt x="57473" y="475096"/>
                  </a:lnTo>
                  <a:lnTo>
                    <a:pt x="87249" y="509898"/>
                  </a:lnTo>
                  <a:lnTo>
                    <a:pt x="121962" y="539752"/>
                  </a:lnTo>
                  <a:lnTo>
                    <a:pt x="161001" y="564043"/>
                  </a:lnTo>
                  <a:lnTo>
                    <a:pt x="203752" y="582154"/>
                  </a:lnTo>
                  <a:lnTo>
                    <a:pt x="249603" y="593473"/>
                  </a:lnTo>
                  <a:lnTo>
                    <a:pt x="297941" y="597382"/>
                  </a:lnTo>
                  <a:lnTo>
                    <a:pt x="346280" y="593473"/>
                  </a:lnTo>
                  <a:lnTo>
                    <a:pt x="392131" y="582154"/>
                  </a:lnTo>
                  <a:lnTo>
                    <a:pt x="434882" y="564043"/>
                  </a:lnTo>
                  <a:lnTo>
                    <a:pt x="473921" y="539752"/>
                  </a:lnTo>
                  <a:lnTo>
                    <a:pt x="508635" y="509898"/>
                  </a:lnTo>
                  <a:lnTo>
                    <a:pt x="538410" y="475096"/>
                  </a:lnTo>
                  <a:lnTo>
                    <a:pt x="562636" y="435960"/>
                  </a:lnTo>
                  <a:lnTo>
                    <a:pt x="580698" y="393106"/>
                  </a:lnTo>
                  <a:lnTo>
                    <a:pt x="591985" y="347149"/>
                  </a:lnTo>
                  <a:lnTo>
                    <a:pt x="595884" y="298704"/>
                  </a:lnTo>
                  <a:lnTo>
                    <a:pt x="591985" y="250251"/>
                  </a:lnTo>
                  <a:lnTo>
                    <a:pt x="580698" y="204289"/>
                  </a:lnTo>
                  <a:lnTo>
                    <a:pt x="562636" y="161430"/>
                  </a:lnTo>
                  <a:lnTo>
                    <a:pt x="538410" y="122291"/>
                  </a:lnTo>
                  <a:lnTo>
                    <a:pt x="508635" y="87487"/>
                  </a:lnTo>
                  <a:lnTo>
                    <a:pt x="473921" y="57631"/>
                  </a:lnTo>
                  <a:lnTo>
                    <a:pt x="434882" y="33340"/>
                  </a:lnTo>
                  <a:lnTo>
                    <a:pt x="392131" y="15227"/>
                  </a:lnTo>
                  <a:lnTo>
                    <a:pt x="346280" y="3909"/>
                  </a:lnTo>
                  <a:lnTo>
                    <a:pt x="297941" y="0"/>
                  </a:lnTo>
                  <a:close/>
                </a:path>
              </a:pathLst>
            </a:custGeom>
            <a:solidFill>
              <a:srgbClr val="D1E7F6"/>
            </a:solidFill>
          </p:spPr>
          <p:txBody>
            <a:bodyPr wrap="square" lIns="0" tIns="0" rIns="0" bIns="0" rtlCol="0"/>
            <a:lstStyle/>
            <a:p>
              <a:endParaRPr/>
            </a:p>
          </p:txBody>
        </p:sp>
        <p:sp>
          <p:nvSpPr>
            <p:cNvPr id="42" name="object 31">
              <a:extLst>
                <a:ext uri="{FF2B5EF4-FFF2-40B4-BE49-F238E27FC236}">
                  <a16:creationId xmlns:a16="http://schemas.microsoft.com/office/drawing/2014/main" id="{ECA0F101-2879-E3F8-EB9D-92A2A29BF258}"/>
                </a:ext>
              </a:extLst>
            </p:cNvPr>
            <p:cNvSpPr/>
            <p:nvPr/>
          </p:nvSpPr>
          <p:spPr>
            <a:xfrm>
              <a:off x="4893563" y="5346192"/>
              <a:ext cx="378460" cy="382905"/>
            </a:xfrm>
            <a:custGeom>
              <a:avLst/>
              <a:gdLst/>
              <a:ahLst/>
              <a:cxnLst/>
              <a:rect l="l" t="t" r="r" b="b"/>
              <a:pathLst>
                <a:path w="378460" h="382904">
                  <a:moveTo>
                    <a:pt x="188975" y="0"/>
                  </a:moveTo>
                  <a:lnTo>
                    <a:pt x="145637" y="5049"/>
                  </a:lnTo>
                  <a:lnTo>
                    <a:pt x="105858" y="19434"/>
                  </a:lnTo>
                  <a:lnTo>
                    <a:pt x="70770" y="42007"/>
                  </a:lnTo>
                  <a:lnTo>
                    <a:pt x="41507" y="71623"/>
                  </a:lnTo>
                  <a:lnTo>
                    <a:pt x="19203" y="107135"/>
                  </a:lnTo>
                  <a:lnTo>
                    <a:pt x="4989" y="147397"/>
                  </a:lnTo>
                  <a:lnTo>
                    <a:pt x="0" y="191262"/>
                  </a:lnTo>
                  <a:lnTo>
                    <a:pt x="4989" y="235109"/>
                  </a:lnTo>
                  <a:lnTo>
                    <a:pt x="19203" y="275361"/>
                  </a:lnTo>
                  <a:lnTo>
                    <a:pt x="41507" y="310869"/>
                  </a:lnTo>
                  <a:lnTo>
                    <a:pt x="70770" y="340484"/>
                  </a:lnTo>
                  <a:lnTo>
                    <a:pt x="105858" y="363060"/>
                  </a:lnTo>
                  <a:lnTo>
                    <a:pt x="145637" y="377447"/>
                  </a:lnTo>
                  <a:lnTo>
                    <a:pt x="188975" y="382498"/>
                  </a:lnTo>
                  <a:lnTo>
                    <a:pt x="232314" y="377447"/>
                  </a:lnTo>
                  <a:lnTo>
                    <a:pt x="272093" y="363060"/>
                  </a:lnTo>
                  <a:lnTo>
                    <a:pt x="307181" y="340484"/>
                  </a:lnTo>
                  <a:lnTo>
                    <a:pt x="336444" y="310869"/>
                  </a:lnTo>
                  <a:lnTo>
                    <a:pt x="358748" y="275361"/>
                  </a:lnTo>
                  <a:lnTo>
                    <a:pt x="372962" y="235109"/>
                  </a:lnTo>
                  <a:lnTo>
                    <a:pt x="377951" y="191262"/>
                  </a:lnTo>
                  <a:lnTo>
                    <a:pt x="372962" y="147397"/>
                  </a:lnTo>
                  <a:lnTo>
                    <a:pt x="358748" y="107135"/>
                  </a:lnTo>
                  <a:lnTo>
                    <a:pt x="336444" y="71623"/>
                  </a:lnTo>
                  <a:lnTo>
                    <a:pt x="307181" y="42007"/>
                  </a:lnTo>
                  <a:lnTo>
                    <a:pt x="272093" y="19434"/>
                  </a:lnTo>
                  <a:lnTo>
                    <a:pt x="232314" y="5049"/>
                  </a:lnTo>
                  <a:lnTo>
                    <a:pt x="188975" y="0"/>
                  </a:lnTo>
                  <a:close/>
                </a:path>
              </a:pathLst>
            </a:custGeom>
            <a:solidFill>
              <a:srgbClr val="2583C5"/>
            </a:solidFill>
          </p:spPr>
          <p:txBody>
            <a:bodyPr wrap="square" lIns="0" tIns="0" rIns="0" bIns="0" rtlCol="0"/>
            <a:lstStyle/>
            <a:p>
              <a:pPr algn="ctr"/>
              <a:r>
                <a:rPr lang="en-IN" sz="2000" b="1" dirty="0">
                  <a:solidFill>
                    <a:schemeClr val="bg1"/>
                  </a:solidFill>
                </a:rPr>
                <a:t>7</a:t>
              </a:r>
              <a:endParaRPr sz="2000" b="1" dirty="0">
                <a:solidFill>
                  <a:schemeClr val="bg1"/>
                </a:solidFill>
              </a:endParaRP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143" y="0"/>
            <a:ext cx="12183110" cy="1343025"/>
          </a:xfrm>
          <a:custGeom>
            <a:avLst/>
            <a:gdLst/>
            <a:ahLst/>
            <a:cxnLst/>
            <a:rect l="l" t="t" r="r" b="b"/>
            <a:pathLst>
              <a:path w="12183110" h="1343025">
                <a:moveTo>
                  <a:pt x="0" y="1342644"/>
                </a:moveTo>
                <a:lnTo>
                  <a:pt x="12182856" y="1342644"/>
                </a:lnTo>
                <a:lnTo>
                  <a:pt x="12182856" y="0"/>
                </a:lnTo>
                <a:lnTo>
                  <a:pt x="0" y="0"/>
                </a:lnTo>
                <a:lnTo>
                  <a:pt x="0" y="1342644"/>
                </a:lnTo>
                <a:close/>
              </a:path>
            </a:pathLst>
          </a:custGeom>
          <a:solidFill>
            <a:srgbClr val="2583C5"/>
          </a:solidFill>
        </p:spPr>
        <p:txBody>
          <a:bodyPr wrap="square" lIns="0" tIns="0" rIns="0" bIns="0" rtlCol="0"/>
          <a:lstStyle/>
          <a:p>
            <a:endParaRPr/>
          </a:p>
        </p:txBody>
      </p:sp>
      <p:sp>
        <p:nvSpPr>
          <p:cNvPr id="3" name="object 3"/>
          <p:cNvSpPr txBox="1"/>
          <p:nvPr/>
        </p:nvSpPr>
        <p:spPr>
          <a:xfrm>
            <a:off x="9726266" y="251527"/>
            <a:ext cx="2125980" cy="6354945"/>
          </a:xfrm>
          <a:prstGeom prst="rect">
            <a:avLst/>
          </a:prstGeom>
          <a:solidFill>
            <a:srgbClr val="D1E7F6"/>
          </a:solidFill>
        </p:spPr>
        <p:txBody>
          <a:bodyPr vert="horz" wrap="square" lIns="0" tIns="1905" rIns="0" bIns="0" rtlCol="0">
            <a:spAutoFit/>
          </a:bodyPr>
          <a:lstStyle/>
          <a:p>
            <a:pPr>
              <a:lnSpc>
                <a:spcPct val="100000"/>
              </a:lnSpc>
              <a:spcBef>
                <a:spcPts val="15"/>
              </a:spcBef>
            </a:pPr>
            <a:endParaRPr sz="2550" dirty="0">
              <a:latin typeface="Times New Roman"/>
              <a:cs typeface="Times New Roman"/>
            </a:endParaRPr>
          </a:p>
          <a:p>
            <a:pPr marL="277495">
              <a:lnSpc>
                <a:spcPct val="100000"/>
              </a:lnSpc>
            </a:pPr>
            <a:r>
              <a:rPr sz="1800" spc="-5" dirty="0">
                <a:solidFill>
                  <a:srgbClr val="335B74"/>
                </a:solidFill>
                <a:latin typeface="Bahnschrift"/>
                <a:cs typeface="Bahnschrift"/>
              </a:rPr>
              <a:t>Data</a:t>
            </a:r>
            <a:r>
              <a:rPr sz="1800" spc="145" dirty="0">
                <a:solidFill>
                  <a:srgbClr val="335B74"/>
                </a:solidFill>
                <a:latin typeface="Bahnschrift"/>
                <a:cs typeface="Bahnschrift"/>
              </a:rPr>
              <a:t> </a:t>
            </a:r>
            <a:r>
              <a:rPr lang="en-IN" sz="1800" spc="-5" dirty="0">
                <a:solidFill>
                  <a:srgbClr val="335B74"/>
                </a:solidFill>
                <a:latin typeface="Bahnschrift"/>
                <a:cs typeface="Bahnschrift"/>
              </a:rPr>
              <a:t>Analyst</a:t>
            </a:r>
            <a:endParaRPr sz="1800" dirty="0">
              <a:latin typeface="Bahnschrift"/>
              <a:cs typeface="Bahnschrift"/>
            </a:endParaRPr>
          </a:p>
          <a:p>
            <a:pPr marR="78105" algn="ctr">
              <a:lnSpc>
                <a:spcPct val="100000"/>
              </a:lnSpc>
              <a:spcBef>
                <a:spcPts val="295"/>
              </a:spcBef>
            </a:pPr>
            <a:r>
              <a:rPr lang="en-IN" sz="2400" dirty="0">
                <a:solidFill>
                  <a:srgbClr val="2583C5"/>
                </a:solidFill>
                <a:latin typeface="Bahnschrift"/>
                <a:cs typeface="Bahnschrift"/>
              </a:rPr>
              <a:t>724</a:t>
            </a:r>
            <a:endParaRPr sz="2400" dirty="0">
              <a:latin typeface="Bahnschrift"/>
              <a:cs typeface="Bahnschrift"/>
            </a:endParaRPr>
          </a:p>
          <a:p>
            <a:pPr marL="294640">
              <a:lnSpc>
                <a:spcPct val="100000"/>
              </a:lnSpc>
              <a:spcBef>
                <a:spcPts val="980"/>
              </a:spcBef>
            </a:pPr>
            <a:r>
              <a:rPr lang="en-IN" sz="1800" spc="-5" dirty="0">
                <a:solidFill>
                  <a:srgbClr val="335B74"/>
                </a:solidFill>
                <a:latin typeface="Bahnschrift"/>
                <a:cs typeface="Bahnschrift"/>
              </a:rPr>
              <a:t>Business Analyst</a:t>
            </a:r>
          </a:p>
          <a:p>
            <a:pPr marL="294640">
              <a:lnSpc>
                <a:spcPct val="100000"/>
              </a:lnSpc>
              <a:spcBef>
                <a:spcPts val="980"/>
              </a:spcBef>
            </a:pPr>
            <a:r>
              <a:rPr lang="en-IN" sz="2400" spc="-5" dirty="0">
                <a:solidFill>
                  <a:srgbClr val="335B74"/>
                </a:solidFill>
                <a:latin typeface="Bahnschrift"/>
                <a:cs typeface="Bahnschrift"/>
              </a:rPr>
              <a:t>       </a:t>
            </a:r>
            <a:r>
              <a:rPr lang="en-IN" sz="2400" spc="-5" dirty="0">
                <a:solidFill>
                  <a:srgbClr val="2583C5"/>
                </a:solidFill>
                <a:latin typeface="Bahnschrift"/>
                <a:cs typeface="Bahnschrift"/>
              </a:rPr>
              <a:t>231</a:t>
            </a:r>
            <a:endParaRPr sz="2400" dirty="0">
              <a:latin typeface="Bahnschrift"/>
              <a:cs typeface="Bahnschrift"/>
            </a:endParaRPr>
          </a:p>
          <a:p>
            <a:pPr marR="48260" algn="ctr">
              <a:lnSpc>
                <a:spcPct val="100000"/>
              </a:lnSpc>
              <a:spcBef>
                <a:spcPts val="1205"/>
              </a:spcBef>
            </a:pPr>
            <a:r>
              <a:rPr lang="en-IN" sz="1800" dirty="0">
                <a:solidFill>
                  <a:srgbClr val="335B74"/>
                </a:solidFill>
                <a:latin typeface="Bahnschrift"/>
                <a:cs typeface="Bahnschrift"/>
              </a:rPr>
              <a:t>Analyst</a:t>
            </a:r>
            <a:endParaRPr sz="1800" dirty="0">
              <a:latin typeface="Bahnschrift"/>
              <a:cs typeface="Bahnschrift"/>
            </a:endParaRPr>
          </a:p>
          <a:p>
            <a:pPr marR="50165" algn="ctr">
              <a:lnSpc>
                <a:spcPct val="100000"/>
              </a:lnSpc>
              <a:spcBef>
                <a:spcPts val="300"/>
              </a:spcBef>
            </a:pPr>
            <a:r>
              <a:rPr lang="en-IN" sz="2400" dirty="0">
                <a:solidFill>
                  <a:srgbClr val="2583C5"/>
                </a:solidFill>
                <a:latin typeface="Bahnschrift"/>
                <a:cs typeface="Bahnschrift"/>
              </a:rPr>
              <a:t>131</a:t>
            </a:r>
            <a:endParaRPr sz="2400" dirty="0">
              <a:latin typeface="Bahnschrift"/>
              <a:cs typeface="Bahnschrift"/>
            </a:endParaRPr>
          </a:p>
          <a:p>
            <a:pPr marL="292100">
              <a:lnSpc>
                <a:spcPct val="100000"/>
              </a:lnSpc>
              <a:spcBef>
                <a:spcPts val="1650"/>
              </a:spcBef>
            </a:pPr>
            <a:r>
              <a:rPr lang="en-IN" sz="1800" spc="-5" dirty="0">
                <a:solidFill>
                  <a:srgbClr val="335B74"/>
                </a:solidFill>
                <a:latin typeface="Bahnschrift"/>
                <a:cs typeface="Bahnschrift"/>
              </a:rPr>
              <a:t>Quality Analyst</a:t>
            </a:r>
            <a:endParaRPr sz="1800" dirty="0">
              <a:latin typeface="Bahnschrift"/>
              <a:cs typeface="Bahnschrift"/>
            </a:endParaRPr>
          </a:p>
          <a:p>
            <a:pPr marL="60325" algn="ctr">
              <a:lnSpc>
                <a:spcPct val="100000"/>
              </a:lnSpc>
              <a:spcBef>
                <a:spcPts val="295"/>
              </a:spcBef>
            </a:pPr>
            <a:r>
              <a:rPr lang="en-IN" sz="2400" dirty="0">
                <a:solidFill>
                  <a:srgbClr val="2583C5"/>
                </a:solidFill>
                <a:latin typeface="Bahnschrift"/>
              </a:rPr>
              <a:t>35</a:t>
            </a:r>
          </a:p>
          <a:p>
            <a:pPr marL="60325" algn="ctr">
              <a:lnSpc>
                <a:spcPct val="100000"/>
              </a:lnSpc>
              <a:spcBef>
                <a:spcPts val="295"/>
              </a:spcBef>
            </a:pPr>
            <a:r>
              <a:rPr lang="en-IN" sz="1800" spc="-5" dirty="0">
                <a:solidFill>
                  <a:srgbClr val="335B74"/>
                </a:solidFill>
                <a:latin typeface="Bahnschrift"/>
                <a:cs typeface="Bahnschrift"/>
              </a:rPr>
              <a:t>AI Engineer</a:t>
            </a:r>
          </a:p>
          <a:p>
            <a:pPr marL="60325" algn="ctr">
              <a:lnSpc>
                <a:spcPct val="100000"/>
              </a:lnSpc>
              <a:spcBef>
                <a:spcPts val="295"/>
              </a:spcBef>
            </a:pPr>
            <a:r>
              <a:rPr sz="2400" spc="-5" dirty="0">
                <a:solidFill>
                  <a:srgbClr val="2583C5"/>
                </a:solidFill>
                <a:latin typeface="Bahnschrift"/>
                <a:cs typeface="Bahnschrift"/>
              </a:rPr>
              <a:t>27</a:t>
            </a:r>
            <a:endParaRPr lang="en-IN" sz="2400" spc="-5" dirty="0">
              <a:solidFill>
                <a:srgbClr val="2583C5"/>
              </a:solidFill>
              <a:latin typeface="Bahnschrift"/>
            </a:endParaRPr>
          </a:p>
          <a:p>
            <a:pPr marL="60325" algn="ctr">
              <a:lnSpc>
                <a:spcPct val="100000"/>
              </a:lnSpc>
              <a:spcBef>
                <a:spcPts val="295"/>
              </a:spcBef>
            </a:pPr>
            <a:r>
              <a:rPr lang="en-IN" spc="-5" dirty="0">
                <a:solidFill>
                  <a:srgbClr val="335B74"/>
                </a:solidFill>
                <a:latin typeface="Bahnschrift"/>
              </a:rPr>
              <a:t>Power</a:t>
            </a:r>
            <a:r>
              <a:rPr lang="en-IN" sz="2400" dirty="0">
                <a:solidFill>
                  <a:schemeClr val="bg1"/>
                </a:solidFill>
                <a:latin typeface="Bahnschrift"/>
                <a:cs typeface="Bahnschrift"/>
              </a:rPr>
              <a:t> </a:t>
            </a:r>
            <a:r>
              <a:rPr lang="en-IN" spc="-5" dirty="0">
                <a:solidFill>
                  <a:srgbClr val="335B74"/>
                </a:solidFill>
                <a:latin typeface="Bahnschrift"/>
              </a:rPr>
              <a:t>BI</a:t>
            </a:r>
            <a:r>
              <a:rPr lang="en-IN" sz="2400" dirty="0">
                <a:solidFill>
                  <a:schemeClr val="bg1"/>
                </a:solidFill>
                <a:latin typeface="Bahnschrift"/>
                <a:cs typeface="Bahnschrift"/>
              </a:rPr>
              <a:t> </a:t>
            </a:r>
            <a:r>
              <a:rPr lang="en-IN" spc="-5" dirty="0">
                <a:solidFill>
                  <a:srgbClr val="335B74"/>
                </a:solidFill>
                <a:latin typeface="Bahnschrift"/>
              </a:rPr>
              <a:t>Developer</a:t>
            </a:r>
          </a:p>
          <a:p>
            <a:pPr marL="60325" algn="ctr">
              <a:lnSpc>
                <a:spcPct val="100000"/>
              </a:lnSpc>
              <a:spcBef>
                <a:spcPts val="295"/>
              </a:spcBef>
            </a:pPr>
            <a:r>
              <a:rPr lang="en-IN" sz="2400" spc="-5" dirty="0">
                <a:solidFill>
                  <a:schemeClr val="accent1"/>
                </a:solidFill>
                <a:latin typeface="Bahnschrift"/>
              </a:rPr>
              <a:t>19</a:t>
            </a:r>
          </a:p>
          <a:p>
            <a:pPr marL="60325" algn="ctr">
              <a:lnSpc>
                <a:spcPct val="100000"/>
              </a:lnSpc>
              <a:spcBef>
                <a:spcPts val="295"/>
              </a:spcBef>
            </a:pPr>
            <a:r>
              <a:rPr lang="en-IN" spc="-5" dirty="0">
                <a:solidFill>
                  <a:srgbClr val="335B74"/>
                </a:solidFill>
                <a:latin typeface="Bahnschrift"/>
              </a:rPr>
              <a:t>Data</a:t>
            </a:r>
            <a:r>
              <a:rPr lang="en-IN" sz="2400" spc="-5" dirty="0">
                <a:solidFill>
                  <a:schemeClr val="accent1"/>
                </a:solidFill>
                <a:latin typeface="Bahnschrift"/>
              </a:rPr>
              <a:t> </a:t>
            </a:r>
            <a:r>
              <a:rPr lang="en-IN" spc="-5" dirty="0">
                <a:solidFill>
                  <a:srgbClr val="335B74"/>
                </a:solidFill>
                <a:latin typeface="Bahnschrift"/>
              </a:rPr>
              <a:t>Scientist</a:t>
            </a:r>
          </a:p>
          <a:p>
            <a:pPr marL="60325" algn="ctr">
              <a:lnSpc>
                <a:spcPct val="100000"/>
              </a:lnSpc>
              <a:spcBef>
                <a:spcPts val="295"/>
              </a:spcBef>
            </a:pPr>
            <a:r>
              <a:rPr lang="en-IN" sz="2400" spc="-5" dirty="0">
                <a:solidFill>
                  <a:schemeClr val="accent1"/>
                </a:solidFill>
                <a:latin typeface="Bahnschrift"/>
              </a:rPr>
              <a:t>5</a:t>
            </a:r>
            <a:endParaRPr sz="2400" spc="-5" dirty="0">
              <a:solidFill>
                <a:schemeClr val="accent1"/>
              </a:solidFill>
              <a:latin typeface="Bahnschrift"/>
            </a:endParaRPr>
          </a:p>
        </p:txBody>
      </p:sp>
      <p:sp>
        <p:nvSpPr>
          <p:cNvPr id="4" name="object 4"/>
          <p:cNvSpPr txBox="1">
            <a:spLocks noGrp="1"/>
          </p:cNvSpPr>
          <p:nvPr>
            <p:ph type="title"/>
          </p:nvPr>
        </p:nvSpPr>
        <p:spPr>
          <a:xfrm>
            <a:off x="228600" y="388101"/>
            <a:ext cx="9339325" cy="566822"/>
          </a:xfrm>
          <a:prstGeom prst="rect">
            <a:avLst/>
          </a:prstGeom>
        </p:spPr>
        <p:txBody>
          <a:bodyPr vert="horz" wrap="square" lIns="0" tIns="12700" rIns="0" bIns="0" rtlCol="0">
            <a:spAutoFit/>
          </a:bodyPr>
          <a:lstStyle/>
          <a:p>
            <a:pPr marL="12700">
              <a:lnSpc>
                <a:spcPct val="100000"/>
              </a:lnSpc>
              <a:spcBef>
                <a:spcPts val="100"/>
              </a:spcBef>
            </a:pPr>
            <a:r>
              <a:rPr lang="en-US" spc="-195" dirty="0"/>
              <a:t> JOBS ACROSS VARIOUS ANALYTICS FIELDS</a:t>
            </a:r>
            <a:endParaRPr lang="en-US" spc="-254" dirty="0"/>
          </a:p>
        </p:txBody>
      </p:sp>
      <p:sp>
        <p:nvSpPr>
          <p:cNvPr id="5" name="object 5"/>
          <p:cNvSpPr txBox="1"/>
          <p:nvPr/>
        </p:nvSpPr>
        <p:spPr>
          <a:xfrm>
            <a:off x="659421" y="4999053"/>
            <a:ext cx="8738870" cy="1492716"/>
          </a:xfrm>
          <a:prstGeom prst="rect">
            <a:avLst/>
          </a:prstGeom>
          <a:ln w="12192">
            <a:solidFill>
              <a:srgbClr val="000000"/>
            </a:solidFill>
          </a:ln>
        </p:spPr>
        <p:txBody>
          <a:bodyPr vert="horz" wrap="square" lIns="0" tIns="45720" rIns="0" bIns="0" rtlCol="0">
            <a:spAutoFit/>
          </a:bodyPr>
          <a:lstStyle/>
          <a:p>
            <a:pPr marL="1270" algn="ctr">
              <a:lnSpc>
                <a:spcPct val="100000"/>
              </a:lnSpc>
              <a:spcBef>
                <a:spcPts val="360"/>
              </a:spcBef>
            </a:pPr>
            <a:r>
              <a:rPr sz="2400" dirty="0">
                <a:solidFill>
                  <a:srgbClr val="6F2F9F"/>
                </a:solidFill>
                <a:latin typeface="Bahnschrift"/>
                <a:cs typeface="Bahnschrift"/>
              </a:rPr>
              <a:t>KEY</a:t>
            </a:r>
            <a:r>
              <a:rPr sz="2400" spc="195" dirty="0">
                <a:solidFill>
                  <a:srgbClr val="6F2F9F"/>
                </a:solidFill>
                <a:latin typeface="Bahnschrift"/>
                <a:cs typeface="Bahnschrift"/>
              </a:rPr>
              <a:t> </a:t>
            </a:r>
            <a:r>
              <a:rPr sz="2400" spc="-5" dirty="0">
                <a:solidFill>
                  <a:srgbClr val="6F2F9F"/>
                </a:solidFill>
                <a:latin typeface="Bahnschrift"/>
                <a:cs typeface="Bahnschrift"/>
              </a:rPr>
              <a:t>INSIGHTS</a:t>
            </a:r>
            <a:endParaRPr sz="2400" dirty="0">
              <a:latin typeface="Bahnschrift"/>
              <a:cs typeface="Bahnschrift"/>
            </a:endParaRPr>
          </a:p>
          <a:p>
            <a:pPr marL="91440" marR="81280" algn="just">
              <a:lnSpc>
                <a:spcPct val="100000"/>
              </a:lnSpc>
              <a:spcBef>
                <a:spcPts val="5"/>
              </a:spcBef>
            </a:pPr>
            <a:r>
              <a:rPr lang="en-US" sz="1400" dirty="0">
                <a:solidFill>
                  <a:srgbClr val="64757C"/>
                </a:solidFill>
                <a:latin typeface="Bahnschrift"/>
                <a:cs typeface="Bahnschrift"/>
              </a:rPr>
              <a:t>According to the analysis, the </a:t>
            </a:r>
            <a:r>
              <a:rPr lang="en-US" sz="1400" dirty="0">
                <a:solidFill>
                  <a:schemeClr val="accent1"/>
                </a:solidFill>
                <a:latin typeface="Bahnschrift"/>
                <a:cs typeface="Bahnschrift"/>
              </a:rPr>
              <a:t>data</a:t>
            </a:r>
            <a:r>
              <a:rPr lang="en-US" sz="1400" dirty="0">
                <a:solidFill>
                  <a:srgbClr val="64757C"/>
                </a:solidFill>
                <a:latin typeface="Bahnschrift"/>
                <a:cs typeface="Bahnschrift"/>
              </a:rPr>
              <a:t> </a:t>
            </a:r>
            <a:r>
              <a:rPr lang="en-US" sz="1400" dirty="0">
                <a:solidFill>
                  <a:schemeClr val="accent1"/>
                </a:solidFill>
                <a:latin typeface="Bahnschrift"/>
                <a:cs typeface="Bahnschrift"/>
              </a:rPr>
              <a:t>analyst</a:t>
            </a:r>
            <a:r>
              <a:rPr lang="en-US" sz="1400" dirty="0">
                <a:solidFill>
                  <a:srgbClr val="64757C"/>
                </a:solidFill>
                <a:latin typeface="Bahnschrift"/>
                <a:cs typeface="Bahnschrift"/>
              </a:rPr>
              <a:t> role has the highest job count, with over </a:t>
            </a:r>
            <a:r>
              <a:rPr lang="en-US" sz="1400" dirty="0">
                <a:solidFill>
                  <a:schemeClr val="accent1"/>
                </a:solidFill>
                <a:latin typeface="Bahnschrift"/>
                <a:cs typeface="Bahnschrift"/>
              </a:rPr>
              <a:t>700</a:t>
            </a:r>
            <a:r>
              <a:rPr lang="en-US" sz="1400" dirty="0">
                <a:solidFill>
                  <a:srgbClr val="64757C"/>
                </a:solidFill>
                <a:latin typeface="Bahnschrift"/>
                <a:cs typeface="Bahnschrift"/>
              </a:rPr>
              <a:t> positions, making up </a:t>
            </a:r>
            <a:r>
              <a:rPr lang="en-US" sz="1400" dirty="0">
                <a:solidFill>
                  <a:schemeClr val="accent1"/>
                </a:solidFill>
                <a:latin typeface="Bahnschrift"/>
                <a:cs typeface="Bahnschrift"/>
              </a:rPr>
              <a:t>62.1%</a:t>
            </a:r>
            <a:r>
              <a:rPr lang="en-US" sz="1400" dirty="0">
                <a:solidFill>
                  <a:srgbClr val="64757C"/>
                </a:solidFill>
                <a:latin typeface="Bahnschrift"/>
                <a:cs typeface="Bahnschrift"/>
              </a:rPr>
              <a:t> of the job share within the Analytics field. Following closely is the </a:t>
            </a:r>
            <a:r>
              <a:rPr lang="en-US" sz="1400" dirty="0">
                <a:solidFill>
                  <a:schemeClr val="accent1"/>
                </a:solidFill>
                <a:latin typeface="Bahnschrift"/>
                <a:cs typeface="Bahnschrift"/>
              </a:rPr>
              <a:t>business</a:t>
            </a:r>
            <a:r>
              <a:rPr lang="en-US" sz="1400" dirty="0">
                <a:solidFill>
                  <a:srgbClr val="64757C"/>
                </a:solidFill>
                <a:latin typeface="Bahnschrift"/>
                <a:cs typeface="Bahnschrift"/>
              </a:rPr>
              <a:t> </a:t>
            </a:r>
            <a:r>
              <a:rPr lang="en-US" sz="1400" dirty="0">
                <a:solidFill>
                  <a:schemeClr val="accent1"/>
                </a:solidFill>
                <a:latin typeface="Bahnschrift"/>
                <a:cs typeface="Bahnschrift"/>
              </a:rPr>
              <a:t>analyst</a:t>
            </a:r>
            <a:r>
              <a:rPr lang="en-US" sz="1400" dirty="0">
                <a:solidFill>
                  <a:srgbClr val="64757C"/>
                </a:solidFill>
                <a:latin typeface="Bahnschrift"/>
                <a:cs typeface="Bahnschrift"/>
              </a:rPr>
              <a:t> role, with over </a:t>
            </a:r>
            <a:r>
              <a:rPr lang="en-US" sz="1400" dirty="0">
                <a:solidFill>
                  <a:schemeClr val="accent1"/>
                </a:solidFill>
                <a:latin typeface="Bahnschrift"/>
                <a:cs typeface="Bahnschrift"/>
              </a:rPr>
              <a:t>200</a:t>
            </a:r>
            <a:r>
              <a:rPr lang="en-US" sz="1400" dirty="0">
                <a:solidFill>
                  <a:srgbClr val="64757C"/>
                </a:solidFill>
                <a:latin typeface="Bahnschrift"/>
                <a:cs typeface="Bahnschrift"/>
              </a:rPr>
              <a:t> positions, representing </a:t>
            </a:r>
            <a:r>
              <a:rPr lang="en-US" sz="1400" dirty="0">
                <a:solidFill>
                  <a:schemeClr val="accent1"/>
                </a:solidFill>
                <a:latin typeface="Bahnschrift"/>
                <a:cs typeface="Bahnschrift"/>
              </a:rPr>
              <a:t>19.8%</a:t>
            </a:r>
            <a:r>
              <a:rPr lang="en-US" sz="1400" dirty="0">
                <a:solidFill>
                  <a:srgbClr val="64757C"/>
                </a:solidFill>
                <a:latin typeface="Bahnschrift"/>
                <a:cs typeface="Bahnschrift"/>
              </a:rPr>
              <a:t> of the job share. These findings indicate a strong demand for professionals in both data and business analytics, highlighting the significance of these roles in the job market.</a:t>
            </a:r>
            <a:endParaRPr sz="1400" dirty="0">
              <a:latin typeface="Bahnschrift"/>
              <a:cs typeface="Bahnschrift"/>
            </a:endParaRPr>
          </a:p>
        </p:txBody>
      </p:sp>
      <p:pic>
        <p:nvPicPr>
          <p:cNvPr id="8" name="Picture 7">
            <a:extLst>
              <a:ext uri="{FF2B5EF4-FFF2-40B4-BE49-F238E27FC236}">
                <a16:creationId xmlns:a16="http://schemas.microsoft.com/office/drawing/2014/main" id="{B6AE71DB-D9C3-057B-DAF9-C92D5D206A0D}"/>
              </a:ext>
            </a:extLst>
          </p:cNvPr>
          <p:cNvPicPr>
            <a:picLocks noChangeAspect="1"/>
          </p:cNvPicPr>
          <p:nvPr/>
        </p:nvPicPr>
        <p:blipFill>
          <a:blip r:embed="rId2"/>
          <a:stretch>
            <a:fillRect/>
          </a:stretch>
        </p:blipFill>
        <p:spPr>
          <a:xfrm>
            <a:off x="2057400" y="1452278"/>
            <a:ext cx="5002246" cy="342452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6802120"/>
            <a:chOff x="0" y="0"/>
            <a:chExt cx="12192000" cy="6802120"/>
          </a:xfrm>
        </p:grpSpPr>
        <p:sp>
          <p:nvSpPr>
            <p:cNvPr id="3" name="object 3"/>
            <p:cNvSpPr/>
            <p:nvPr/>
          </p:nvSpPr>
          <p:spPr>
            <a:xfrm>
              <a:off x="9143" y="0"/>
              <a:ext cx="12183110" cy="3420110"/>
            </a:xfrm>
            <a:custGeom>
              <a:avLst/>
              <a:gdLst/>
              <a:ahLst/>
              <a:cxnLst/>
              <a:rect l="l" t="t" r="r" b="b"/>
              <a:pathLst>
                <a:path w="12183110" h="3420110">
                  <a:moveTo>
                    <a:pt x="0" y="3419855"/>
                  </a:moveTo>
                  <a:lnTo>
                    <a:pt x="12182856" y="3419855"/>
                  </a:lnTo>
                  <a:lnTo>
                    <a:pt x="12182856" y="0"/>
                  </a:lnTo>
                  <a:lnTo>
                    <a:pt x="0" y="0"/>
                  </a:lnTo>
                  <a:lnTo>
                    <a:pt x="0" y="3419855"/>
                  </a:lnTo>
                  <a:close/>
                </a:path>
              </a:pathLst>
            </a:custGeom>
            <a:solidFill>
              <a:srgbClr val="2583C5"/>
            </a:solidFill>
          </p:spPr>
          <p:txBody>
            <a:bodyPr wrap="square" lIns="0" tIns="0" rIns="0" bIns="0" rtlCol="0"/>
            <a:lstStyle/>
            <a:p>
              <a:endParaRPr/>
            </a:p>
          </p:txBody>
        </p:sp>
        <p:sp>
          <p:nvSpPr>
            <p:cNvPr id="4" name="object 4"/>
            <p:cNvSpPr/>
            <p:nvPr/>
          </p:nvSpPr>
          <p:spPr>
            <a:xfrm>
              <a:off x="1659635" y="4021835"/>
              <a:ext cx="9034780" cy="2113915"/>
            </a:xfrm>
            <a:custGeom>
              <a:avLst/>
              <a:gdLst/>
              <a:ahLst/>
              <a:cxnLst/>
              <a:rect l="l" t="t" r="r" b="b"/>
              <a:pathLst>
                <a:path w="9034780" h="2113915">
                  <a:moveTo>
                    <a:pt x="9034271" y="0"/>
                  </a:moveTo>
                  <a:lnTo>
                    <a:pt x="0" y="0"/>
                  </a:lnTo>
                  <a:lnTo>
                    <a:pt x="0" y="2113788"/>
                  </a:lnTo>
                  <a:lnTo>
                    <a:pt x="9034271" y="2113788"/>
                  </a:lnTo>
                  <a:lnTo>
                    <a:pt x="9034271" y="0"/>
                  </a:lnTo>
                  <a:close/>
                </a:path>
              </a:pathLst>
            </a:custGeom>
            <a:solidFill>
              <a:srgbClr val="FFFFFF"/>
            </a:solidFill>
          </p:spPr>
          <p:txBody>
            <a:bodyPr wrap="square" lIns="0" tIns="0" rIns="0" bIns="0" rtlCol="0"/>
            <a:lstStyle/>
            <a:p>
              <a:endParaRPr/>
            </a:p>
          </p:txBody>
        </p:sp>
      </p:grpSp>
      <p:sp>
        <p:nvSpPr>
          <p:cNvPr id="5" name="object 5"/>
          <p:cNvSpPr txBox="1"/>
          <p:nvPr/>
        </p:nvSpPr>
        <p:spPr>
          <a:xfrm>
            <a:off x="1738376" y="3999357"/>
            <a:ext cx="8879205" cy="2083435"/>
          </a:xfrm>
          <a:prstGeom prst="rect">
            <a:avLst/>
          </a:prstGeom>
        </p:spPr>
        <p:txBody>
          <a:bodyPr vert="horz" wrap="square" lIns="0" tIns="12700" rIns="0" bIns="0" rtlCol="0">
            <a:spAutoFit/>
          </a:bodyPr>
          <a:lstStyle/>
          <a:p>
            <a:pPr marL="12700" marR="5080" algn="just">
              <a:lnSpc>
                <a:spcPct val="150000"/>
              </a:lnSpc>
              <a:spcBef>
                <a:spcPts val="100"/>
              </a:spcBef>
            </a:pPr>
            <a:r>
              <a:rPr lang="en-US" sz="1800" dirty="0">
                <a:latin typeface="Bahnschrift"/>
                <a:cs typeface="Bahnschrift"/>
              </a:rPr>
              <a:t>This project focuses on extracting insights from a large dataset related to recruitment and placement activities in companies. The dataset provides valuable information that can be used by the HR department to gain knowledge about the recruitment process and market trends. The project involves several steps, including data scraping, data cleaning, exploratory data analysis (EDA), and building a dashboard using Tableau.</a:t>
            </a:r>
          </a:p>
        </p:txBody>
      </p:sp>
      <p:sp>
        <p:nvSpPr>
          <p:cNvPr id="6" name="object 6"/>
          <p:cNvSpPr txBox="1">
            <a:spLocks noGrp="1"/>
          </p:cNvSpPr>
          <p:nvPr>
            <p:ph type="title"/>
          </p:nvPr>
        </p:nvSpPr>
        <p:spPr>
          <a:xfrm>
            <a:off x="4028694" y="1291844"/>
            <a:ext cx="3442970" cy="574040"/>
          </a:xfrm>
          <a:prstGeom prst="rect">
            <a:avLst/>
          </a:prstGeom>
        </p:spPr>
        <p:txBody>
          <a:bodyPr vert="horz" wrap="square" lIns="0" tIns="12700" rIns="0" bIns="0" rtlCol="0">
            <a:spAutoFit/>
          </a:bodyPr>
          <a:lstStyle/>
          <a:p>
            <a:pPr marL="12700">
              <a:lnSpc>
                <a:spcPct val="100000"/>
              </a:lnSpc>
              <a:spcBef>
                <a:spcPts val="100"/>
              </a:spcBef>
            </a:pPr>
            <a:r>
              <a:rPr spc="-260" dirty="0"/>
              <a:t>ABO</a:t>
            </a:r>
            <a:r>
              <a:rPr spc="-254" dirty="0"/>
              <a:t>U</a:t>
            </a:r>
            <a:r>
              <a:rPr spc="-475" dirty="0"/>
              <a:t>T</a:t>
            </a:r>
            <a:r>
              <a:rPr spc="-90" dirty="0"/>
              <a:t> </a:t>
            </a:r>
            <a:r>
              <a:rPr spc="-225" dirty="0"/>
              <a:t>PRO</a:t>
            </a:r>
            <a:r>
              <a:rPr spc="-150" dirty="0"/>
              <a:t>J</a:t>
            </a:r>
            <a:r>
              <a:rPr spc="-240" dirty="0"/>
              <a:t>ECT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143" y="0"/>
            <a:ext cx="12183110" cy="6045707"/>
            <a:chOff x="9143" y="0"/>
            <a:chExt cx="12183110" cy="6045707"/>
          </a:xfrm>
        </p:grpSpPr>
        <p:sp>
          <p:nvSpPr>
            <p:cNvPr id="3" name="object 3"/>
            <p:cNvSpPr/>
            <p:nvPr/>
          </p:nvSpPr>
          <p:spPr>
            <a:xfrm>
              <a:off x="9143" y="0"/>
              <a:ext cx="12183110" cy="1343025"/>
            </a:xfrm>
            <a:custGeom>
              <a:avLst/>
              <a:gdLst/>
              <a:ahLst/>
              <a:cxnLst/>
              <a:rect l="l" t="t" r="r" b="b"/>
              <a:pathLst>
                <a:path w="12183110" h="1343025">
                  <a:moveTo>
                    <a:pt x="0" y="1342644"/>
                  </a:moveTo>
                  <a:lnTo>
                    <a:pt x="12182856" y="1342644"/>
                  </a:lnTo>
                  <a:lnTo>
                    <a:pt x="12182856" y="0"/>
                  </a:lnTo>
                  <a:lnTo>
                    <a:pt x="0" y="0"/>
                  </a:lnTo>
                  <a:lnTo>
                    <a:pt x="0" y="1342644"/>
                  </a:lnTo>
                  <a:close/>
                </a:path>
              </a:pathLst>
            </a:custGeom>
            <a:solidFill>
              <a:srgbClr val="2583C5"/>
            </a:solidFill>
          </p:spPr>
          <p:txBody>
            <a:bodyPr wrap="square" lIns="0" tIns="0" rIns="0" bIns="0" rtlCol="0"/>
            <a:lstStyle/>
            <a:p>
              <a:endParaRPr/>
            </a:p>
          </p:txBody>
        </p:sp>
        <p:pic>
          <p:nvPicPr>
            <p:cNvPr id="4" name="object 4"/>
            <p:cNvPicPr/>
            <p:nvPr/>
          </p:nvPicPr>
          <p:blipFill>
            <a:blip r:embed="rId2" cstate="print"/>
            <a:stretch>
              <a:fillRect/>
            </a:stretch>
          </p:blipFill>
          <p:spPr>
            <a:xfrm>
              <a:off x="1658111" y="3208020"/>
              <a:ext cx="498348" cy="559308"/>
            </a:xfrm>
            <a:prstGeom prst="rect">
              <a:avLst/>
            </a:prstGeom>
          </p:spPr>
        </p:pic>
        <p:pic>
          <p:nvPicPr>
            <p:cNvPr id="5" name="object 5"/>
            <p:cNvPicPr/>
            <p:nvPr/>
          </p:nvPicPr>
          <p:blipFill>
            <a:blip r:embed="rId3" cstate="print"/>
            <a:stretch>
              <a:fillRect/>
            </a:stretch>
          </p:blipFill>
          <p:spPr>
            <a:xfrm>
              <a:off x="1658111" y="4027932"/>
              <a:ext cx="542544" cy="454151"/>
            </a:xfrm>
            <a:prstGeom prst="rect">
              <a:avLst/>
            </a:prstGeom>
          </p:spPr>
        </p:pic>
        <p:pic>
          <p:nvPicPr>
            <p:cNvPr id="6" name="object 6"/>
            <p:cNvPicPr/>
            <p:nvPr/>
          </p:nvPicPr>
          <p:blipFill>
            <a:blip r:embed="rId4" cstate="print"/>
            <a:stretch>
              <a:fillRect/>
            </a:stretch>
          </p:blipFill>
          <p:spPr>
            <a:xfrm>
              <a:off x="1633727" y="1452372"/>
              <a:ext cx="665988" cy="579120"/>
            </a:xfrm>
            <a:prstGeom prst="rect">
              <a:avLst/>
            </a:prstGeom>
          </p:spPr>
        </p:pic>
        <p:pic>
          <p:nvPicPr>
            <p:cNvPr id="7" name="object 7"/>
            <p:cNvPicPr/>
            <p:nvPr/>
          </p:nvPicPr>
          <p:blipFill>
            <a:blip r:embed="rId5" cstate="print"/>
            <a:stretch>
              <a:fillRect/>
            </a:stretch>
          </p:blipFill>
          <p:spPr>
            <a:xfrm>
              <a:off x="1658111" y="4789932"/>
              <a:ext cx="574548" cy="574548"/>
            </a:xfrm>
            <a:prstGeom prst="rect">
              <a:avLst/>
            </a:prstGeom>
          </p:spPr>
        </p:pic>
        <p:pic>
          <p:nvPicPr>
            <p:cNvPr id="8" name="object 8"/>
            <p:cNvPicPr/>
            <p:nvPr/>
          </p:nvPicPr>
          <p:blipFill>
            <a:blip r:embed="rId6" cstate="print"/>
            <a:stretch>
              <a:fillRect/>
            </a:stretch>
          </p:blipFill>
          <p:spPr>
            <a:xfrm>
              <a:off x="1624583" y="2337816"/>
              <a:ext cx="565404" cy="563879"/>
            </a:xfrm>
            <a:prstGeom prst="rect">
              <a:avLst/>
            </a:prstGeom>
          </p:spPr>
        </p:pic>
        <p:pic>
          <p:nvPicPr>
            <p:cNvPr id="13" name="object 8">
              <a:extLst>
                <a:ext uri="{FF2B5EF4-FFF2-40B4-BE49-F238E27FC236}">
                  <a16:creationId xmlns:a16="http://schemas.microsoft.com/office/drawing/2014/main" id="{95538EC8-D0A9-35A1-2A26-12DB6CC452C0}"/>
                </a:ext>
              </a:extLst>
            </p:cNvPr>
            <p:cNvPicPr/>
            <p:nvPr/>
          </p:nvPicPr>
          <p:blipFill>
            <a:blip r:embed="rId6" cstate="print"/>
            <a:stretch>
              <a:fillRect/>
            </a:stretch>
          </p:blipFill>
          <p:spPr>
            <a:xfrm>
              <a:off x="1682736" y="5481828"/>
              <a:ext cx="565404" cy="563879"/>
            </a:xfrm>
            <a:prstGeom prst="rect">
              <a:avLst/>
            </a:prstGeom>
          </p:spPr>
        </p:pic>
      </p:grpSp>
      <p:sp>
        <p:nvSpPr>
          <p:cNvPr id="9" name="object 9"/>
          <p:cNvSpPr txBox="1"/>
          <p:nvPr/>
        </p:nvSpPr>
        <p:spPr>
          <a:xfrm>
            <a:off x="2514600" y="1452372"/>
            <a:ext cx="8303259" cy="5275803"/>
          </a:xfrm>
          <a:prstGeom prst="rect">
            <a:avLst/>
          </a:prstGeom>
        </p:spPr>
        <p:txBody>
          <a:bodyPr vert="horz" wrap="square" lIns="0" tIns="12700" rIns="0" bIns="0" rtlCol="0">
            <a:spAutoFit/>
          </a:bodyPr>
          <a:lstStyle/>
          <a:p>
            <a:pPr marL="285750" indent="-285750" algn="l">
              <a:buFont typeface="Arial" panose="020B0604020202020204" pitchFamily="34" charset="0"/>
              <a:buChar char="•"/>
            </a:pPr>
            <a:r>
              <a:rPr lang="en-US" b="0" i="0" dirty="0">
                <a:solidFill>
                  <a:srgbClr val="000000"/>
                </a:solidFill>
                <a:effectLst/>
                <a:latin typeface="Helvetica Neue"/>
              </a:rPr>
              <a:t>As per below table and chart, </a:t>
            </a:r>
            <a:r>
              <a:rPr lang="en-US" b="1" i="0" dirty="0">
                <a:solidFill>
                  <a:srgbClr val="000000"/>
                </a:solidFill>
                <a:effectLst/>
                <a:latin typeface="Helvetica Neue"/>
              </a:rPr>
              <a:t>TCS</a:t>
            </a:r>
            <a:r>
              <a:rPr lang="en-US" b="0" i="0" dirty="0">
                <a:solidFill>
                  <a:srgbClr val="000000"/>
                </a:solidFill>
                <a:effectLst/>
                <a:latin typeface="Helvetica Neue"/>
              </a:rPr>
              <a:t> Company provides the most number of jobs in the analytics field, mostly in the data analyst position.</a:t>
            </a:r>
          </a:p>
          <a:p>
            <a:pPr algn="l"/>
            <a:endParaRPr lang="en-US" b="0" i="0" dirty="0">
              <a:solidFill>
                <a:srgbClr val="000000"/>
              </a:solidFill>
              <a:effectLst/>
              <a:latin typeface="Helvetica Neue"/>
            </a:endParaRPr>
          </a:p>
          <a:p>
            <a:pPr marL="285750" indent="-285750" algn="l">
              <a:buFont typeface="Arial" panose="020B0604020202020204" pitchFamily="34" charset="0"/>
              <a:buChar char="•"/>
            </a:pPr>
            <a:r>
              <a:rPr lang="en-US" b="1" i="0" dirty="0" err="1">
                <a:solidFill>
                  <a:srgbClr val="000000"/>
                </a:solidFill>
                <a:effectLst/>
                <a:latin typeface="Helvetica Neue"/>
              </a:rPr>
              <a:t>Applicantz</a:t>
            </a:r>
            <a:r>
              <a:rPr lang="en-US" b="0" i="0" dirty="0">
                <a:solidFill>
                  <a:srgbClr val="000000"/>
                </a:solidFill>
                <a:effectLst/>
                <a:latin typeface="Helvetica Neue"/>
              </a:rPr>
              <a:t> provides the highest number of jobs in the field of Power BI Developer.</a:t>
            </a:r>
          </a:p>
          <a:p>
            <a:pPr algn="l"/>
            <a:endParaRPr lang="en-US" b="0" i="0" dirty="0">
              <a:solidFill>
                <a:srgbClr val="000000"/>
              </a:solidFill>
              <a:effectLst/>
              <a:latin typeface="Helvetica Neue"/>
            </a:endParaRPr>
          </a:p>
          <a:p>
            <a:pPr marL="285750" indent="-285750" algn="l">
              <a:buFont typeface="Arial" panose="020B0604020202020204" pitchFamily="34" charset="0"/>
              <a:buChar char="•"/>
            </a:pPr>
            <a:r>
              <a:rPr lang="en-US" b="0" i="0" dirty="0">
                <a:solidFill>
                  <a:srgbClr val="000000"/>
                </a:solidFill>
                <a:effectLst/>
                <a:latin typeface="Helvetica Neue"/>
              </a:rPr>
              <a:t>The companies </a:t>
            </a:r>
            <a:r>
              <a:rPr lang="en-US" b="1" i="0" dirty="0">
                <a:solidFill>
                  <a:srgbClr val="000000"/>
                </a:solidFill>
                <a:effectLst/>
                <a:latin typeface="Helvetica Neue"/>
              </a:rPr>
              <a:t>Integrated Personnel Services Limited, Jobs for Humanity, Rayden Interactive, and WNS</a:t>
            </a:r>
            <a:r>
              <a:rPr lang="en-US" b="0" i="0" dirty="0">
                <a:solidFill>
                  <a:srgbClr val="000000"/>
                </a:solidFill>
                <a:effectLst/>
                <a:latin typeface="Helvetica Neue"/>
              </a:rPr>
              <a:t> offer the most number of jobs in the Analyst role.</a:t>
            </a:r>
          </a:p>
          <a:p>
            <a:pPr algn="l"/>
            <a:endParaRPr lang="en-US" b="0" i="0" dirty="0">
              <a:solidFill>
                <a:srgbClr val="000000"/>
              </a:solidFill>
              <a:effectLst/>
              <a:latin typeface="Helvetica Neue"/>
            </a:endParaRPr>
          </a:p>
          <a:p>
            <a:pPr marL="285750" indent="-285750" algn="l">
              <a:buFont typeface="Arial" panose="020B0604020202020204" pitchFamily="34" charset="0"/>
              <a:buChar char="•"/>
            </a:pPr>
            <a:r>
              <a:rPr lang="en-US" b="1" i="0" dirty="0">
                <a:solidFill>
                  <a:srgbClr val="000000"/>
                </a:solidFill>
                <a:effectLst/>
                <a:latin typeface="Helvetica Neue"/>
              </a:rPr>
              <a:t>TCS</a:t>
            </a:r>
            <a:r>
              <a:rPr lang="en-US" b="0" i="0" dirty="0">
                <a:solidFill>
                  <a:srgbClr val="000000"/>
                </a:solidFill>
                <a:effectLst/>
                <a:latin typeface="Helvetica Neue"/>
              </a:rPr>
              <a:t> has the most number of job openings for Business Analyst positions.</a:t>
            </a:r>
          </a:p>
          <a:p>
            <a:pPr algn="l"/>
            <a:endParaRPr lang="en-US" b="0" i="0" dirty="0">
              <a:solidFill>
                <a:srgbClr val="000000"/>
              </a:solidFill>
              <a:effectLst/>
              <a:latin typeface="Helvetica Neue"/>
            </a:endParaRPr>
          </a:p>
          <a:p>
            <a:pPr marL="285750" indent="-285750" algn="l">
              <a:buFont typeface="Arial" panose="020B0604020202020204" pitchFamily="34" charset="0"/>
              <a:buChar char="•"/>
            </a:pPr>
            <a:r>
              <a:rPr lang="en-US" b="1" i="0" dirty="0">
                <a:solidFill>
                  <a:srgbClr val="000000"/>
                </a:solidFill>
                <a:effectLst/>
                <a:latin typeface="Helvetica Neue"/>
              </a:rPr>
              <a:t>TJX Global IT - India</a:t>
            </a:r>
            <a:r>
              <a:rPr lang="en-US" b="0" i="0" dirty="0">
                <a:solidFill>
                  <a:srgbClr val="000000"/>
                </a:solidFill>
                <a:effectLst/>
                <a:latin typeface="Helvetica Neue"/>
              </a:rPr>
              <a:t> and </a:t>
            </a:r>
            <a:r>
              <a:rPr lang="en-US" b="1" i="0" dirty="0" err="1">
                <a:solidFill>
                  <a:srgbClr val="000000"/>
                </a:solidFill>
                <a:effectLst/>
                <a:latin typeface="Helvetica Neue"/>
              </a:rPr>
              <a:t>Uplers</a:t>
            </a:r>
            <a:r>
              <a:rPr lang="en-US" b="0" i="0" dirty="0">
                <a:solidFill>
                  <a:srgbClr val="000000"/>
                </a:solidFill>
                <a:effectLst/>
                <a:latin typeface="Helvetica Neue"/>
              </a:rPr>
              <a:t> offer the highest number of jobs in the Quality Analyst position.</a:t>
            </a:r>
          </a:p>
          <a:p>
            <a:pPr algn="l"/>
            <a:endParaRPr lang="en-US" b="0" i="0" dirty="0">
              <a:solidFill>
                <a:srgbClr val="000000"/>
              </a:solidFill>
              <a:effectLst/>
              <a:latin typeface="Helvetica Neue"/>
            </a:endParaRPr>
          </a:p>
          <a:p>
            <a:pPr marL="285750" indent="-285750" algn="l">
              <a:buFont typeface="Arial" panose="020B0604020202020204" pitchFamily="34" charset="0"/>
              <a:buChar char="•"/>
            </a:pPr>
            <a:r>
              <a:rPr lang="en-US" b="1" i="0" dirty="0" err="1">
                <a:solidFill>
                  <a:srgbClr val="000000"/>
                </a:solidFill>
                <a:effectLst/>
                <a:latin typeface="Helvetica Neue"/>
              </a:rPr>
              <a:t>Uplers</a:t>
            </a:r>
            <a:r>
              <a:rPr lang="en-US" b="0" i="0" dirty="0">
                <a:solidFill>
                  <a:srgbClr val="000000"/>
                </a:solidFill>
                <a:effectLst/>
                <a:latin typeface="Helvetica Neue"/>
              </a:rPr>
              <a:t> provides the most number of jobs for AI Engineer positions.</a:t>
            </a:r>
          </a:p>
          <a:p>
            <a:pPr algn="l"/>
            <a:endParaRPr lang="en-US" b="0" i="0" dirty="0">
              <a:solidFill>
                <a:srgbClr val="000000"/>
              </a:solidFill>
              <a:effectLst/>
              <a:latin typeface="Helvetica Neue"/>
            </a:endParaRPr>
          </a:p>
          <a:p>
            <a:pPr marL="285750" indent="-285750" algn="l">
              <a:buFont typeface="Arial" panose="020B0604020202020204" pitchFamily="34" charset="0"/>
              <a:buChar char="•"/>
            </a:pPr>
            <a:r>
              <a:rPr lang="en-US" b="0" i="0" dirty="0">
                <a:solidFill>
                  <a:srgbClr val="000000"/>
                </a:solidFill>
                <a:effectLst/>
                <a:latin typeface="Helvetica Neue"/>
              </a:rPr>
              <a:t>The companies </a:t>
            </a:r>
            <a:r>
              <a:rPr lang="en-US" b="1" i="0" dirty="0">
                <a:solidFill>
                  <a:srgbClr val="000000"/>
                </a:solidFill>
                <a:effectLst/>
                <a:latin typeface="Helvetica Neue"/>
              </a:rPr>
              <a:t>Align Technology, </a:t>
            </a:r>
            <a:r>
              <a:rPr lang="en-US" b="1" i="0" dirty="0" err="1">
                <a:solidFill>
                  <a:srgbClr val="000000"/>
                </a:solidFill>
                <a:effectLst/>
                <a:latin typeface="Helvetica Neue"/>
              </a:rPr>
              <a:t>Avataar</a:t>
            </a:r>
            <a:r>
              <a:rPr lang="en-US" b="1" i="0" dirty="0">
                <a:solidFill>
                  <a:srgbClr val="000000"/>
                </a:solidFill>
                <a:effectLst/>
                <a:latin typeface="Helvetica Neue"/>
              </a:rPr>
              <a:t>, Continental, </a:t>
            </a:r>
            <a:r>
              <a:rPr lang="en-US" b="1" i="0" dirty="0" err="1">
                <a:solidFill>
                  <a:srgbClr val="000000"/>
                </a:solidFill>
                <a:effectLst/>
                <a:latin typeface="Helvetica Neue"/>
              </a:rPr>
              <a:t>Spyne</a:t>
            </a:r>
            <a:r>
              <a:rPr lang="en-US" b="1" i="0" dirty="0">
                <a:solidFill>
                  <a:srgbClr val="000000"/>
                </a:solidFill>
                <a:effectLst/>
                <a:latin typeface="Helvetica Neue"/>
              </a:rPr>
              <a:t>, and Stealth Startup</a:t>
            </a:r>
            <a:r>
              <a:rPr lang="en-US" b="0" i="0" dirty="0">
                <a:solidFill>
                  <a:srgbClr val="000000"/>
                </a:solidFill>
                <a:effectLst/>
                <a:latin typeface="Helvetica Neue"/>
              </a:rPr>
              <a:t> offer the most number of jobs in the field of Data Scientist.</a:t>
            </a:r>
          </a:p>
        </p:txBody>
      </p:sp>
      <p:sp>
        <p:nvSpPr>
          <p:cNvPr id="11" name="object 11"/>
          <p:cNvSpPr txBox="1">
            <a:spLocks noGrp="1"/>
          </p:cNvSpPr>
          <p:nvPr>
            <p:ph type="title"/>
          </p:nvPr>
        </p:nvSpPr>
        <p:spPr>
          <a:xfrm>
            <a:off x="3444366" y="304291"/>
            <a:ext cx="5365750" cy="574040"/>
          </a:xfrm>
          <a:prstGeom prst="rect">
            <a:avLst/>
          </a:prstGeom>
        </p:spPr>
        <p:txBody>
          <a:bodyPr vert="horz" wrap="square" lIns="0" tIns="12700" rIns="0" bIns="0" rtlCol="0">
            <a:spAutoFit/>
          </a:bodyPr>
          <a:lstStyle/>
          <a:p>
            <a:pPr marL="12700">
              <a:lnSpc>
                <a:spcPct val="100000"/>
              </a:lnSpc>
              <a:spcBef>
                <a:spcPts val="100"/>
              </a:spcBef>
            </a:pPr>
            <a:r>
              <a:rPr spc="-310" dirty="0"/>
              <a:t>COMPANY</a:t>
            </a:r>
            <a:r>
              <a:rPr spc="-110" dirty="0"/>
              <a:t> </a:t>
            </a:r>
            <a:r>
              <a:rPr spc="-385" dirty="0"/>
              <a:t>WISE</a:t>
            </a:r>
            <a:r>
              <a:rPr spc="-85" dirty="0"/>
              <a:t> </a:t>
            </a:r>
            <a:r>
              <a:rPr spc="-405" dirty="0"/>
              <a:t>INSIG</a:t>
            </a:r>
            <a:r>
              <a:rPr spc="-484" dirty="0"/>
              <a:t>H</a:t>
            </a:r>
            <a:r>
              <a:rPr spc="-275" dirty="0"/>
              <a:t>TS</a:t>
            </a:r>
          </a:p>
        </p:txBody>
      </p:sp>
      <p:pic>
        <p:nvPicPr>
          <p:cNvPr id="15" name="object 6">
            <a:extLst>
              <a:ext uri="{FF2B5EF4-FFF2-40B4-BE49-F238E27FC236}">
                <a16:creationId xmlns:a16="http://schemas.microsoft.com/office/drawing/2014/main" id="{213AADC8-AB6E-22B3-017A-5F15CCCF0E5E}"/>
              </a:ext>
            </a:extLst>
          </p:cNvPr>
          <p:cNvPicPr/>
          <p:nvPr/>
        </p:nvPicPr>
        <p:blipFill>
          <a:blip r:embed="rId4" cstate="print"/>
          <a:stretch>
            <a:fillRect/>
          </a:stretch>
        </p:blipFill>
        <p:spPr>
          <a:xfrm>
            <a:off x="1669542" y="6125914"/>
            <a:ext cx="665988" cy="57912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6802120"/>
            <a:chOff x="0" y="0"/>
            <a:chExt cx="12192000" cy="6802120"/>
          </a:xfrm>
        </p:grpSpPr>
        <p:sp>
          <p:nvSpPr>
            <p:cNvPr id="3" name="object 3"/>
            <p:cNvSpPr/>
            <p:nvPr/>
          </p:nvSpPr>
          <p:spPr>
            <a:xfrm>
              <a:off x="9143" y="0"/>
              <a:ext cx="12183110" cy="1343025"/>
            </a:xfrm>
            <a:custGeom>
              <a:avLst/>
              <a:gdLst/>
              <a:ahLst/>
              <a:cxnLst/>
              <a:rect l="l" t="t" r="r" b="b"/>
              <a:pathLst>
                <a:path w="12183110" h="1343025">
                  <a:moveTo>
                    <a:pt x="0" y="1342644"/>
                  </a:moveTo>
                  <a:lnTo>
                    <a:pt x="12182856" y="1342644"/>
                  </a:lnTo>
                  <a:lnTo>
                    <a:pt x="12182856" y="0"/>
                  </a:lnTo>
                  <a:lnTo>
                    <a:pt x="0" y="0"/>
                  </a:lnTo>
                  <a:lnTo>
                    <a:pt x="0" y="1342644"/>
                  </a:lnTo>
                  <a:close/>
                </a:path>
              </a:pathLst>
            </a:custGeom>
            <a:solidFill>
              <a:srgbClr val="2583C5"/>
            </a:solidFill>
          </p:spPr>
          <p:txBody>
            <a:bodyPr wrap="square" lIns="0" tIns="0" rIns="0" bIns="0" rtlCol="0"/>
            <a:lstStyle/>
            <a:p>
              <a:endParaRPr/>
            </a:p>
          </p:txBody>
        </p:sp>
        <p:pic>
          <p:nvPicPr>
            <p:cNvPr id="4" name="object 4"/>
            <p:cNvPicPr/>
            <p:nvPr/>
          </p:nvPicPr>
          <p:blipFill>
            <a:blip r:embed="rId2" cstate="print"/>
            <a:stretch>
              <a:fillRect/>
            </a:stretch>
          </p:blipFill>
          <p:spPr>
            <a:xfrm>
              <a:off x="1257300" y="5364479"/>
              <a:ext cx="573024" cy="573023"/>
            </a:xfrm>
            <a:prstGeom prst="rect">
              <a:avLst/>
            </a:prstGeom>
          </p:spPr>
        </p:pic>
        <p:pic>
          <p:nvPicPr>
            <p:cNvPr id="5" name="object 5"/>
            <p:cNvPicPr/>
            <p:nvPr/>
          </p:nvPicPr>
          <p:blipFill>
            <a:blip r:embed="rId3" cstate="print"/>
            <a:stretch>
              <a:fillRect/>
            </a:stretch>
          </p:blipFill>
          <p:spPr>
            <a:xfrm>
              <a:off x="1280160" y="3407664"/>
              <a:ext cx="498347" cy="559308"/>
            </a:xfrm>
            <a:prstGeom prst="rect">
              <a:avLst/>
            </a:prstGeom>
          </p:spPr>
        </p:pic>
        <p:pic>
          <p:nvPicPr>
            <p:cNvPr id="6" name="object 6"/>
            <p:cNvPicPr/>
            <p:nvPr/>
          </p:nvPicPr>
          <p:blipFill>
            <a:blip r:embed="rId4" cstate="print"/>
            <a:stretch>
              <a:fillRect/>
            </a:stretch>
          </p:blipFill>
          <p:spPr>
            <a:xfrm>
              <a:off x="1229867" y="4437888"/>
              <a:ext cx="542544" cy="455675"/>
            </a:xfrm>
            <a:prstGeom prst="rect">
              <a:avLst/>
            </a:prstGeom>
          </p:spPr>
        </p:pic>
        <p:pic>
          <p:nvPicPr>
            <p:cNvPr id="7" name="object 7"/>
            <p:cNvPicPr/>
            <p:nvPr/>
          </p:nvPicPr>
          <p:blipFill>
            <a:blip r:embed="rId5" cstate="print"/>
            <a:stretch>
              <a:fillRect/>
            </a:stretch>
          </p:blipFill>
          <p:spPr>
            <a:xfrm>
              <a:off x="1217675" y="1633727"/>
              <a:ext cx="667512" cy="580644"/>
            </a:xfrm>
            <a:prstGeom prst="rect">
              <a:avLst/>
            </a:prstGeom>
          </p:spPr>
        </p:pic>
        <p:pic>
          <p:nvPicPr>
            <p:cNvPr id="8" name="object 8"/>
            <p:cNvPicPr/>
            <p:nvPr/>
          </p:nvPicPr>
          <p:blipFill>
            <a:blip r:embed="rId6" cstate="print"/>
            <a:stretch>
              <a:fillRect/>
            </a:stretch>
          </p:blipFill>
          <p:spPr>
            <a:xfrm>
              <a:off x="1257300" y="2551176"/>
              <a:ext cx="565404" cy="565403"/>
            </a:xfrm>
            <a:prstGeom prst="rect">
              <a:avLst/>
            </a:prstGeom>
          </p:spPr>
        </p:pic>
      </p:grpSp>
      <p:sp>
        <p:nvSpPr>
          <p:cNvPr id="9" name="object 9"/>
          <p:cNvSpPr txBox="1"/>
          <p:nvPr/>
        </p:nvSpPr>
        <p:spPr>
          <a:xfrm>
            <a:off x="2060194" y="1704594"/>
            <a:ext cx="9381490" cy="4665380"/>
          </a:xfrm>
          <a:prstGeom prst="rect">
            <a:avLst/>
          </a:prstGeom>
        </p:spPr>
        <p:txBody>
          <a:bodyPr vert="horz" wrap="square" lIns="0" tIns="12700" rIns="0" bIns="0" rtlCol="0">
            <a:spAutoFit/>
          </a:bodyPr>
          <a:lstStyle/>
          <a:p>
            <a:pPr marL="12700">
              <a:lnSpc>
                <a:spcPct val="100000"/>
              </a:lnSpc>
              <a:spcBef>
                <a:spcPts val="100"/>
              </a:spcBef>
            </a:pPr>
            <a:r>
              <a:rPr lang="en-US" sz="1800" spc="-5" dirty="0">
                <a:solidFill>
                  <a:srgbClr val="2583C5"/>
                </a:solidFill>
                <a:latin typeface="Bahnschrift"/>
                <a:cs typeface="Bahnschrift"/>
              </a:rPr>
              <a:t>IT Services and IT Consulting</a:t>
            </a:r>
            <a:r>
              <a:rPr sz="1800" spc="185" dirty="0">
                <a:solidFill>
                  <a:srgbClr val="2583C5"/>
                </a:solidFill>
                <a:latin typeface="Bahnschrift"/>
                <a:cs typeface="Bahnschrift"/>
              </a:rPr>
              <a:t> </a:t>
            </a:r>
            <a:r>
              <a:rPr sz="1800" spc="-5" dirty="0">
                <a:latin typeface="Bahnschrift"/>
                <a:cs typeface="Bahnschrift"/>
              </a:rPr>
              <a:t>domain</a:t>
            </a:r>
            <a:r>
              <a:rPr sz="1800" spc="165" dirty="0">
                <a:latin typeface="Bahnschrift"/>
                <a:cs typeface="Bahnschrift"/>
              </a:rPr>
              <a:t> </a:t>
            </a:r>
            <a:r>
              <a:rPr sz="1800" dirty="0">
                <a:latin typeface="Bahnschrift"/>
                <a:cs typeface="Bahnschrift"/>
              </a:rPr>
              <a:t>is</a:t>
            </a:r>
            <a:r>
              <a:rPr sz="1800" spc="180" dirty="0">
                <a:latin typeface="Bahnschrift"/>
                <a:cs typeface="Bahnschrift"/>
              </a:rPr>
              <a:t> </a:t>
            </a:r>
            <a:r>
              <a:rPr sz="1800" spc="-5" dirty="0">
                <a:latin typeface="Bahnschrift"/>
                <a:cs typeface="Bahnschrift"/>
              </a:rPr>
              <a:t>the</a:t>
            </a:r>
            <a:r>
              <a:rPr sz="1800" spc="170" dirty="0">
                <a:latin typeface="Bahnschrift"/>
                <a:cs typeface="Bahnschrift"/>
              </a:rPr>
              <a:t> </a:t>
            </a:r>
            <a:r>
              <a:rPr sz="1800" spc="-5" dirty="0">
                <a:latin typeface="Bahnschrift"/>
                <a:cs typeface="Bahnschrift"/>
              </a:rPr>
              <a:t>highest</a:t>
            </a:r>
            <a:r>
              <a:rPr sz="1800" spc="170" dirty="0">
                <a:latin typeface="Bahnschrift"/>
                <a:cs typeface="Bahnschrift"/>
              </a:rPr>
              <a:t> </a:t>
            </a:r>
            <a:r>
              <a:rPr sz="1800" spc="-5" dirty="0">
                <a:latin typeface="Bahnschrift"/>
                <a:cs typeface="Bahnschrift"/>
              </a:rPr>
              <a:t>which</a:t>
            </a:r>
            <a:r>
              <a:rPr sz="1800" spc="155" dirty="0">
                <a:latin typeface="Bahnschrift"/>
                <a:cs typeface="Bahnschrift"/>
              </a:rPr>
              <a:t> </a:t>
            </a:r>
            <a:r>
              <a:rPr sz="1800" dirty="0">
                <a:latin typeface="Bahnschrift"/>
                <a:cs typeface="Bahnschrift"/>
              </a:rPr>
              <a:t>has</a:t>
            </a:r>
            <a:r>
              <a:rPr sz="1800" spc="190" dirty="0">
                <a:latin typeface="Bahnschrift"/>
                <a:cs typeface="Bahnschrift"/>
              </a:rPr>
              <a:t> </a:t>
            </a:r>
            <a:r>
              <a:rPr lang="en-IN" sz="1800" spc="-5" dirty="0">
                <a:solidFill>
                  <a:srgbClr val="2583C5"/>
                </a:solidFill>
                <a:latin typeface="Bahnschrift"/>
                <a:cs typeface="Bahnschrift"/>
              </a:rPr>
              <a:t>2500</a:t>
            </a:r>
            <a:r>
              <a:rPr sz="1800" spc="180" dirty="0">
                <a:solidFill>
                  <a:srgbClr val="2583C5"/>
                </a:solidFill>
                <a:latin typeface="Bahnschrift"/>
                <a:cs typeface="Bahnschrift"/>
              </a:rPr>
              <a:t> </a:t>
            </a:r>
            <a:r>
              <a:rPr sz="1800" spc="-5" dirty="0">
                <a:latin typeface="Bahnschrift"/>
                <a:cs typeface="Bahnschrift"/>
              </a:rPr>
              <a:t>job</a:t>
            </a:r>
            <a:r>
              <a:rPr sz="1800" spc="180" dirty="0">
                <a:latin typeface="Bahnschrift"/>
                <a:cs typeface="Bahnschrift"/>
              </a:rPr>
              <a:t> </a:t>
            </a:r>
            <a:r>
              <a:rPr sz="1800" dirty="0">
                <a:latin typeface="Bahnschrift"/>
                <a:cs typeface="Bahnschrift"/>
              </a:rPr>
              <a:t>opening</a:t>
            </a:r>
            <a:r>
              <a:rPr sz="1800" spc="150" dirty="0">
                <a:latin typeface="Bahnschrift"/>
                <a:cs typeface="Bahnschrift"/>
              </a:rPr>
              <a:t> </a:t>
            </a:r>
            <a:r>
              <a:rPr sz="1800" dirty="0">
                <a:latin typeface="Bahnschrift"/>
                <a:cs typeface="Bahnschrift"/>
              </a:rPr>
              <a:t>in</a:t>
            </a:r>
            <a:r>
              <a:rPr sz="1800" spc="165" dirty="0">
                <a:latin typeface="Bahnschrift"/>
                <a:cs typeface="Bahnschrift"/>
              </a:rPr>
              <a:t> </a:t>
            </a:r>
            <a:r>
              <a:rPr sz="1800" spc="-5" dirty="0">
                <a:latin typeface="Bahnschrift"/>
                <a:cs typeface="Bahnschrift"/>
              </a:rPr>
              <a:t>data</a:t>
            </a:r>
            <a:r>
              <a:rPr sz="1800" spc="185" dirty="0">
                <a:latin typeface="Bahnschrift"/>
                <a:cs typeface="Bahnschrift"/>
              </a:rPr>
              <a:t> </a:t>
            </a:r>
            <a:r>
              <a:rPr sz="1800" dirty="0">
                <a:latin typeface="Bahnschrift"/>
                <a:cs typeface="Bahnschrift"/>
              </a:rPr>
              <a:t>science</a:t>
            </a:r>
            <a:r>
              <a:rPr sz="1800" spc="175" dirty="0">
                <a:latin typeface="Bahnschrift"/>
                <a:cs typeface="Bahnschrift"/>
              </a:rPr>
              <a:t> </a:t>
            </a:r>
            <a:r>
              <a:rPr sz="1800" spc="-5" dirty="0">
                <a:latin typeface="Bahnschrift"/>
                <a:cs typeface="Bahnschrift"/>
              </a:rPr>
              <a:t>job</a:t>
            </a:r>
            <a:endParaRPr sz="1800" dirty="0">
              <a:latin typeface="Bahnschrift"/>
              <a:cs typeface="Bahnschrift"/>
            </a:endParaRPr>
          </a:p>
          <a:p>
            <a:pPr marL="12700">
              <a:lnSpc>
                <a:spcPct val="100000"/>
              </a:lnSpc>
            </a:pPr>
            <a:r>
              <a:rPr sz="1800" spc="-5" dirty="0">
                <a:latin typeface="Bahnschrift"/>
                <a:cs typeface="Bahnschrift"/>
              </a:rPr>
              <a:t>role.</a:t>
            </a:r>
            <a:endParaRPr sz="1800" dirty="0">
              <a:latin typeface="Bahnschrift"/>
              <a:cs typeface="Bahnschrift"/>
            </a:endParaRPr>
          </a:p>
          <a:p>
            <a:pPr>
              <a:lnSpc>
                <a:spcPct val="100000"/>
              </a:lnSpc>
              <a:spcBef>
                <a:spcPts val="40"/>
              </a:spcBef>
            </a:pPr>
            <a:endParaRPr sz="1600" dirty="0">
              <a:latin typeface="Bahnschrift"/>
              <a:cs typeface="Bahnschrift"/>
            </a:endParaRPr>
          </a:p>
          <a:p>
            <a:pPr marL="12700" marR="435609">
              <a:lnSpc>
                <a:spcPct val="100000"/>
              </a:lnSpc>
              <a:spcBef>
                <a:spcPts val="5"/>
              </a:spcBef>
            </a:pPr>
            <a:r>
              <a:rPr sz="1800" spc="-5" dirty="0">
                <a:solidFill>
                  <a:srgbClr val="2583C5"/>
                </a:solidFill>
                <a:latin typeface="Bahnschrift"/>
                <a:cs typeface="Bahnschrift"/>
              </a:rPr>
              <a:t>Human</a:t>
            </a:r>
            <a:r>
              <a:rPr sz="1800" spc="185" dirty="0">
                <a:solidFill>
                  <a:srgbClr val="2583C5"/>
                </a:solidFill>
                <a:latin typeface="Bahnschrift"/>
                <a:cs typeface="Bahnschrift"/>
              </a:rPr>
              <a:t> </a:t>
            </a:r>
            <a:r>
              <a:rPr sz="1800" spc="-5" dirty="0">
                <a:solidFill>
                  <a:srgbClr val="2583C5"/>
                </a:solidFill>
                <a:latin typeface="Bahnschrift"/>
                <a:cs typeface="Bahnschrift"/>
              </a:rPr>
              <a:t>Resources/Consultancy</a:t>
            </a:r>
            <a:r>
              <a:rPr sz="1800" spc="170" dirty="0">
                <a:solidFill>
                  <a:srgbClr val="2583C5"/>
                </a:solidFill>
                <a:latin typeface="Bahnschrift"/>
                <a:cs typeface="Bahnschrift"/>
              </a:rPr>
              <a:t> </a:t>
            </a:r>
            <a:r>
              <a:rPr sz="1800" spc="-5" dirty="0">
                <a:latin typeface="Bahnschrift"/>
                <a:cs typeface="Bahnschrift"/>
              </a:rPr>
              <a:t>domain</a:t>
            </a:r>
            <a:r>
              <a:rPr sz="1800" spc="175" dirty="0">
                <a:latin typeface="Bahnschrift"/>
                <a:cs typeface="Bahnschrift"/>
              </a:rPr>
              <a:t> </a:t>
            </a:r>
            <a:r>
              <a:rPr sz="1800" dirty="0">
                <a:latin typeface="Bahnschrift"/>
                <a:cs typeface="Bahnschrift"/>
              </a:rPr>
              <a:t>is</a:t>
            </a:r>
            <a:r>
              <a:rPr sz="1800" spc="185" dirty="0">
                <a:latin typeface="Bahnschrift"/>
                <a:cs typeface="Bahnschrift"/>
              </a:rPr>
              <a:t> </a:t>
            </a:r>
            <a:r>
              <a:rPr sz="1800" spc="-5" dirty="0">
                <a:latin typeface="Bahnschrift"/>
                <a:cs typeface="Bahnschrift"/>
              </a:rPr>
              <a:t>the</a:t>
            </a:r>
            <a:r>
              <a:rPr sz="1800" spc="175" dirty="0">
                <a:latin typeface="Bahnschrift"/>
                <a:cs typeface="Bahnschrift"/>
              </a:rPr>
              <a:t> </a:t>
            </a:r>
            <a:r>
              <a:rPr sz="1800" spc="-5" dirty="0">
                <a:latin typeface="Bahnschrift"/>
                <a:cs typeface="Bahnschrift"/>
              </a:rPr>
              <a:t>highest</a:t>
            </a:r>
            <a:r>
              <a:rPr sz="1800" spc="160" dirty="0">
                <a:latin typeface="Bahnschrift"/>
                <a:cs typeface="Bahnschrift"/>
              </a:rPr>
              <a:t> </a:t>
            </a:r>
            <a:r>
              <a:rPr sz="1800" spc="-5" dirty="0">
                <a:latin typeface="Bahnschrift"/>
                <a:cs typeface="Bahnschrift"/>
              </a:rPr>
              <a:t>which</a:t>
            </a:r>
            <a:r>
              <a:rPr sz="1800" spc="170" dirty="0">
                <a:latin typeface="Bahnschrift"/>
                <a:cs typeface="Bahnschrift"/>
              </a:rPr>
              <a:t> </a:t>
            </a:r>
            <a:r>
              <a:rPr sz="1800" dirty="0">
                <a:latin typeface="Bahnschrift"/>
                <a:cs typeface="Bahnschrift"/>
              </a:rPr>
              <a:t>has</a:t>
            </a:r>
            <a:r>
              <a:rPr sz="1800" spc="195" dirty="0">
                <a:latin typeface="Bahnschrift"/>
                <a:cs typeface="Bahnschrift"/>
              </a:rPr>
              <a:t> </a:t>
            </a:r>
            <a:r>
              <a:rPr sz="1800" dirty="0">
                <a:solidFill>
                  <a:srgbClr val="2583C5"/>
                </a:solidFill>
                <a:latin typeface="Bahnschrift"/>
                <a:cs typeface="Bahnschrift"/>
              </a:rPr>
              <a:t>137</a:t>
            </a:r>
            <a:r>
              <a:rPr sz="1800" spc="170" dirty="0">
                <a:solidFill>
                  <a:srgbClr val="2583C5"/>
                </a:solidFill>
                <a:latin typeface="Bahnschrift"/>
                <a:cs typeface="Bahnschrift"/>
              </a:rPr>
              <a:t> </a:t>
            </a:r>
            <a:r>
              <a:rPr sz="1800" spc="-5" dirty="0">
                <a:latin typeface="Bahnschrift"/>
                <a:cs typeface="Bahnschrift"/>
              </a:rPr>
              <a:t>job</a:t>
            </a:r>
            <a:r>
              <a:rPr sz="1800" spc="170" dirty="0">
                <a:latin typeface="Bahnschrift"/>
                <a:cs typeface="Bahnschrift"/>
              </a:rPr>
              <a:t> </a:t>
            </a:r>
            <a:r>
              <a:rPr sz="1800" spc="-5" dirty="0">
                <a:latin typeface="Bahnschrift"/>
                <a:cs typeface="Bahnschrift"/>
              </a:rPr>
              <a:t>opening</a:t>
            </a:r>
            <a:r>
              <a:rPr sz="1800" spc="155" dirty="0">
                <a:latin typeface="Bahnschrift"/>
                <a:cs typeface="Bahnschrift"/>
              </a:rPr>
              <a:t> </a:t>
            </a:r>
            <a:r>
              <a:rPr sz="1800" dirty="0">
                <a:latin typeface="Bahnschrift"/>
                <a:cs typeface="Bahnschrift"/>
              </a:rPr>
              <a:t>in</a:t>
            </a:r>
            <a:r>
              <a:rPr sz="1800" spc="185" dirty="0">
                <a:latin typeface="Bahnschrift"/>
                <a:cs typeface="Bahnschrift"/>
              </a:rPr>
              <a:t> </a:t>
            </a:r>
            <a:r>
              <a:rPr sz="1800" spc="-5" dirty="0">
                <a:latin typeface="Bahnschrift"/>
                <a:cs typeface="Bahnschrift"/>
              </a:rPr>
              <a:t>data </a:t>
            </a:r>
            <a:r>
              <a:rPr sz="1800" spc="-295" dirty="0">
                <a:latin typeface="Bahnschrift"/>
                <a:cs typeface="Bahnschrift"/>
              </a:rPr>
              <a:t> </a:t>
            </a:r>
            <a:r>
              <a:rPr sz="1800" spc="-5" dirty="0">
                <a:latin typeface="Bahnschrift"/>
                <a:cs typeface="Bahnschrift"/>
              </a:rPr>
              <a:t>analyst</a:t>
            </a:r>
            <a:r>
              <a:rPr sz="1800" spc="195" dirty="0">
                <a:latin typeface="Bahnschrift"/>
                <a:cs typeface="Bahnschrift"/>
              </a:rPr>
              <a:t> </a:t>
            </a:r>
            <a:r>
              <a:rPr sz="1800" spc="-5" dirty="0">
                <a:latin typeface="Bahnschrift"/>
                <a:cs typeface="Bahnschrift"/>
              </a:rPr>
              <a:t>job</a:t>
            </a:r>
            <a:r>
              <a:rPr sz="1800" spc="175" dirty="0">
                <a:latin typeface="Bahnschrift"/>
                <a:cs typeface="Bahnschrift"/>
              </a:rPr>
              <a:t> </a:t>
            </a:r>
            <a:r>
              <a:rPr sz="1800" spc="-5" dirty="0">
                <a:latin typeface="Bahnschrift"/>
                <a:cs typeface="Bahnschrift"/>
              </a:rPr>
              <a:t>role.</a:t>
            </a:r>
            <a:endParaRPr sz="1800" dirty="0">
              <a:latin typeface="Bahnschrift"/>
              <a:cs typeface="Bahnschrift"/>
            </a:endParaRPr>
          </a:p>
          <a:p>
            <a:pPr>
              <a:lnSpc>
                <a:spcPct val="100000"/>
              </a:lnSpc>
            </a:pPr>
            <a:endParaRPr sz="2100" dirty="0">
              <a:latin typeface="Bahnschrift"/>
              <a:cs typeface="Bahnschrift"/>
            </a:endParaRPr>
          </a:p>
          <a:p>
            <a:pPr marL="12700" marR="50165">
              <a:lnSpc>
                <a:spcPct val="100000"/>
              </a:lnSpc>
              <a:spcBef>
                <a:spcPts val="1290"/>
              </a:spcBef>
            </a:pPr>
            <a:r>
              <a:rPr sz="1800" spc="-5" dirty="0">
                <a:solidFill>
                  <a:srgbClr val="2583C5"/>
                </a:solidFill>
                <a:latin typeface="Bahnschrift"/>
                <a:cs typeface="Bahnschrift"/>
              </a:rPr>
              <a:t>Information</a:t>
            </a:r>
            <a:r>
              <a:rPr sz="1800" spc="150" dirty="0">
                <a:solidFill>
                  <a:srgbClr val="2583C5"/>
                </a:solidFill>
                <a:latin typeface="Bahnschrift"/>
                <a:cs typeface="Bahnschrift"/>
              </a:rPr>
              <a:t> </a:t>
            </a:r>
            <a:r>
              <a:rPr sz="1800" spc="-5" dirty="0">
                <a:solidFill>
                  <a:srgbClr val="2583C5"/>
                </a:solidFill>
                <a:latin typeface="Bahnschrift"/>
                <a:cs typeface="Bahnschrift"/>
              </a:rPr>
              <a:t>Technology</a:t>
            </a:r>
            <a:r>
              <a:rPr sz="1800" spc="190" dirty="0">
                <a:solidFill>
                  <a:srgbClr val="2583C5"/>
                </a:solidFill>
                <a:latin typeface="Bahnschrift"/>
                <a:cs typeface="Bahnschrift"/>
              </a:rPr>
              <a:t> </a:t>
            </a:r>
            <a:r>
              <a:rPr sz="1800" spc="-5" dirty="0">
                <a:latin typeface="Bahnschrift"/>
                <a:cs typeface="Bahnschrift"/>
              </a:rPr>
              <a:t>domain</a:t>
            </a:r>
            <a:r>
              <a:rPr sz="1800" spc="165" dirty="0">
                <a:latin typeface="Bahnschrift"/>
                <a:cs typeface="Bahnschrift"/>
              </a:rPr>
              <a:t> </a:t>
            </a:r>
            <a:r>
              <a:rPr sz="1800" dirty="0">
                <a:latin typeface="Bahnschrift"/>
                <a:cs typeface="Bahnschrift"/>
              </a:rPr>
              <a:t>is</a:t>
            </a:r>
            <a:r>
              <a:rPr sz="1800" spc="180" dirty="0">
                <a:latin typeface="Bahnschrift"/>
                <a:cs typeface="Bahnschrift"/>
              </a:rPr>
              <a:t> </a:t>
            </a:r>
            <a:r>
              <a:rPr sz="1800" spc="-5" dirty="0">
                <a:latin typeface="Bahnschrift"/>
                <a:cs typeface="Bahnschrift"/>
              </a:rPr>
              <a:t>the</a:t>
            </a:r>
            <a:r>
              <a:rPr sz="1800" spc="170" dirty="0">
                <a:latin typeface="Bahnschrift"/>
                <a:cs typeface="Bahnschrift"/>
              </a:rPr>
              <a:t> </a:t>
            </a:r>
            <a:r>
              <a:rPr sz="1800" spc="-5" dirty="0">
                <a:latin typeface="Bahnschrift"/>
                <a:cs typeface="Bahnschrift"/>
              </a:rPr>
              <a:t>highest</a:t>
            </a:r>
            <a:r>
              <a:rPr sz="1800" spc="175" dirty="0">
                <a:latin typeface="Bahnschrift"/>
                <a:cs typeface="Bahnschrift"/>
              </a:rPr>
              <a:t> </a:t>
            </a:r>
            <a:r>
              <a:rPr sz="1800" spc="-5" dirty="0">
                <a:latin typeface="Bahnschrift"/>
                <a:cs typeface="Bahnschrift"/>
              </a:rPr>
              <a:t>which</a:t>
            </a:r>
            <a:r>
              <a:rPr sz="1800" spc="150" dirty="0">
                <a:latin typeface="Bahnschrift"/>
                <a:cs typeface="Bahnschrift"/>
              </a:rPr>
              <a:t> </a:t>
            </a:r>
            <a:r>
              <a:rPr sz="1800" dirty="0">
                <a:latin typeface="Bahnschrift"/>
                <a:cs typeface="Bahnschrift"/>
              </a:rPr>
              <a:t>has</a:t>
            </a:r>
            <a:r>
              <a:rPr sz="1800" spc="195" dirty="0">
                <a:latin typeface="Bahnschrift"/>
                <a:cs typeface="Bahnschrift"/>
              </a:rPr>
              <a:t> </a:t>
            </a:r>
            <a:r>
              <a:rPr sz="1800" dirty="0">
                <a:solidFill>
                  <a:srgbClr val="2583C5"/>
                </a:solidFill>
                <a:latin typeface="Bahnschrift"/>
                <a:cs typeface="Bahnschrift"/>
              </a:rPr>
              <a:t>17</a:t>
            </a:r>
            <a:r>
              <a:rPr sz="1800" spc="180" dirty="0">
                <a:solidFill>
                  <a:srgbClr val="2583C5"/>
                </a:solidFill>
                <a:latin typeface="Bahnschrift"/>
                <a:cs typeface="Bahnschrift"/>
              </a:rPr>
              <a:t> </a:t>
            </a:r>
            <a:r>
              <a:rPr sz="1800" spc="-5" dirty="0">
                <a:latin typeface="Bahnschrift"/>
                <a:cs typeface="Bahnschrift"/>
              </a:rPr>
              <a:t>job</a:t>
            </a:r>
            <a:r>
              <a:rPr sz="1800" spc="180" dirty="0">
                <a:latin typeface="Bahnschrift"/>
                <a:cs typeface="Bahnschrift"/>
              </a:rPr>
              <a:t> </a:t>
            </a:r>
            <a:r>
              <a:rPr sz="1800" spc="-5" dirty="0">
                <a:latin typeface="Bahnschrift"/>
                <a:cs typeface="Bahnschrift"/>
              </a:rPr>
              <a:t>opening</a:t>
            </a:r>
            <a:r>
              <a:rPr sz="1800" spc="150" dirty="0">
                <a:latin typeface="Bahnschrift"/>
                <a:cs typeface="Bahnschrift"/>
              </a:rPr>
              <a:t> </a:t>
            </a:r>
            <a:r>
              <a:rPr sz="1800" dirty="0">
                <a:latin typeface="Bahnschrift"/>
                <a:cs typeface="Bahnschrift"/>
              </a:rPr>
              <a:t>in</a:t>
            </a:r>
            <a:r>
              <a:rPr sz="1800" spc="180" dirty="0">
                <a:latin typeface="Bahnschrift"/>
                <a:cs typeface="Bahnschrift"/>
              </a:rPr>
              <a:t> </a:t>
            </a:r>
            <a:r>
              <a:rPr sz="1800" spc="-5" dirty="0">
                <a:latin typeface="Bahnschrift"/>
                <a:cs typeface="Bahnschrift"/>
              </a:rPr>
              <a:t>data</a:t>
            </a:r>
            <a:r>
              <a:rPr sz="1800" spc="190" dirty="0">
                <a:latin typeface="Bahnschrift"/>
                <a:cs typeface="Bahnschrift"/>
              </a:rPr>
              <a:t> </a:t>
            </a:r>
            <a:r>
              <a:rPr sz="1800" spc="-5" dirty="0">
                <a:latin typeface="Bahnschrift"/>
                <a:cs typeface="Bahnschrift"/>
              </a:rPr>
              <a:t>engineer</a:t>
            </a:r>
            <a:r>
              <a:rPr sz="1800" spc="155" dirty="0">
                <a:latin typeface="Bahnschrift"/>
                <a:cs typeface="Bahnschrift"/>
              </a:rPr>
              <a:t> </a:t>
            </a:r>
            <a:r>
              <a:rPr sz="1800" spc="-5" dirty="0">
                <a:latin typeface="Bahnschrift"/>
                <a:cs typeface="Bahnschrift"/>
              </a:rPr>
              <a:t>job </a:t>
            </a:r>
            <a:r>
              <a:rPr sz="1800" spc="-295" dirty="0">
                <a:latin typeface="Bahnschrift"/>
                <a:cs typeface="Bahnschrift"/>
              </a:rPr>
              <a:t> </a:t>
            </a:r>
            <a:r>
              <a:rPr sz="1800" spc="-5" dirty="0">
                <a:latin typeface="Bahnschrift"/>
                <a:cs typeface="Bahnschrift"/>
              </a:rPr>
              <a:t>role.</a:t>
            </a:r>
            <a:endParaRPr sz="1800" dirty="0">
              <a:latin typeface="Bahnschrift"/>
              <a:cs typeface="Bahnschrift"/>
            </a:endParaRPr>
          </a:p>
          <a:p>
            <a:pPr>
              <a:lnSpc>
                <a:spcPct val="100000"/>
              </a:lnSpc>
              <a:spcBef>
                <a:spcPts val="10"/>
              </a:spcBef>
            </a:pPr>
            <a:endParaRPr sz="1900" dirty="0">
              <a:latin typeface="Bahnschrift"/>
              <a:cs typeface="Bahnschrift"/>
            </a:endParaRPr>
          </a:p>
          <a:p>
            <a:pPr marL="12700" marR="128270">
              <a:lnSpc>
                <a:spcPct val="100000"/>
              </a:lnSpc>
            </a:pPr>
            <a:r>
              <a:rPr sz="1800" spc="-5" dirty="0">
                <a:solidFill>
                  <a:srgbClr val="2583C5"/>
                </a:solidFill>
                <a:latin typeface="Bahnschrift"/>
                <a:cs typeface="Bahnschrift"/>
              </a:rPr>
              <a:t>Information Technology</a:t>
            </a:r>
            <a:r>
              <a:rPr sz="1800" dirty="0">
                <a:solidFill>
                  <a:srgbClr val="2583C5"/>
                </a:solidFill>
                <a:latin typeface="Bahnschrift"/>
                <a:cs typeface="Bahnschrift"/>
              </a:rPr>
              <a:t> </a:t>
            </a:r>
            <a:r>
              <a:rPr sz="1800" spc="-5" dirty="0">
                <a:latin typeface="Bahnschrift"/>
                <a:cs typeface="Bahnschrift"/>
              </a:rPr>
              <a:t>domain </a:t>
            </a:r>
            <a:r>
              <a:rPr sz="1800" dirty="0">
                <a:latin typeface="Bahnschrift"/>
                <a:cs typeface="Bahnschrift"/>
              </a:rPr>
              <a:t>is</a:t>
            </a:r>
            <a:r>
              <a:rPr sz="1800" spc="5" dirty="0">
                <a:latin typeface="Bahnschrift"/>
                <a:cs typeface="Bahnschrift"/>
              </a:rPr>
              <a:t> </a:t>
            </a:r>
            <a:r>
              <a:rPr sz="1800" spc="-5" dirty="0">
                <a:latin typeface="Bahnschrift"/>
                <a:cs typeface="Bahnschrift"/>
              </a:rPr>
              <a:t>the</a:t>
            </a:r>
            <a:r>
              <a:rPr sz="1800" dirty="0">
                <a:latin typeface="Bahnschrift"/>
                <a:cs typeface="Bahnschrift"/>
              </a:rPr>
              <a:t> </a:t>
            </a:r>
            <a:r>
              <a:rPr sz="1800" spc="-5" dirty="0">
                <a:latin typeface="Bahnschrift"/>
                <a:cs typeface="Bahnschrift"/>
              </a:rPr>
              <a:t>highest</a:t>
            </a:r>
            <a:r>
              <a:rPr sz="1800" dirty="0">
                <a:latin typeface="Bahnschrift"/>
                <a:cs typeface="Bahnschrift"/>
              </a:rPr>
              <a:t> </a:t>
            </a:r>
            <a:r>
              <a:rPr sz="1800" spc="-5" dirty="0">
                <a:latin typeface="Bahnschrift"/>
                <a:cs typeface="Bahnschrift"/>
              </a:rPr>
              <a:t>which </a:t>
            </a:r>
            <a:r>
              <a:rPr sz="1800" dirty="0">
                <a:latin typeface="Bahnschrift"/>
                <a:cs typeface="Bahnschrift"/>
              </a:rPr>
              <a:t>has</a:t>
            </a:r>
            <a:r>
              <a:rPr sz="1800" spc="5" dirty="0">
                <a:latin typeface="Bahnschrift"/>
                <a:cs typeface="Bahnschrift"/>
              </a:rPr>
              <a:t> </a:t>
            </a:r>
            <a:r>
              <a:rPr sz="1800" dirty="0">
                <a:solidFill>
                  <a:srgbClr val="2583C5"/>
                </a:solidFill>
                <a:latin typeface="Bahnschrift"/>
                <a:cs typeface="Bahnschrift"/>
              </a:rPr>
              <a:t>9</a:t>
            </a:r>
            <a:r>
              <a:rPr sz="1800" spc="5" dirty="0">
                <a:solidFill>
                  <a:srgbClr val="2583C5"/>
                </a:solidFill>
                <a:latin typeface="Bahnschrift"/>
                <a:cs typeface="Bahnschrift"/>
              </a:rPr>
              <a:t> </a:t>
            </a:r>
            <a:r>
              <a:rPr sz="1800" spc="-5" dirty="0">
                <a:latin typeface="Bahnschrift"/>
                <a:cs typeface="Bahnschrift"/>
              </a:rPr>
              <a:t>job</a:t>
            </a:r>
            <a:r>
              <a:rPr sz="1800" dirty="0">
                <a:latin typeface="Bahnschrift"/>
                <a:cs typeface="Bahnschrift"/>
              </a:rPr>
              <a:t> opening in</a:t>
            </a:r>
            <a:r>
              <a:rPr sz="1800" spc="5" dirty="0">
                <a:latin typeface="Bahnschrift"/>
                <a:cs typeface="Bahnschrift"/>
              </a:rPr>
              <a:t> </a:t>
            </a:r>
            <a:r>
              <a:rPr sz="1800" spc="-5" dirty="0">
                <a:latin typeface="Bahnschrift"/>
                <a:cs typeface="Bahnschrift"/>
              </a:rPr>
              <a:t>machine learning </a:t>
            </a:r>
            <a:r>
              <a:rPr sz="1800" spc="-295" dirty="0">
                <a:latin typeface="Bahnschrift"/>
                <a:cs typeface="Bahnschrift"/>
              </a:rPr>
              <a:t> </a:t>
            </a:r>
            <a:r>
              <a:rPr sz="1800" spc="-5" dirty="0">
                <a:latin typeface="Bahnschrift"/>
                <a:cs typeface="Bahnschrift"/>
              </a:rPr>
              <a:t>engineer</a:t>
            </a:r>
            <a:r>
              <a:rPr sz="1800" spc="150" dirty="0">
                <a:latin typeface="Bahnschrift"/>
                <a:cs typeface="Bahnschrift"/>
              </a:rPr>
              <a:t> </a:t>
            </a:r>
            <a:r>
              <a:rPr sz="1800" spc="-5" dirty="0">
                <a:latin typeface="Bahnschrift"/>
                <a:cs typeface="Bahnschrift"/>
              </a:rPr>
              <a:t>role.</a:t>
            </a:r>
            <a:endParaRPr sz="1800" dirty="0">
              <a:latin typeface="Bahnschrift"/>
              <a:cs typeface="Bahnschrift"/>
            </a:endParaRPr>
          </a:p>
          <a:p>
            <a:pPr>
              <a:lnSpc>
                <a:spcPct val="100000"/>
              </a:lnSpc>
            </a:pPr>
            <a:endParaRPr sz="2100" dirty="0">
              <a:latin typeface="Bahnschrift"/>
              <a:cs typeface="Bahnschrift"/>
            </a:endParaRPr>
          </a:p>
          <a:p>
            <a:pPr>
              <a:lnSpc>
                <a:spcPct val="100000"/>
              </a:lnSpc>
              <a:spcBef>
                <a:spcPts val="30"/>
              </a:spcBef>
            </a:pPr>
            <a:endParaRPr sz="1650" dirty="0">
              <a:latin typeface="Bahnschrift"/>
              <a:cs typeface="Bahnschrift"/>
            </a:endParaRPr>
          </a:p>
          <a:p>
            <a:pPr marL="12700" marR="37465">
              <a:lnSpc>
                <a:spcPct val="100000"/>
              </a:lnSpc>
            </a:pPr>
            <a:r>
              <a:rPr sz="1800" spc="-5" dirty="0">
                <a:solidFill>
                  <a:srgbClr val="2583C5"/>
                </a:solidFill>
                <a:latin typeface="Bahnschrift"/>
                <a:cs typeface="Bahnschrift"/>
              </a:rPr>
              <a:t>Human</a:t>
            </a:r>
            <a:r>
              <a:rPr sz="1800" spc="185" dirty="0">
                <a:solidFill>
                  <a:srgbClr val="2583C5"/>
                </a:solidFill>
                <a:latin typeface="Bahnschrift"/>
                <a:cs typeface="Bahnschrift"/>
              </a:rPr>
              <a:t> </a:t>
            </a:r>
            <a:r>
              <a:rPr sz="1800" spc="-5" dirty="0">
                <a:solidFill>
                  <a:srgbClr val="2583C5"/>
                </a:solidFill>
                <a:latin typeface="Bahnschrift"/>
                <a:cs typeface="Bahnschrift"/>
              </a:rPr>
              <a:t>Resources/Consultancy</a:t>
            </a:r>
            <a:r>
              <a:rPr sz="1800" spc="170" dirty="0">
                <a:solidFill>
                  <a:srgbClr val="2583C5"/>
                </a:solidFill>
                <a:latin typeface="Bahnschrift"/>
                <a:cs typeface="Bahnschrift"/>
              </a:rPr>
              <a:t> </a:t>
            </a:r>
            <a:r>
              <a:rPr sz="1800" spc="-5" dirty="0">
                <a:latin typeface="Bahnschrift"/>
                <a:cs typeface="Bahnschrift"/>
              </a:rPr>
              <a:t>domain</a:t>
            </a:r>
            <a:r>
              <a:rPr sz="1800" spc="175" dirty="0">
                <a:latin typeface="Bahnschrift"/>
                <a:cs typeface="Bahnschrift"/>
              </a:rPr>
              <a:t> </a:t>
            </a:r>
            <a:r>
              <a:rPr sz="1800" dirty="0">
                <a:latin typeface="Bahnschrift"/>
                <a:cs typeface="Bahnschrift"/>
              </a:rPr>
              <a:t>is</a:t>
            </a:r>
            <a:r>
              <a:rPr sz="1800" spc="185" dirty="0">
                <a:latin typeface="Bahnschrift"/>
                <a:cs typeface="Bahnschrift"/>
              </a:rPr>
              <a:t> </a:t>
            </a:r>
            <a:r>
              <a:rPr sz="1800" spc="-5" dirty="0">
                <a:latin typeface="Bahnschrift"/>
                <a:cs typeface="Bahnschrift"/>
              </a:rPr>
              <a:t>the</a:t>
            </a:r>
            <a:r>
              <a:rPr sz="1800" spc="175" dirty="0">
                <a:latin typeface="Bahnschrift"/>
                <a:cs typeface="Bahnschrift"/>
              </a:rPr>
              <a:t> </a:t>
            </a:r>
            <a:r>
              <a:rPr sz="1800" spc="-5" dirty="0">
                <a:latin typeface="Bahnschrift"/>
                <a:cs typeface="Bahnschrift"/>
              </a:rPr>
              <a:t>highest</a:t>
            </a:r>
            <a:r>
              <a:rPr sz="1800" spc="160" dirty="0">
                <a:latin typeface="Bahnschrift"/>
                <a:cs typeface="Bahnschrift"/>
              </a:rPr>
              <a:t> </a:t>
            </a:r>
            <a:r>
              <a:rPr sz="1800" spc="-5" dirty="0">
                <a:latin typeface="Bahnschrift"/>
                <a:cs typeface="Bahnschrift"/>
              </a:rPr>
              <a:t>which</a:t>
            </a:r>
            <a:r>
              <a:rPr sz="1800" spc="170" dirty="0">
                <a:latin typeface="Bahnschrift"/>
                <a:cs typeface="Bahnschrift"/>
              </a:rPr>
              <a:t> </a:t>
            </a:r>
            <a:r>
              <a:rPr sz="1800" dirty="0">
                <a:latin typeface="Bahnschrift"/>
                <a:cs typeface="Bahnschrift"/>
              </a:rPr>
              <a:t>has</a:t>
            </a:r>
            <a:r>
              <a:rPr sz="1800" spc="195" dirty="0">
                <a:latin typeface="Bahnschrift"/>
                <a:cs typeface="Bahnschrift"/>
              </a:rPr>
              <a:t> </a:t>
            </a:r>
            <a:r>
              <a:rPr sz="1800" spc="-5" dirty="0">
                <a:solidFill>
                  <a:srgbClr val="2583C5"/>
                </a:solidFill>
                <a:latin typeface="Bahnschrift"/>
                <a:cs typeface="Bahnschrift"/>
              </a:rPr>
              <a:t>22</a:t>
            </a:r>
            <a:r>
              <a:rPr sz="1800" spc="180" dirty="0">
                <a:solidFill>
                  <a:srgbClr val="2583C5"/>
                </a:solidFill>
                <a:latin typeface="Bahnschrift"/>
                <a:cs typeface="Bahnschrift"/>
              </a:rPr>
              <a:t> </a:t>
            </a:r>
            <a:r>
              <a:rPr sz="1800" spc="-5" dirty="0">
                <a:latin typeface="Bahnschrift"/>
                <a:cs typeface="Bahnschrift"/>
              </a:rPr>
              <a:t>job</a:t>
            </a:r>
            <a:r>
              <a:rPr sz="1800" spc="170" dirty="0">
                <a:latin typeface="Bahnschrift"/>
                <a:cs typeface="Bahnschrift"/>
              </a:rPr>
              <a:t> </a:t>
            </a:r>
            <a:r>
              <a:rPr sz="1800" spc="-5" dirty="0">
                <a:latin typeface="Bahnschrift"/>
                <a:cs typeface="Bahnschrift"/>
              </a:rPr>
              <a:t>opening</a:t>
            </a:r>
            <a:r>
              <a:rPr sz="1800" spc="155" dirty="0">
                <a:latin typeface="Bahnschrift"/>
                <a:cs typeface="Bahnschrift"/>
              </a:rPr>
              <a:t> </a:t>
            </a:r>
            <a:r>
              <a:rPr sz="1800" dirty="0">
                <a:latin typeface="Bahnschrift"/>
                <a:cs typeface="Bahnschrift"/>
              </a:rPr>
              <a:t>in</a:t>
            </a:r>
            <a:r>
              <a:rPr sz="1800" spc="185" dirty="0">
                <a:latin typeface="Bahnschrift"/>
                <a:cs typeface="Bahnschrift"/>
              </a:rPr>
              <a:t> </a:t>
            </a:r>
            <a:r>
              <a:rPr sz="1800" dirty="0">
                <a:latin typeface="Bahnschrift"/>
                <a:cs typeface="Bahnschrift"/>
              </a:rPr>
              <a:t>business </a:t>
            </a:r>
            <a:r>
              <a:rPr sz="1800" spc="-295" dirty="0">
                <a:latin typeface="Bahnschrift"/>
                <a:cs typeface="Bahnschrift"/>
              </a:rPr>
              <a:t> </a:t>
            </a:r>
            <a:r>
              <a:rPr sz="1800" spc="-5" dirty="0">
                <a:latin typeface="Bahnschrift"/>
                <a:cs typeface="Bahnschrift"/>
              </a:rPr>
              <a:t>intelligence</a:t>
            </a:r>
            <a:r>
              <a:rPr sz="1800" spc="170" dirty="0">
                <a:latin typeface="Bahnschrift"/>
                <a:cs typeface="Bahnschrift"/>
              </a:rPr>
              <a:t> </a:t>
            </a:r>
            <a:r>
              <a:rPr sz="1800" spc="-5" dirty="0">
                <a:latin typeface="Bahnschrift"/>
                <a:cs typeface="Bahnschrift"/>
              </a:rPr>
              <a:t>role.</a:t>
            </a:r>
            <a:endParaRPr sz="1800" dirty="0">
              <a:latin typeface="Bahnschrift"/>
              <a:cs typeface="Bahnschrift"/>
            </a:endParaRPr>
          </a:p>
        </p:txBody>
      </p:sp>
      <p:sp>
        <p:nvSpPr>
          <p:cNvPr id="10" name="object 10"/>
          <p:cNvSpPr txBox="1">
            <a:spLocks noGrp="1"/>
          </p:cNvSpPr>
          <p:nvPr>
            <p:ph type="title"/>
          </p:nvPr>
        </p:nvSpPr>
        <p:spPr>
          <a:xfrm>
            <a:off x="3847338" y="321309"/>
            <a:ext cx="4448175" cy="513715"/>
          </a:xfrm>
          <a:prstGeom prst="rect">
            <a:avLst/>
          </a:prstGeom>
        </p:spPr>
        <p:txBody>
          <a:bodyPr vert="horz" wrap="square" lIns="0" tIns="12700" rIns="0" bIns="0" rtlCol="0">
            <a:spAutoFit/>
          </a:bodyPr>
          <a:lstStyle/>
          <a:p>
            <a:pPr marL="12700">
              <a:lnSpc>
                <a:spcPct val="100000"/>
              </a:lnSpc>
              <a:spcBef>
                <a:spcPts val="100"/>
              </a:spcBef>
            </a:pPr>
            <a:r>
              <a:rPr sz="3200" spc="-350" dirty="0"/>
              <a:t>DOMAI</a:t>
            </a:r>
            <a:r>
              <a:rPr sz="3200" spc="-370" dirty="0"/>
              <a:t>N</a:t>
            </a:r>
            <a:r>
              <a:rPr sz="3200" spc="-80" dirty="0"/>
              <a:t> </a:t>
            </a:r>
            <a:r>
              <a:rPr sz="3200" spc="-340" dirty="0"/>
              <a:t>WISE</a:t>
            </a:r>
            <a:r>
              <a:rPr sz="3200" spc="-75" dirty="0"/>
              <a:t> </a:t>
            </a:r>
            <a:r>
              <a:rPr sz="3200" spc="-370" dirty="0"/>
              <a:t>INSI</a:t>
            </a:r>
            <a:r>
              <a:rPr sz="3200" spc="-450" dirty="0"/>
              <a:t>G</a:t>
            </a:r>
            <a:r>
              <a:rPr sz="3200" spc="-250" dirty="0"/>
              <a:t>HTS</a:t>
            </a:r>
            <a:endParaRPr sz="32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6802120"/>
            <a:chOff x="0" y="0"/>
            <a:chExt cx="12192000" cy="6802120"/>
          </a:xfrm>
        </p:grpSpPr>
        <p:sp>
          <p:nvSpPr>
            <p:cNvPr id="3" name="object 3"/>
            <p:cNvSpPr/>
            <p:nvPr/>
          </p:nvSpPr>
          <p:spPr>
            <a:xfrm>
              <a:off x="9143" y="0"/>
              <a:ext cx="12183110" cy="1343025"/>
            </a:xfrm>
            <a:custGeom>
              <a:avLst/>
              <a:gdLst/>
              <a:ahLst/>
              <a:cxnLst/>
              <a:rect l="l" t="t" r="r" b="b"/>
              <a:pathLst>
                <a:path w="12183110" h="1343025">
                  <a:moveTo>
                    <a:pt x="0" y="1342644"/>
                  </a:moveTo>
                  <a:lnTo>
                    <a:pt x="12182856" y="1342644"/>
                  </a:lnTo>
                  <a:lnTo>
                    <a:pt x="12182856" y="0"/>
                  </a:lnTo>
                  <a:lnTo>
                    <a:pt x="0" y="0"/>
                  </a:lnTo>
                  <a:lnTo>
                    <a:pt x="0" y="1342644"/>
                  </a:lnTo>
                  <a:close/>
                </a:path>
              </a:pathLst>
            </a:custGeom>
            <a:solidFill>
              <a:srgbClr val="2583C5"/>
            </a:solidFill>
          </p:spPr>
          <p:txBody>
            <a:bodyPr wrap="square" lIns="0" tIns="0" rIns="0" bIns="0" rtlCol="0"/>
            <a:lstStyle/>
            <a:p>
              <a:endParaRPr/>
            </a:p>
          </p:txBody>
        </p:sp>
        <p:pic>
          <p:nvPicPr>
            <p:cNvPr id="4" name="object 4"/>
            <p:cNvPicPr/>
            <p:nvPr/>
          </p:nvPicPr>
          <p:blipFill>
            <a:blip r:embed="rId2" cstate="print"/>
            <a:stretch>
              <a:fillRect/>
            </a:stretch>
          </p:blipFill>
          <p:spPr>
            <a:xfrm>
              <a:off x="1409700" y="5305044"/>
              <a:ext cx="573024" cy="573024"/>
            </a:xfrm>
            <a:prstGeom prst="rect">
              <a:avLst/>
            </a:prstGeom>
          </p:spPr>
        </p:pic>
        <p:pic>
          <p:nvPicPr>
            <p:cNvPr id="5" name="object 5"/>
            <p:cNvPicPr/>
            <p:nvPr/>
          </p:nvPicPr>
          <p:blipFill>
            <a:blip r:embed="rId3" cstate="print"/>
            <a:stretch>
              <a:fillRect/>
            </a:stretch>
          </p:blipFill>
          <p:spPr>
            <a:xfrm>
              <a:off x="1432560" y="3349752"/>
              <a:ext cx="498347" cy="559308"/>
            </a:xfrm>
            <a:prstGeom prst="rect">
              <a:avLst/>
            </a:prstGeom>
          </p:spPr>
        </p:pic>
        <p:pic>
          <p:nvPicPr>
            <p:cNvPr id="6" name="object 6"/>
            <p:cNvPicPr/>
            <p:nvPr/>
          </p:nvPicPr>
          <p:blipFill>
            <a:blip r:embed="rId4" cstate="print"/>
            <a:stretch>
              <a:fillRect/>
            </a:stretch>
          </p:blipFill>
          <p:spPr>
            <a:xfrm>
              <a:off x="1382267" y="4378452"/>
              <a:ext cx="542544" cy="455675"/>
            </a:xfrm>
            <a:prstGeom prst="rect">
              <a:avLst/>
            </a:prstGeom>
          </p:spPr>
        </p:pic>
        <p:pic>
          <p:nvPicPr>
            <p:cNvPr id="7" name="object 7"/>
            <p:cNvPicPr/>
            <p:nvPr/>
          </p:nvPicPr>
          <p:blipFill>
            <a:blip r:embed="rId5" cstate="print"/>
            <a:stretch>
              <a:fillRect/>
            </a:stretch>
          </p:blipFill>
          <p:spPr>
            <a:xfrm>
              <a:off x="1370075" y="1574291"/>
              <a:ext cx="667512" cy="580643"/>
            </a:xfrm>
            <a:prstGeom prst="rect">
              <a:avLst/>
            </a:prstGeom>
          </p:spPr>
        </p:pic>
        <p:pic>
          <p:nvPicPr>
            <p:cNvPr id="8" name="object 8"/>
            <p:cNvPicPr/>
            <p:nvPr/>
          </p:nvPicPr>
          <p:blipFill>
            <a:blip r:embed="rId6" cstate="print"/>
            <a:stretch>
              <a:fillRect/>
            </a:stretch>
          </p:blipFill>
          <p:spPr>
            <a:xfrm>
              <a:off x="1409700" y="2493264"/>
              <a:ext cx="565404" cy="563879"/>
            </a:xfrm>
            <a:prstGeom prst="rect">
              <a:avLst/>
            </a:prstGeom>
          </p:spPr>
        </p:pic>
      </p:grpSp>
      <p:sp>
        <p:nvSpPr>
          <p:cNvPr id="9" name="object 9"/>
          <p:cNvSpPr txBox="1">
            <a:spLocks noGrp="1"/>
          </p:cNvSpPr>
          <p:nvPr>
            <p:ph type="title"/>
          </p:nvPr>
        </p:nvSpPr>
        <p:spPr>
          <a:xfrm>
            <a:off x="2960370" y="304291"/>
            <a:ext cx="6102350" cy="574040"/>
          </a:xfrm>
          <a:prstGeom prst="rect">
            <a:avLst/>
          </a:prstGeom>
        </p:spPr>
        <p:txBody>
          <a:bodyPr vert="horz" wrap="square" lIns="0" tIns="12700" rIns="0" bIns="0" rtlCol="0">
            <a:spAutoFit/>
          </a:bodyPr>
          <a:lstStyle/>
          <a:p>
            <a:pPr marL="12700">
              <a:lnSpc>
                <a:spcPct val="100000"/>
              </a:lnSpc>
              <a:spcBef>
                <a:spcPts val="100"/>
              </a:spcBef>
            </a:pPr>
            <a:r>
              <a:rPr spc="-335" dirty="0"/>
              <a:t>ENTRY</a:t>
            </a:r>
            <a:r>
              <a:rPr spc="-85" dirty="0"/>
              <a:t> </a:t>
            </a:r>
            <a:r>
              <a:rPr spc="-95" dirty="0"/>
              <a:t>LEVE</a:t>
            </a:r>
            <a:r>
              <a:rPr spc="-85" dirty="0"/>
              <a:t>L</a:t>
            </a:r>
            <a:r>
              <a:rPr spc="-90" dirty="0"/>
              <a:t> </a:t>
            </a:r>
            <a:r>
              <a:rPr spc="-385" dirty="0"/>
              <a:t>WISE</a:t>
            </a:r>
            <a:r>
              <a:rPr spc="-110" dirty="0"/>
              <a:t> </a:t>
            </a:r>
            <a:r>
              <a:rPr spc="-490" dirty="0"/>
              <a:t>INS</a:t>
            </a:r>
            <a:r>
              <a:rPr spc="-365" dirty="0"/>
              <a:t>I</a:t>
            </a:r>
            <a:r>
              <a:rPr spc="-305" dirty="0"/>
              <a:t>GHTS</a:t>
            </a:r>
          </a:p>
        </p:txBody>
      </p:sp>
      <p:sp>
        <p:nvSpPr>
          <p:cNvPr id="10" name="object 10"/>
          <p:cNvSpPr txBox="1"/>
          <p:nvPr/>
        </p:nvSpPr>
        <p:spPr>
          <a:xfrm>
            <a:off x="2212594" y="1645411"/>
            <a:ext cx="4144645" cy="2036445"/>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2583C5"/>
                </a:solidFill>
                <a:latin typeface="Bahnschrift"/>
                <a:cs typeface="Bahnschrift"/>
              </a:rPr>
              <a:t>Data</a:t>
            </a:r>
            <a:r>
              <a:rPr sz="1800" spc="180" dirty="0">
                <a:solidFill>
                  <a:srgbClr val="2583C5"/>
                </a:solidFill>
                <a:latin typeface="Bahnschrift"/>
                <a:cs typeface="Bahnschrift"/>
              </a:rPr>
              <a:t> </a:t>
            </a:r>
            <a:r>
              <a:rPr sz="1800" dirty="0">
                <a:solidFill>
                  <a:srgbClr val="2583C5"/>
                </a:solidFill>
                <a:latin typeface="Bahnschrift"/>
                <a:cs typeface="Bahnschrift"/>
              </a:rPr>
              <a:t>Scientist</a:t>
            </a:r>
            <a:r>
              <a:rPr sz="1800" spc="165" dirty="0">
                <a:solidFill>
                  <a:srgbClr val="2583C5"/>
                </a:solidFill>
                <a:latin typeface="Bahnschrift"/>
                <a:cs typeface="Bahnschrift"/>
              </a:rPr>
              <a:t> </a:t>
            </a:r>
            <a:r>
              <a:rPr sz="1800" dirty="0">
                <a:latin typeface="Bahnschrift"/>
                <a:cs typeface="Bahnschrift"/>
              </a:rPr>
              <a:t>has</a:t>
            </a:r>
            <a:r>
              <a:rPr sz="1800" spc="165" dirty="0">
                <a:latin typeface="Bahnschrift"/>
                <a:cs typeface="Bahnschrift"/>
              </a:rPr>
              <a:t> </a:t>
            </a:r>
            <a:r>
              <a:rPr sz="1800" dirty="0">
                <a:solidFill>
                  <a:srgbClr val="2583C5"/>
                </a:solidFill>
                <a:latin typeface="Bahnschrift"/>
                <a:cs typeface="Bahnschrift"/>
              </a:rPr>
              <a:t>1033</a:t>
            </a:r>
            <a:r>
              <a:rPr sz="1800" spc="150" dirty="0">
                <a:solidFill>
                  <a:srgbClr val="2583C5"/>
                </a:solidFill>
                <a:latin typeface="Bahnschrift"/>
                <a:cs typeface="Bahnschrift"/>
              </a:rPr>
              <a:t> </a:t>
            </a:r>
            <a:r>
              <a:rPr sz="1800" spc="-5" dirty="0">
                <a:latin typeface="Bahnschrift"/>
                <a:cs typeface="Bahnschrift"/>
              </a:rPr>
              <a:t>entry</a:t>
            </a:r>
            <a:r>
              <a:rPr sz="1800" spc="165" dirty="0">
                <a:latin typeface="Bahnschrift"/>
                <a:cs typeface="Bahnschrift"/>
              </a:rPr>
              <a:t> </a:t>
            </a:r>
            <a:r>
              <a:rPr sz="1800" spc="-5" dirty="0">
                <a:latin typeface="Bahnschrift"/>
                <a:cs typeface="Bahnschrift"/>
              </a:rPr>
              <a:t>level</a:t>
            </a:r>
            <a:r>
              <a:rPr sz="1800" spc="190" dirty="0">
                <a:latin typeface="Bahnschrift"/>
                <a:cs typeface="Bahnschrift"/>
              </a:rPr>
              <a:t> </a:t>
            </a:r>
            <a:r>
              <a:rPr sz="1800" spc="-5" dirty="0">
                <a:latin typeface="Bahnschrift"/>
                <a:cs typeface="Bahnschrift"/>
              </a:rPr>
              <a:t>jobs.</a:t>
            </a:r>
            <a:endParaRPr sz="1800">
              <a:latin typeface="Bahnschrift"/>
              <a:cs typeface="Bahnschrift"/>
            </a:endParaRPr>
          </a:p>
          <a:p>
            <a:pPr>
              <a:lnSpc>
                <a:spcPct val="100000"/>
              </a:lnSpc>
            </a:pPr>
            <a:endParaRPr sz="2100">
              <a:latin typeface="Bahnschrift"/>
              <a:cs typeface="Bahnschrift"/>
            </a:endParaRPr>
          </a:p>
          <a:p>
            <a:pPr>
              <a:lnSpc>
                <a:spcPct val="100000"/>
              </a:lnSpc>
            </a:pPr>
            <a:endParaRPr sz="1950">
              <a:latin typeface="Bahnschrift"/>
              <a:cs typeface="Bahnschrift"/>
            </a:endParaRPr>
          </a:p>
          <a:p>
            <a:pPr marL="12700">
              <a:lnSpc>
                <a:spcPct val="100000"/>
              </a:lnSpc>
              <a:spcBef>
                <a:spcPts val="5"/>
              </a:spcBef>
            </a:pPr>
            <a:r>
              <a:rPr sz="1800" spc="-5" dirty="0">
                <a:solidFill>
                  <a:srgbClr val="2583C5"/>
                </a:solidFill>
                <a:latin typeface="Bahnschrift"/>
                <a:cs typeface="Bahnschrift"/>
              </a:rPr>
              <a:t>Data</a:t>
            </a:r>
            <a:r>
              <a:rPr sz="1800" spc="185" dirty="0">
                <a:solidFill>
                  <a:srgbClr val="2583C5"/>
                </a:solidFill>
                <a:latin typeface="Bahnschrift"/>
                <a:cs typeface="Bahnschrift"/>
              </a:rPr>
              <a:t> </a:t>
            </a:r>
            <a:r>
              <a:rPr sz="1800" spc="-5" dirty="0">
                <a:solidFill>
                  <a:srgbClr val="2583C5"/>
                </a:solidFill>
                <a:latin typeface="Bahnschrift"/>
                <a:cs typeface="Bahnschrift"/>
              </a:rPr>
              <a:t>Analyst</a:t>
            </a:r>
            <a:r>
              <a:rPr sz="1800" spc="200" dirty="0">
                <a:solidFill>
                  <a:srgbClr val="2583C5"/>
                </a:solidFill>
                <a:latin typeface="Bahnschrift"/>
                <a:cs typeface="Bahnschrift"/>
              </a:rPr>
              <a:t> </a:t>
            </a:r>
            <a:r>
              <a:rPr sz="1800" dirty="0">
                <a:latin typeface="Bahnschrift"/>
                <a:cs typeface="Bahnschrift"/>
              </a:rPr>
              <a:t>has</a:t>
            </a:r>
            <a:r>
              <a:rPr sz="1800" spc="160" dirty="0">
                <a:latin typeface="Bahnschrift"/>
                <a:cs typeface="Bahnschrift"/>
              </a:rPr>
              <a:t> </a:t>
            </a:r>
            <a:r>
              <a:rPr sz="1800" spc="-5" dirty="0">
                <a:solidFill>
                  <a:srgbClr val="2583C5"/>
                </a:solidFill>
                <a:latin typeface="Bahnschrift"/>
                <a:cs typeface="Bahnschrift"/>
              </a:rPr>
              <a:t>214</a:t>
            </a:r>
            <a:r>
              <a:rPr sz="1800" spc="170" dirty="0">
                <a:solidFill>
                  <a:srgbClr val="2583C5"/>
                </a:solidFill>
                <a:latin typeface="Bahnschrift"/>
                <a:cs typeface="Bahnschrift"/>
              </a:rPr>
              <a:t> </a:t>
            </a:r>
            <a:r>
              <a:rPr sz="1800" spc="-5" dirty="0">
                <a:latin typeface="Bahnschrift"/>
                <a:cs typeface="Bahnschrift"/>
              </a:rPr>
              <a:t>entry</a:t>
            </a:r>
            <a:r>
              <a:rPr sz="1800" spc="165" dirty="0">
                <a:latin typeface="Bahnschrift"/>
                <a:cs typeface="Bahnschrift"/>
              </a:rPr>
              <a:t> </a:t>
            </a:r>
            <a:r>
              <a:rPr sz="1800" spc="-5" dirty="0">
                <a:latin typeface="Bahnschrift"/>
                <a:cs typeface="Bahnschrift"/>
              </a:rPr>
              <a:t>level</a:t>
            </a:r>
            <a:r>
              <a:rPr sz="1800" spc="180" dirty="0">
                <a:latin typeface="Bahnschrift"/>
                <a:cs typeface="Bahnschrift"/>
              </a:rPr>
              <a:t> </a:t>
            </a:r>
            <a:r>
              <a:rPr sz="1800" spc="-5" dirty="0">
                <a:latin typeface="Bahnschrift"/>
                <a:cs typeface="Bahnschrift"/>
              </a:rPr>
              <a:t>jobs</a:t>
            </a:r>
            <a:endParaRPr sz="1800">
              <a:latin typeface="Bahnschrift"/>
              <a:cs typeface="Bahnschrift"/>
            </a:endParaRPr>
          </a:p>
          <a:p>
            <a:pPr>
              <a:lnSpc>
                <a:spcPct val="100000"/>
              </a:lnSpc>
            </a:pPr>
            <a:endParaRPr sz="2100">
              <a:latin typeface="Bahnschrift"/>
              <a:cs typeface="Bahnschrift"/>
            </a:endParaRPr>
          </a:p>
          <a:p>
            <a:pPr>
              <a:lnSpc>
                <a:spcPct val="100000"/>
              </a:lnSpc>
              <a:spcBef>
                <a:spcPts val="45"/>
              </a:spcBef>
            </a:pPr>
            <a:endParaRPr sz="1600">
              <a:latin typeface="Bahnschrift"/>
              <a:cs typeface="Bahnschrift"/>
            </a:endParaRPr>
          </a:p>
          <a:p>
            <a:pPr marL="12700">
              <a:lnSpc>
                <a:spcPct val="100000"/>
              </a:lnSpc>
            </a:pPr>
            <a:r>
              <a:rPr sz="1800" spc="-5" dirty="0">
                <a:solidFill>
                  <a:srgbClr val="2583C5"/>
                </a:solidFill>
                <a:latin typeface="Bahnschrift"/>
                <a:cs typeface="Bahnschrift"/>
              </a:rPr>
              <a:t>Data</a:t>
            </a:r>
            <a:r>
              <a:rPr sz="1800" spc="185" dirty="0">
                <a:solidFill>
                  <a:srgbClr val="2583C5"/>
                </a:solidFill>
                <a:latin typeface="Bahnschrift"/>
                <a:cs typeface="Bahnschrift"/>
              </a:rPr>
              <a:t> </a:t>
            </a:r>
            <a:r>
              <a:rPr sz="1800" spc="-5" dirty="0">
                <a:solidFill>
                  <a:srgbClr val="2583C5"/>
                </a:solidFill>
                <a:latin typeface="Bahnschrift"/>
                <a:cs typeface="Bahnschrift"/>
              </a:rPr>
              <a:t>Engineering</a:t>
            </a:r>
            <a:r>
              <a:rPr sz="1800" spc="155" dirty="0">
                <a:solidFill>
                  <a:srgbClr val="2583C5"/>
                </a:solidFill>
                <a:latin typeface="Bahnschrift"/>
                <a:cs typeface="Bahnschrift"/>
              </a:rPr>
              <a:t> </a:t>
            </a:r>
            <a:r>
              <a:rPr sz="1800" dirty="0">
                <a:latin typeface="Bahnschrift"/>
                <a:cs typeface="Bahnschrift"/>
              </a:rPr>
              <a:t>has</a:t>
            </a:r>
            <a:r>
              <a:rPr sz="1800" spc="170" dirty="0">
                <a:latin typeface="Bahnschrift"/>
                <a:cs typeface="Bahnschrift"/>
              </a:rPr>
              <a:t> </a:t>
            </a:r>
            <a:r>
              <a:rPr sz="1800" spc="-5" dirty="0">
                <a:solidFill>
                  <a:srgbClr val="2583C5"/>
                </a:solidFill>
                <a:latin typeface="Bahnschrift"/>
                <a:cs typeface="Bahnschrift"/>
              </a:rPr>
              <a:t>22</a:t>
            </a:r>
            <a:r>
              <a:rPr sz="1800" spc="175" dirty="0">
                <a:solidFill>
                  <a:srgbClr val="2583C5"/>
                </a:solidFill>
                <a:latin typeface="Bahnschrift"/>
                <a:cs typeface="Bahnschrift"/>
              </a:rPr>
              <a:t> </a:t>
            </a:r>
            <a:r>
              <a:rPr sz="1800" spc="-5" dirty="0">
                <a:latin typeface="Bahnschrift"/>
                <a:cs typeface="Bahnschrift"/>
              </a:rPr>
              <a:t>entry</a:t>
            </a:r>
            <a:r>
              <a:rPr sz="1800" spc="165" dirty="0">
                <a:latin typeface="Bahnschrift"/>
                <a:cs typeface="Bahnschrift"/>
              </a:rPr>
              <a:t> </a:t>
            </a:r>
            <a:r>
              <a:rPr sz="1800" spc="-10" dirty="0">
                <a:latin typeface="Bahnschrift"/>
                <a:cs typeface="Bahnschrift"/>
              </a:rPr>
              <a:t>level</a:t>
            </a:r>
            <a:r>
              <a:rPr sz="1800" spc="200" dirty="0">
                <a:latin typeface="Bahnschrift"/>
                <a:cs typeface="Bahnschrift"/>
              </a:rPr>
              <a:t> </a:t>
            </a:r>
            <a:r>
              <a:rPr sz="1800" spc="-5" dirty="0">
                <a:latin typeface="Bahnschrift"/>
                <a:cs typeface="Bahnschrift"/>
              </a:rPr>
              <a:t>jobs</a:t>
            </a:r>
            <a:endParaRPr sz="1800">
              <a:latin typeface="Bahnschrift"/>
              <a:cs typeface="Bahnschrift"/>
            </a:endParaRPr>
          </a:p>
        </p:txBody>
      </p:sp>
      <p:sp>
        <p:nvSpPr>
          <p:cNvPr id="11" name="object 11"/>
          <p:cNvSpPr txBox="1"/>
          <p:nvPr/>
        </p:nvSpPr>
        <p:spPr>
          <a:xfrm>
            <a:off x="2212594" y="4497451"/>
            <a:ext cx="5436870" cy="1236345"/>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2583C5"/>
                </a:solidFill>
                <a:latin typeface="Bahnschrift"/>
                <a:cs typeface="Bahnschrift"/>
              </a:rPr>
              <a:t>Machine</a:t>
            </a:r>
            <a:r>
              <a:rPr sz="1800" spc="155" dirty="0">
                <a:solidFill>
                  <a:srgbClr val="2583C5"/>
                </a:solidFill>
                <a:latin typeface="Bahnschrift"/>
                <a:cs typeface="Bahnschrift"/>
              </a:rPr>
              <a:t> </a:t>
            </a:r>
            <a:r>
              <a:rPr sz="1800" spc="-5" dirty="0">
                <a:solidFill>
                  <a:srgbClr val="2583C5"/>
                </a:solidFill>
                <a:latin typeface="Bahnschrift"/>
                <a:cs typeface="Bahnschrift"/>
              </a:rPr>
              <a:t>Learning</a:t>
            </a:r>
            <a:r>
              <a:rPr sz="1800" spc="155" dirty="0">
                <a:solidFill>
                  <a:srgbClr val="2583C5"/>
                </a:solidFill>
                <a:latin typeface="Bahnschrift"/>
                <a:cs typeface="Bahnschrift"/>
              </a:rPr>
              <a:t> </a:t>
            </a:r>
            <a:r>
              <a:rPr sz="1800" spc="-5" dirty="0">
                <a:solidFill>
                  <a:srgbClr val="2583C5"/>
                </a:solidFill>
                <a:latin typeface="Bahnschrift"/>
                <a:cs typeface="Bahnschrift"/>
              </a:rPr>
              <a:t>Engineering</a:t>
            </a:r>
            <a:r>
              <a:rPr sz="1800" spc="165" dirty="0">
                <a:solidFill>
                  <a:srgbClr val="2583C5"/>
                </a:solidFill>
                <a:latin typeface="Bahnschrift"/>
                <a:cs typeface="Bahnschrift"/>
              </a:rPr>
              <a:t> </a:t>
            </a:r>
            <a:r>
              <a:rPr sz="1800" dirty="0">
                <a:latin typeface="Bahnschrift"/>
                <a:cs typeface="Bahnschrift"/>
              </a:rPr>
              <a:t>has</a:t>
            </a:r>
            <a:r>
              <a:rPr sz="1800" spc="170" dirty="0">
                <a:latin typeface="Bahnschrift"/>
                <a:cs typeface="Bahnschrift"/>
              </a:rPr>
              <a:t> </a:t>
            </a:r>
            <a:r>
              <a:rPr sz="1800" dirty="0">
                <a:solidFill>
                  <a:srgbClr val="2583C5"/>
                </a:solidFill>
                <a:latin typeface="Bahnschrift"/>
                <a:cs typeface="Bahnschrift"/>
              </a:rPr>
              <a:t>8</a:t>
            </a:r>
            <a:r>
              <a:rPr sz="1800" spc="175" dirty="0">
                <a:solidFill>
                  <a:srgbClr val="2583C5"/>
                </a:solidFill>
                <a:latin typeface="Bahnschrift"/>
                <a:cs typeface="Bahnschrift"/>
              </a:rPr>
              <a:t> </a:t>
            </a:r>
            <a:r>
              <a:rPr sz="1800" spc="-5" dirty="0">
                <a:latin typeface="Bahnschrift"/>
                <a:cs typeface="Bahnschrift"/>
              </a:rPr>
              <a:t>entry</a:t>
            </a:r>
            <a:r>
              <a:rPr sz="1800" spc="175" dirty="0">
                <a:latin typeface="Bahnschrift"/>
                <a:cs typeface="Bahnschrift"/>
              </a:rPr>
              <a:t> </a:t>
            </a:r>
            <a:r>
              <a:rPr sz="1800" spc="-5" dirty="0">
                <a:latin typeface="Bahnschrift"/>
                <a:cs typeface="Bahnschrift"/>
              </a:rPr>
              <a:t>level</a:t>
            </a:r>
            <a:r>
              <a:rPr sz="1800" spc="185" dirty="0">
                <a:latin typeface="Bahnschrift"/>
                <a:cs typeface="Bahnschrift"/>
              </a:rPr>
              <a:t> </a:t>
            </a:r>
            <a:r>
              <a:rPr sz="1800" spc="-5" dirty="0">
                <a:latin typeface="Bahnschrift"/>
                <a:cs typeface="Bahnschrift"/>
              </a:rPr>
              <a:t>jobs.</a:t>
            </a:r>
            <a:endParaRPr sz="1800">
              <a:latin typeface="Bahnschrift"/>
              <a:cs typeface="Bahnschrift"/>
            </a:endParaRPr>
          </a:p>
          <a:p>
            <a:pPr>
              <a:lnSpc>
                <a:spcPct val="100000"/>
              </a:lnSpc>
            </a:pPr>
            <a:endParaRPr sz="2100">
              <a:latin typeface="Bahnschrift"/>
              <a:cs typeface="Bahnschrift"/>
            </a:endParaRPr>
          </a:p>
          <a:p>
            <a:pPr>
              <a:lnSpc>
                <a:spcPct val="100000"/>
              </a:lnSpc>
              <a:spcBef>
                <a:spcPts val="50"/>
              </a:spcBef>
            </a:pPr>
            <a:endParaRPr sz="2200">
              <a:latin typeface="Bahnschrift"/>
              <a:cs typeface="Bahnschrift"/>
            </a:endParaRPr>
          </a:p>
          <a:p>
            <a:pPr marL="12700">
              <a:lnSpc>
                <a:spcPct val="100000"/>
              </a:lnSpc>
            </a:pPr>
            <a:r>
              <a:rPr sz="1800" dirty="0">
                <a:solidFill>
                  <a:srgbClr val="2583C5"/>
                </a:solidFill>
                <a:latin typeface="Bahnschrift"/>
                <a:cs typeface="Bahnschrift"/>
              </a:rPr>
              <a:t>Business</a:t>
            </a:r>
            <a:r>
              <a:rPr sz="1800" spc="170" dirty="0">
                <a:solidFill>
                  <a:srgbClr val="2583C5"/>
                </a:solidFill>
                <a:latin typeface="Bahnschrift"/>
                <a:cs typeface="Bahnschrift"/>
              </a:rPr>
              <a:t> </a:t>
            </a:r>
            <a:r>
              <a:rPr sz="1800" spc="-5" dirty="0">
                <a:solidFill>
                  <a:srgbClr val="2583C5"/>
                </a:solidFill>
                <a:latin typeface="Bahnschrift"/>
                <a:cs typeface="Bahnschrift"/>
              </a:rPr>
              <a:t>Intelligence</a:t>
            </a:r>
            <a:r>
              <a:rPr sz="1800" spc="180" dirty="0">
                <a:solidFill>
                  <a:srgbClr val="2583C5"/>
                </a:solidFill>
                <a:latin typeface="Bahnschrift"/>
                <a:cs typeface="Bahnschrift"/>
              </a:rPr>
              <a:t> </a:t>
            </a:r>
            <a:r>
              <a:rPr sz="1800" dirty="0">
                <a:latin typeface="Bahnschrift"/>
                <a:cs typeface="Bahnschrift"/>
              </a:rPr>
              <a:t>has</a:t>
            </a:r>
            <a:r>
              <a:rPr sz="1800" spc="165" dirty="0">
                <a:latin typeface="Bahnschrift"/>
                <a:cs typeface="Bahnschrift"/>
              </a:rPr>
              <a:t> </a:t>
            </a:r>
            <a:r>
              <a:rPr sz="1800" spc="-5" dirty="0">
                <a:solidFill>
                  <a:srgbClr val="2583C5"/>
                </a:solidFill>
                <a:latin typeface="Bahnschrift"/>
                <a:cs typeface="Bahnschrift"/>
              </a:rPr>
              <a:t>51</a:t>
            </a:r>
            <a:r>
              <a:rPr sz="1800" spc="170" dirty="0">
                <a:solidFill>
                  <a:srgbClr val="2583C5"/>
                </a:solidFill>
                <a:latin typeface="Bahnschrift"/>
                <a:cs typeface="Bahnschrift"/>
              </a:rPr>
              <a:t> </a:t>
            </a:r>
            <a:r>
              <a:rPr sz="1800" spc="-5" dirty="0">
                <a:latin typeface="Bahnschrift"/>
                <a:cs typeface="Bahnschrift"/>
              </a:rPr>
              <a:t>entry</a:t>
            </a:r>
            <a:r>
              <a:rPr sz="1800" spc="170" dirty="0">
                <a:latin typeface="Bahnschrift"/>
                <a:cs typeface="Bahnschrift"/>
              </a:rPr>
              <a:t> </a:t>
            </a:r>
            <a:r>
              <a:rPr sz="1800" spc="-5" dirty="0">
                <a:latin typeface="Bahnschrift"/>
                <a:cs typeface="Bahnschrift"/>
              </a:rPr>
              <a:t>level</a:t>
            </a:r>
            <a:r>
              <a:rPr sz="1800" spc="180" dirty="0">
                <a:latin typeface="Bahnschrift"/>
                <a:cs typeface="Bahnschrift"/>
              </a:rPr>
              <a:t> </a:t>
            </a:r>
            <a:r>
              <a:rPr sz="1800" spc="-5" dirty="0">
                <a:latin typeface="Bahnschrift"/>
                <a:cs typeface="Bahnschrift"/>
              </a:rPr>
              <a:t>jobs.</a:t>
            </a:r>
            <a:endParaRPr sz="1800">
              <a:latin typeface="Bahnschrift"/>
              <a:cs typeface="Bahnschrift"/>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6802120"/>
            <a:chOff x="0" y="0"/>
            <a:chExt cx="12192000" cy="6802120"/>
          </a:xfrm>
        </p:grpSpPr>
        <p:sp>
          <p:nvSpPr>
            <p:cNvPr id="3" name="object 3"/>
            <p:cNvSpPr/>
            <p:nvPr/>
          </p:nvSpPr>
          <p:spPr>
            <a:xfrm>
              <a:off x="9143" y="0"/>
              <a:ext cx="12183110" cy="1343025"/>
            </a:xfrm>
            <a:custGeom>
              <a:avLst/>
              <a:gdLst/>
              <a:ahLst/>
              <a:cxnLst/>
              <a:rect l="l" t="t" r="r" b="b"/>
              <a:pathLst>
                <a:path w="12183110" h="1343025">
                  <a:moveTo>
                    <a:pt x="0" y="1342644"/>
                  </a:moveTo>
                  <a:lnTo>
                    <a:pt x="12182856" y="1342644"/>
                  </a:lnTo>
                  <a:lnTo>
                    <a:pt x="12182856" y="0"/>
                  </a:lnTo>
                  <a:lnTo>
                    <a:pt x="0" y="0"/>
                  </a:lnTo>
                  <a:lnTo>
                    <a:pt x="0" y="1342644"/>
                  </a:lnTo>
                  <a:close/>
                </a:path>
              </a:pathLst>
            </a:custGeom>
            <a:solidFill>
              <a:srgbClr val="2583C5"/>
            </a:solidFill>
          </p:spPr>
          <p:txBody>
            <a:bodyPr wrap="square" lIns="0" tIns="0" rIns="0" bIns="0" rtlCol="0"/>
            <a:lstStyle/>
            <a:p>
              <a:endParaRPr/>
            </a:p>
          </p:txBody>
        </p:sp>
        <p:pic>
          <p:nvPicPr>
            <p:cNvPr id="4" name="object 4"/>
            <p:cNvPicPr/>
            <p:nvPr/>
          </p:nvPicPr>
          <p:blipFill>
            <a:blip r:embed="rId2" cstate="print"/>
            <a:stretch>
              <a:fillRect/>
            </a:stretch>
          </p:blipFill>
          <p:spPr>
            <a:xfrm>
              <a:off x="1697735" y="5355335"/>
              <a:ext cx="573024" cy="574547"/>
            </a:xfrm>
            <a:prstGeom prst="rect">
              <a:avLst/>
            </a:prstGeom>
          </p:spPr>
        </p:pic>
        <p:pic>
          <p:nvPicPr>
            <p:cNvPr id="5" name="object 5"/>
            <p:cNvPicPr/>
            <p:nvPr/>
          </p:nvPicPr>
          <p:blipFill>
            <a:blip r:embed="rId3" cstate="print"/>
            <a:stretch>
              <a:fillRect/>
            </a:stretch>
          </p:blipFill>
          <p:spPr>
            <a:xfrm>
              <a:off x="1720595" y="3400044"/>
              <a:ext cx="498348" cy="559308"/>
            </a:xfrm>
            <a:prstGeom prst="rect">
              <a:avLst/>
            </a:prstGeom>
          </p:spPr>
        </p:pic>
        <p:pic>
          <p:nvPicPr>
            <p:cNvPr id="6" name="object 6"/>
            <p:cNvPicPr/>
            <p:nvPr/>
          </p:nvPicPr>
          <p:blipFill>
            <a:blip r:embed="rId4" cstate="print"/>
            <a:stretch>
              <a:fillRect/>
            </a:stretch>
          </p:blipFill>
          <p:spPr>
            <a:xfrm>
              <a:off x="1670304" y="4430267"/>
              <a:ext cx="542544" cy="454151"/>
            </a:xfrm>
            <a:prstGeom prst="rect">
              <a:avLst/>
            </a:prstGeom>
          </p:spPr>
        </p:pic>
        <p:pic>
          <p:nvPicPr>
            <p:cNvPr id="7" name="object 7"/>
            <p:cNvPicPr/>
            <p:nvPr/>
          </p:nvPicPr>
          <p:blipFill>
            <a:blip r:embed="rId5" cstate="print"/>
            <a:stretch>
              <a:fillRect/>
            </a:stretch>
          </p:blipFill>
          <p:spPr>
            <a:xfrm>
              <a:off x="1658111" y="1626107"/>
              <a:ext cx="667512" cy="579120"/>
            </a:xfrm>
            <a:prstGeom prst="rect">
              <a:avLst/>
            </a:prstGeom>
          </p:spPr>
        </p:pic>
        <p:pic>
          <p:nvPicPr>
            <p:cNvPr id="8" name="object 8"/>
            <p:cNvPicPr/>
            <p:nvPr/>
          </p:nvPicPr>
          <p:blipFill>
            <a:blip r:embed="rId6" cstate="print"/>
            <a:stretch>
              <a:fillRect/>
            </a:stretch>
          </p:blipFill>
          <p:spPr>
            <a:xfrm>
              <a:off x="1697735" y="2543555"/>
              <a:ext cx="565404" cy="565403"/>
            </a:xfrm>
            <a:prstGeom prst="rect">
              <a:avLst/>
            </a:prstGeom>
          </p:spPr>
        </p:pic>
      </p:grpSp>
      <p:sp>
        <p:nvSpPr>
          <p:cNvPr id="9" name="object 9"/>
          <p:cNvSpPr txBox="1">
            <a:spLocks noGrp="1"/>
          </p:cNvSpPr>
          <p:nvPr>
            <p:ph type="title"/>
          </p:nvPr>
        </p:nvSpPr>
        <p:spPr>
          <a:xfrm>
            <a:off x="2823210" y="304291"/>
            <a:ext cx="6372225" cy="574040"/>
          </a:xfrm>
          <a:prstGeom prst="rect">
            <a:avLst/>
          </a:prstGeom>
        </p:spPr>
        <p:txBody>
          <a:bodyPr vert="horz" wrap="square" lIns="0" tIns="12700" rIns="0" bIns="0" rtlCol="0">
            <a:spAutoFit/>
          </a:bodyPr>
          <a:lstStyle/>
          <a:p>
            <a:pPr marL="12700">
              <a:lnSpc>
                <a:spcPct val="100000"/>
              </a:lnSpc>
              <a:spcBef>
                <a:spcPts val="100"/>
              </a:spcBef>
            </a:pPr>
            <a:r>
              <a:rPr spc="-500" dirty="0"/>
              <a:t>MI</a:t>
            </a:r>
            <a:r>
              <a:rPr spc="-540" dirty="0"/>
              <a:t>D</a:t>
            </a:r>
            <a:r>
              <a:rPr spc="-150" dirty="0"/>
              <a:t>DL</a:t>
            </a:r>
            <a:r>
              <a:rPr spc="-135" dirty="0"/>
              <a:t>E</a:t>
            </a:r>
            <a:r>
              <a:rPr spc="-110" dirty="0"/>
              <a:t> </a:t>
            </a:r>
            <a:r>
              <a:rPr spc="-95" dirty="0"/>
              <a:t>LEVE</a:t>
            </a:r>
            <a:r>
              <a:rPr spc="-85" dirty="0"/>
              <a:t>L</a:t>
            </a:r>
            <a:r>
              <a:rPr spc="-110" dirty="0"/>
              <a:t> </a:t>
            </a:r>
            <a:r>
              <a:rPr spc="-385" dirty="0"/>
              <a:t>WISE</a:t>
            </a:r>
            <a:r>
              <a:rPr spc="-105" dirty="0"/>
              <a:t> </a:t>
            </a:r>
            <a:r>
              <a:rPr spc="-490" dirty="0"/>
              <a:t>INS</a:t>
            </a:r>
            <a:r>
              <a:rPr spc="-365" dirty="0"/>
              <a:t>I</a:t>
            </a:r>
            <a:r>
              <a:rPr spc="-305" dirty="0"/>
              <a:t>GHTS</a:t>
            </a:r>
          </a:p>
        </p:txBody>
      </p:sp>
      <p:sp>
        <p:nvSpPr>
          <p:cNvPr id="10" name="object 10"/>
          <p:cNvSpPr txBox="1"/>
          <p:nvPr/>
        </p:nvSpPr>
        <p:spPr>
          <a:xfrm>
            <a:off x="2500629" y="1695653"/>
            <a:ext cx="5659120" cy="306705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2583C5"/>
                </a:solidFill>
                <a:latin typeface="Bahnschrift"/>
                <a:cs typeface="Bahnschrift"/>
              </a:rPr>
              <a:t>Data</a:t>
            </a:r>
            <a:r>
              <a:rPr sz="1800" spc="190" dirty="0">
                <a:solidFill>
                  <a:srgbClr val="2583C5"/>
                </a:solidFill>
                <a:latin typeface="Bahnschrift"/>
                <a:cs typeface="Bahnschrift"/>
              </a:rPr>
              <a:t> </a:t>
            </a:r>
            <a:r>
              <a:rPr sz="1800" spc="-5" dirty="0">
                <a:solidFill>
                  <a:srgbClr val="2583C5"/>
                </a:solidFill>
                <a:latin typeface="Bahnschrift"/>
                <a:cs typeface="Bahnschrift"/>
              </a:rPr>
              <a:t>Scientist</a:t>
            </a:r>
            <a:r>
              <a:rPr sz="1800" spc="175" dirty="0">
                <a:solidFill>
                  <a:srgbClr val="2583C5"/>
                </a:solidFill>
                <a:latin typeface="Bahnschrift"/>
                <a:cs typeface="Bahnschrift"/>
              </a:rPr>
              <a:t> </a:t>
            </a:r>
            <a:r>
              <a:rPr sz="1800" dirty="0">
                <a:latin typeface="Bahnschrift"/>
                <a:cs typeface="Bahnschrift"/>
              </a:rPr>
              <a:t>has</a:t>
            </a:r>
            <a:r>
              <a:rPr sz="1800" spc="165" dirty="0">
                <a:latin typeface="Bahnschrift"/>
                <a:cs typeface="Bahnschrift"/>
              </a:rPr>
              <a:t> </a:t>
            </a:r>
            <a:r>
              <a:rPr sz="1800" spc="-5" dirty="0">
                <a:solidFill>
                  <a:srgbClr val="2583C5"/>
                </a:solidFill>
                <a:latin typeface="Bahnschrift"/>
                <a:cs typeface="Bahnschrift"/>
              </a:rPr>
              <a:t>785</a:t>
            </a:r>
            <a:r>
              <a:rPr sz="1800" spc="165" dirty="0">
                <a:solidFill>
                  <a:srgbClr val="2583C5"/>
                </a:solidFill>
                <a:latin typeface="Bahnschrift"/>
                <a:cs typeface="Bahnschrift"/>
              </a:rPr>
              <a:t> </a:t>
            </a:r>
            <a:r>
              <a:rPr sz="1800" spc="-5" dirty="0">
                <a:latin typeface="Bahnschrift"/>
                <a:cs typeface="Bahnschrift"/>
              </a:rPr>
              <a:t>middle</a:t>
            </a:r>
            <a:r>
              <a:rPr sz="1800" spc="180" dirty="0">
                <a:latin typeface="Bahnschrift"/>
                <a:cs typeface="Bahnschrift"/>
              </a:rPr>
              <a:t> </a:t>
            </a:r>
            <a:r>
              <a:rPr sz="1800" spc="-5" dirty="0">
                <a:latin typeface="Bahnschrift"/>
                <a:cs typeface="Bahnschrift"/>
              </a:rPr>
              <a:t>level</a:t>
            </a:r>
            <a:r>
              <a:rPr sz="1800" spc="195" dirty="0">
                <a:latin typeface="Bahnschrift"/>
                <a:cs typeface="Bahnschrift"/>
              </a:rPr>
              <a:t> </a:t>
            </a:r>
            <a:r>
              <a:rPr sz="1800" spc="-5" dirty="0">
                <a:latin typeface="Bahnschrift"/>
                <a:cs typeface="Bahnschrift"/>
              </a:rPr>
              <a:t>jobs.</a:t>
            </a:r>
            <a:endParaRPr sz="1800">
              <a:latin typeface="Bahnschrift"/>
              <a:cs typeface="Bahnschrift"/>
            </a:endParaRPr>
          </a:p>
          <a:p>
            <a:pPr marL="12700" marR="1341120">
              <a:lnSpc>
                <a:spcPts val="7380"/>
              </a:lnSpc>
              <a:spcBef>
                <a:spcPts val="765"/>
              </a:spcBef>
            </a:pPr>
            <a:r>
              <a:rPr sz="1800" spc="-5" dirty="0">
                <a:solidFill>
                  <a:srgbClr val="2583C5"/>
                </a:solidFill>
                <a:latin typeface="Bahnschrift"/>
                <a:cs typeface="Bahnschrift"/>
              </a:rPr>
              <a:t>Data</a:t>
            </a:r>
            <a:r>
              <a:rPr sz="1800" dirty="0">
                <a:solidFill>
                  <a:srgbClr val="2583C5"/>
                </a:solidFill>
                <a:latin typeface="Bahnschrift"/>
                <a:cs typeface="Bahnschrift"/>
              </a:rPr>
              <a:t> </a:t>
            </a:r>
            <a:r>
              <a:rPr sz="1800" spc="-5" dirty="0">
                <a:solidFill>
                  <a:srgbClr val="2583C5"/>
                </a:solidFill>
                <a:latin typeface="Bahnschrift"/>
                <a:cs typeface="Bahnschrift"/>
              </a:rPr>
              <a:t>Analyst</a:t>
            </a:r>
            <a:r>
              <a:rPr sz="1800" dirty="0">
                <a:solidFill>
                  <a:srgbClr val="2583C5"/>
                </a:solidFill>
                <a:latin typeface="Bahnschrift"/>
                <a:cs typeface="Bahnschrift"/>
              </a:rPr>
              <a:t> </a:t>
            </a:r>
            <a:r>
              <a:rPr sz="1800" dirty="0">
                <a:latin typeface="Bahnschrift"/>
                <a:cs typeface="Bahnschrift"/>
              </a:rPr>
              <a:t>has </a:t>
            </a:r>
            <a:r>
              <a:rPr sz="1800" dirty="0">
                <a:solidFill>
                  <a:srgbClr val="2583C5"/>
                </a:solidFill>
                <a:latin typeface="Bahnschrift"/>
                <a:cs typeface="Bahnschrift"/>
              </a:rPr>
              <a:t>147 </a:t>
            </a:r>
            <a:r>
              <a:rPr sz="1800" spc="-5" dirty="0">
                <a:latin typeface="Bahnschrift"/>
                <a:cs typeface="Bahnschrift"/>
              </a:rPr>
              <a:t>middle</a:t>
            </a:r>
            <a:r>
              <a:rPr sz="1800" dirty="0">
                <a:latin typeface="Bahnschrift"/>
                <a:cs typeface="Bahnschrift"/>
              </a:rPr>
              <a:t> </a:t>
            </a:r>
            <a:r>
              <a:rPr sz="1800" spc="-5" dirty="0">
                <a:latin typeface="Bahnschrift"/>
                <a:cs typeface="Bahnschrift"/>
              </a:rPr>
              <a:t>level</a:t>
            </a:r>
            <a:r>
              <a:rPr sz="1800" spc="295" dirty="0">
                <a:latin typeface="Bahnschrift"/>
                <a:cs typeface="Bahnschrift"/>
              </a:rPr>
              <a:t> </a:t>
            </a:r>
            <a:r>
              <a:rPr sz="1800" spc="-5" dirty="0">
                <a:latin typeface="Bahnschrift"/>
                <a:cs typeface="Bahnschrift"/>
              </a:rPr>
              <a:t>jobs. </a:t>
            </a:r>
            <a:r>
              <a:rPr sz="1800" dirty="0">
                <a:latin typeface="Bahnschrift"/>
                <a:cs typeface="Bahnschrift"/>
              </a:rPr>
              <a:t> </a:t>
            </a:r>
            <a:r>
              <a:rPr sz="1800" spc="-5" dirty="0">
                <a:solidFill>
                  <a:srgbClr val="2583C5"/>
                </a:solidFill>
                <a:latin typeface="Bahnschrift"/>
                <a:cs typeface="Bahnschrift"/>
              </a:rPr>
              <a:t>Data</a:t>
            </a:r>
            <a:r>
              <a:rPr sz="1800" spc="185" dirty="0">
                <a:solidFill>
                  <a:srgbClr val="2583C5"/>
                </a:solidFill>
                <a:latin typeface="Bahnschrift"/>
                <a:cs typeface="Bahnschrift"/>
              </a:rPr>
              <a:t> </a:t>
            </a:r>
            <a:r>
              <a:rPr sz="1800" spc="-5" dirty="0">
                <a:solidFill>
                  <a:srgbClr val="2583C5"/>
                </a:solidFill>
                <a:latin typeface="Bahnschrift"/>
                <a:cs typeface="Bahnschrift"/>
              </a:rPr>
              <a:t>Engineering</a:t>
            </a:r>
            <a:r>
              <a:rPr sz="1800" spc="145" dirty="0">
                <a:solidFill>
                  <a:srgbClr val="2583C5"/>
                </a:solidFill>
                <a:latin typeface="Bahnschrift"/>
                <a:cs typeface="Bahnschrift"/>
              </a:rPr>
              <a:t> </a:t>
            </a:r>
            <a:r>
              <a:rPr sz="1800" dirty="0">
                <a:latin typeface="Bahnschrift"/>
                <a:cs typeface="Bahnschrift"/>
              </a:rPr>
              <a:t>has</a:t>
            </a:r>
            <a:r>
              <a:rPr sz="1800" spc="170" dirty="0">
                <a:latin typeface="Bahnschrift"/>
                <a:cs typeface="Bahnschrift"/>
              </a:rPr>
              <a:t> </a:t>
            </a:r>
            <a:r>
              <a:rPr sz="1800" dirty="0">
                <a:solidFill>
                  <a:srgbClr val="2583C5"/>
                </a:solidFill>
                <a:latin typeface="Bahnschrift"/>
                <a:cs typeface="Bahnschrift"/>
              </a:rPr>
              <a:t>18</a:t>
            </a:r>
            <a:r>
              <a:rPr sz="1800" spc="170" dirty="0">
                <a:solidFill>
                  <a:srgbClr val="2583C5"/>
                </a:solidFill>
                <a:latin typeface="Bahnschrift"/>
                <a:cs typeface="Bahnschrift"/>
              </a:rPr>
              <a:t> </a:t>
            </a:r>
            <a:r>
              <a:rPr sz="1800" spc="-5" dirty="0">
                <a:latin typeface="Bahnschrift"/>
                <a:cs typeface="Bahnschrift"/>
              </a:rPr>
              <a:t>middle</a:t>
            </a:r>
            <a:r>
              <a:rPr sz="1800" spc="180" dirty="0">
                <a:latin typeface="Bahnschrift"/>
                <a:cs typeface="Bahnschrift"/>
              </a:rPr>
              <a:t> </a:t>
            </a:r>
            <a:r>
              <a:rPr sz="1800" spc="-5" dirty="0">
                <a:latin typeface="Bahnschrift"/>
                <a:cs typeface="Bahnschrift"/>
              </a:rPr>
              <a:t>level</a:t>
            </a:r>
            <a:r>
              <a:rPr sz="1800" spc="180" dirty="0">
                <a:latin typeface="Bahnschrift"/>
                <a:cs typeface="Bahnschrift"/>
              </a:rPr>
              <a:t> </a:t>
            </a:r>
            <a:r>
              <a:rPr sz="1800" spc="-5" dirty="0">
                <a:latin typeface="Bahnschrift"/>
                <a:cs typeface="Bahnschrift"/>
              </a:rPr>
              <a:t>jobs.</a:t>
            </a:r>
            <a:endParaRPr sz="1800">
              <a:latin typeface="Bahnschrift"/>
              <a:cs typeface="Bahnschrift"/>
            </a:endParaRPr>
          </a:p>
          <a:p>
            <a:pPr>
              <a:lnSpc>
                <a:spcPct val="100000"/>
              </a:lnSpc>
            </a:pPr>
            <a:endParaRPr sz="2100">
              <a:latin typeface="Bahnschrift"/>
              <a:cs typeface="Bahnschrift"/>
            </a:endParaRPr>
          </a:p>
          <a:p>
            <a:pPr marL="12700">
              <a:lnSpc>
                <a:spcPct val="100000"/>
              </a:lnSpc>
              <a:spcBef>
                <a:spcPts val="1580"/>
              </a:spcBef>
            </a:pPr>
            <a:r>
              <a:rPr sz="1800" spc="-5" dirty="0">
                <a:solidFill>
                  <a:srgbClr val="2583C5"/>
                </a:solidFill>
                <a:latin typeface="Bahnschrift"/>
                <a:cs typeface="Bahnschrift"/>
              </a:rPr>
              <a:t>Machine</a:t>
            </a:r>
            <a:r>
              <a:rPr sz="1800" spc="155" dirty="0">
                <a:solidFill>
                  <a:srgbClr val="2583C5"/>
                </a:solidFill>
                <a:latin typeface="Bahnschrift"/>
                <a:cs typeface="Bahnschrift"/>
              </a:rPr>
              <a:t> </a:t>
            </a:r>
            <a:r>
              <a:rPr sz="1800" spc="-5" dirty="0">
                <a:solidFill>
                  <a:srgbClr val="2583C5"/>
                </a:solidFill>
                <a:latin typeface="Bahnschrift"/>
                <a:cs typeface="Bahnschrift"/>
              </a:rPr>
              <a:t>Learning</a:t>
            </a:r>
            <a:r>
              <a:rPr sz="1800" spc="155" dirty="0">
                <a:solidFill>
                  <a:srgbClr val="2583C5"/>
                </a:solidFill>
                <a:latin typeface="Bahnschrift"/>
                <a:cs typeface="Bahnschrift"/>
              </a:rPr>
              <a:t> </a:t>
            </a:r>
            <a:r>
              <a:rPr sz="1800" spc="-5" dirty="0">
                <a:solidFill>
                  <a:srgbClr val="2583C5"/>
                </a:solidFill>
                <a:latin typeface="Bahnschrift"/>
                <a:cs typeface="Bahnschrift"/>
              </a:rPr>
              <a:t>Engineering</a:t>
            </a:r>
            <a:r>
              <a:rPr sz="1800" spc="165" dirty="0">
                <a:solidFill>
                  <a:srgbClr val="2583C5"/>
                </a:solidFill>
                <a:latin typeface="Bahnschrift"/>
                <a:cs typeface="Bahnschrift"/>
              </a:rPr>
              <a:t> </a:t>
            </a:r>
            <a:r>
              <a:rPr sz="1800" dirty="0">
                <a:latin typeface="Bahnschrift"/>
                <a:cs typeface="Bahnschrift"/>
              </a:rPr>
              <a:t>has</a:t>
            </a:r>
            <a:r>
              <a:rPr sz="1800" spc="170" dirty="0">
                <a:latin typeface="Bahnschrift"/>
                <a:cs typeface="Bahnschrift"/>
              </a:rPr>
              <a:t> </a:t>
            </a:r>
            <a:r>
              <a:rPr sz="1800" dirty="0">
                <a:solidFill>
                  <a:srgbClr val="2583C5"/>
                </a:solidFill>
                <a:latin typeface="Bahnschrift"/>
                <a:cs typeface="Bahnschrift"/>
              </a:rPr>
              <a:t>12</a:t>
            </a:r>
            <a:r>
              <a:rPr sz="1800" spc="175" dirty="0">
                <a:solidFill>
                  <a:srgbClr val="2583C5"/>
                </a:solidFill>
                <a:latin typeface="Bahnschrift"/>
                <a:cs typeface="Bahnschrift"/>
              </a:rPr>
              <a:t> </a:t>
            </a:r>
            <a:r>
              <a:rPr sz="1800" spc="-5" dirty="0">
                <a:latin typeface="Bahnschrift"/>
                <a:cs typeface="Bahnschrift"/>
              </a:rPr>
              <a:t>middle</a:t>
            </a:r>
            <a:r>
              <a:rPr sz="1800" spc="185" dirty="0">
                <a:latin typeface="Bahnschrift"/>
                <a:cs typeface="Bahnschrift"/>
              </a:rPr>
              <a:t> </a:t>
            </a:r>
            <a:r>
              <a:rPr sz="1800" spc="-5" dirty="0">
                <a:latin typeface="Bahnschrift"/>
                <a:cs typeface="Bahnschrift"/>
              </a:rPr>
              <a:t>level</a:t>
            </a:r>
            <a:r>
              <a:rPr sz="1800" spc="185" dirty="0">
                <a:latin typeface="Bahnschrift"/>
                <a:cs typeface="Bahnschrift"/>
              </a:rPr>
              <a:t> </a:t>
            </a:r>
            <a:r>
              <a:rPr sz="1800" spc="-5" dirty="0">
                <a:latin typeface="Bahnschrift"/>
                <a:cs typeface="Bahnschrift"/>
              </a:rPr>
              <a:t>jobs.</a:t>
            </a:r>
            <a:endParaRPr sz="1800">
              <a:latin typeface="Bahnschrift"/>
              <a:cs typeface="Bahnschrift"/>
            </a:endParaRPr>
          </a:p>
        </p:txBody>
      </p:sp>
      <p:sp>
        <p:nvSpPr>
          <p:cNvPr id="11" name="object 11"/>
          <p:cNvSpPr txBox="1"/>
          <p:nvPr/>
        </p:nvSpPr>
        <p:spPr>
          <a:xfrm>
            <a:off x="2500629" y="5490464"/>
            <a:ext cx="480250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2583C5"/>
                </a:solidFill>
                <a:latin typeface="Bahnschrift"/>
                <a:cs typeface="Bahnschrift"/>
              </a:rPr>
              <a:t>Business</a:t>
            </a:r>
            <a:r>
              <a:rPr sz="1800" spc="165" dirty="0">
                <a:solidFill>
                  <a:srgbClr val="2583C5"/>
                </a:solidFill>
                <a:latin typeface="Bahnschrift"/>
                <a:cs typeface="Bahnschrift"/>
              </a:rPr>
              <a:t> </a:t>
            </a:r>
            <a:r>
              <a:rPr sz="1800" spc="-5" dirty="0">
                <a:solidFill>
                  <a:srgbClr val="2583C5"/>
                </a:solidFill>
                <a:latin typeface="Bahnschrift"/>
                <a:cs typeface="Bahnschrift"/>
              </a:rPr>
              <a:t>Intelligence</a:t>
            </a:r>
            <a:r>
              <a:rPr sz="1800" spc="175" dirty="0">
                <a:solidFill>
                  <a:srgbClr val="2583C5"/>
                </a:solidFill>
                <a:latin typeface="Bahnschrift"/>
                <a:cs typeface="Bahnschrift"/>
              </a:rPr>
              <a:t> </a:t>
            </a:r>
            <a:r>
              <a:rPr sz="1800" dirty="0">
                <a:latin typeface="Bahnschrift"/>
                <a:cs typeface="Bahnschrift"/>
              </a:rPr>
              <a:t>has</a:t>
            </a:r>
            <a:r>
              <a:rPr sz="1800" spc="160" dirty="0">
                <a:latin typeface="Bahnschrift"/>
                <a:cs typeface="Bahnschrift"/>
              </a:rPr>
              <a:t> </a:t>
            </a:r>
            <a:r>
              <a:rPr sz="1800" spc="-5" dirty="0">
                <a:solidFill>
                  <a:srgbClr val="2583C5"/>
                </a:solidFill>
                <a:latin typeface="Bahnschrift"/>
                <a:cs typeface="Bahnschrift"/>
              </a:rPr>
              <a:t>38</a:t>
            </a:r>
            <a:r>
              <a:rPr sz="1800" spc="180" dirty="0">
                <a:solidFill>
                  <a:srgbClr val="2583C5"/>
                </a:solidFill>
                <a:latin typeface="Bahnschrift"/>
                <a:cs typeface="Bahnschrift"/>
              </a:rPr>
              <a:t> </a:t>
            </a:r>
            <a:r>
              <a:rPr sz="1800" spc="-5" dirty="0">
                <a:latin typeface="Bahnschrift"/>
                <a:cs typeface="Bahnschrift"/>
              </a:rPr>
              <a:t>middle</a:t>
            </a:r>
            <a:r>
              <a:rPr sz="1800" spc="160" dirty="0">
                <a:latin typeface="Bahnschrift"/>
                <a:cs typeface="Bahnschrift"/>
              </a:rPr>
              <a:t> </a:t>
            </a:r>
            <a:r>
              <a:rPr sz="1800" spc="-5" dirty="0">
                <a:latin typeface="Bahnschrift"/>
                <a:cs typeface="Bahnschrift"/>
              </a:rPr>
              <a:t>level</a:t>
            </a:r>
            <a:r>
              <a:rPr sz="1800" spc="195" dirty="0">
                <a:latin typeface="Bahnschrift"/>
                <a:cs typeface="Bahnschrift"/>
              </a:rPr>
              <a:t> </a:t>
            </a:r>
            <a:r>
              <a:rPr sz="1800" spc="-5" dirty="0">
                <a:latin typeface="Bahnschrift"/>
                <a:cs typeface="Bahnschrift"/>
              </a:rPr>
              <a:t>jobs.</a:t>
            </a:r>
            <a:endParaRPr sz="1800">
              <a:latin typeface="Bahnschrift"/>
              <a:cs typeface="Bahnschrift"/>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6802120"/>
            <a:chOff x="0" y="0"/>
            <a:chExt cx="12192000" cy="6802120"/>
          </a:xfrm>
        </p:grpSpPr>
        <p:sp>
          <p:nvSpPr>
            <p:cNvPr id="3" name="object 3"/>
            <p:cNvSpPr/>
            <p:nvPr/>
          </p:nvSpPr>
          <p:spPr>
            <a:xfrm>
              <a:off x="9143" y="0"/>
              <a:ext cx="12183110" cy="1343025"/>
            </a:xfrm>
            <a:custGeom>
              <a:avLst/>
              <a:gdLst/>
              <a:ahLst/>
              <a:cxnLst/>
              <a:rect l="l" t="t" r="r" b="b"/>
              <a:pathLst>
                <a:path w="12183110" h="1343025">
                  <a:moveTo>
                    <a:pt x="0" y="1342644"/>
                  </a:moveTo>
                  <a:lnTo>
                    <a:pt x="12182856" y="1342644"/>
                  </a:lnTo>
                  <a:lnTo>
                    <a:pt x="12182856" y="0"/>
                  </a:lnTo>
                  <a:lnTo>
                    <a:pt x="0" y="0"/>
                  </a:lnTo>
                  <a:lnTo>
                    <a:pt x="0" y="1342644"/>
                  </a:lnTo>
                  <a:close/>
                </a:path>
              </a:pathLst>
            </a:custGeom>
            <a:solidFill>
              <a:srgbClr val="2583C5"/>
            </a:solidFill>
          </p:spPr>
          <p:txBody>
            <a:bodyPr wrap="square" lIns="0" tIns="0" rIns="0" bIns="0" rtlCol="0"/>
            <a:lstStyle/>
            <a:p>
              <a:endParaRPr/>
            </a:p>
          </p:txBody>
        </p:sp>
        <p:pic>
          <p:nvPicPr>
            <p:cNvPr id="4" name="object 4"/>
            <p:cNvPicPr/>
            <p:nvPr/>
          </p:nvPicPr>
          <p:blipFill>
            <a:blip r:embed="rId2" cstate="print"/>
            <a:stretch>
              <a:fillRect/>
            </a:stretch>
          </p:blipFill>
          <p:spPr>
            <a:xfrm>
              <a:off x="1926335" y="4664964"/>
              <a:ext cx="573024" cy="574548"/>
            </a:xfrm>
            <a:prstGeom prst="rect">
              <a:avLst/>
            </a:prstGeom>
          </p:spPr>
        </p:pic>
        <p:pic>
          <p:nvPicPr>
            <p:cNvPr id="5" name="object 5"/>
            <p:cNvPicPr/>
            <p:nvPr/>
          </p:nvPicPr>
          <p:blipFill>
            <a:blip r:embed="rId3" cstate="print"/>
            <a:stretch>
              <a:fillRect/>
            </a:stretch>
          </p:blipFill>
          <p:spPr>
            <a:xfrm>
              <a:off x="1926335" y="2249423"/>
              <a:ext cx="665988" cy="580643"/>
            </a:xfrm>
            <a:prstGeom prst="rect">
              <a:avLst/>
            </a:prstGeom>
          </p:spPr>
        </p:pic>
      </p:grpSp>
      <p:sp>
        <p:nvSpPr>
          <p:cNvPr id="6" name="object 6"/>
          <p:cNvSpPr txBox="1"/>
          <p:nvPr/>
        </p:nvSpPr>
        <p:spPr>
          <a:xfrm>
            <a:off x="2737485" y="2365375"/>
            <a:ext cx="409194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2583C5"/>
                </a:solidFill>
                <a:latin typeface="Bahnschrift"/>
                <a:cs typeface="Bahnschrift"/>
              </a:rPr>
              <a:t>Data</a:t>
            </a:r>
            <a:r>
              <a:rPr sz="1800" spc="175" dirty="0">
                <a:solidFill>
                  <a:srgbClr val="2583C5"/>
                </a:solidFill>
                <a:latin typeface="Bahnschrift"/>
                <a:cs typeface="Bahnschrift"/>
              </a:rPr>
              <a:t> </a:t>
            </a:r>
            <a:r>
              <a:rPr sz="1800" dirty="0">
                <a:solidFill>
                  <a:srgbClr val="2583C5"/>
                </a:solidFill>
                <a:latin typeface="Bahnschrift"/>
                <a:cs typeface="Bahnschrift"/>
              </a:rPr>
              <a:t>Scientist</a:t>
            </a:r>
            <a:r>
              <a:rPr sz="1800" spc="165" dirty="0">
                <a:solidFill>
                  <a:srgbClr val="2583C5"/>
                </a:solidFill>
                <a:latin typeface="Bahnschrift"/>
                <a:cs typeface="Bahnschrift"/>
              </a:rPr>
              <a:t> </a:t>
            </a:r>
            <a:r>
              <a:rPr sz="1800" dirty="0">
                <a:latin typeface="Bahnschrift"/>
                <a:cs typeface="Bahnschrift"/>
              </a:rPr>
              <a:t>has</a:t>
            </a:r>
            <a:r>
              <a:rPr sz="1800" spc="160" dirty="0">
                <a:latin typeface="Bahnschrift"/>
                <a:cs typeface="Bahnschrift"/>
              </a:rPr>
              <a:t> </a:t>
            </a:r>
            <a:r>
              <a:rPr sz="1800" dirty="0">
                <a:solidFill>
                  <a:srgbClr val="2583C5"/>
                </a:solidFill>
                <a:latin typeface="Bahnschrift"/>
                <a:cs typeface="Bahnschrift"/>
              </a:rPr>
              <a:t>672</a:t>
            </a:r>
            <a:r>
              <a:rPr sz="1800" spc="160" dirty="0">
                <a:solidFill>
                  <a:srgbClr val="2583C5"/>
                </a:solidFill>
                <a:latin typeface="Bahnschrift"/>
                <a:cs typeface="Bahnschrift"/>
              </a:rPr>
              <a:t> </a:t>
            </a:r>
            <a:r>
              <a:rPr sz="1800" dirty="0">
                <a:latin typeface="Bahnschrift"/>
                <a:cs typeface="Bahnschrift"/>
              </a:rPr>
              <a:t>senior</a:t>
            </a:r>
            <a:r>
              <a:rPr sz="1800" spc="145" dirty="0">
                <a:latin typeface="Bahnschrift"/>
                <a:cs typeface="Bahnschrift"/>
              </a:rPr>
              <a:t> </a:t>
            </a:r>
            <a:r>
              <a:rPr sz="1800" spc="-5" dirty="0">
                <a:latin typeface="Bahnschrift"/>
                <a:cs typeface="Bahnschrift"/>
              </a:rPr>
              <a:t>level</a:t>
            </a:r>
            <a:r>
              <a:rPr sz="1800" spc="175" dirty="0">
                <a:latin typeface="Bahnschrift"/>
                <a:cs typeface="Bahnschrift"/>
              </a:rPr>
              <a:t> </a:t>
            </a:r>
            <a:r>
              <a:rPr sz="1800" spc="-5" dirty="0">
                <a:latin typeface="Bahnschrift"/>
                <a:cs typeface="Bahnschrift"/>
              </a:rPr>
              <a:t>jobs.</a:t>
            </a:r>
            <a:endParaRPr sz="1800">
              <a:latin typeface="Bahnschrift"/>
              <a:cs typeface="Bahnschrift"/>
            </a:endParaRPr>
          </a:p>
        </p:txBody>
      </p:sp>
      <p:pic>
        <p:nvPicPr>
          <p:cNvPr id="7" name="object 7"/>
          <p:cNvPicPr/>
          <p:nvPr/>
        </p:nvPicPr>
        <p:blipFill>
          <a:blip r:embed="rId4" cstate="print"/>
          <a:stretch>
            <a:fillRect/>
          </a:stretch>
        </p:blipFill>
        <p:spPr>
          <a:xfrm>
            <a:off x="1933955" y="3465576"/>
            <a:ext cx="565404" cy="565404"/>
          </a:xfrm>
          <a:prstGeom prst="rect">
            <a:avLst/>
          </a:prstGeom>
        </p:spPr>
      </p:pic>
      <p:sp>
        <p:nvSpPr>
          <p:cNvPr id="8" name="object 8"/>
          <p:cNvSpPr txBox="1">
            <a:spLocks noGrp="1"/>
          </p:cNvSpPr>
          <p:nvPr>
            <p:ph type="title"/>
          </p:nvPr>
        </p:nvSpPr>
        <p:spPr>
          <a:xfrm>
            <a:off x="2833877" y="304291"/>
            <a:ext cx="6355080" cy="574040"/>
          </a:xfrm>
          <a:prstGeom prst="rect">
            <a:avLst/>
          </a:prstGeom>
        </p:spPr>
        <p:txBody>
          <a:bodyPr vert="horz" wrap="square" lIns="0" tIns="12700" rIns="0" bIns="0" rtlCol="0">
            <a:spAutoFit/>
          </a:bodyPr>
          <a:lstStyle/>
          <a:p>
            <a:pPr marL="12700">
              <a:lnSpc>
                <a:spcPct val="100000"/>
              </a:lnSpc>
              <a:spcBef>
                <a:spcPts val="100"/>
              </a:spcBef>
            </a:pPr>
            <a:r>
              <a:rPr spc="-310" dirty="0"/>
              <a:t>SENIOR</a:t>
            </a:r>
            <a:r>
              <a:rPr spc="-85" dirty="0"/>
              <a:t> </a:t>
            </a:r>
            <a:r>
              <a:rPr spc="-35" dirty="0"/>
              <a:t>L</a:t>
            </a:r>
            <a:r>
              <a:rPr spc="-55" dirty="0"/>
              <a:t>E</a:t>
            </a:r>
            <a:r>
              <a:rPr spc="-130" dirty="0"/>
              <a:t>VEL</a:t>
            </a:r>
            <a:r>
              <a:rPr spc="-105" dirty="0"/>
              <a:t> </a:t>
            </a:r>
            <a:r>
              <a:rPr spc="-385" dirty="0"/>
              <a:t>WISE</a:t>
            </a:r>
            <a:r>
              <a:rPr spc="-85" dirty="0"/>
              <a:t> </a:t>
            </a:r>
            <a:r>
              <a:rPr spc="-405" dirty="0"/>
              <a:t>INSIG</a:t>
            </a:r>
            <a:r>
              <a:rPr spc="-484" dirty="0"/>
              <a:t>H</a:t>
            </a:r>
            <a:r>
              <a:rPr spc="-275" dirty="0"/>
              <a:t>TS</a:t>
            </a:r>
          </a:p>
        </p:txBody>
      </p:sp>
      <p:sp>
        <p:nvSpPr>
          <p:cNvPr id="9" name="object 9"/>
          <p:cNvSpPr txBox="1"/>
          <p:nvPr/>
        </p:nvSpPr>
        <p:spPr>
          <a:xfrm>
            <a:off x="2737485" y="3497326"/>
            <a:ext cx="3905885"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2583C5"/>
                </a:solidFill>
                <a:latin typeface="Bahnschrift"/>
                <a:cs typeface="Bahnschrift"/>
              </a:rPr>
              <a:t>Data</a:t>
            </a:r>
            <a:r>
              <a:rPr sz="1800" spc="180" dirty="0">
                <a:solidFill>
                  <a:srgbClr val="2583C5"/>
                </a:solidFill>
                <a:latin typeface="Bahnschrift"/>
                <a:cs typeface="Bahnschrift"/>
              </a:rPr>
              <a:t> </a:t>
            </a:r>
            <a:r>
              <a:rPr sz="1800" spc="-5" dirty="0">
                <a:solidFill>
                  <a:srgbClr val="2583C5"/>
                </a:solidFill>
                <a:latin typeface="Bahnschrift"/>
                <a:cs typeface="Bahnschrift"/>
              </a:rPr>
              <a:t>Analyst</a:t>
            </a:r>
            <a:r>
              <a:rPr sz="1800" spc="195" dirty="0">
                <a:solidFill>
                  <a:srgbClr val="2583C5"/>
                </a:solidFill>
                <a:latin typeface="Bahnschrift"/>
                <a:cs typeface="Bahnschrift"/>
              </a:rPr>
              <a:t> </a:t>
            </a:r>
            <a:r>
              <a:rPr sz="1800" dirty="0">
                <a:latin typeface="Bahnschrift"/>
                <a:cs typeface="Bahnschrift"/>
              </a:rPr>
              <a:t>has</a:t>
            </a:r>
            <a:r>
              <a:rPr sz="1800" spc="160" dirty="0">
                <a:latin typeface="Bahnschrift"/>
                <a:cs typeface="Bahnschrift"/>
              </a:rPr>
              <a:t> </a:t>
            </a:r>
            <a:r>
              <a:rPr sz="1800" dirty="0">
                <a:solidFill>
                  <a:srgbClr val="2583C5"/>
                </a:solidFill>
                <a:latin typeface="Bahnschrift"/>
                <a:cs typeface="Bahnschrift"/>
              </a:rPr>
              <a:t>141</a:t>
            </a:r>
            <a:r>
              <a:rPr sz="1800" spc="165" dirty="0">
                <a:solidFill>
                  <a:srgbClr val="2583C5"/>
                </a:solidFill>
                <a:latin typeface="Bahnschrift"/>
                <a:cs typeface="Bahnschrift"/>
              </a:rPr>
              <a:t> </a:t>
            </a:r>
            <a:r>
              <a:rPr sz="1800" dirty="0">
                <a:latin typeface="Bahnschrift"/>
                <a:cs typeface="Bahnschrift"/>
              </a:rPr>
              <a:t>senior</a:t>
            </a:r>
            <a:r>
              <a:rPr sz="1800" spc="145" dirty="0">
                <a:latin typeface="Bahnschrift"/>
                <a:cs typeface="Bahnschrift"/>
              </a:rPr>
              <a:t> </a:t>
            </a:r>
            <a:r>
              <a:rPr sz="1800" spc="-5" dirty="0">
                <a:latin typeface="Bahnschrift"/>
                <a:cs typeface="Bahnschrift"/>
              </a:rPr>
              <a:t>level</a:t>
            </a:r>
            <a:r>
              <a:rPr sz="1800" spc="180" dirty="0">
                <a:latin typeface="Bahnschrift"/>
                <a:cs typeface="Bahnschrift"/>
              </a:rPr>
              <a:t> </a:t>
            </a:r>
            <a:r>
              <a:rPr sz="1800" spc="-5" dirty="0">
                <a:latin typeface="Bahnschrift"/>
                <a:cs typeface="Bahnschrift"/>
              </a:rPr>
              <a:t>jobs.</a:t>
            </a:r>
            <a:endParaRPr sz="1800">
              <a:latin typeface="Bahnschrift"/>
              <a:cs typeface="Bahnschrift"/>
            </a:endParaRPr>
          </a:p>
        </p:txBody>
      </p:sp>
      <p:sp>
        <p:nvSpPr>
          <p:cNvPr id="10" name="object 10"/>
          <p:cNvSpPr txBox="1"/>
          <p:nvPr/>
        </p:nvSpPr>
        <p:spPr>
          <a:xfrm>
            <a:off x="2813685" y="4799533"/>
            <a:ext cx="8942070" cy="574675"/>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2583C5"/>
                </a:solidFill>
                <a:latin typeface="Bahnschrift"/>
                <a:cs typeface="Bahnschrift"/>
              </a:rPr>
              <a:t>Business</a:t>
            </a:r>
            <a:r>
              <a:rPr sz="1800" spc="180" dirty="0">
                <a:solidFill>
                  <a:srgbClr val="2583C5"/>
                </a:solidFill>
                <a:latin typeface="Bahnschrift"/>
                <a:cs typeface="Bahnschrift"/>
              </a:rPr>
              <a:t> </a:t>
            </a:r>
            <a:r>
              <a:rPr sz="1800" spc="-5" dirty="0">
                <a:solidFill>
                  <a:srgbClr val="2583C5"/>
                </a:solidFill>
                <a:latin typeface="Bahnschrift"/>
                <a:cs typeface="Bahnschrift"/>
              </a:rPr>
              <a:t>Intelligence</a:t>
            </a:r>
            <a:r>
              <a:rPr sz="1800" spc="185" dirty="0">
                <a:solidFill>
                  <a:srgbClr val="2583C5"/>
                </a:solidFill>
                <a:latin typeface="Bahnschrift"/>
                <a:cs typeface="Bahnschrift"/>
              </a:rPr>
              <a:t> </a:t>
            </a:r>
            <a:r>
              <a:rPr sz="1800" dirty="0">
                <a:latin typeface="Bahnschrift"/>
                <a:cs typeface="Bahnschrift"/>
              </a:rPr>
              <a:t>has</a:t>
            </a:r>
            <a:r>
              <a:rPr sz="1800" spc="175" dirty="0">
                <a:latin typeface="Bahnschrift"/>
                <a:cs typeface="Bahnschrift"/>
              </a:rPr>
              <a:t> </a:t>
            </a:r>
            <a:r>
              <a:rPr sz="1800" spc="-5" dirty="0">
                <a:solidFill>
                  <a:srgbClr val="2583C5"/>
                </a:solidFill>
                <a:latin typeface="Bahnschrift"/>
                <a:cs typeface="Bahnschrift"/>
              </a:rPr>
              <a:t>48</a:t>
            </a:r>
            <a:r>
              <a:rPr sz="1800" spc="190" dirty="0">
                <a:solidFill>
                  <a:srgbClr val="2583C5"/>
                </a:solidFill>
                <a:latin typeface="Bahnschrift"/>
                <a:cs typeface="Bahnschrift"/>
              </a:rPr>
              <a:t> </a:t>
            </a:r>
            <a:r>
              <a:rPr sz="1800" dirty="0">
                <a:latin typeface="Bahnschrift"/>
                <a:cs typeface="Bahnschrift"/>
              </a:rPr>
              <a:t>senior</a:t>
            </a:r>
            <a:r>
              <a:rPr sz="1800" spc="150" dirty="0">
                <a:latin typeface="Bahnschrift"/>
                <a:cs typeface="Bahnschrift"/>
              </a:rPr>
              <a:t> </a:t>
            </a:r>
            <a:r>
              <a:rPr sz="1800" spc="-5" dirty="0">
                <a:latin typeface="Bahnschrift"/>
                <a:cs typeface="Bahnschrift"/>
              </a:rPr>
              <a:t>level</a:t>
            </a:r>
            <a:r>
              <a:rPr sz="1800" spc="200" dirty="0">
                <a:latin typeface="Bahnschrift"/>
                <a:cs typeface="Bahnschrift"/>
              </a:rPr>
              <a:t> </a:t>
            </a:r>
            <a:r>
              <a:rPr sz="1800" spc="-5" dirty="0">
                <a:latin typeface="Bahnschrift"/>
                <a:cs typeface="Bahnschrift"/>
              </a:rPr>
              <a:t>jobs,</a:t>
            </a:r>
            <a:r>
              <a:rPr sz="1800" spc="175" dirty="0">
                <a:latin typeface="Bahnschrift"/>
                <a:cs typeface="Bahnschrift"/>
              </a:rPr>
              <a:t> </a:t>
            </a:r>
            <a:r>
              <a:rPr sz="1800" spc="-5" dirty="0">
                <a:latin typeface="Bahnschrift"/>
                <a:cs typeface="Bahnschrift"/>
              </a:rPr>
              <a:t>followed</a:t>
            </a:r>
            <a:r>
              <a:rPr sz="1800" spc="185" dirty="0">
                <a:latin typeface="Bahnschrift"/>
                <a:cs typeface="Bahnschrift"/>
              </a:rPr>
              <a:t> </a:t>
            </a:r>
            <a:r>
              <a:rPr sz="1800" dirty="0">
                <a:latin typeface="Bahnschrift"/>
                <a:cs typeface="Bahnschrift"/>
              </a:rPr>
              <a:t>by</a:t>
            </a:r>
            <a:r>
              <a:rPr sz="1800" spc="190" dirty="0">
                <a:latin typeface="Bahnschrift"/>
                <a:cs typeface="Bahnschrift"/>
              </a:rPr>
              <a:t> </a:t>
            </a:r>
            <a:r>
              <a:rPr sz="1800" spc="-5" dirty="0">
                <a:solidFill>
                  <a:srgbClr val="2583C5"/>
                </a:solidFill>
                <a:latin typeface="Bahnschrift"/>
                <a:cs typeface="Bahnschrift"/>
              </a:rPr>
              <a:t>Data</a:t>
            </a:r>
            <a:r>
              <a:rPr sz="1800" spc="195" dirty="0">
                <a:solidFill>
                  <a:srgbClr val="2583C5"/>
                </a:solidFill>
                <a:latin typeface="Bahnschrift"/>
                <a:cs typeface="Bahnschrift"/>
              </a:rPr>
              <a:t> </a:t>
            </a:r>
            <a:r>
              <a:rPr sz="1800" spc="-5" dirty="0">
                <a:solidFill>
                  <a:srgbClr val="2583C5"/>
                </a:solidFill>
                <a:latin typeface="Bahnschrift"/>
                <a:cs typeface="Bahnschrift"/>
              </a:rPr>
              <a:t>Engineer</a:t>
            </a:r>
            <a:r>
              <a:rPr sz="1800" spc="155" dirty="0">
                <a:solidFill>
                  <a:srgbClr val="2583C5"/>
                </a:solidFill>
                <a:latin typeface="Bahnschrift"/>
                <a:cs typeface="Bahnschrift"/>
              </a:rPr>
              <a:t> </a:t>
            </a:r>
            <a:r>
              <a:rPr sz="1800" dirty="0">
                <a:latin typeface="Bahnschrift"/>
                <a:cs typeface="Bahnschrift"/>
              </a:rPr>
              <a:t>having</a:t>
            </a:r>
            <a:r>
              <a:rPr sz="1800" spc="160" dirty="0">
                <a:latin typeface="Bahnschrift"/>
                <a:cs typeface="Bahnschrift"/>
              </a:rPr>
              <a:t> </a:t>
            </a:r>
            <a:r>
              <a:rPr sz="1800" dirty="0">
                <a:solidFill>
                  <a:srgbClr val="2583C5"/>
                </a:solidFill>
                <a:latin typeface="Bahnschrift"/>
                <a:cs typeface="Bahnschrift"/>
              </a:rPr>
              <a:t>15</a:t>
            </a:r>
            <a:r>
              <a:rPr sz="1800" spc="175" dirty="0">
                <a:solidFill>
                  <a:srgbClr val="2583C5"/>
                </a:solidFill>
                <a:latin typeface="Bahnschrift"/>
                <a:cs typeface="Bahnschrift"/>
              </a:rPr>
              <a:t> </a:t>
            </a:r>
            <a:r>
              <a:rPr sz="1800" dirty="0">
                <a:latin typeface="Bahnschrift"/>
                <a:cs typeface="Bahnschrift"/>
              </a:rPr>
              <a:t>and</a:t>
            </a:r>
            <a:endParaRPr sz="1800">
              <a:latin typeface="Bahnschrift"/>
              <a:cs typeface="Bahnschrift"/>
            </a:endParaRPr>
          </a:p>
          <a:p>
            <a:pPr marL="12700">
              <a:lnSpc>
                <a:spcPct val="100000"/>
              </a:lnSpc>
              <a:spcBef>
                <a:spcPts val="5"/>
              </a:spcBef>
            </a:pPr>
            <a:r>
              <a:rPr sz="1800" spc="-5" dirty="0">
                <a:solidFill>
                  <a:srgbClr val="2583C5"/>
                </a:solidFill>
                <a:latin typeface="Bahnschrift"/>
                <a:cs typeface="Bahnschrift"/>
              </a:rPr>
              <a:t>Machine</a:t>
            </a:r>
            <a:r>
              <a:rPr sz="1800" spc="155" dirty="0">
                <a:solidFill>
                  <a:srgbClr val="2583C5"/>
                </a:solidFill>
                <a:latin typeface="Bahnschrift"/>
                <a:cs typeface="Bahnschrift"/>
              </a:rPr>
              <a:t> </a:t>
            </a:r>
            <a:r>
              <a:rPr sz="1800" spc="-5" dirty="0">
                <a:solidFill>
                  <a:srgbClr val="2583C5"/>
                </a:solidFill>
                <a:latin typeface="Bahnschrift"/>
                <a:cs typeface="Bahnschrift"/>
              </a:rPr>
              <a:t>Learning</a:t>
            </a:r>
            <a:r>
              <a:rPr sz="1800" spc="155" dirty="0">
                <a:solidFill>
                  <a:srgbClr val="2583C5"/>
                </a:solidFill>
                <a:latin typeface="Bahnschrift"/>
                <a:cs typeface="Bahnschrift"/>
              </a:rPr>
              <a:t> </a:t>
            </a:r>
            <a:r>
              <a:rPr sz="1800" spc="-5" dirty="0">
                <a:solidFill>
                  <a:srgbClr val="2583C5"/>
                </a:solidFill>
                <a:latin typeface="Bahnschrift"/>
                <a:cs typeface="Bahnschrift"/>
              </a:rPr>
              <a:t>Engineer</a:t>
            </a:r>
            <a:r>
              <a:rPr sz="1800" spc="170" dirty="0">
                <a:solidFill>
                  <a:srgbClr val="2583C5"/>
                </a:solidFill>
                <a:latin typeface="Bahnschrift"/>
                <a:cs typeface="Bahnschrift"/>
              </a:rPr>
              <a:t> </a:t>
            </a:r>
            <a:r>
              <a:rPr sz="1800" dirty="0">
                <a:latin typeface="Bahnschrift"/>
                <a:cs typeface="Bahnschrift"/>
              </a:rPr>
              <a:t>having</a:t>
            </a:r>
            <a:r>
              <a:rPr sz="1800" spc="155" dirty="0">
                <a:latin typeface="Bahnschrift"/>
                <a:cs typeface="Bahnschrift"/>
              </a:rPr>
              <a:t> </a:t>
            </a:r>
            <a:r>
              <a:rPr sz="1800" dirty="0">
                <a:solidFill>
                  <a:srgbClr val="2583C5"/>
                </a:solidFill>
                <a:latin typeface="Bahnschrift"/>
                <a:cs typeface="Bahnschrift"/>
              </a:rPr>
              <a:t>7</a:t>
            </a:r>
            <a:r>
              <a:rPr sz="1800" spc="175" dirty="0">
                <a:solidFill>
                  <a:srgbClr val="2583C5"/>
                </a:solidFill>
                <a:latin typeface="Bahnschrift"/>
                <a:cs typeface="Bahnschrift"/>
              </a:rPr>
              <a:t> </a:t>
            </a:r>
            <a:r>
              <a:rPr sz="1800" spc="-5" dirty="0">
                <a:latin typeface="Bahnschrift"/>
                <a:cs typeface="Bahnschrift"/>
              </a:rPr>
              <a:t>jobs</a:t>
            </a:r>
            <a:r>
              <a:rPr sz="1800" spc="175" dirty="0">
                <a:latin typeface="Bahnschrift"/>
                <a:cs typeface="Bahnschrift"/>
              </a:rPr>
              <a:t> </a:t>
            </a:r>
            <a:r>
              <a:rPr sz="1800" spc="-5" dirty="0">
                <a:latin typeface="Bahnschrift"/>
                <a:cs typeface="Bahnschrift"/>
              </a:rPr>
              <a:t>respectively.</a:t>
            </a:r>
            <a:endParaRPr sz="1800">
              <a:latin typeface="Bahnschrift"/>
              <a:cs typeface="Bahnschrift"/>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61891" y="2551252"/>
            <a:ext cx="338455" cy="848994"/>
          </a:xfrm>
          <a:prstGeom prst="rect">
            <a:avLst/>
          </a:prstGeom>
        </p:spPr>
        <p:txBody>
          <a:bodyPr vert="horz" wrap="square" lIns="0" tIns="12700" rIns="0" bIns="0" rtlCol="0">
            <a:spAutoFit/>
          </a:bodyPr>
          <a:lstStyle/>
          <a:p>
            <a:pPr marL="12700">
              <a:lnSpc>
                <a:spcPct val="100000"/>
              </a:lnSpc>
              <a:spcBef>
                <a:spcPts val="100"/>
              </a:spcBef>
            </a:pPr>
            <a:r>
              <a:rPr sz="5400" b="1" spc="-540" dirty="0">
                <a:latin typeface="Arial"/>
                <a:cs typeface="Arial"/>
              </a:rPr>
              <a:t>6</a:t>
            </a:r>
            <a:endParaRPr sz="5400">
              <a:latin typeface="Arial"/>
              <a:cs typeface="Arial"/>
            </a:endParaRPr>
          </a:p>
        </p:txBody>
      </p:sp>
      <p:sp>
        <p:nvSpPr>
          <p:cNvPr id="3" name="object 3"/>
          <p:cNvSpPr/>
          <p:nvPr/>
        </p:nvSpPr>
        <p:spPr>
          <a:xfrm>
            <a:off x="203454" y="102870"/>
            <a:ext cx="11828145" cy="6646545"/>
          </a:xfrm>
          <a:custGeom>
            <a:avLst/>
            <a:gdLst/>
            <a:ahLst/>
            <a:cxnLst/>
            <a:rect l="l" t="t" r="r" b="b"/>
            <a:pathLst>
              <a:path w="11828145" h="6646545">
                <a:moveTo>
                  <a:pt x="0" y="6646164"/>
                </a:moveTo>
                <a:lnTo>
                  <a:pt x="11827764" y="6646164"/>
                </a:lnTo>
                <a:lnTo>
                  <a:pt x="11827764" y="0"/>
                </a:lnTo>
                <a:lnTo>
                  <a:pt x="0" y="0"/>
                </a:lnTo>
                <a:lnTo>
                  <a:pt x="0" y="6646164"/>
                </a:lnTo>
                <a:close/>
              </a:path>
            </a:pathLst>
          </a:custGeom>
          <a:ln w="28956">
            <a:solidFill>
              <a:srgbClr val="FFFFFF"/>
            </a:solidFill>
          </a:ln>
        </p:spPr>
        <p:txBody>
          <a:bodyPr wrap="square" lIns="0" tIns="0" rIns="0" bIns="0" rtlCol="0"/>
          <a:lstStyle/>
          <a:p>
            <a:endParaRPr/>
          </a:p>
        </p:txBody>
      </p:sp>
      <p:sp>
        <p:nvSpPr>
          <p:cNvPr id="4" name="object 4"/>
          <p:cNvSpPr txBox="1">
            <a:spLocks noGrp="1"/>
          </p:cNvSpPr>
          <p:nvPr>
            <p:ph type="title"/>
          </p:nvPr>
        </p:nvSpPr>
        <p:spPr>
          <a:xfrm>
            <a:off x="5251450" y="2614929"/>
            <a:ext cx="3863975" cy="756920"/>
          </a:xfrm>
          <a:prstGeom prst="rect">
            <a:avLst/>
          </a:prstGeom>
        </p:spPr>
        <p:txBody>
          <a:bodyPr vert="horz" wrap="square" lIns="0" tIns="12700" rIns="0" bIns="0" rtlCol="0">
            <a:spAutoFit/>
          </a:bodyPr>
          <a:lstStyle/>
          <a:p>
            <a:pPr marL="12700">
              <a:lnSpc>
                <a:spcPct val="100000"/>
              </a:lnSpc>
              <a:spcBef>
                <a:spcPts val="100"/>
              </a:spcBef>
            </a:pPr>
            <a:r>
              <a:rPr sz="4800" spc="-385" dirty="0"/>
              <a:t>KEY</a:t>
            </a:r>
            <a:r>
              <a:rPr sz="4800" spc="-114" dirty="0"/>
              <a:t> </a:t>
            </a:r>
            <a:r>
              <a:rPr sz="4800" spc="-480" dirty="0"/>
              <a:t>IN</a:t>
            </a:r>
            <a:r>
              <a:rPr sz="4800" spc="-500" dirty="0"/>
              <a:t>S</a:t>
            </a:r>
            <a:r>
              <a:rPr sz="4800" spc="-525" dirty="0"/>
              <a:t>IGHTS</a:t>
            </a:r>
            <a:endParaRPr sz="48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6802120"/>
            <a:chOff x="0" y="0"/>
            <a:chExt cx="12192000" cy="6802120"/>
          </a:xfrm>
        </p:grpSpPr>
        <p:sp>
          <p:nvSpPr>
            <p:cNvPr id="3" name="object 3"/>
            <p:cNvSpPr/>
            <p:nvPr/>
          </p:nvSpPr>
          <p:spPr>
            <a:xfrm>
              <a:off x="2162555" y="1551432"/>
              <a:ext cx="753110" cy="751840"/>
            </a:xfrm>
            <a:custGeom>
              <a:avLst/>
              <a:gdLst/>
              <a:ahLst/>
              <a:cxnLst/>
              <a:rect l="l" t="t" r="r" b="b"/>
              <a:pathLst>
                <a:path w="753110" h="751839">
                  <a:moveTo>
                    <a:pt x="376427" y="0"/>
                  </a:moveTo>
                  <a:lnTo>
                    <a:pt x="329208" y="2926"/>
                  </a:lnTo>
                  <a:lnTo>
                    <a:pt x="283740" y="11470"/>
                  </a:lnTo>
                  <a:lnTo>
                    <a:pt x="240375" y="25281"/>
                  </a:lnTo>
                  <a:lnTo>
                    <a:pt x="199465" y="44006"/>
                  </a:lnTo>
                  <a:lnTo>
                    <a:pt x="161365" y="67294"/>
                  </a:lnTo>
                  <a:lnTo>
                    <a:pt x="126425" y="94794"/>
                  </a:lnTo>
                  <a:lnTo>
                    <a:pt x="95000" y="126153"/>
                  </a:lnTo>
                  <a:lnTo>
                    <a:pt x="67442" y="161020"/>
                  </a:lnTo>
                  <a:lnTo>
                    <a:pt x="44103" y="199044"/>
                  </a:lnTo>
                  <a:lnTo>
                    <a:pt x="25337" y="239872"/>
                  </a:lnTo>
                  <a:lnTo>
                    <a:pt x="11496" y="283152"/>
                  </a:lnTo>
                  <a:lnTo>
                    <a:pt x="2932" y="328534"/>
                  </a:lnTo>
                  <a:lnTo>
                    <a:pt x="0" y="375665"/>
                  </a:lnTo>
                  <a:lnTo>
                    <a:pt x="2932" y="422772"/>
                  </a:lnTo>
                  <a:lnTo>
                    <a:pt x="11496" y="468137"/>
                  </a:lnTo>
                  <a:lnTo>
                    <a:pt x="25337" y="511407"/>
                  </a:lnTo>
                  <a:lnTo>
                    <a:pt x="44103" y="552231"/>
                  </a:lnTo>
                  <a:lnTo>
                    <a:pt x="67442" y="590255"/>
                  </a:lnTo>
                  <a:lnTo>
                    <a:pt x="95000" y="625127"/>
                  </a:lnTo>
                  <a:lnTo>
                    <a:pt x="126425" y="656493"/>
                  </a:lnTo>
                  <a:lnTo>
                    <a:pt x="161365" y="684002"/>
                  </a:lnTo>
                  <a:lnTo>
                    <a:pt x="199465" y="707300"/>
                  </a:lnTo>
                  <a:lnTo>
                    <a:pt x="240375" y="726035"/>
                  </a:lnTo>
                  <a:lnTo>
                    <a:pt x="283740" y="739853"/>
                  </a:lnTo>
                  <a:lnTo>
                    <a:pt x="329208" y="748403"/>
                  </a:lnTo>
                  <a:lnTo>
                    <a:pt x="376427" y="751331"/>
                  </a:lnTo>
                  <a:lnTo>
                    <a:pt x="423647" y="748403"/>
                  </a:lnTo>
                  <a:lnTo>
                    <a:pt x="469115" y="739853"/>
                  </a:lnTo>
                  <a:lnTo>
                    <a:pt x="512480" y="726035"/>
                  </a:lnTo>
                  <a:lnTo>
                    <a:pt x="553390" y="707300"/>
                  </a:lnTo>
                  <a:lnTo>
                    <a:pt x="591490" y="684002"/>
                  </a:lnTo>
                  <a:lnTo>
                    <a:pt x="626430" y="656493"/>
                  </a:lnTo>
                  <a:lnTo>
                    <a:pt x="657855" y="625127"/>
                  </a:lnTo>
                  <a:lnTo>
                    <a:pt x="685413" y="590255"/>
                  </a:lnTo>
                  <a:lnTo>
                    <a:pt x="708752" y="552231"/>
                  </a:lnTo>
                  <a:lnTo>
                    <a:pt x="727518" y="511407"/>
                  </a:lnTo>
                  <a:lnTo>
                    <a:pt x="741359" y="468137"/>
                  </a:lnTo>
                  <a:lnTo>
                    <a:pt x="749923" y="422772"/>
                  </a:lnTo>
                  <a:lnTo>
                    <a:pt x="752856" y="375665"/>
                  </a:lnTo>
                  <a:lnTo>
                    <a:pt x="749923" y="328534"/>
                  </a:lnTo>
                  <a:lnTo>
                    <a:pt x="741359" y="283152"/>
                  </a:lnTo>
                  <a:lnTo>
                    <a:pt x="727518" y="239872"/>
                  </a:lnTo>
                  <a:lnTo>
                    <a:pt x="708752" y="199044"/>
                  </a:lnTo>
                  <a:lnTo>
                    <a:pt x="685413" y="161020"/>
                  </a:lnTo>
                  <a:lnTo>
                    <a:pt x="657855" y="126153"/>
                  </a:lnTo>
                  <a:lnTo>
                    <a:pt x="626430" y="94794"/>
                  </a:lnTo>
                  <a:lnTo>
                    <a:pt x="591490" y="67294"/>
                  </a:lnTo>
                  <a:lnTo>
                    <a:pt x="553390" y="44006"/>
                  </a:lnTo>
                  <a:lnTo>
                    <a:pt x="512480" y="25281"/>
                  </a:lnTo>
                  <a:lnTo>
                    <a:pt x="469115" y="11470"/>
                  </a:lnTo>
                  <a:lnTo>
                    <a:pt x="423647" y="2926"/>
                  </a:lnTo>
                  <a:lnTo>
                    <a:pt x="376427" y="0"/>
                  </a:lnTo>
                  <a:close/>
                </a:path>
              </a:pathLst>
            </a:custGeom>
            <a:solidFill>
              <a:srgbClr val="D1E7F6"/>
            </a:solidFill>
          </p:spPr>
          <p:txBody>
            <a:bodyPr wrap="square" lIns="0" tIns="0" rIns="0" bIns="0" rtlCol="0"/>
            <a:lstStyle/>
            <a:p>
              <a:endParaRPr/>
            </a:p>
          </p:txBody>
        </p:sp>
        <p:sp>
          <p:nvSpPr>
            <p:cNvPr id="4" name="object 4"/>
            <p:cNvSpPr/>
            <p:nvPr/>
          </p:nvSpPr>
          <p:spPr>
            <a:xfrm>
              <a:off x="2276855" y="1665732"/>
              <a:ext cx="524510" cy="523240"/>
            </a:xfrm>
            <a:custGeom>
              <a:avLst/>
              <a:gdLst/>
              <a:ahLst/>
              <a:cxnLst/>
              <a:rect l="l" t="t" r="r" b="b"/>
              <a:pathLst>
                <a:path w="524510" h="523239">
                  <a:moveTo>
                    <a:pt x="262127" y="0"/>
                  </a:moveTo>
                  <a:lnTo>
                    <a:pt x="215007" y="4209"/>
                  </a:lnTo>
                  <a:lnTo>
                    <a:pt x="170658" y="16345"/>
                  </a:lnTo>
                  <a:lnTo>
                    <a:pt x="129822" y="35672"/>
                  </a:lnTo>
                  <a:lnTo>
                    <a:pt x="93237" y="61453"/>
                  </a:lnTo>
                  <a:lnTo>
                    <a:pt x="61645" y="92950"/>
                  </a:lnTo>
                  <a:lnTo>
                    <a:pt x="35785" y="129427"/>
                  </a:lnTo>
                  <a:lnTo>
                    <a:pt x="16398" y="170146"/>
                  </a:lnTo>
                  <a:lnTo>
                    <a:pt x="4222" y="214371"/>
                  </a:lnTo>
                  <a:lnTo>
                    <a:pt x="0" y="261365"/>
                  </a:lnTo>
                  <a:lnTo>
                    <a:pt x="4222" y="308326"/>
                  </a:lnTo>
                  <a:lnTo>
                    <a:pt x="16398" y="352534"/>
                  </a:lnTo>
                  <a:lnTo>
                    <a:pt x="35785" y="393248"/>
                  </a:lnTo>
                  <a:lnTo>
                    <a:pt x="61645" y="429729"/>
                  </a:lnTo>
                  <a:lnTo>
                    <a:pt x="93237" y="461236"/>
                  </a:lnTo>
                  <a:lnTo>
                    <a:pt x="129822" y="487030"/>
                  </a:lnTo>
                  <a:lnTo>
                    <a:pt x="170658" y="506371"/>
                  </a:lnTo>
                  <a:lnTo>
                    <a:pt x="215007" y="518518"/>
                  </a:lnTo>
                  <a:lnTo>
                    <a:pt x="262127" y="522731"/>
                  </a:lnTo>
                  <a:lnTo>
                    <a:pt x="309248" y="518518"/>
                  </a:lnTo>
                  <a:lnTo>
                    <a:pt x="353597" y="506371"/>
                  </a:lnTo>
                  <a:lnTo>
                    <a:pt x="394433" y="487030"/>
                  </a:lnTo>
                  <a:lnTo>
                    <a:pt x="431018" y="461236"/>
                  </a:lnTo>
                  <a:lnTo>
                    <a:pt x="462610" y="429729"/>
                  </a:lnTo>
                  <a:lnTo>
                    <a:pt x="488470" y="393248"/>
                  </a:lnTo>
                  <a:lnTo>
                    <a:pt x="507857" y="352534"/>
                  </a:lnTo>
                  <a:lnTo>
                    <a:pt x="520033" y="308326"/>
                  </a:lnTo>
                  <a:lnTo>
                    <a:pt x="524256" y="261365"/>
                  </a:lnTo>
                  <a:lnTo>
                    <a:pt x="520033" y="214371"/>
                  </a:lnTo>
                  <a:lnTo>
                    <a:pt x="507857" y="170146"/>
                  </a:lnTo>
                  <a:lnTo>
                    <a:pt x="488470" y="129427"/>
                  </a:lnTo>
                  <a:lnTo>
                    <a:pt x="462610" y="92950"/>
                  </a:lnTo>
                  <a:lnTo>
                    <a:pt x="431018" y="61453"/>
                  </a:lnTo>
                  <a:lnTo>
                    <a:pt x="394433" y="35672"/>
                  </a:lnTo>
                  <a:lnTo>
                    <a:pt x="353597" y="16345"/>
                  </a:lnTo>
                  <a:lnTo>
                    <a:pt x="309248" y="4209"/>
                  </a:lnTo>
                  <a:lnTo>
                    <a:pt x="262127" y="0"/>
                  </a:lnTo>
                  <a:close/>
                </a:path>
              </a:pathLst>
            </a:custGeom>
            <a:solidFill>
              <a:srgbClr val="2583C5"/>
            </a:solidFill>
          </p:spPr>
          <p:txBody>
            <a:bodyPr wrap="square" lIns="0" tIns="0" rIns="0" bIns="0" rtlCol="0"/>
            <a:lstStyle/>
            <a:p>
              <a:endParaRPr/>
            </a:p>
          </p:txBody>
        </p:sp>
      </p:grpSp>
      <p:sp>
        <p:nvSpPr>
          <p:cNvPr id="5" name="object 5"/>
          <p:cNvSpPr txBox="1"/>
          <p:nvPr/>
        </p:nvSpPr>
        <p:spPr>
          <a:xfrm>
            <a:off x="2468117" y="1756410"/>
            <a:ext cx="141605" cy="330835"/>
          </a:xfrm>
          <a:prstGeom prst="rect">
            <a:avLst/>
          </a:prstGeom>
        </p:spPr>
        <p:txBody>
          <a:bodyPr vert="horz" wrap="square" lIns="0" tIns="13335" rIns="0" bIns="0" rtlCol="0">
            <a:spAutoFit/>
          </a:bodyPr>
          <a:lstStyle/>
          <a:p>
            <a:pPr marL="12700">
              <a:lnSpc>
                <a:spcPct val="100000"/>
              </a:lnSpc>
              <a:spcBef>
                <a:spcPts val="105"/>
              </a:spcBef>
            </a:pPr>
            <a:r>
              <a:rPr sz="2000" b="1" spc="-200" dirty="0">
                <a:solidFill>
                  <a:srgbClr val="FFFFFF"/>
                </a:solidFill>
                <a:latin typeface="Arial"/>
                <a:cs typeface="Arial"/>
              </a:rPr>
              <a:t>1</a:t>
            </a:r>
            <a:endParaRPr sz="2000">
              <a:latin typeface="Arial"/>
              <a:cs typeface="Arial"/>
            </a:endParaRPr>
          </a:p>
        </p:txBody>
      </p:sp>
      <p:grpSp>
        <p:nvGrpSpPr>
          <p:cNvPr id="6" name="object 6"/>
          <p:cNvGrpSpPr/>
          <p:nvPr/>
        </p:nvGrpSpPr>
        <p:grpSpPr>
          <a:xfrm>
            <a:off x="2162555" y="2522220"/>
            <a:ext cx="753110" cy="753110"/>
            <a:chOff x="2162555" y="2522220"/>
            <a:chExt cx="753110" cy="753110"/>
          </a:xfrm>
        </p:grpSpPr>
        <p:sp>
          <p:nvSpPr>
            <p:cNvPr id="7" name="object 7"/>
            <p:cNvSpPr/>
            <p:nvPr/>
          </p:nvSpPr>
          <p:spPr>
            <a:xfrm>
              <a:off x="2162555" y="2522220"/>
              <a:ext cx="753110" cy="753110"/>
            </a:xfrm>
            <a:custGeom>
              <a:avLst/>
              <a:gdLst/>
              <a:ahLst/>
              <a:cxnLst/>
              <a:rect l="l" t="t" r="r" b="b"/>
              <a:pathLst>
                <a:path w="753110" h="753110">
                  <a:moveTo>
                    <a:pt x="376427" y="0"/>
                  </a:moveTo>
                  <a:lnTo>
                    <a:pt x="329208" y="2932"/>
                  </a:lnTo>
                  <a:lnTo>
                    <a:pt x="283740" y="11496"/>
                  </a:lnTo>
                  <a:lnTo>
                    <a:pt x="240375" y="25337"/>
                  </a:lnTo>
                  <a:lnTo>
                    <a:pt x="199465" y="44103"/>
                  </a:lnTo>
                  <a:lnTo>
                    <a:pt x="161365" y="67442"/>
                  </a:lnTo>
                  <a:lnTo>
                    <a:pt x="126425" y="95000"/>
                  </a:lnTo>
                  <a:lnTo>
                    <a:pt x="95000" y="126425"/>
                  </a:lnTo>
                  <a:lnTo>
                    <a:pt x="67442" y="161365"/>
                  </a:lnTo>
                  <a:lnTo>
                    <a:pt x="44103" y="199465"/>
                  </a:lnTo>
                  <a:lnTo>
                    <a:pt x="25337" y="240375"/>
                  </a:lnTo>
                  <a:lnTo>
                    <a:pt x="11496" y="283740"/>
                  </a:lnTo>
                  <a:lnTo>
                    <a:pt x="2932" y="329208"/>
                  </a:lnTo>
                  <a:lnTo>
                    <a:pt x="0" y="376427"/>
                  </a:lnTo>
                  <a:lnTo>
                    <a:pt x="2932" y="423647"/>
                  </a:lnTo>
                  <a:lnTo>
                    <a:pt x="11496" y="469115"/>
                  </a:lnTo>
                  <a:lnTo>
                    <a:pt x="25337" y="512480"/>
                  </a:lnTo>
                  <a:lnTo>
                    <a:pt x="44103" y="553390"/>
                  </a:lnTo>
                  <a:lnTo>
                    <a:pt x="67442" y="591490"/>
                  </a:lnTo>
                  <a:lnTo>
                    <a:pt x="95000" y="626430"/>
                  </a:lnTo>
                  <a:lnTo>
                    <a:pt x="126425" y="657855"/>
                  </a:lnTo>
                  <a:lnTo>
                    <a:pt x="161365" y="685413"/>
                  </a:lnTo>
                  <a:lnTo>
                    <a:pt x="199465" y="708752"/>
                  </a:lnTo>
                  <a:lnTo>
                    <a:pt x="240375" y="727518"/>
                  </a:lnTo>
                  <a:lnTo>
                    <a:pt x="283740" y="741359"/>
                  </a:lnTo>
                  <a:lnTo>
                    <a:pt x="329208" y="749923"/>
                  </a:lnTo>
                  <a:lnTo>
                    <a:pt x="376427" y="752855"/>
                  </a:lnTo>
                  <a:lnTo>
                    <a:pt x="423647" y="749923"/>
                  </a:lnTo>
                  <a:lnTo>
                    <a:pt x="469115" y="741359"/>
                  </a:lnTo>
                  <a:lnTo>
                    <a:pt x="512480" y="727518"/>
                  </a:lnTo>
                  <a:lnTo>
                    <a:pt x="553390" y="708752"/>
                  </a:lnTo>
                  <a:lnTo>
                    <a:pt x="591490" y="685413"/>
                  </a:lnTo>
                  <a:lnTo>
                    <a:pt x="626430" y="657855"/>
                  </a:lnTo>
                  <a:lnTo>
                    <a:pt x="657855" y="626430"/>
                  </a:lnTo>
                  <a:lnTo>
                    <a:pt x="685413" y="591490"/>
                  </a:lnTo>
                  <a:lnTo>
                    <a:pt x="708752" y="553390"/>
                  </a:lnTo>
                  <a:lnTo>
                    <a:pt x="727518" y="512480"/>
                  </a:lnTo>
                  <a:lnTo>
                    <a:pt x="741359" y="469115"/>
                  </a:lnTo>
                  <a:lnTo>
                    <a:pt x="749923" y="423647"/>
                  </a:lnTo>
                  <a:lnTo>
                    <a:pt x="752856" y="376427"/>
                  </a:lnTo>
                  <a:lnTo>
                    <a:pt x="749923" y="329208"/>
                  </a:lnTo>
                  <a:lnTo>
                    <a:pt x="741359" y="283740"/>
                  </a:lnTo>
                  <a:lnTo>
                    <a:pt x="727518" y="240375"/>
                  </a:lnTo>
                  <a:lnTo>
                    <a:pt x="708752" y="199465"/>
                  </a:lnTo>
                  <a:lnTo>
                    <a:pt x="685413" y="161365"/>
                  </a:lnTo>
                  <a:lnTo>
                    <a:pt x="657855" y="126425"/>
                  </a:lnTo>
                  <a:lnTo>
                    <a:pt x="626430" y="95000"/>
                  </a:lnTo>
                  <a:lnTo>
                    <a:pt x="591490" y="67442"/>
                  </a:lnTo>
                  <a:lnTo>
                    <a:pt x="553390" y="44103"/>
                  </a:lnTo>
                  <a:lnTo>
                    <a:pt x="512480" y="25337"/>
                  </a:lnTo>
                  <a:lnTo>
                    <a:pt x="469115" y="11496"/>
                  </a:lnTo>
                  <a:lnTo>
                    <a:pt x="423647" y="2932"/>
                  </a:lnTo>
                  <a:lnTo>
                    <a:pt x="376427" y="0"/>
                  </a:lnTo>
                  <a:close/>
                </a:path>
              </a:pathLst>
            </a:custGeom>
            <a:solidFill>
              <a:srgbClr val="D1E7F6"/>
            </a:solidFill>
          </p:spPr>
          <p:txBody>
            <a:bodyPr wrap="square" lIns="0" tIns="0" rIns="0" bIns="0" rtlCol="0"/>
            <a:lstStyle/>
            <a:p>
              <a:endParaRPr/>
            </a:p>
          </p:txBody>
        </p:sp>
        <p:sp>
          <p:nvSpPr>
            <p:cNvPr id="8" name="object 8"/>
            <p:cNvSpPr/>
            <p:nvPr/>
          </p:nvSpPr>
          <p:spPr>
            <a:xfrm>
              <a:off x="2282951" y="2630424"/>
              <a:ext cx="524510" cy="524510"/>
            </a:xfrm>
            <a:custGeom>
              <a:avLst/>
              <a:gdLst/>
              <a:ahLst/>
              <a:cxnLst/>
              <a:rect l="l" t="t" r="r" b="b"/>
              <a:pathLst>
                <a:path w="524510" h="524510">
                  <a:moveTo>
                    <a:pt x="262128" y="0"/>
                  </a:moveTo>
                  <a:lnTo>
                    <a:pt x="215007" y="4222"/>
                  </a:lnTo>
                  <a:lnTo>
                    <a:pt x="170658" y="16398"/>
                  </a:lnTo>
                  <a:lnTo>
                    <a:pt x="129822" y="35785"/>
                  </a:lnTo>
                  <a:lnTo>
                    <a:pt x="93237" y="61645"/>
                  </a:lnTo>
                  <a:lnTo>
                    <a:pt x="61645" y="93237"/>
                  </a:lnTo>
                  <a:lnTo>
                    <a:pt x="35785" y="129822"/>
                  </a:lnTo>
                  <a:lnTo>
                    <a:pt x="16398" y="170658"/>
                  </a:lnTo>
                  <a:lnTo>
                    <a:pt x="4222" y="215007"/>
                  </a:lnTo>
                  <a:lnTo>
                    <a:pt x="0" y="262127"/>
                  </a:lnTo>
                  <a:lnTo>
                    <a:pt x="4222" y="309248"/>
                  </a:lnTo>
                  <a:lnTo>
                    <a:pt x="16398" y="353597"/>
                  </a:lnTo>
                  <a:lnTo>
                    <a:pt x="35785" y="394433"/>
                  </a:lnTo>
                  <a:lnTo>
                    <a:pt x="61645" y="431018"/>
                  </a:lnTo>
                  <a:lnTo>
                    <a:pt x="93237" y="462610"/>
                  </a:lnTo>
                  <a:lnTo>
                    <a:pt x="129822" y="488470"/>
                  </a:lnTo>
                  <a:lnTo>
                    <a:pt x="170658" y="507857"/>
                  </a:lnTo>
                  <a:lnTo>
                    <a:pt x="215007" y="520033"/>
                  </a:lnTo>
                  <a:lnTo>
                    <a:pt x="262128" y="524255"/>
                  </a:lnTo>
                  <a:lnTo>
                    <a:pt x="309248" y="520033"/>
                  </a:lnTo>
                  <a:lnTo>
                    <a:pt x="353597" y="507857"/>
                  </a:lnTo>
                  <a:lnTo>
                    <a:pt x="394433" y="488470"/>
                  </a:lnTo>
                  <a:lnTo>
                    <a:pt x="431018" y="462610"/>
                  </a:lnTo>
                  <a:lnTo>
                    <a:pt x="462610" y="431018"/>
                  </a:lnTo>
                  <a:lnTo>
                    <a:pt x="488470" y="394433"/>
                  </a:lnTo>
                  <a:lnTo>
                    <a:pt x="507857" y="353597"/>
                  </a:lnTo>
                  <a:lnTo>
                    <a:pt x="520033" y="309248"/>
                  </a:lnTo>
                  <a:lnTo>
                    <a:pt x="524256" y="262127"/>
                  </a:lnTo>
                  <a:lnTo>
                    <a:pt x="520033" y="215007"/>
                  </a:lnTo>
                  <a:lnTo>
                    <a:pt x="507857" y="170658"/>
                  </a:lnTo>
                  <a:lnTo>
                    <a:pt x="488470" y="129822"/>
                  </a:lnTo>
                  <a:lnTo>
                    <a:pt x="462610" y="93237"/>
                  </a:lnTo>
                  <a:lnTo>
                    <a:pt x="431018" y="61645"/>
                  </a:lnTo>
                  <a:lnTo>
                    <a:pt x="394433" y="35785"/>
                  </a:lnTo>
                  <a:lnTo>
                    <a:pt x="353597" y="16398"/>
                  </a:lnTo>
                  <a:lnTo>
                    <a:pt x="309248" y="4222"/>
                  </a:lnTo>
                  <a:lnTo>
                    <a:pt x="262128" y="0"/>
                  </a:lnTo>
                  <a:close/>
                </a:path>
              </a:pathLst>
            </a:custGeom>
            <a:solidFill>
              <a:srgbClr val="2583C5"/>
            </a:solidFill>
          </p:spPr>
          <p:txBody>
            <a:bodyPr wrap="square" lIns="0" tIns="0" rIns="0" bIns="0" rtlCol="0"/>
            <a:lstStyle/>
            <a:p>
              <a:endParaRPr/>
            </a:p>
          </p:txBody>
        </p:sp>
      </p:grpSp>
      <p:sp>
        <p:nvSpPr>
          <p:cNvPr id="9" name="object 9"/>
          <p:cNvSpPr txBox="1"/>
          <p:nvPr/>
        </p:nvSpPr>
        <p:spPr>
          <a:xfrm>
            <a:off x="2474214" y="2721305"/>
            <a:ext cx="141605" cy="331470"/>
          </a:xfrm>
          <a:prstGeom prst="rect">
            <a:avLst/>
          </a:prstGeom>
        </p:spPr>
        <p:txBody>
          <a:bodyPr vert="horz" wrap="square" lIns="0" tIns="13335" rIns="0" bIns="0" rtlCol="0">
            <a:spAutoFit/>
          </a:bodyPr>
          <a:lstStyle/>
          <a:p>
            <a:pPr marL="12700">
              <a:lnSpc>
                <a:spcPct val="100000"/>
              </a:lnSpc>
              <a:spcBef>
                <a:spcPts val="105"/>
              </a:spcBef>
            </a:pPr>
            <a:r>
              <a:rPr sz="2000" b="1" spc="-200" dirty="0">
                <a:solidFill>
                  <a:srgbClr val="FFFFFF"/>
                </a:solidFill>
                <a:latin typeface="Arial"/>
                <a:cs typeface="Arial"/>
              </a:rPr>
              <a:t>2</a:t>
            </a:r>
            <a:endParaRPr sz="2000">
              <a:latin typeface="Arial"/>
              <a:cs typeface="Arial"/>
            </a:endParaRPr>
          </a:p>
        </p:txBody>
      </p:sp>
      <p:grpSp>
        <p:nvGrpSpPr>
          <p:cNvPr id="10" name="object 10"/>
          <p:cNvGrpSpPr/>
          <p:nvPr/>
        </p:nvGrpSpPr>
        <p:grpSpPr>
          <a:xfrm>
            <a:off x="2162555" y="3494532"/>
            <a:ext cx="753110" cy="751840"/>
            <a:chOff x="2162555" y="3494532"/>
            <a:chExt cx="753110" cy="751840"/>
          </a:xfrm>
        </p:grpSpPr>
        <p:sp>
          <p:nvSpPr>
            <p:cNvPr id="11" name="object 11"/>
            <p:cNvSpPr/>
            <p:nvPr/>
          </p:nvSpPr>
          <p:spPr>
            <a:xfrm>
              <a:off x="2162555" y="3494532"/>
              <a:ext cx="753110" cy="751840"/>
            </a:xfrm>
            <a:custGeom>
              <a:avLst/>
              <a:gdLst/>
              <a:ahLst/>
              <a:cxnLst/>
              <a:rect l="l" t="t" r="r" b="b"/>
              <a:pathLst>
                <a:path w="753110" h="751839">
                  <a:moveTo>
                    <a:pt x="376427" y="0"/>
                  </a:moveTo>
                  <a:lnTo>
                    <a:pt x="329208" y="2926"/>
                  </a:lnTo>
                  <a:lnTo>
                    <a:pt x="283740" y="11470"/>
                  </a:lnTo>
                  <a:lnTo>
                    <a:pt x="240375" y="25281"/>
                  </a:lnTo>
                  <a:lnTo>
                    <a:pt x="199465" y="44006"/>
                  </a:lnTo>
                  <a:lnTo>
                    <a:pt x="161365" y="67294"/>
                  </a:lnTo>
                  <a:lnTo>
                    <a:pt x="126425" y="94794"/>
                  </a:lnTo>
                  <a:lnTo>
                    <a:pt x="95000" y="126153"/>
                  </a:lnTo>
                  <a:lnTo>
                    <a:pt x="67442" y="161020"/>
                  </a:lnTo>
                  <a:lnTo>
                    <a:pt x="44103" y="199044"/>
                  </a:lnTo>
                  <a:lnTo>
                    <a:pt x="25337" y="239872"/>
                  </a:lnTo>
                  <a:lnTo>
                    <a:pt x="11496" y="283152"/>
                  </a:lnTo>
                  <a:lnTo>
                    <a:pt x="2932" y="328534"/>
                  </a:lnTo>
                  <a:lnTo>
                    <a:pt x="0" y="375665"/>
                  </a:lnTo>
                  <a:lnTo>
                    <a:pt x="2932" y="422772"/>
                  </a:lnTo>
                  <a:lnTo>
                    <a:pt x="11496" y="468137"/>
                  </a:lnTo>
                  <a:lnTo>
                    <a:pt x="25337" y="511407"/>
                  </a:lnTo>
                  <a:lnTo>
                    <a:pt x="44103" y="552231"/>
                  </a:lnTo>
                  <a:lnTo>
                    <a:pt x="67442" y="590255"/>
                  </a:lnTo>
                  <a:lnTo>
                    <a:pt x="95000" y="625127"/>
                  </a:lnTo>
                  <a:lnTo>
                    <a:pt x="126425" y="656493"/>
                  </a:lnTo>
                  <a:lnTo>
                    <a:pt x="161365" y="684002"/>
                  </a:lnTo>
                  <a:lnTo>
                    <a:pt x="199465" y="707300"/>
                  </a:lnTo>
                  <a:lnTo>
                    <a:pt x="240375" y="726035"/>
                  </a:lnTo>
                  <a:lnTo>
                    <a:pt x="283740" y="739853"/>
                  </a:lnTo>
                  <a:lnTo>
                    <a:pt x="329208" y="748403"/>
                  </a:lnTo>
                  <a:lnTo>
                    <a:pt x="376427" y="751331"/>
                  </a:lnTo>
                  <a:lnTo>
                    <a:pt x="423647" y="748403"/>
                  </a:lnTo>
                  <a:lnTo>
                    <a:pt x="469115" y="739853"/>
                  </a:lnTo>
                  <a:lnTo>
                    <a:pt x="512480" y="726035"/>
                  </a:lnTo>
                  <a:lnTo>
                    <a:pt x="553390" y="707300"/>
                  </a:lnTo>
                  <a:lnTo>
                    <a:pt x="591490" y="684002"/>
                  </a:lnTo>
                  <a:lnTo>
                    <a:pt x="626430" y="656493"/>
                  </a:lnTo>
                  <a:lnTo>
                    <a:pt x="657855" y="625127"/>
                  </a:lnTo>
                  <a:lnTo>
                    <a:pt x="685413" y="590255"/>
                  </a:lnTo>
                  <a:lnTo>
                    <a:pt x="708752" y="552231"/>
                  </a:lnTo>
                  <a:lnTo>
                    <a:pt x="727518" y="511407"/>
                  </a:lnTo>
                  <a:lnTo>
                    <a:pt x="741359" y="468137"/>
                  </a:lnTo>
                  <a:lnTo>
                    <a:pt x="749923" y="422772"/>
                  </a:lnTo>
                  <a:lnTo>
                    <a:pt x="752856" y="375665"/>
                  </a:lnTo>
                  <a:lnTo>
                    <a:pt x="749923" y="328534"/>
                  </a:lnTo>
                  <a:lnTo>
                    <a:pt x="741359" y="283152"/>
                  </a:lnTo>
                  <a:lnTo>
                    <a:pt x="727518" y="239872"/>
                  </a:lnTo>
                  <a:lnTo>
                    <a:pt x="708752" y="199044"/>
                  </a:lnTo>
                  <a:lnTo>
                    <a:pt x="685413" y="161020"/>
                  </a:lnTo>
                  <a:lnTo>
                    <a:pt x="657855" y="126153"/>
                  </a:lnTo>
                  <a:lnTo>
                    <a:pt x="626430" y="94794"/>
                  </a:lnTo>
                  <a:lnTo>
                    <a:pt x="591490" y="67294"/>
                  </a:lnTo>
                  <a:lnTo>
                    <a:pt x="553390" y="44006"/>
                  </a:lnTo>
                  <a:lnTo>
                    <a:pt x="512480" y="25281"/>
                  </a:lnTo>
                  <a:lnTo>
                    <a:pt x="469115" y="11470"/>
                  </a:lnTo>
                  <a:lnTo>
                    <a:pt x="423647" y="2926"/>
                  </a:lnTo>
                  <a:lnTo>
                    <a:pt x="376427" y="0"/>
                  </a:lnTo>
                  <a:close/>
                </a:path>
              </a:pathLst>
            </a:custGeom>
            <a:solidFill>
              <a:srgbClr val="D1E7F6"/>
            </a:solidFill>
          </p:spPr>
          <p:txBody>
            <a:bodyPr wrap="square" lIns="0" tIns="0" rIns="0" bIns="0" rtlCol="0"/>
            <a:lstStyle/>
            <a:p>
              <a:endParaRPr/>
            </a:p>
          </p:txBody>
        </p:sp>
        <p:sp>
          <p:nvSpPr>
            <p:cNvPr id="12" name="object 12"/>
            <p:cNvSpPr/>
            <p:nvPr/>
          </p:nvSpPr>
          <p:spPr>
            <a:xfrm>
              <a:off x="2276855" y="3608832"/>
              <a:ext cx="524510" cy="523240"/>
            </a:xfrm>
            <a:custGeom>
              <a:avLst/>
              <a:gdLst/>
              <a:ahLst/>
              <a:cxnLst/>
              <a:rect l="l" t="t" r="r" b="b"/>
              <a:pathLst>
                <a:path w="524510" h="523239">
                  <a:moveTo>
                    <a:pt x="262127" y="0"/>
                  </a:moveTo>
                  <a:lnTo>
                    <a:pt x="215007" y="4209"/>
                  </a:lnTo>
                  <a:lnTo>
                    <a:pt x="170658" y="16345"/>
                  </a:lnTo>
                  <a:lnTo>
                    <a:pt x="129822" y="35672"/>
                  </a:lnTo>
                  <a:lnTo>
                    <a:pt x="93237" y="61453"/>
                  </a:lnTo>
                  <a:lnTo>
                    <a:pt x="61645" y="92950"/>
                  </a:lnTo>
                  <a:lnTo>
                    <a:pt x="35785" y="129427"/>
                  </a:lnTo>
                  <a:lnTo>
                    <a:pt x="16398" y="170146"/>
                  </a:lnTo>
                  <a:lnTo>
                    <a:pt x="4222" y="214371"/>
                  </a:lnTo>
                  <a:lnTo>
                    <a:pt x="0" y="261366"/>
                  </a:lnTo>
                  <a:lnTo>
                    <a:pt x="4222" y="308326"/>
                  </a:lnTo>
                  <a:lnTo>
                    <a:pt x="16398" y="352534"/>
                  </a:lnTo>
                  <a:lnTo>
                    <a:pt x="35785" y="393248"/>
                  </a:lnTo>
                  <a:lnTo>
                    <a:pt x="61645" y="429729"/>
                  </a:lnTo>
                  <a:lnTo>
                    <a:pt x="93237" y="461236"/>
                  </a:lnTo>
                  <a:lnTo>
                    <a:pt x="129822" y="487030"/>
                  </a:lnTo>
                  <a:lnTo>
                    <a:pt x="170658" y="506371"/>
                  </a:lnTo>
                  <a:lnTo>
                    <a:pt x="215007" y="518518"/>
                  </a:lnTo>
                  <a:lnTo>
                    <a:pt x="262127" y="522732"/>
                  </a:lnTo>
                  <a:lnTo>
                    <a:pt x="309248" y="518518"/>
                  </a:lnTo>
                  <a:lnTo>
                    <a:pt x="353597" y="506371"/>
                  </a:lnTo>
                  <a:lnTo>
                    <a:pt x="394433" y="487030"/>
                  </a:lnTo>
                  <a:lnTo>
                    <a:pt x="431018" y="461236"/>
                  </a:lnTo>
                  <a:lnTo>
                    <a:pt x="462610" y="429729"/>
                  </a:lnTo>
                  <a:lnTo>
                    <a:pt x="488470" y="393248"/>
                  </a:lnTo>
                  <a:lnTo>
                    <a:pt x="507857" y="352534"/>
                  </a:lnTo>
                  <a:lnTo>
                    <a:pt x="520033" y="308326"/>
                  </a:lnTo>
                  <a:lnTo>
                    <a:pt x="524256" y="261366"/>
                  </a:lnTo>
                  <a:lnTo>
                    <a:pt x="520033" y="214371"/>
                  </a:lnTo>
                  <a:lnTo>
                    <a:pt x="507857" y="170146"/>
                  </a:lnTo>
                  <a:lnTo>
                    <a:pt x="488470" y="129427"/>
                  </a:lnTo>
                  <a:lnTo>
                    <a:pt x="462610" y="92950"/>
                  </a:lnTo>
                  <a:lnTo>
                    <a:pt x="431018" y="61453"/>
                  </a:lnTo>
                  <a:lnTo>
                    <a:pt x="394433" y="35672"/>
                  </a:lnTo>
                  <a:lnTo>
                    <a:pt x="353597" y="16345"/>
                  </a:lnTo>
                  <a:lnTo>
                    <a:pt x="309248" y="4209"/>
                  </a:lnTo>
                  <a:lnTo>
                    <a:pt x="262127" y="0"/>
                  </a:lnTo>
                  <a:close/>
                </a:path>
              </a:pathLst>
            </a:custGeom>
            <a:solidFill>
              <a:srgbClr val="2583C5"/>
            </a:solidFill>
          </p:spPr>
          <p:txBody>
            <a:bodyPr wrap="square" lIns="0" tIns="0" rIns="0" bIns="0" rtlCol="0"/>
            <a:lstStyle/>
            <a:p>
              <a:endParaRPr/>
            </a:p>
          </p:txBody>
        </p:sp>
      </p:grpSp>
      <p:sp>
        <p:nvSpPr>
          <p:cNvPr id="13" name="object 13"/>
          <p:cNvSpPr txBox="1"/>
          <p:nvPr/>
        </p:nvSpPr>
        <p:spPr>
          <a:xfrm>
            <a:off x="2468117" y="3699764"/>
            <a:ext cx="141605" cy="330835"/>
          </a:xfrm>
          <a:prstGeom prst="rect">
            <a:avLst/>
          </a:prstGeom>
        </p:spPr>
        <p:txBody>
          <a:bodyPr vert="horz" wrap="square" lIns="0" tIns="12700" rIns="0" bIns="0" rtlCol="0">
            <a:spAutoFit/>
          </a:bodyPr>
          <a:lstStyle/>
          <a:p>
            <a:pPr marL="12700">
              <a:lnSpc>
                <a:spcPct val="100000"/>
              </a:lnSpc>
              <a:spcBef>
                <a:spcPts val="100"/>
              </a:spcBef>
            </a:pPr>
            <a:r>
              <a:rPr sz="2000" b="1" spc="-200" dirty="0">
                <a:solidFill>
                  <a:srgbClr val="FFFFFF"/>
                </a:solidFill>
                <a:latin typeface="Arial"/>
                <a:cs typeface="Arial"/>
              </a:rPr>
              <a:t>3</a:t>
            </a:r>
            <a:endParaRPr sz="2000">
              <a:latin typeface="Arial"/>
              <a:cs typeface="Arial"/>
            </a:endParaRPr>
          </a:p>
        </p:txBody>
      </p:sp>
      <p:grpSp>
        <p:nvGrpSpPr>
          <p:cNvPr id="14" name="object 14"/>
          <p:cNvGrpSpPr/>
          <p:nvPr/>
        </p:nvGrpSpPr>
        <p:grpSpPr>
          <a:xfrm>
            <a:off x="2162555" y="4465320"/>
            <a:ext cx="753110" cy="753110"/>
            <a:chOff x="2162555" y="4465320"/>
            <a:chExt cx="753110" cy="753110"/>
          </a:xfrm>
        </p:grpSpPr>
        <p:sp>
          <p:nvSpPr>
            <p:cNvPr id="15" name="object 15"/>
            <p:cNvSpPr/>
            <p:nvPr/>
          </p:nvSpPr>
          <p:spPr>
            <a:xfrm>
              <a:off x="2162555" y="4465320"/>
              <a:ext cx="753110" cy="753110"/>
            </a:xfrm>
            <a:custGeom>
              <a:avLst/>
              <a:gdLst/>
              <a:ahLst/>
              <a:cxnLst/>
              <a:rect l="l" t="t" r="r" b="b"/>
              <a:pathLst>
                <a:path w="753110" h="753110">
                  <a:moveTo>
                    <a:pt x="376427" y="0"/>
                  </a:moveTo>
                  <a:lnTo>
                    <a:pt x="329208" y="2932"/>
                  </a:lnTo>
                  <a:lnTo>
                    <a:pt x="283740" y="11496"/>
                  </a:lnTo>
                  <a:lnTo>
                    <a:pt x="240375" y="25337"/>
                  </a:lnTo>
                  <a:lnTo>
                    <a:pt x="199465" y="44103"/>
                  </a:lnTo>
                  <a:lnTo>
                    <a:pt x="161365" y="67442"/>
                  </a:lnTo>
                  <a:lnTo>
                    <a:pt x="126425" y="95000"/>
                  </a:lnTo>
                  <a:lnTo>
                    <a:pt x="95000" y="126425"/>
                  </a:lnTo>
                  <a:lnTo>
                    <a:pt x="67442" y="161365"/>
                  </a:lnTo>
                  <a:lnTo>
                    <a:pt x="44103" y="199465"/>
                  </a:lnTo>
                  <a:lnTo>
                    <a:pt x="25337" y="240375"/>
                  </a:lnTo>
                  <a:lnTo>
                    <a:pt x="11496" y="283740"/>
                  </a:lnTo>
                  <a:lnTo>
                    <a:pt x="2932" y="329208"/>
                  </a:lnTo>
                  <a:lnTo>
                    <a:pt x="0" y="376427"/>
                  </a:lnTo>
                  <a:lnTo>
                    <a:pt x="2932" y="423647"/>
                  </a:lnTo>
                  <a:lnTo>
                    <a:pt x="11496" y="469115"/>
                  </a:lnTo>
                  <a:lnTo>
                    <a:pt x="25337" y="512480"/>
                  </a:lnTo>
                  <a:lnTo>
                    <a:pt x="44103" y="553390"/>
                  </a:lnTo>
                  <a:lnTo>
                    <a:pt x="67442" y="591490"/>
                  </a:lnTo>
                  <a:lnTo>
                    <a:pt x="95000" y="626430"/>
                  </a:lnTo>
                  <a:lnTo>
                    <a:pt x="126425" y="657855"/>
                  </a:lnTo>
                  <a:lnTo>
                    <a:pt x="161365" y="685413"/>
                  </a:lnTo>
                  <a:lnTo>
                    <a:pt x="199465" y="708752"/>
                  </a:lnTo>
                  <a:lnTo>
                    <a:pt x="240375" y="727518"/>
                  </a:lnTo>
                  <a:lnTo>
                    <a:pt x="283740" y="741359"/>
                  </a:lnTo>
                  <a:lnTo>
                    <a:pt x="329208" y="749923"/>
                  </a:lnTo>
                  <a:lnTo>
                    <a:pt x="376427" y="752855"/>
                  </a:lnTo>
                  <a:lnTo>
                    <a:pt x="423647" y="749923"/>
                  </a:lnTo>
                  <a:lnTo>
                    <a:pt x="469115" y="741359"/>
                  </a:lnTo>
                  <a:lnTo>
                    <a:pt x="512480" y="727518"/>
                  </a:lnTo>
                  <a:lnTo>
                    <a:pt x="553390" y="708752"/>
                  </a:lnTo>
                  <a:lnTo>
                    <a:pt x="591490" y="685413"/>
                  </a:lnTo>
                  <a:lnTo>
                    <a:pt x="626430" y="657855"/>
                  </a:lnTo>
                  <a:lnTo>
                    <a:pt x="657855" y="626430"/>
                  </a:lnTo>
                  <a:lnTo>
                    <a:pt x="685413" y="591490"/>
                  </a:lnTo>
                  <a:lnTo>
                    <a:pt x="708752" y="553390"/>
                  </a:lnTo>
                  <a:lnTo>
                    <a:pt x="727518" y="512480"/>
                  </a:lnTo>
                  <a:lnTo>
                    <a:pt x="741359" y="469115"/>
                  </a:lnTo>
                  <a:lnTo>
                    <a:pt x="749923" y="423647"/>
                  </a:lnTo>
                  <a:lnTo>
                    <a:pt x="752856" y="376427"/>
                  </a:lnTo>
                  <a:lnTo>
                    <a:pt x="749923" y="329208"/>
                  </a:lnTo>
                  <a:lnTo>
                    <a:pt x="741359" y="283740"/>
                  </a:lnTo>
                  <a:lnTo>
                    <a:pt x="727518" y="240375"/>
                  </a:lnTo>
                  <a:lnTo>
                    <a:pt x="708752" y="199465"/>
                  </a:lnTo>
                  <a:lnTo>
                    <a:pt x="685413" y="161365"/>
                  </a:lnTo>
                  <a:lnTo>
                    <a:pt x="657855" y="126425"/>
                  </a:lnTo>
                  <a:lnTo>
                    <a:pt x="626430" y="95000"/>
                  </a:lnTo>
                  <a:lnTo>
                    <a:pt x="591490" y="67442"/>
                  </a:lnTo>
                  <a:lnTo>
                    <a:pt x="553390" y="44103"/>
                  </a:lnTo>
                  <a:lnTo>
                    <a:pt x="512480" y="25337"/>
                  </a:lnTo>
                  <a:lnTo>
                    <a:pt x="469115" y="11496"/>
                  </a:lnTo>
                  <a:lnTo>
                    <a:pt x="423647" y="2932"/>
                  </a:lnTo>
                  <a:lnTo>
                    <a:pt x="376427" y="0"/>
                  </a:lnTo>
                  <a:close/>
                </a:path>
              </a:pathLst>
            </a:custGeom>
            <a:solidFill>
              <a:srgbClr val="D1E7F6"/>
            </a:solidFill>
          </p:spPr>
          <p:txBody>
            <a:bodyPr wrap="square" lIns="0" tIns="0" rIns="0" bIns="0" rtlCol="0"/>
            <a:lstStyle/>
            <a:p>
              <a:endParaRPr/>
            </a:p>
          </p:txBody>
        </p:sp>
        <p:sp>
          <p:nvSpPr>
            <p:cNvPr id="16" name="object 16"/>
            <p:cNvSpPr/>
            <p:nvPr/>
          </p:nvSpPr>
          <p:spPr>
            <a:xfrm>
              <a:off x="2282951" y="4573524"/>
              <a:ext cx="524510" cy="524510"/>
            </a:xfrm>
            <a:custGeom>
              <a:avLst/>
              <a:gdLst/>
              <a:ahLst/>
              <a:cxnLst/>
              <a:rect l="l" t="t" r="r" b="b"/>
              <a:pathLst>
                <a:path w="524510" h="524510">
                  <a:moveTo>
                    <a:pt x="262128" y="0"/>
                  </a:moveTo>
                  <a:lnTo>
                    <a:pt x="215007" y="4222"/>
                  </a:lnTo>
                  <a:lnTo>
                    <a:pt x="170658" y="16398"/>
                  </a:lnTo>
                  <a:lnTo>
                    <a:pt x="129822" y="35785"/>
                  </a:lnTo>
                  <a:lnTo>
                    <a:pt x="93237" y="61645"/>
                  </a:lnTo>
                  <a:lnTo>
                    <a:pt x="61645" y="93237"/>
                  </a:lnTo>
                  <a:lnTo>
                    <a:pt x="35785" y="129822"/>
                  </a:lnTo>
                  <a:lnTo>
                    <a:pt x="16398" y="170658"/>
                  </a:lnTo>
                  <a:lnTo>
                    <a:pt x="4222" y="215007"/>
                  </a:lnTo>
                  <a:lnTo>
                    <a:pt x="0" y="262127"/>
                  </a:lnTo>
                  <a:lnTo>
                    <a:pt x="4222" y="309248"/>
                  </a:lnTo>
                  <a:lnTo>
                    <a:pt x="16398" y="353597"/>
                  </a:lnTo>
                  <a:lnTo>
                    <a:pt x="35785" y="394433"/>
                  </a:lnTo>
                  <a:lnTo>
                    <a:pt x="61645" y="431018"/>
                  </a:lnTo>
                  <a:lnTo>
                    <a:pt x="93237" y="462610"/>
                  </a:lnTo>
                  <a:lnTo>
                    <a:pt x="129822" y="488470"/>
                  </a:lnTo>
                  <a:lnTo>
                    <a:pt x="170658" y="507857"/>
                  </a:lnTo>
                  <a:lnTo>
                    <a:pt x="215007" y="520033"/>
                  </a:lnTo>
                  <a:lnTo>
                    <a:pt x="262128" y="524256"/>
                  </a:lnTo>
                  <a:lnTo>
                    <a:pt x="309248" y="520033"/>
                  </a:lnTo>
                  <a:lnTo>
                    <a:pt x="353597" y="507857"/>
                  </a:lnTo>
                  <a:lnTo>
                    <a:pt x="394433" y="488470"/>
                  </a:lnTo>
                  <a:lnTo>
                    <a:pt x="431018" y="462610"/>
                  </a:lnTo>
                  <a:lnTo>
                    <a:pt x="462610" y="431018"/>
                  </a:lnTo>
                  <a:lnTo>
                    <a:pt x="488470" y="394433"/>
                  </a:lnTo>
                  <a:lnTo>
                    <a:pt x="507857" y="353597"/>
                  </a:lnTo>
                  <a:lnTo>
                    <a:pt x="520033" y="309248"/>
                  </a:lnTo>
                  <a:lnTo>
                    <a:pt x="524256" y="262127"/>
                  </a:lnTo>
                  <a:lnTo>
                    <a:pt x="520033" y="215007"/>
                  </a:lnTo>
                  <a:lnTo>
                    <a:pt x="507857" y="170658"/>
                  </a:lnTo>
                  <a:lnTo>
                    <a:pt x="488470" y="129822"/>
                  </a:lnTo>
                  <a:lnTo>
                    <a:pt x="462610" y="93237"/>
                  </a:lnTo>
                  <a:lnTo>
                    <a:pt x="431018" y="61645"/>
                  </a:lnTo>
                  <a:lnTo>
                    <a:pt x="394433" y="35785"/>
                  </a:lnTo>
                  <a:lnTo>
                    <a:pt x="353597" y="16398"/>
                  </a:lnTo>
                  <a:lnTo>
                    <a:pt x="309248" y="4222"/>
                  </a:lnTo>
                  <a:lnTo>
                    <a:pt x="262128" y="0"/>
                  </a:lnTo>
                  <a:close/>
                </a:path>
              </a:pathLst>
            </a:custGeom>
            <a:solidFill>
              <a:srgbClr val="2583C5"/>
            </a:solidFill>
          </p:spPr>
          <p:txBody>
            <a:bodyPr wrap="square" lIns="0" tIns="0" rIns="0" bIns="0" rtlCol="0"/>
            <a:lstStyle/>
            <a:p>
              <a:endParaRPr/>
            </a:p>
          </p:txBody>
        </p:sp>
      </p:grpSp>
      <p:sp>
        <p:nvSpPr>
          <p:cNvPr id="17" name="object 17"/>
          <p:cNvSpPr txBox="1"/>
          <p:nvPr/>
        </p:nvSpPr>
        <p:spPr>
          <a:xfrm>
            <a:off x="2474214" y="4665345"/>
            <a:ext cx="141605" cy="330835"/>
          </a:xfrm>
          <a:prstGeom prst="rect">
            <a:avLst/>
          </a:prstGeom>
        </p:spPr>
        <p:txBody>
          <a:bodyPr vert="horz" wrap="square" lIns="0" tIns="12700" rIns="0" bIns="0" rtlCol="0">
            <a:spAutoFit/>
          </a:bodyPr>
          <a:lstStyle/>
          <a:p>
            <a:pPr marL="12700">
              <a:lnSpc>
                <a:spcPct val="100000"/>
              </a:lnSpc>
              <a:spcBef>
                <a:spcPts val="100"/>
              </a:spcBef>
            </a:pPr>
            <a:r>
              <a:rPr sz="2000" b="1" spc="-200" dirty="0">
                <a:solidFill>
                  <a:srgbClr val="FFFFFF"/>
                </a:solidFill>
                <a:latin typeface="Arial"/>
                <a:cs typeface="Arial"/>
              </a:rPr>
              <a:t>4</a:t>
            </a:r>
            <a:endParaRPr sz="2000">
              <a:latin typeface="Arial"/>
              <a:cs typeface="Arial"/>
            </a:endParaRPr>
          </a:p>
        </p:txBody>
      </p:sp>
      <p:grpSp>
        <p:nvGrpSpPr>
          <p:cNvPr id="18" name="object 18"/>
          <p:cNvGrpSpPr/>
          <p:nvPr/>
        </p:nvGrpSpPr>
        <p:grpSpPr>
          <a:xfrm>
            <a:off x="2162555" y="5437632"/>
            <a:ext cx="753110" cy="751840"/>
            <a:chOff x="2162555" y="5437632"/>
            <a:chExt cx="753110" cy="751840"/>
          </a:xfrm>
        </p:grpSpPr>
        <p:sp>
          <p:nvSpPr>
            <p:cNvPr id="19" name="object 19"/>
            <p:cNvSpPr/>
            <p:nvPr/>
          </p:nvSpPr>
          <p:spPr>
            <a:xfrm>
              <a:off x="2162555" y="5437632"/>
              <a:ext cx="753110" cy="751840"/>
            </a:xfrm>
            <a:custGeom>
              <a:avLst/>
              <a:gdLst/>
              <a:ahLst/>
              <a:cxnLst/>
              <a:rect l="l" t="t" r="r" b="b"/>
              <a:pathLst>
                <a:path w="753110" h="751839">
                  <a:moveTo>
                    <a:pt x="376427" y="0"/>
                  </a:moveTo>
                  <a:lnTo>
                    <a:pt x="329208" y="2926"/>
                  </a:lnTo>
                  <a:lnTo>
                    <a:pt x="283740" y="11471"/>
                  </a:lnTo>
                  <a:lnTo>
                    <a:pt x="240375" y="25282"/>
                  </a:lnTo>
                  <a:lnTo>
                    <a:pt x="199465" y="44008"/>
                  </a:lnTo>
                  <a:lnTo>
                    <a:pt x="161365" y="67296"/>
                  </a:lnTo>
                  <a:lnTo>
                    <a:pt x="126425" y="94796"/>
                  </a:lnTo>
                  <a:lnTo>
                    <a:pt x="95000" y="126154"/>
                  </a:lnTo>
                  <a:lnTo>
                    <a:pt x="67442" y="161020"/>
                  </a:lnTo>
                  <a:lnTo>
                    <a:pt x="44103" y="199041"/>
                  </a:lnTo>
                  <a:lnTo>
                    <a:pt x="25337" y="239865"/>
                  </a:lnTo>
                  <a:lnTo>
                    <a:pt x="11496" y="283141"/>
                  </a:lnTo>
                  <a:lnTo>
                    <a:pt x="2932" y="328517"/>
                  </a:lnTo>
                  <a:lnTo>
                    <a:pt x="0" y="375640"/>
                  </a:lnTo>
                  <a:lnTo>
                    <a:pt x="2932" y="422761"/>
                  </a:lnTo>
                  <a:lnTo>
                    <a:pt x="11496" y="468136"/>
                  </a:lnTo>
                  <a:lnTo>
                    <a:pt x="25337" y="511413"/>
                  </a:lnTo>
                  <a:lnTo>
                    <a:pt x="44103" y="552239"/>
                  </a:lnTo>
                  <a:lnTo>
                    <a:pt x="67442" y="590263"/>
                  </a:lnTo>
                  <a:lnTo>
                    <a:pt x="95000" y="625132"/>
                  </a:lnTo>
                  <a:lnTo>
                    <a:pt x="126425" y="656494"/>
                  </a:lnTo>
                  <a:lnTo>
                    <a:pt x="161365" y="683997"/>
                  </a:lnTo>
                  <a:lnTo>
                    <a:pt x="199465" y="707289"/>
                  </a:lnTo>
                  <a:lnTo>
                    <a:pt x="240375" y="726019"/>
                  </a:lnTo>
                  <a:lnTo>
                    <a:pt x="283740" y="739832"/>
                  </a:lnTo>
                  <a:lnTo>
                    <a:pt x="329208" y="748379"/>
                  </a:lnTo>
                  <a:lnTo>
                    <a:pt x="376427" y="751306"/>
                  </a:lnTo>
                  <a:lnTo>
                    <a:pt x="423647" y="748379"/>
                  </a:lnTo>
                  <a:lnTo>
                    <a:pt x="469115" y="739832"/>
                  </a:lnTo>
                  <a:lnTo>
                    <a:pt x="512480" y="726019"/>
                  </a:lnTo>
                  <a:lnTo>
                    <a:pt x="553390" y="707289"/>
                  </a:lnTo>
                  <a:lnTo>
                    <a:pt x="591490" y="683997"/>
                  </a:lnTo>
                  <a:lnTo>
                    <a:pt x="626430" y="656494"/>
                  </a:lnTo>
                  <a:lnTo>
                    <a:pt x="657855" y="625132"/>
                  </a:lnTo>
                  <a:lnTo>
                    <a:pt x="685413" y="590263"/>
                  </a:lnTo>
                  <a:lnTo>
                    <a:pt x="708752" y="552239"/>
                  </a:lnTo>
                  <a:lnTo>
                    <a:pt x="727518" y="511413"/>
                  </a:lnTo>
                  <a:lnTo>
                    <a:pt x="741359" y="468136"/>
                  </a:lnTo>
                  <a:lnTo>
                    <a:pt x="749923" y="422761"/>
                  </a:lnTo>
                  <a:lnTo>
                    <a:pt x="752856" y="375640"/>
                  </a:lnTo>
                  <a:lnTo>
                    <a:pt x="749923" y="328517"/>
                  </a:lnTo>
                  <a:lnTo>
                    <a:pt x="741359" y="283141"/>
                  </a:lnTo>
                  <a:lnTo>
                    <a:pt x="727518" y="239865"/>
                  </a:lnTo>
                  <a:lnTo>
                    <a:pt x="708752" y="199041"/>
                  </a:lnTo>
                  <a:lnTo>
                    <a:pt x="685413" y="161020"/>
                  </a:lnTo>
                  <a:lnTo>
                    <a:pt x="657855" y="126154"/>
                  </a:lnTo>
                  <a:lnTo>
                    <a:pt x="626430" y="94796"/>
                  </a:lnTo>
                  <a:lnTo>
                    <a:pt x="591490" y="67296"/>
                  </a:lnTo>
                  <a:lnTo>
                    <a:pt x="553390" y="44008"/>
                  </a:lnTo>
                  <a:lnTo>
                    <a:pt x="512480" y="25282"/>
                  </a:lnTo>
                  <a:lnTo>
                    <a:pt x="469115" y="11471"/>
                  </a:lnTo>
                  <a:lnTo>
                    <a:pt x="423647" y="2926"/>
                  </a:lnTo>
                  <a:lnTo>
                    <a:pt x="376427" y="0"/>
                  </a:lnTo>
                  <a:close/>
                </a:path>
              </a:pathLst>
            </a:custGeom>
            <a:solidFill>
              <a:srgbClr val="D1E7F6"/>
            </a:solidFill>
          </p:spPr>
          <p:txBody>
            <a:bodyPr wrap="square" lIns="0" tIns="0" rIns="0" bIns="0" rtlCol="0"/>
            <a:lstStyle/>
            <a:p>
              <a:endParaRPr/>
            </a:p>
          </p:txBody>
        </p:sp>
        <p:sp>
          <p:nvSpPr>
            <p:cNvPr id="20" name="object 20"/>
            <p:cNvSpPr/>
            <p:nvPr/>
          </p:nvSpPr>
          <p:spPr>
            <a:xfrm>
              <a:off x="2276855" y="5551932"/>
              <a:ext cx="524510" cy="523240"/>
            </a:xfrm>
            <a:custGeom>
              <a:avLst/>
              <a:gdLst/>
              <a:ahLst/>
              <a:cxnLst/>
              <a:rect l="l" t="t" r="r" b="b"/>
              <a:pathLst>
                <a:path w="524510" h="523239">
                  <a:moveTo>
                    <a:pt x="262127" y="0"/>
                  </a:moveTo>
                  <a:lnTo>
                    <a:pt x="215007" y="4210"/>
                  </a:lnTo>
                  <a:lnTo>
                    <a:pt x="170658" y="16348"/>
                  </a:lnTo>
                  <a:lnTo>
                    <a:pt x="129822" y="35677"/>
                  </a:lnTo>
                  <a:lnTo>
                    <a:pt x="93237" y="61459"/>
                  </a:lnTo>
                  <a:lnTo>
                    <a:pt x="61645" y="92956"/>
                  </a:lnTo>
                  <a:lnTo>
                    <a:pt x="35785" y="129430"/>
                  </a:lnTo>
                  <a:lnTo>
                    <a:pt x="16398" y="170144"/>
                  </a:lnTo>
                  <a:lnTo>
                    <a:pt x="4222" y="214360"/>
                  </a:lnTo>
                  <a:lnTo>
                    <a:pt x="0" y="261340"/>
                  </a:lnTo>
                  <a:lnTo>
                    <a:pt x="4222" y="308321"/>
                  </a:lnTo>
                  <a:lnTo>
                    <a:pt x="16398" y="352539"/>
                  </a:lnTo>
                  <a:lnTo>
                    <a:pt x="35785" y="393256"/>
                  </a:lnTo>
                  <a:lnTo>
                    <a:pt x="61645" y="429735"/>
                  </a:lnTo>
                  <a:lnTo>
                    <a:pt x="93237" y="461236"/>
                  </a:lnTo>
                  <a:lnTo>
                    <a:pt x="129822" y="487022"/>
                  </a:lnTo>
                  <a:lnTo>
                    <a:pt x="170658" y="506354"/>
                  </a:lnTo>
                  <a:lnTo>
                    <a:pt x="215007" y="518495"/>
                  </a:lnTo>
                  <a:lnTo>
                    <a:pt x="262127" y="522706"/>
                  </a:lnTo>
                  <a:lnTo>
                    <a:pt x="309248" y="518495"/>
                  </a:lnTo>
                  <a:lnTo>
                    <a:pt x="353597" y="506354"/>
                  </a:lnTo>
                  <a:lnTo>
                    <a:pt x="394433" y="487022"/>
                  </a:lnTo>
                  <a:lnTo>
                    <a:pt x="431018" y="461236"/>
                  </a:lnTo>
                  <a:lnTo>
                    <a:pt x="462610" y="429735"/>
                  </a:lnTo>
                  <a:lnTo>
                    <a:pt x="488470" y="393256"/>
                  </a:lnTo>
                  <a:lnTo>
                    <a:pt x="507857" y="352539"/>
                  </a:lnTo>
                  <a:lnTo>
                    <a:pt x="520033" y="308321"/>
                  </a:lnTo>
                  <a:lnTo>
                    <a:pt x="524256" y="261340"/>
                  </a:lnTo>
                  <a:lnTo>
                    <a:pt x="520033" y="214360"/>
                  </a:lnTo>
                  <a:lnTo>
                    <a:pt x="507857" y="170144"/>
                  </a:lnTo>
                  <a:lnTo>
                    <a:pt x="488470" y="129430"/>
                  </a:lnTo>
                  <a:lnTo>
                    <a:pt x="462610" y="92956"/>
                  </a:lnTo>
                  <a:lnTo>
                    <a:pt x="431018" y="61459"/>
                  </a:lnTo>
                  <a:lnTo>
                    <a:pt x="394433" y="35677"/>
                  </a:lnTo>
                  <a:lnTo>
                    <a:pt x="353597" y="16348"/>
                  </a:lnTo>
                  <a:lnTo>
                    <a:pt x="309248" y="4210"/>
                  </a:lnTo>
                  <a:lnTo>
                    <a:pt x="262127" y="0"/>
                  </a:lnTo>
                  <a:close/>
                </a:path>
              </a:pathLst>
            </a:custGeom>
            <a:solidFill>
              <a:srgbClr val="2583C5"/>
            </a:solidFill>
          </p:spPr>
          <p:txBody>
            <a:bodyPr wrap="square" lIns="0" tIns="0" rIns="0" bIns="0" rtlCol="0"/>
            <a:lstStyle/>
            <a:p>
              <a:endParaRPr/>
            </a:p>
          </p:txBody>
        </p:sp>
      </p:grpSp>
      <p:sp>
        <p:nvSpPr>
          <p:cNvPr id="21" name="object 21"/>
          <p:cNvSpPr txBox="1"/>
          <p:nvPr/>
        </p:nvSpPr>
        <p:spPr>
          <a:xfrm>
            <a:off x="2468117" y="5643473"/>
            <a:ext cx="141605" cy="330835"/>
          </a:xfrm>
          <a:prstGeom prst="rect">
            <a:avLst/>
          </a:prstGeom>
        </p:spPr>
        <p:txBody>
          <a:bodyPr vert="horz" wrap="square" lIns="0" tIns="12700" rIns="0" bIns="0" rtlCol="0">
            <a:spAutoFit/>
          </a:bodyPr>
          <a:lstStyle/>
          <a:p>
            <a:pPr marL="12700">
              <a:lnSpc>
                <a:spcPct val="100000"/>
              </a:lnSpc>
              <a:spcBef>
                <a:spcPts val="100"/>
              </a:spcBef>
            </a:pPr>
            <a:r>
              <a:rPr sz="2000" b="1" spc="-200" dirty="0">
                <a:solidFill>
                  <a:srgbClr val="FFFFFF"/>
                </a:solidFill>
                <a:latin typeface="Arial"/>
                <a:cs typeface="Arial"/>
              </a:rPr>
              <a:t>5</a:t>
            </a:r>
            <a:endParaRPr sz="2000">
              <a:latin typeface="Arial"/>
              <a:cs typeface="Arial"/>
            </a:endParaRPr>
          </a:p>
        </p:txBody>
      </p:sp>
      <p:sp>
        <p:nvSpPr>
          <p:cNvPr id="22" name="object 22"/>
          <p:cNvSpPr/>
          <p:nvPr/>
        </p:nvSpPr>
        <p:spPr>
          <a:xfrm>
            <a:off x="9143" y="0"/>
            <a:ext cx="12183110" cy="1343025"/>
          </a:xfrm>
          <a:custGeom>
            <a:avLst/>
            <a:gdLst/>
            <a:ahLst/>
            <a:cxnLst/>
            <a:rect l="l" t="t" r="r" b="b"/>
            <a:pathLst>
              <a:path w="12183110" h="1343025">
                <a:moveTo>
                  <a:pt x="0" y="1342644"/>
                </a:moveTo>
                <a:lnTo>
                  <a:pt x="12182856" y="1342644"/>
                </a:lnTo>
                <a:lnTo>
                  <a:pt x="12182856" y="0"/>
                </a:lnTo>
                <a:lnTo>
                  <a:pt x="0" y="0"/>
                </a:lnTo>
                <a:lnTo>
                  <a:pt x="0" y="1342644"/>
                </a:lnTo>
                <a:close/>
              </a:path>
            </a:pathLst>
          </a:custGeom>
          <a:solidFill>
            <a:srgbClr val="2583C5"/>
          </a:solidFill>
        </p:spPr>
        <p:txBody>
          <a:bodyPr wrap="square" lIns="0" tIns="0" rIns="0" bIns="0" rtlCol="0"/>
          <a:lstStyle/>
          <a:p>
            <a:endParaRPr/>
          </a:p>
        </p:txBody>
      </p:sp>
      <p:sp>
        <p:nvSpPr>
          <p:cNvPr id="23" name="object 23"/>
          <p:cNvSpPr txBox="1">
            <a:spLocks noGrp="1"/>
          </p:cNvSpPr>
          <p:nvPr>
            <p:ph type="title"/>
          </p:nvPr>
        </p:nvSpPr>
        <p:spPr>
          <a:xfrm>
            <a:off x="3205098" y="343661"/>
            <a:ext cx="5101590" cy="574040"/>
          </a:xfrm>
          <a:prstGeom prst="rect">
            <a:avLst/>
          </a:prstGeom>
        </p:spPr>
        <p:txBody>
          <a:bodyPr vert="horz" wrap="square" lIns="0" tIns="12700" rIns="0" bIns="0" rtlCol="0">
            <a:spAutoFit/>
          </a:bodyPr>
          <a:lstStyle/>
          <a:p>
            <a:pPr marL="12700">
              <a:lnSpc>
                <a:spcPct val="100000"/>
              </a:lnSpc>
              <a:spcBef>
                <a:spcPts val="100"/>
              </a:spcBef>
            </a:pPr>
            <a:r>
              <a:rPr spc="-490" dirty="0"/>
              <a:t>INS</a:t>
            </a:r>
            <a:r>
              <a:rPr spc="-365" dirty="0"/>
              <a:t>I</a:t>
            </a:r>
            <a:r>
              <a:rPr spc="-315" dirty="0"/>
              <a:t>GHT</a:t>
            </a:r>
            <a:r>
              <a:rPr spc="-280" dirty="0"/>
              <a:t>S</a:t>
            </a:r>
            <a:r>
              <a:rPr spc="-120" dirty="0"/>
              <a:t> </a:t>
            </a:r>
            <a:r>
              <a:rPr spc="-415" dirty="0"/>
              <a:t>T</a:t>
            </a:r>
            <a:r>
              <a:rPr spc="-515" dirty="0"/>
              <a:t>O</a:t>
            </a:r>
            <a:r>
              <a:rPr spc="-90" dirty="0"/>
              <a:t> </a:t>
            </a:r>
            <a:r>
              <a:rPr spc="-105" dirty="0"/>
              <a:t>BE</a:t>
            </a:r>
            <a:r>
              <a:rPr spc="-100" dirty="0"/>
              <a:t> </a:t>
            </a:r>
            <a:r>
              <a:rPr spc="-275" dirty="0"/>
              <a:t>FO</a:t>
            </a:r>
            <a:r>
              <a:rPr spc="-285" dirty="0"/>
              <a:t>U</a:t>
            </a:r>
            <a:r>
              <a:rPr spc="-375" dirty="0"/>
              <a:t>ND?</a:t>
            </a:r>
          </a:p>
        </p:txBody>
      </p:sp>
      <p:sp>
        <p:nvSpPr>
          <p:cNvPr id="24" name="object 24"/>
          <p:cNvSpPr txBox="1"/>
          <p:nvPr/>
        </p:nvSpPr>
        <p:spPr>
          <a:xfrm>
            <a:off x="3108451" y="1728342"/>
            <a:ext cx="7785100" cy="4912360"/>
          </a:xfrm>
          <a:prstGeom prst="rect">
            <a:avLst/>
          </a:prstGeom>
        </p:spPr>
        <p:txBody>
          <a:bodyPr vert="horz" wrap="square" lIns="0" tIns="12700" rIns="0" bIns="0" rtlCol="0">
            <a:spAutoFit/>
          </a:bodyPr>
          <a:lstStyle/>
          <a:p>
            <a:pPr marL="12700" marR="126364">
              <a:lnSpc>
                <a:spcPct val="100000"/>
              </a:lnSpc>
              <a:spcBef>
                <a:spcPts val="100"/>
              </a:spcBef>
            </a:pPr>
            <a:r>
              <a:rPr sz="2400" b="1" spc="-170" dirty="0">
                <a:latin typeface="Tahoma"/>
                <a:cs typeface="Tahoma"/>
              </a:rPr>
              <a:t>There</a:t>
            </a:r>
            <a:r>
              <a:rPr sz="2400" b="1" spc="-55" dirty="0">
                <a:latin typeface="Tahoma"/>
                <a:cs typeface="Tahoma"/>
              </a:rPr>
              <a:t> </a:t>
            </a:r>
            <a:r>
              <a:rPr sz="2400" b="1" spc="-114" dirty="0">
                <a:latin typeface="Tahoma"/>
                <a:cs typeface="Tahoma"/>
              </a:rPr>
              <a:t>are</a:t>
            </a:r>
            <a:r>
              <a:rPr sz="2400" b="1" spc="-25" dirty="0">
                <a:latin typeface="Tahoma"/>
                <a:cs typeface="Tahoma"/>
              </a:rPr>
              <a:t> </a:t>
            </a:r>
            <a:r>
              <a:rPr sz="2400" b="1" spc="-505" dirty="0">
                <a:solidFill>
                  <a:srgbClr val="2583C5"/>
                </a:solidFill>
                <a:latin typeface="Tahoma"/>
                <a:cs typeface="Tahoma"/>
              </a:rPr>
              <a:t>3211</a:t>
            </a:r>
            <a:r>
              <a:rPr sz="2400" b="1" spc="-450" dirty="0">
                <a:solidFill>
                  <a:srgbClr val="2583C5"/>
                </a:solidFill>
                <a:latin typeface="Tahoma"/>
                <a:cs typeface="Tahoma"/>
              </a:rPr>
              <a:t> </a:t>
            </a:r>
            <a:r>
              <a:rPr sz="2400" b="1" spc="-155" dirty="0">
                <a:solidFill>
                  <a:srgbClr val="2583C5"/>
                </a:solidFill>
                <a:latin typeface="Tahoma"/>
                <a:cs typeface="Tahoma"/>
              </a:rPr>
              <a:t>jobs</a:t>
            </a:r>
            <a:r>
              <a:rPr sz="2400" b="1" spc="-40" dirty="0">
                <a:solidFill>
                  <a:srgbClr val="2583C5"/>
                </a:solidFill>
                <a:latin typeface="Tahoma"/>
                <a:cs typeface="Tahoma"/>
              </a:rPr>
              <a:t> </a:t>
            </a:r>
            <a:r>
              <a:rPr sz="2400" b="1" spc="-140" dirty="0">
                <a:latin typeface="Tahoma"/>
                <a:cs typeface="Tahoma"/>
              </a:rPr>
              <a:t>available</a:t>
            </a:r>
            <a:r>
              <a:rPr sz="2400" b="1" spc="-45" dirty="0">
                <a:latin typeface="Tahoma"/>
                <a:cs typeface="Tahoma"/>
              </a:rPr>
              <a:t> </a:t>
            </a:r>
            <a:r>
              <a:rPr sz="2400" b="1" spc="-120" dirty="0">
                <a:latin typeface="Tahoma"/>
                <a:cs typeface="Tahoma"/>
              </a:rPr>
              <a:t>for</a:t>
            </a:r>
            <a:r>
              <a:rPr sz="2400" b="1" spc="-50" dirty="0">
                <a:latin typeface="Tahoma"/>
                <a:cs typeface="Tahoma"/>
              </a:rPr>
              <a:t> </a:t>
            </a:r>
            <a:r>
              <a:rPr sz="2400" b="1" spc="-200" dirty="0">
                <a:latin typeface="Tahoma"/>
                <a:cs typeface="Tahoma"/>
              </a:rPr>
              <a:t>Data</a:t>
            </a:r>
            <a:r>
              <a:rPr sz="2400" b="1" spc="-40" dirty="0">
                <a:latin typeface="Tahoma"/>
                <a:cs typeface="Tahoma"/>
              </a:rPr>
              <a:t> </a:t>
            </a:r>
            <a:r>
              <a:rPr sz="2400" b="1" spc="-114" dirty="0">
                <a:latin typeface="Tahoma"/>
                <a:cs typeface="Tahoma"/>
              </a:rPr>
              <a:t>Science</a:t>
            </a:r>
            <a:r>
              <a:rPr sz="2400" b="1" spc="-55" dirty="0">
                <a:latin typeface="Tahoma"/>
                <a:cs typeface="Tahoma"/>
              </a:rPr>
              <a:t> </a:t>
            </a:r>
            <a:r>
              <a:rPr sz="2400" b="1" spc="-315" dirty="0">
                <a:latin typeface="Tahoma"/>
                <a:cs typeface="Tahoma"/>
              </a:rPr>
              <a:t>&amp;</a:t>
            </a:r>
            <a:r>
              <a:rPr sz="2400" b="1" spc="-55" dirty="0">
                <a:latin typeface="Tahoma"/>
                <a:cs typeface="Tahoma"/>
              </a:rPr>
              <a:t> </a:t>
            </a:r>
            <a:r>
              <a:rPr sz="2400" b="1" spc="-360" dirty="0">
                <a:latin typeface="Tahoma"/>
                <a:cs typeface="Tahoma"/>
              </a:rPr>
              <a:t>1547</a:t>
            </a:r>
            <a:r>
              <a:rPr sz="2400" b="1" spc="-50" dirty="0">
                <a:latin typeface="Tahoma"/>
                <a:cs typeface="Tahoma"/>
              </a:rPr>
              <a:t> </a:t>
            </a:r>
            <a:r>
              <a:rPr sz="2400" b="1" spc="-120" dirty="0">
                <a:latin typeface="Tahoma"/>
                <a:cs typeface="Tahoma"/>
              </a:rPr>
              <a:t>for </a:t>
            </a:r>
            <a:r>
              <a:rPr sz="2400" b="1" spc="-690" dirty="0">
                <a:latin typeface="Tahoma"/>
                <a:cs typeface="Tahoma"/>
              </a:rPr>
              <a:t> </a:t>
            </a:r>
            <a:r>
              <a:rPr sz="2400" b="1" spc="-320" dirty="0">
                <a:latin typeface="Tahoma"/>
                <a:cs typeface="Tahoma"/>
              </a:rPr>
              <a:t>UI/UX.</a:t>
            </a:r>
            <a:endParaRPr sz="2400">
              <a:latin typeface="Tahoma"/>
              <a:cs typeface="Tahoma"/>
            </a:endParaRPr>
          </a:p>
          <a:p>
            <a:pPr marL="12700" marR="1071880">
              <a:lnSpc>
                <a:spcPct val="100000"/>
              </a:lnSpc>
              <a:spcBef>
                <a:spcPts val="1595"/>
              </a:spcBef>
            </a:pPr>
            <a:r>
              <a:rPr sz="2400" b="1" spc="-395" dirty="0">
                <a:solidFill>
                  <a:srgbClr val="2583C5"/>
                </a:solidFill>
                <a:latin typeface="Tahoma"/>
                <a:cs typeface="Tahoma"/>
              </a:rPr>
              <a:t>1223</a:t>
            </a:r>
            <a:r>
              <a:rPr sz="2400" b="1" spc="-360" dirty="0">
                <a:solidFill>
                  <a:srgbClr val="2583C5"/>
                </a:solidFill>
                <a:latin typeface="Tahoma"/>
                <a:cs typeface="Tahoma"/>
              </a:rPr>
              <a:t> </a:t>
            </a:r>
            <a:r>
              <a:rPr sz="2400" b="1" spc="-315" dirty="0">
                <a:solidFill>
                  <a:srgbClr val="2583C5"/>
                </a:solidFill>
                <a:latin typeface="Tahoma"/>
                <a:cs typeface="Tahoma"/>
              </a:rPr>
              <a:t>&amp;</a:t>
            </a:r>
            <a:r>
              <a:rPr sz="2400" b="1" spc="-50" dirty="0">
                <a:solidFill>
                  <a:srgbClr val="2583C5"/>
                </a:solidFill>
                <a:latin typeface="Tahoma"/>
                <a:cs typeface="Tahoma"/>
              </a:rPr>
              <a:t> </a:t>
            </a:r>
            <a:r>
              <a:rPr sz="2400" b="1" spc="-295" dirty="0">
                <a:solidFill>
                  <a:srgbClr val="2583C5"/>
                </a:solidFill>
                <a:latin typeface="Tahoma"/>
                <a:cs typeface="Tahoma"/>
              </a:rPr>
              <a:t>692</a:t>
            </a:r>
            <a:r>
              <a:rPr sz="2400" b="1" spc="-55" dirty="0">
                <a:solidFill>
                  <a:srgbClr val="2583C5"/>
                </a:solidFill>
                <a:latin typeface="Tahoma"/>
                <a:cs typeface="Tahoma"/>
              </a:rPr>
              <a:t> </a:t>
            </a:r>
            <a:r>
              <a:rPr sz="2400" b="1" spc="-150" dirty="0">
                <a:solidFill>
                  <a:srgbClr val="2583C5"/>
                </a:solidFill>
                <a:latin typeface="Tahoma"/>
                <a:cs typeface="Tahoma"/>
              </a:rPr>
              <a:t>companies</a:t>
            </a:r>
            <a:r>
              <a:rPr sz="2400" b="1" spc="-60" dirty="0">
                <a:solidFill>
                  <a:srgbClr val="2583C5"/>
                </a:solidFill>
                <a:latin typeface="Tahoma"/>
                <a:cs typeface="Tahoma"/>
              </a:rPr>
              <a:t> </a:t>
            </a:r>
            <a:r>
              <a:rPr sz="2400" b="1" spc="-114" dirty="0">
                <a:latin typeface="Tahoma"/>
                <a:cs typeface="Tahoma"/>
              </a:rPr>
              <a:t>are</a:t>
            </a:r>
            <a:r>
              <a:rPr sz="2400" b="1" spc="-45" dirty="0">
                <a:latin typeface="Tahoma"/>
                <a:cs typeface="Tahoma"/>
              </a:rPr>
              <a:t> </a:t>
            </a:r>
            <a:r>
              <a:rPr sz="2400" b="1" spc="-165" dirty="0">
                <a:latin typeface="Tahoma"/>
                <a:cs typeface="Tahoma"/>
              </a:rPr>
              <a:t>providing</a:t>
            </a:r>
            <a:r>
              <a:rPr sz="2400" b="1" spc="-50" dirty="0">
                <a:latin typeface="Tahoma"/>
                <a:cs typeface="Tahoma"/>
              </a:rPr>
              <a:t> </a:t>
            </a:r>
            <a:r>
              <a:rPr sz="2400" b="1" spc="-155" dirty="0">
                <a:latin typeface="Tahoma"/>
                <a:cs typeface="Tahoma"/>
              </a:rPr>
              <a:t>jobs</a:t>
            </a:r>
            <a:r>
              <a:rPr sz="2400" b="1" spc="-60" dirty="0">
                <a:latin typeface="Tahoma"/>
                <a:cs typeface="Tahoma"/>
              </a:rPr>
              <a:t> </a:t>
            </a:r>
            <a:r>
              <a:rPr sz="2400" b="1" spc="-120" dirty="0">
                <a:latin typeface="Tahoma"/>
                <a:cs typeface="Tahoma"/>
              </a:rPr>
              <a:t>for</a:t>
            </a:r>
            <a:r>
              <a:rPr sz="2400" b="1" spc="-50" dirty="0">
                <a:latin typeface="Tahoma"/>
                <a:cs typeface="Tahoma"/>
              </a:rPr>
              <a:t> </a:t>
            </a:r>
            <a:r>
              <a:rPr sz="2400" b="1" spc="-204" dirty="0">
                <a:latin typeface="Tahoma"/>
                <a:cs typeface="Tahoma"/>
              </a:rPr>
              <a:t>Data </a:t>
            </a:r>
            <a:r>
              <a:rPr sz="2400" b="1" spc="-690" dirty="0">
                <a:latin typeface="Tahoma"/>
                <a:cs typeface="Tahoma"/>
              </a:rPr>
              <a:t> </a:t>
            </a:r>
            <a:r>
              <a:rPr sz="2400" b="1" spc="-114" dirty="0">
                <a:latin typeface="Tahoma"/>
                <a:cs typeface="Tahoma"/>
              </a:rPr>
              <a:t>Science</a:t>
            </a:r>
            <a:r>
              <a:rPr sz="2400" b="1" spc="-60" dirty="0">
                <a:latin typeface="Tahoma"/>
                <a:cs typeface="Tahoma"/>
              </a:rPr>
              <a:t> </a:t>
            </a:r>
            <a:r>
              <a:rPr sz="2400" b="1" spc="-315" dirty="0">
                <a:latin typeface="Tahoma"/>
                <a:cs typeface="Tahoma"/>
              </a:rPr>
              <a:t>&amp;</a:t>
            </a:r>
            <a:r>
              <a:rPr sz="2400" b="1" spc="-60" dirty="0">
                <a:latin typeface="Tahoma"/>
                <a:cs typeface="Tahoma"/>
              </a:rPr>
              <a:t> </a:t>
            </a:r>
            <a:r>
              <a:rPr sz="2400" b="1" spc="-405" dirty="0">
                <a:latin typeface="Tahoma"/>
                <a:cs typeface="Tahoma"/>
              </a:rPr>
              <a:t>UI</a:t>
            </a:r>
            <a:r>
              <a:rPr sz="2400" b="1" spc="-380" dirty="0">
                <a:latin typeface="Tahoma"/>
                <a:cs typeface="Tahoma"/>
              </a:rPr>
              <a:t>/</a:t>
            </a:r>
            <a:r>
              <a:rPr sz="2400" b="1" spc="-254" dirty="0">
                <a:latin typeface="Tahoma"/>
                <a:cs typeface="Tahoma"/>
              </a:rPr>
              <a:t>U</a:t>
            </a:r>
            <a:r>
              <a:rPr sz="2400" b="1" spc="-235" dirty="0">
                <a:latin typeface="Tahoma"/>
                <a:cs typeface="Tahoma"/>
              </a:rPr>
              <a:t>X</a:t>
            </a:r>
            <a:r>
              <a:rPr sz="2400" b="1" spc="-40" dirty="0">
                <a:latin typeface="Tahoma"/>
                <a:cs typeface="Tahoma"/>
              </a:rPr>
              <a:t> </a:t>
            </a:r>
            <a:r>
              <a:rPr sz="2400" b="1" spc="-70" dirty="0">
                <a:latin typeface="Tahoma"/>
                <a:cs typeface="Tahoma"/>
              </a:rPr>
              <a:t>r</a:t>
            </a:r>
            <a:r>
              <a:rPr sz="2400" b="1" spc="-100" dirty="0">
                <a:latin typeface="Tahoma"/>
                <a:cs typeface="Tahoma"/>
              </a:rPr>
              <a:t>e</a:t>
            </a:r>
            <a:r>
              <a:rPr sz="2400" b="1" spc="-105" dirty="0">
                <a:latin typeface="Tahoma"/>
                <a:cs typeface="Tahoma"/>
              </a:rPr>
              <a:t>spe</a:t>
            </a:r>
            <a:r>
              <a:rPr sz="2400" b="1" spc="-90" dirty="0">
                <a:latin typeface="Tahoma"/>
                <a:cs typeface="Tahoma"/>
              </a:rPr>
              <a:t>c</a:t>
            </a:r>
            <a:r>
              <a:rPr sz="2400" b="1" spc="-160" dirty="0">
                <a:latin typeface="Tahoma"/>
                <a:cs typeface="Tahoma"/>
              </a:rPr>
              <a:t>tiv</a:t>
            </a:r>
            <a:r>
              <a:rPr sz="2400" b="1" spc="-220" dirty="0">
                <a:latin typeface="Tahoma"/>
                <a:cs typeface="Tahoma"/>
              </a:rPr>
              <a:t>e</a:t>
            </a:r>
            <a:r>
              <a:rPr sz="2400" b="1" spc="-155" dirty="0">
                <a:latin typeface="Tahoma"/>
                <a:cs typeface="Tahoma"/>
              </a:rPr>
              <a:t>ly.</a:t>
            </a:r>
            <a:endParaRPr sz="2400">
              <a:latin typeface="Tahoma"/>
              <a:cs typeface="Tahoma"/>
            </a:endParaRPr>
          </a:p>
          <a:p>
            <a:pPr marL="12700" marR="5080">
              <a:lnSpc>
                <a:spcPct val="100000"/>
              </a:lnSpc>
              <a:spcBef>
                <a:spcPts val="730"/>
              </a:spcBef>
            </a:pPr>
            <a:r>
              <a:rPr sz="2400" b="1" spc="-170" dirty="0">
                <a:latin typeface="Tahoma"/>
                <a:cs typeface="Tahoma"/>
              </a:rPr>
              <a:t>There</a:t>
            </a:r>
            <a:r>
              <a:rPr sz="2400" b="1" spc="-60" dirty="0">
                <a:latin typeface="Tahoma"/>
                <a:cs typeface="Tahoma"/>
              </a:rPr>
              <a:t> </a:t>
            </a:r>
            <a:r>
              <a:rPr sz="2400" b="1" spc="-114" dirty="0">
                <a:latin typeface="Tahoma"/>
                <a:cs typeface="Tahoma"/>
              </a:rPr>
              <a:t>are</a:t>
            </a:r>
            <a:r>
              <a:rPr sz="2400" b="1" spc="-40" dirty="0">
                <a:latin typeface="Tahoma"/>
                <a:cs typeface="Tahoma"/>
              </a:rPr>
              <a:t> </a:t>
            </a:r>
            <a:r>
              <a:rPr sz="2400" b="1" spc="-165" dirty="0">
                <a:latin typeface="Tahoma"/>
                <a:cs typeface="Tahoma"/>
              </a:rPr>
              <a:t>around</a:t>
            </a:r>
            <a:r>
              <a:rPr sz="2400" b="1" spc="-25" dirty="0">
                <a:latin typeface="Tahoma"/>
                <a:cs typeface="Tahoma"/>
              </a:rPr>
              <a:t> </a:t>
            </a:r>
            <a:r>
              <a:rPr sz="2400" b="1" spc="-480" dirty="0">
                <a:solidFill>
                  <a:srgbClr val="2583C5"/>
                </a:solidFill>
                <a:latin typeface="Tahoma"/>
                <a:cs typeface="Tahoma"/>
              </a:rPr>
              <a:t>51</a:t>
            </a:r>
            <a:r>
              <a:rPr sz="2400" b="1" spc="-270" dirty="0">
                <a:solidFill>
                  <a:srgbClr val="2583C5"/>
                </a:solidFill>
                <a:latin typeface="Tahoma"/>
                <a:cs typeface="Tahoma"/>
              </a:rPr>
              <a:t> </a:t>
            </a:r>
            <a:r>
              <a:rPr sz="2400" b="1" spc="-315" dirty="0">
                <a:solidFill>
                  <a:srgbClr val="2583C5"/>
                </a:solidFill>
                <a:latin typeface="Tahoma"/>
                <a:cs typeface="Tahoma"/>
              </a:rPr>
              <a:t>&amp;</a:t>
            </a:r>
            <a:r>
              <a:rPr sz="2400" b="1" spc="-50" dirty="0">
                <a:solidFill>
                  <a:srgbClr val="2583C5"/>
                </a:solidFill>
                <a:latin typeface="Tahoma"/>
                <a:cs typeface="Tahoma"/>
              </a:rPr>
              <a:t> </a:t>
            </a:r>
            <a:r>
              <a:rPr sz="2400" b="1" spc="-229" dirty="0">
                <a:solidFill>
                  <a:srgbClr val="2583C5"/>
                </a:solidFill>
                <a:latin typeface="Tahoma"/>
                <a:cs typeface="Tahoma"/>
              </a:rPr>
              <a:t>46</a:t>
            </a:r>
            <a:r>
              <a:rPr sz="2400" b="1" spc="-60" dirty="0">
                <a:solidFill>
                  <a:srgbClr val="2583C5"/>
                </a:solidFill>
                <a:latin typeface="Tahoma"/>
                <a:cs typeface="Tahoma"/>
              </a:rPr>
              <a:t> </a:t>
            </a:r>
            <a:r>
              <a:rPr sz="2400" b="1" spc="-160" dirty="0">
                <a:solidFill>
                  <a:srgbClr val="2583C5"/>
                </a:solidFill>
                <a:latin typeface="Tahoma"/>
                <a:cs typeface="Tahoma"/>
              </a:rPr>
              <a:t>different</a:t>
            </a:r>
            <a:r>
              <a:rPr sz="2400" b="1" spc="-25" dirty="0">
                <a:solidFill>
                  <a:srgbClr val="2583C5"/>
                </a:solidFill>
                <a:latin typeface="Tahoma"/>
                <a:cs typeface="Tahoma"/>
              </a:rPr>
              <a:t> </a:t>
            </a:r>
            <a:r>
              <a:rPr sz="2400" b="1" spc="-165" dirty="0">
                <a:solidFill>
                  <a:srgbClr val="2583C5"/>
                </a:solidFill>
                <a:latin typeface="Tahoma"/>
                <a:cs typeface="Tahoma"/>
              </a:rPr>
              <a:t>domains</a:t>
            </a:r>
            <a:r>
              <a:rPr sz="2400" b="1" spc="-15" dirty="0">
                <a:solidFill>
                  <a:srgbClr val="2583C5"/>
                </a:solidFill>
                <a:latin typeface="Tahoma"/>
                <a:cs typeface="Tahoma"/>
              </a:rPr>
              <a:t> </a:t>
            </a:r>
            <a:r>
              <a:rPr sz="2400" b="1" spc="-160" dirty="0">
                <a:latin typeface="Tahoma"/>
                <a:cs typeface="Tahoma"/>
              </a:rPr>
              <a:t>in</a:t>
            </a:r>
            <a:r>
              <a:rPr sz="2400" b="1" spc="-70" dirty="0">
                <a:latin typeface="Tahoma"/>
                <a:cs typeface="Tahoma"/>
              </a:rPr>
              <a:t> </a:t>
            </a:r>
            <a:r>
              <a:rPr sz="2400" b="1" spc="-175" dirty="0">
                <a:latin typeface="Tahoma"/>
                <a:cs typeface="Tahoma"/>
              </a:rPr>
              <a:t>which</a:t>
            </a:r>
            <a:r>
              <a:rPr sz="2400" b="1" spc="-55" dirty="0">
                <a:latin typeface="Tahoma"/>
                <a:cs typeface="Tahoma"/>
              </a:rPr>
              <a:t> </a:t>
            </a:r>
            <a:r>
              <a:rPr sz="2400" b="1" spc="-150" dirty="0">
                <a:latin typeface="Tahoma"/>
                <a:cs typeface="Tahoma"/>
              </a:rPr>
              <a:t>jobs </a:t>
            </a:r>
            <a:r>
              <a:rPr sz="2400" b="1" spc="-690" dirty="0">
                <a:latin typeface="Tahoma"/>
                <a:cs typeface="Tahoma"/>
              </a:rPr>
              <a:t> </a:t>
            </a:r>
            <a:r>
              <a:rPr sz="2400" b="1" spc="-114" dirty="0">
                <a:latin typeface="Tahoma"/>
                <a:cs typeface="Tahoma"/>
              </a:rPr>
              <a:t>are</a:t>
            </a:r>
            <a:r>
              <a:rPr sz="2400" b="1" spc="-50" dirty="0">
                <a:latin typeface="Tahoma"/>
                <a:cs typeface="Tahoma"/>
              </a:rPr>
              <a:t> </a:t>
            </a:r>
            <a:r>
              <a:rPr sz="2400" b="1" spc="-160" dirty="0">
                <a:latin typeface="Tahoma"/>
                <a:cs typeface="Tahoma"/>
              </a:rPr>
              <a:t>provided</a:t>
            </a:r>
            <a:r>
              <a:rPr sz="2400" b="1" spc="-50" dirty="0">
                <a:latin typeface="Tahoma"/>
                <a:cs typeface="Tahoma"/>
              </a:rPr>
              <a:t> </a:t>
            </a:r>
            <a:r>
              <a:rPr sz="2400" b="1" spc="-120" dirty="0">
                <a:latin typeface="Tahoma"/>
                <a:cs typeface="Tahoma"/>
              </a:rPr>
              <a:t>for</a:t>
            </a:r>
            <a:r>
              <a:rPr sz="2400" b="1" spc="-45" dirty="0">
                <a:latin typeface="Tahoma"/>
                <a:cs typeface="Tahoma"/>
              </a:rPr>
              <a:t> </a:t>
            </a:r>
            <a:r>
              <a:rPr sz="2400" b="1" spc="-145" dirty="0">
                <a:latin typeface="Tahoma"/>
                <a:cs typeface="Tahoma"/>
              </a:rPr>
              <a:t>DS</a:t>
            </a:r>
            <a:r>
              <a:rPr sz="2400" b="1" spc="-60" dirty="0">
                <a:latin typeface="Tahoma"/>
                <a:cs typeface="Tahoma"/>
              </a:rPr>
              <a:t> </a:t>
            </a:r>
            <a:r>
              <a:rPr sz="2400" b="1" spc="-315" dirty="0">
                <a:latin typeface="Tahoma"/>
                <a:cs typeface="Tahoma"/>
              </a:rPr>
              <a:t>&amp;</a:t>
            </a:r>
            <a:r>
              <a:rPr sz="2400" b="1" spc="-55" dirty="0">
                <a:latin typeface="Tahoma"/>
                <a:cs typeface="Tahoma"/>
              </a:rPr>
              <a:t> </a:t>
            </a:r>
            <a:r>
              <a:rPr sz="2400" b="1" spc="-340" dirty="0">
                <a:latin typeface="Tahoma"/>
                <a:cs typeface="Tahoma"/>
              </a:rPr>
              <a:t>UI/UX</a:t>
            </a:r>
            <a:r>
              <a:rPr sz="2400" b="1" spc="-50" dirty="0">
                <a:latin typeface="Tahoma"/>
                <a:cs typeface="Tahoma"/>
              </a:rPr>
              <a:t> </a:t>
            </a:r>
            <a:r>
              <a:rPr sz="2400" b="1" spc="-130" dirty="0">
                <a:latin typeface="Tahoma"/>
                <a:cs typeface="Tahoma"/>
              </a:rPr>
              <a:t>respectively</a:t>
            </a:r>
            <a:endParaRPr sz="2400">
              <a:latin typeface="Tahoma"/>
              <a:cs typeface="Tahoma"/>
            </a:endParaRPr>
          </a:p>
          <a:p>
            <a:pPr marL="12700">
              <a:lnSpc>
                <a:spcPct val="100000"/>
              </a:lnSpc>
              <a:spcBef>
                <a:spcPts val="2235"/>
              </a:spcBef>
            </a:pPr>
            <a:r>
              <a:rPr sz="2400" b="1" spc="-220" dirty="0">
                <a:solidFill>
                  <a:srgbClr val="2583C5"/>
                </a:solidFill>
                <a:latin typeface="Tahoma"/>
                <a:cs typeface="Tahoma"/>
              </a:rPr>
              <a:t>HKT</a:t>
            </a:r>
            <a:r>
              <a:rPr sz="2400" b="1" spc="-70" dirty="0">
                <a:solidFill>
                  <a:srgbClr val="2583C5"/>
                </a:solidFill>
                <a:latin typeface="Tahoma"/>
                <a:cs typeface="Tahoma"/>
              </a:rPr>
              <a:t> </a:t>
            </a:r>
            <a:r>
              <a:rPr sz="2400" b="1" spc="-195" dirty="0">
                <a:latin typeface="Tahoma"/>
                <a:cs typeface="Tahoma"/>
              </a:rPr>
              <a:t>and</a:t>
            </a:r>
            <a:r>
              <a:rPr sz="2400" b="1" spc="-60" dirty="0">
                <a:latin typeface="Tahoma"/>
                <a:cs typeface="Tahoma"/>
              </a:rPr>
              <a:t> </a:t>
            </a:r>
            <a:r>
              <a:rPr sz="2400" b="1" spc="-145" dirty="0">
                <a:solidFill>
                  <a:srgbClr val="2583C5"/>
                </a:solidFill>
                <a:latin typeface="Tahoma"/>
                <a:cs typeface="Tahoma"/>
              </a:rPr>
              <a:t>Michael</a:t>
            </a:r>
            <a:r>
              <a:rPr sz="2400" b="1" spc="-50" dirty="0">
                <a:solidFill>
                  <a:srgbClr val="2583C5"/>
                </a:solidFill>
                <a:latin typeface="Tahoma"/>
                <a:cs typeface="Tahoma"/>
              </a:rPr>
              <a:t> </a:t>
            </a:r>
            <a:r>
              <a:rPr sz="2400" b="1" spc="-150" dirty="0">
                <a:solidFill>
                  <a:srgbClr val="2583C5"/>
                </a:solidFill>
                <a:latin typeface="Tahoma"/>
                <a:cs typeface="Tahoma"/>
              </a:rPr>
              <a:t>Page</a:t>
            </a:r>
            <a:r>
              <a:rPr sz="2400" b="1" spc="-50" dirty="0">
                <a:solidFill>
                  <a:srgbClr val="2583C5"/>
                </a:solidFill>
                <a:latin typeface="Tahoma"/>
                <a:cs typeface="Tahoma"/>
              </a:rPr>
              <a:t> </a:t>
            </a:r>
            <a:r>
              <a:rPr sz="2400" b="1" spc="-114" dirty="0">
                <a:latin typeface="Tahoma"/>
                <a:cs typeface="Tahoma"/>
              </a:rPr>
              <a:t>are</a:t>
            </a:r>
            <a:r>
              <a:rPr sz="2400" b="1" spc="-50" dirty="0">
                <a:latin typeface="Tahoma"/>
                <a:cs typeface="Tahoma"/>
              </a:rPr>
              <a:t> </a:t>
            </a:r>
            <a:r>
              <a:rPr sz="2400" b="1" spc="-185" dirty="0">
                <a:latin typeface="Tahoma"/>
                <a:cs typeface="Tahoma"/>
              </a:rPr>
              <a:t>the</a:t>
            </a:r>
            <a:r>
              <a:rPr sz="2400" b="1" spc="-60" dirty="0">
                <a:latin typeface="Tahoma"/>
                <a:cs typeface="Tahoma"/>
              </a:rPr>
              <a:t> </a:t>
            </a:r>
            <a:r>
              <a:rPr sz="2400" b="1" spc="-150" dirty="0">
                <a:latin typeface="Tahoma"/>
                <a:cs typeface="Tahoma"/>
              </a:rPr>
              <a:t>companies</a:t>
            </a:r>
            <a:r>
              <a:rPr sz="2400" b="1" spc="-55" dirty="0">
                <a:latin typeface="Tahoma"/>
                <a:cs typeface="Tahoma"/>
              </a:rPr>
              <a:t> </a:t>
            </a:r>
            <a:r>
              <a:rPr sz="2400" b="1" spc="-180" dirty="0">
                <a:latin typeface="Tahoma"/>
                <a:cs typeface="Tahoma"/>
              </a:rPr>
              <a:t>which</a:t>
            </a:r>
            <a:r>
              <a:rPr sz="2400" b="1" spc="-70" dirty="0">
                <a:latin typeface="Tahoma"/>
                <a:cs typeface="Tahoma"/>
              </a:rPr>
              <a:t> </a:t>
            </a:r>
            <a:r>
              <a:rPr sz="2400" b="1" spc="-114" dirty="0">
                <a:latin typeface="Tahoma"/>
                <a:cs typeface="Tahoma"/>
              </a:rPr>
              <a:t>has</a:t>
            </a:r>
            <a:endParaRPr sz="2400">
              <a:latin typeface="Tahoma"/>
              <a:cs typeface="Tahoma"/>
            </a:endParaRPr>
          </a:p>
          <a:p>
            <a:pPr marL="12700">
              <a:lnSpc>
                <a:spcPct val="100000"/>
              </a:lnSpc>
              <a:spcBef>
                <a:spcPts val="5"/>
              </a:spcBef>
            </a:pPr>
            <a:r>
              <a:rPr sz="2400" b="1" spc="-155" dirty="0">
                <a:latin typeface="Tahoma"/>
                <a:cs typeface="Tahoma"/>
              </a:rPr>
              <a:t>highest</a:t>
            </a:r>
            <a:r>
              <a:rPr sz="2400" b="1" spc="-60" dirty="0">
                <a:latin typeface="Tahoma"/>
                <a:cs typeface="Tahoma"/>
              </a:rPr>
              <a:t> </a:t>
            </a:r>
            <a:r>
              <a:rPr sz="2400" b="1" spc="-225" dirty="0">
                <a:latin typeface="Tahoma"/>
                <a:cs typeface="Tahoma"/>
              </a:rPr>
              <a:t>j</a:t>
            </a:r>
            <a:r>
              <a:rPr sz="2400" b="1" spc="-195" dirty="0">
                <a:latin typeface="Tahoma"/>
                <a:cs typeface="Tahoma"/>
              </a:rPr>
              <a:t>ob</a:t>
            </a:r>
            <a:r>
              <a:rPr sz="2400" b="1" spc="-60" dirty="0">
                <a:latin typeface="Tahoma"/>
                <a:cs typeface="Tahoma"/>
              </a:rPr>
              <a:t> </a:t>
            </a:r>
            <a:r>
              <a:rPr sz="2400" b="1" spc="-190" dirty="0">
                <a:latin typeface="Tahoma"/>
                <a:cs typeface="Tahoma"/>
              </a:rPr>
              <a:t>op</a:t>
            </a:r>
            <a:r>
              <a:rPr sz="2400" b="1" spc="-185" dirty="0">
                <a:latin typeface="Tahoma"/>
                <a:cs typeface="Tahoma"/>
              </a:rPr>
              <a:t>ening.</a:t>
            </a:r>
            <a:endParaRPr sz="2400">
              <a:latin typeface="Tahoma"/>
              <a:cs typeface="Tahoma"/>
            </a:endParaRPr>
          </a:p>
          <a:p>
            <a:pPr marL="12700" marR="715645">
              <a:lnSpc>
                <a:spcPct val="100000"/>
              </a:lnSpc>
              <a:spcBef>
                <a:spcPts val="2235"/>
              </a:spcBef>
            </a:pPr>
            <a:r>
              <a:rPr sz="2400" b="1" spc="-204" dirty="0">
                <a:solidFill>
                  <a:srgbClr val="2583C5"/>
                </a:solidFill>
                <a:latin typeface="Tahoma"/>
                <a:cs typeface="Tahoma"/>
              </a:rPr>
              <a:t>Human </a:t>
            </a:r>
            <a:r>
              <a:rPr sz="2400" b="1" spc="-105" dirty="0">
                <a:solidFill>
                  <a:srgbClr val="2583C5"/>
                </a:solidFill>
                <a:latin typeface="Tahoma"/>
                <a:cs typeface="Tahoma"/>
              </a:rPr>
              <a:t>Resources </a:t>
            </a:r>
            <a:r>
              <a:rPr sz="2400" b="1" spc="-190" dirty="0">
                <a:solidFill>
                  <a:srgbClr val="2583C5"/>
                </a:solidFill>
                <a:latin typeface="Tahoma"/>
                <a:cs typeface="Tahoma"/>
              </a:rPr>
              <a:t>Management/Consulting</a:t>
            </a:r>
            <a:r>
              <a:rPr sz="2400" b="1" spc="-185" dirty="0">
                <a:solidFill>
                  <a:srgbClr val="2583C5"/>
                </a:solidFill>
                <a:latin typeface="Tahoma"/>
                <a:cs typeface="Tahoma"/>
              </a:rPr>
              <a:t> </a:t>
            </a:r>
            <a:r>
              <a:rPr sz="2400" b="1" spc="-60" dirty="0">
                <a:latin typeface="Tahoma"/>
                <a:cs typeface="Tahoma"/>
              </a:rPr>
              <a:t>is </a:t>
            </a:r>
            <a:r>
              <a:rPr sz="2400" b="1" spc="-190" dirty="0">
                <a:latin typeface="Tahoma"/>
                <a:cs typeface="Tahoma"/>
              </a:rPr>
              <a:t>the </a:t>
            </a:r>
            <a:r>
              <a:rPr sz="2400" b="1" spc="-185" dirty="0">
                <a:latin typeface="Tahoma"/>
                <a:cs typeface="Tahoma"/>
              </a:rPr>
              <a:t> </a:t>
            </a:r>
            <a:r>
              <a:rPr sz="2400" b="1" spc="-190" dirty="0">
                <a:latin typeface="Tahoma"/>
                <a:cs typeface="Tahoma"/>
              </a:rPr>
              <a:t>domain</a:t>
            </a:r>
            <a:r>
              <a:rPr sz="2400" b="1" spc="-60" dirty="0">
                <a:latin typeface="Tahoma"/>
                <a:cs typeface="Tahoma"/>
              </a:rPr>
              <a:t> </a:t>
            </a:r>
            <a:r>
              <a:rPr sz="2400" b="1" spc="-175" dirty="0">
                <a:latin typeface="Tahoma"/>
                <a:cs typeface="Tahoma"/>
              </a:rPr>
              <a:t>which</a:t>
            </a:r>
            <a:r>
              <a:rPr sz="2400" b="1" spc="-50" dirty="0">
                <a:latin typeface="Tahoma"/>
                <a:cs typeface="Tahoma"/>
              </a:rPr>
              <a:t> </a:t>
            </a:r>
            <a:r>
              <a:rPr sz="2400" b="1" spc="-120" dirty="0">
                <a:latin typeface="Tahoma"/>
                <a:cs typeface="Tahoma"/>
              </a:rPr>
              <a:t>has</a:t>
            </a:r>
            <a:r>
              <a:rPr sz="2400" b="1" spc="-60" dirty="0">
                <a:latin typeface="Tahoma"/>
                <a:cs typeface="Tahoma"/>
              </a:rPr>
              <a:t> </a:t>
            </a:r>
            <a:r>
              <a:rPr sz="2400" b="1" spc="-185" dirty="0">
                <a:latin typeface="Tahoma"/>
                <a:cs typeface="Tahoma"/>
              </a:rPr>
              <a:t>on</a:t>
            </a:r>
            <a:r>
              <a:rPr sz="2400" b="1" spc="-60" dirty="0">
                <a:latin typeface="Tahoma"/>
                <a:cs typeface="Tahoma"/>
              </a:rPr>
              <a:t> </a:t>
            </a:r>
            <a:r>
              <a:rPr sz="2400" b="1" spc="-180" dirty="0">
                <a:latin typeface="Tahoma"/>
                <a:cs typeface="Tahoma"/>
              </a:rPr>
              <a:t>an</a:t>
            </a:r>
            <a:r>
              <a:rPr sz="2400" b="1" spc="-60" dirty="0">
                <a:latin typeface="Tahoma"/>
                <a:cs typeface="Tahoma"/>
              </a:rPr>
              <a:t> </a:t>
            </a:r>
            <a:r>
              <a:rPr sz="2400" b="1" spc="-155" dirty="0">
                <a:latin typeface="Tahoma"/>
                <a:cs typeface="Tahoma"/>
              </a:rPr>
              <a:t>average</a:t>
            </a:r>
            <a:r>
              <a:rPr sz="2400" b="1" spc="-35" dirty="0">
                <a:latin typeface="Tahoma"/>
                <a:cs typeface="Tahoma"/>
              </a:rPr>
              <a:t> </a:t>
            </a:r>
            <a:r>
              <a:rPr sz="2400" b="1" spc="-155" dirty="0">
                <a:latin typeface="Tahoma"/>
                <a:cs typeface="Tahoma"/>
              </a:rPr>
              <a:t>highest</a:t>
            </a:r>
            <a:r>
              <a:rPr sz="2400" b="1" spc="-60" dirty="0">
                <a:latin typeface="Tahoma"/>
                <a:cs typeface="Tahoma"/>
              </a:rPr>
              <a:t> </a:t>
            </a:r>
            <a:r>
              <a:rPr sz="2400" b="1" spc="-170" dirty="0">
                <a:latin typeface="Tahoma"/>
                <a:cs typeface="Tahoma"/>
              </a:rPr>
              <a:t>number</a:t>
            </a:r>
            <a:r>
              <a:rPr sz="2400" b="1" spc="-70" dirty="0">
                <a:latin typeface="Tahoma"/>
                <a:cs typeface="Tahoma"/>
              </a:rPr>
              <a:t> </a:t>
            </a:r>
            <a:r>
              <a:rPr sz="2400" b="1" spc="-170" dirty="0">
                <a:latin typeface="Tahoma"/>
                <a:cs typeface="Tahoma"/>
              </a:rPr>
              <a:t>of </a:t>
            </a:r>
            <a:r>
              <a:rPr sz="2400" b="1" spc="-690" dirty="0">
                <a:latin typeface="Tahoma"/>
                <a:cs typeface="Tahoma"/>
              </a:rPr>
              <a:t> </a:t>
            </a:r>
            <a:r>
              <a:rPr sz="2400" b="1" spc="-170" dirty="0">
                <a:latin typeface="Tahoma"/>
                <a:cs typeface="Tahoma"/>
              </a:rPr>
              <a:t>jobs.</a:t>
            </a:r>
            <a:endParaRPr sz="2400">
              <a:latin typeface="Tahoma"/>
              <a:cs typeface="Tahoma"/>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6802120"/>
            <a:chOff x="0" y="0"/>
            <a:chExt cx="12192000" cy="6802120"/>
          </a:xfrm>
        </p:grpSpPr>
        <p:sp>
          <p:nvSpPr>
            <p:cNvPr id="3" name="object 3"/>
            <p:cNvSpPr/>
            <p:nvPr/>
          </p:nvSpPr>
          <p:spPr>
            <a:xfrm>
              <a:off x="2069592" y="1629155"/>
              <a:ext cx="753110" cy="753110"/>
            </a:xfrm>
            <a:custGeom>
              <a:avLst/>
              <a:gdLst/>
              <a:ahLst/>
              <a:cxnLst/>
              <a:rect l="l" t="t" r="r" b="b"/>
              <a:pathLst>
                <a:path w="753110" h="753110">
                  <a:moveTo>
                    <a:pt x="376427" y="0"/>
                  </a:moveTo>
                  <a:lnTo>
                    <a:pt x="329208" y="2932"/>
                  </a:lnTo>
                  <a:lnTo>
                    <a:pt x="283740" y="11496"/>
                  </a:lnTo>
                  <a:lnTo>
                    <a:pt x="240375" y="25337"/>
                  </a:lnTo>
                  <a:lnTo>
                    <a:pt x="199465" y="44103"/>
                  </a:lnTo>
                  <a:lnTo>
                    <a:pt x="161365" y="67442"/>
                  </a:lnTo>
                  <a:lnTo>
                    <a:pt x="126425" y="95000"/>
                  </a:lnTo>
                  <a:lnTo>
                    <a:pt x="95000" y="126425"/>
                  </a:lnTo>
                  <a:lnTo>
                    <a:pt x="67442" y="161365"/>
                  </a:lnTo>
                  <a:lnTo>
                    <a:pt x="44103" y="199465"/>
                  </a:lnTo>
                  <a:lnTo>
                    <a:pt x="25337" y="240375"/>
                  </a:lnTo>
                  <a:lnTo>
                    <a:pt x="11496" y="283740"/>
                  </a:lnTo>
                  <a:lnTo>
                    <a:pt x="2932" y="329208"/>
                  </a:lnTo>
                  <a:lnTo>
                    <a:pt x="0" y="376428"/>
                  </a:lnTo>
                  <a:lnTo>
                    <a:pt x="2932" y="423647"/>
                  </a:lnTo>
                  <a:lnTo>
                    <a:pt x="11496" y="469115"/>
                  </a:lnTo>
                  <a:lnTo>
                    <a:pt x="25337" y="512480"/>
                  </a:lnTo>
                  <a:lnTo>
                    <a:pt x="44103" y="553390"/>
                  </a:lnTo>
                  <a:lnTo>
                    <a:pt x="67442" y="591490"/>
                  </a:lnTo>
                  <a:lnTo>
                    <a:pt x="95000" y="626430"/>
                  </a:lnTo>
                  <a:lnTo>
                    <a:pt x="126425" y="657855"/>
                  </a:lnTo>
                  <a:lnTo>
                    <a:pt x="161365" y="685413"/>
                  </a:lnTo>
                  <a:lnTo>
                    <a:pt x="199465" y="708752"/>
                  </a:lnTo>
                  <a:lnTo>
                    <a:pt x="240375" y="727518"/>
                  </a:lnTo>
                  <a:lnTo>
                    <a:pt x="283740" y="741359"/>
                  </a:lnTo>
                  <a:lnTo>
                    <a:pt x="329208" y="749923"/>
                  </a:lnTo>
                  <a:lnTo>
                    <a:pt x="376427" y="752856"/>
                  </a:lnTo>
                  <a:lnTo>
                    <a:pt x="423647" y="749923"/>
                  </a:lnTo>
                  <a:lnTo>
                    <a:pt x="469115" y="741359"/>
                  </a:lnTo>
                  <a:lnTo>
                    <a:pt x="512480" y="727518"/>
                  </a:lnTo>
                  <a:lnTo>
                    <a:pt x="553390" y="708752"/>
                  </a:lnTo>
                  <a:lnTo>
                    <a:pt x="591490" y="685413"/>
                  </a:lnTo>
                  <a:lnTo>
                    <a:pt x="626430" y="657855"/>
                  </a:lnTo>
                  <a:lnTo>
                    <a:pt x="657855" y="626430"/>
                  </a:lnTo>
                  <a:lnTo>
                    <a:pt x="685413" y="591490"/>
                  </a:lnTo>
                  <a:lnTo>
                    <a:pt x="708752" y="553390"/>
                  </a:lnTo>
                  <a:lnTo>
                    <a:pt x="727518" y="512480"/>
                  </a:lnTo>
                  <a:lnTo>
                    <a:pt x="741359" y="469115"/>
                  </a:lnTo>
                  <a:lnTo>
                    <a:pt x="749923" y="423647"/>
                  </a:lnTo>
                  <a:lnTo>
                    <a:pt x="752856" y="376428"/>
                  </a:lnTo>
                  <a:lnTo>
                    <a:pt x="749923" y="329208"/>
                  </a:lnTo>
                  <a:lnTo>
                    <a:pt x="741359" y="283740"/>
                  </a:lnTo>
                  <a:lnTo>
                    <a:pt x="727518" y="240375"/>
                  </a:lnTo>
                  <a:lnTo>
                    <a:pt x="708752" y="199465"/>
                  </a:lnTo>
                  <a:lnTo>
                    <a:pt x="685413" y="161365"/>
                  </a:lnTo>
                  <a:lnTo>
                    <a:pt x="657855" y="126425"/>
                  </a:lnTo>
                  <a:lnTo>
                    <a:pt x="626430" y="95000"/>
                  </a:lnTo>
                  <a:lnTo>
                    <a:pt x="591490" y="67442"/>
                  </a:lnTo>
                  <a:lnTo>
                    <a:pt x="553390" y="44103"/>
                  </a:lnTo>
                  <a:lnTo>
                    <a:pt x="512480" y="25337"/>
                  </a:lnTo>
                  <a:lnTo>
                    <a:pt x="469115" y="11496"/>
                  </a:lnTo>
                  <a:lnTo>
                    <a:pt x="423647" y="2932"/>
                  </a:lnTo>
                  <a:lnTo>
                    <a:pt x="376427" y="0"/>
                  </a:lnTo>
                  <a:close/>
                </a:path>
              </a:pathLst>
            </a:custGeom>
            <a:solidFill>
              <a:srgbClr val="D1E7F6"/>
            </a:solidFill>
          </p:spPr>
          <p:txBody>
            <a:bodyPr wrap="square" lIns="0" tIns="0" rIns="0" bIns="0" rtlCol="0"/>
            <a:lstStyle/>
            <a:p>
              <a:endParaRPr/>
            </a:p>
          </p:txBody>
        </p:sp>
        <p:sp>
          <p:nvSpPr>
            <p:cNvPr id="4" name="object 4"/>
            <p:cNvSpPr/>
            <p:nvPr/>
          </p:nvSpPr>
          <p:spPr>
            <a:xfrm>
              <a:off x="2183892" y="1743455"/>
              <a:ext cx="524510" cy="524510"/>
            </a:xfrm>
            <a:custGeom>
              <a:avLst/>
              <a:gdLst/>
              <a:ahLst/>
              <a:cxnLst/>
              <a:rect l="l" t="t" r="r" b="b"/>
              <a:pathLst>
                <a:path w="524510" h="524510">
                  <a:moveTo>
                    <a:pt x="262127" y="0"/>
                  </a:moveTo>
                  <a:lnTo>
                    <a:pt x="215007" y="4222"/>
                  </a:lnTo>
                  <a:lnTo>
                    <a:pt x="170658" y="16398"/>
                  </a:lnTo>
                  <a:lnTo>
                    <a:pt x="129822" y="35785"/>
                  </a:lnTo>
                  <a:lnTo>
                    <a:pt x="93237" y="61645"/>
                  </a:lnTo>
                  <a:lnTo>
                    <a:pt x="61645" y="93237"/>
                  </a:lnTo>
                  <a:lnTo>
                    <a:pt x="35785" y="129822"/>
                  </a:lnTo>
                  <a:lnTo>
                    <a:pt x="16398" y="170658"/>
                  </a:lnTo>
                  <a:lnTo>
                    <a:pt x="4222" y="215007"/>
                  </a:lnTo>
                  <a:lnTo>
                    <a:pt x="0" y="262128"/>
                  </a:lnTo>
                  <a:lnTo>
                    <a:pt x="4222" y="309248"/>
                  </a:lnTo>
                  <a:lnTo>
                    <a:pt x="16398" y="353597"/>
                  </a:lnTo>
                  <a:lnTo>
                    <a:pt x="35785" y="394433"/>
                  </a:lnTo>
                  <a:lnTo>
                    <a:pt x="61645" y="431018"/>
                  </a:lnTo>
                  <a:lnTo>
                    <a:pt x="93237" y="462610"/>
                  </a:lnTo>
                  <a:lnTo>
                    <a:pt x="129822" y="488470"/>
                  </a:lnTo>
                  <a:lnTo>
                    <a:pt x="170658" y="507857"/>
                  </a:lnTo>
                  <a:lnTo>
                    <a:pt x="215007" y="520033"/>
                  </a:lnTo>
                  <a:lnTo>
                    <a:pt x="262127" y="524256"/>
                  </a:lnTo>
                  <a:lnTo>
                    <a:pt x="309248" y="520033"/>
                  </a:lnTo>
                  <a:lnTo>
                    <a:pt x="353597" y="507857"/>
                  </a:lnTo>
                  <a:lnTo>
                    <a:pt x="394433" y="488470"/>
                  </a:lnTo>
                  <a:lnTo>
                    <a:pt x="431018" y="462610"/>
                  </a:lnTo>
                  <a:lnTo>
                    <a:pt x="462610" y="431018"/>
                  </a:lnTo>
                  <a:lnTo>
                    <a:pt x="488470" y="394433"/>
                  </a:lnTo>
                  <a:lnTo>
                    <a:pt x="507857" y="353597"/>
                  </a:lnTo>
                  <a:lnTo>
                    <a:pt x="520033" y="309248"/>
                  </a:lnTo>
                  <a:lnTo>
                    <a:pt x="524256" y="262128"/>
                  </a:lnTo>
                  <a:lnTo>
                    <a:pt x="520033" y="215007"/>
                  </a:lnTo>
                  <a:lnTo>
                    <a:pt x="507857" y="170658"/>
                  </a:lnTo>
                  <a:lnTo>
                    <a:pt x="488470" y="129822"/>
                  </a:lnTo>
                  <a:lnTo>
                    <a:pt x="462610" y="93237"/>
                  </a:lnTo>
                  <a:lnTo>
                    <a:pt x="431018" y="61645"/>
                  </a:lnTo>
                  <a:lnTo>
                    <a:pt x="394433" y="35785"/>
                  </a:lnTo>
                  <a:lnTo>
                    <a:pt x="353597" y="16398"/>
                  </a:lnTo>
                  <a:lnTo>
                    <a:pt x="309248" y="4222"/>
                  </a:lnTo>
                  <a:lnTo>
                    <a:pt x="262127" y="0"/>
                  </a:lnTo>
                  <a:close/>
                </a:path>
              </a:pathLst>
            </a:custGeom>
            <a:solidFill>
              <a:srgbClr val="2583C5"/>
            </a:solidFill>
          </p:spPr>
          <p:txBody>
            <a:bodyPr wrap="square" lIns="0" tIns="0" rIns="0" bIns="0" rtlCol="0"/>
            <a:lstStyle/>
            <a:p>
              <a:endParaRPr/>
            </a:p>
          </p:txBody>
        </p:sp>
      </p:grpSp>
      <p:sp>
        <p:nvSpPr>
          <p:cNvPr id="5" name="object 5"/>
          <p:cNvSpPr txBox="1"/>
          <p:nvPr/>
        </p:nvSpPr>
        <p:spPr>
          <a:xfrm>
            <a:off x="2374773" y="1835023"/>
            <a:ext cx="141605" cy="330835"/>
          </a:xfrm>
          <a:prstGeom prst="rect">
            <a:avLst/>
          </a:prstGeom>
        </p:spPr>
        <p:txBody>
          <a:bodyPr vert="horz" wrap="square" lIns="0" tIns="13335" rIns="0" bIns="0" rtlCol="0">
            <a:spAutoFit/>
          </a:bodyPr>
          <a:lstStyle/>
          <a:p>
            <a:pPr marL="12700">
              <a:lnSpc>
                <a:spcPct val="100000"/>
              </a:lnSpc>
              <a:spcBef>
                <a:spcPts val="105"/>
              </a:spcBef>
            </a:pPr>
            <a:r>
              <a:rPr sz="2000" b="1" spc="-200" dirty="0">
                <a:solidFill>
                  <a:srgbClr val="FFFFFF"/>
                </a:solidFill>
                <a:latin typeface="Arial"/>
                <a:cs typeface="Arial"/>
              </a:rPr>
              <a:t>6</a:t>
            </a:r>
            <a:endParaRPr sz="2000">
              <a:latin typeface="Arial"/>
              <a:cs typeface="Arial"/>
            </a:endParaRPr>
          </a:p>
        </p:txBody>
      </p:sp>
      <p:grpSp>
        <p:nvGrpSpPr>
          <p:cNvPr id="6" name="object 6"/>
          <p:cNvGrpSpPr/>
          <p:nvPr/>
        </p:nvGrpSpPr>
        <p:grpSpPr>
          <a:xfrm>
            <a:off x="2069592" y="2601467"/>
            <a:ext cx="753110" cy="751840"/>
            <a:chOff x="2069592" y="2601467"/>
            <a:chExt cx="753110" cy="751840"/>
          </a:xfrm>
        </p:grpSpPr>
        <p:sp>
          <p:nvSpPr>
            <p:cNvPr id="7" name="object 7"/>
            <p:cNvSpPr/>
            <p:nvPr/>
          </p:nvSpPr>
          <p:spPr>
            <a:xfrm>
              <a:off x="2069592" y="2601467"/>
              <a:ext cx="753110" cy="751840"/>
            </a:xfrm>
            <a:custGeom>
              <a:avLst/>
              <a:gdLst/>
              <a:ahLst/>
              <a:cxnLst/>
              <a:rect l="l" t="t" r="r" b="b"/>
              <a:pathLst>
                <a:path w="753110" h="751839">
                  <a:moveTo>
                    <a:pt x="376427" y="0"/>
                  </a:moveTo>
                  <a:lnTo>
                    <a:pt x="329208" y="2926"/>
                  </a:lnTo>
                  <a:lnTo>
                    <a:pt x="283740" y="11470"/>
                  </a:lnTo>
                  <a:lnTo>
                    <a:pt x="240375" y="25281"/>
                  </a:lnTo>
                  <a:lnTo>
                    <a:pt x="199465" y="44006"/>
                  </a:lnTo>
                  <a:lnTo>
                    <a:pt x="161365" y="67294"/>
                  </a:lnTo>
                  <a:lnTo>
                    <a:pt x="126425" y="94794"/>
                  </a:lnTo>
                  <a:lnTo>
                    <a:pt x="95000" y="126153"/>
                  </a:lnTo>
                  <a:lnTo>
                    <a:pt x="67442" y="161020"/>
                  </a:lnTo>
                  <a:lnTo>
                    <a:pt x="44103" y="199044"/>
                  </a:lnTo>
                  <a:lnTo>
                    <a:pt x="25337" y="239872"/>
                  </a:lnTo>
                  <a:lnTo>
                    <a:pt x="11496" y="283152"/>
                  </a:lnTo>
                  <a:lnTo>
                    <a:pt x="2932" y="328534"/>
                  </a:lnTo>
                  <a:lnTo>
                    <a:pt x="0" y="375666"/>
                  </a:lnTo>
                  <a:lnTo>
                    <a:pt x="2932" y="422772"/>
                  </a:lnTo>
                  <a:lnTo>
                    <a:pt x="11496" y="468137"/>
                  </a:lnTo>
                  <a:lnTo>
                    <a:pt x="25337" y="511407"/>
                  </a:lnTo>
                  <a:lnTo>
                    <a:pt x="44103" y="552231"/>
                  </a:lnTo>
                  <a:lnTo>
                    <a:pt x="67442" y="590255"/>
                  </a:lnTo>
                  <a:lnTo>
                    <a:pt x="95000" y="625127"/>
                  </a:lnTo>
                  <a:lnTo>
                    <a:pt x="126425" y="656493"/>
                  </a:lnTo>
                  <a:lnTo>
                    <a:pt x="161365" y="684002"/>
                  </a:lnTo>
                  <a:lnTo>
                    <a:pt x="199465" y="707300"/>
                  </a:lnTo>
                  <a:lnTo>
                    <a:pt x="240375" y="726035"/>
                  </a:lnTo>
                  <a:lnTo>
                    <a:pt x="283740" y="739853"/>
                  </a:lnTo>
                  <a:lnTo>
                    <a:pt x="329208" y="748403"/>
                  </a:lnTo>
                  <a:lnTo>
                    <a:pt x="376427" y="751332"/>
                  </a:lnTo>
                  <a:lnTo>
                    <a:pt x="423647" y="748403"/>
                  </a:lnTo>
                  <a:lnTo>
                    <a:pt x="469115" y="739853"/>
                  </a:lnTo>
                  <a:lnTo>
                    <a:pt x="512480" y="726035"/>
                  </a:lnTo>
                  <a:lnTo>
                    <a:pt x="553390" y="707300"/>
                  </a:lnTo>
                  <a:lnTo>
                    <a:pt x="591490" y="684002"/>
                  </a:lnTo>
                  <a:lnTo>
                    <a:pt x="626430" y="656493"/>
                  </a:lnTo>
                  <a:lnTo>
                    <a:pt x="657855" y="625127"/>
                  </a:lnTo>
                  <a:lnTo>
                    <a:pt x="685413" y="590255"/>
                  </a:lnTo>
                  <a:lnTo>
                    <a:pt x="708752" y="552231"/>
                  </a:lnTo>
                  <a:lnTo>
                    <a:pt x="727518" y="511407"/>
                  </a:lnTo>
                  <a:lnTo>
                    <a:pt x="741359" y="468137"/>
                  </a:lnTo>
                  <a:lnTo>
                    <a:pt x="749923" y="422772"/>
                  </a:lnTo>
                  <a:lnTo>
                    <a:pt x="752856" y="375666"/>
                  </a:lnTo>
                  <a:lnTo>
                    <a:pt x="749923" y="328534"/>
                  </a:lnTo>
                  <a:lnTo>
                    <a:pt x="741359" y="283152"/>
                  </a:lnTo>
                  <a:lnTo>
                    <a:pt x="727518" y="239872"/>
                  </a:lnTo>
                  <a:lnTo>
                    <a:pt x="708752" y="199044"/>
                  </a:lnTo>
                  <a:lnTo>
                    <a:pt x="685413" y="161020"/>
                  </a:lnTo>
                  <a:lnTo>
                    <a:pt x="657855" y="126153"/>
                  </a:lnTo>
                  <a:lnTo>
                    <a:pt x="626430" y="94794"/>
                  </a:lnTo>
                  <a:lnTo>
                    <a:pt x="591490" y="67294"/>
                  </a:lnTo>
                  <a:lnTo>
                    <a:pt x="553390" y="44006"/>
                  </a:lnTo>
                  <a:lnTo>
                    <a:pt x="512480" y="25281"/>
                  </a:lnTo>
                  <a:lnTo>
                    <a:pt x="469115" y="11470"/>
                  </a:lnTo>
                  <a:lnTo>
                    <a:pt x="423647" y="2926"/>
                  </a:lnTo>
                  <a:lnTo>
                    <a:pt x="376427" y="0"/>
                  </a:lnTo>
                  <a:close/>
                </a:path>
              </a:pathLst>
            </a:custGeom>
            <a:solidFill>
              <a:srgbClr val="D1E7F6"/>
            </a:solidFill>
          </p:spPr>
          <p:txBody>
            <a:bodyPr wrap="square" lIns="0" tIns="0" rIns="0" bIns="0" rtlCol="0"/>
            <a:lstStyle/>
            <a:p>
              <a:endParaRPr/>
            </a:p>
          </p:txBody>
        </p:sp>
        <p:sp>
          <p:nvSpPr>
            <p:cNvPr id="8" name="object 8"/>
            <p:cNvSpPr/>
            <p:nvPr/>
          </p:nvSpPr>
          <p:spPr>
            <a:xfrm>
              <a:off x="2189988" y="2709671"/>
              <a:ext cx="524510" cy="523240"/>
            </a:xfrm>
            <a:custGeom>
              <a:avLst/>
              <a:gdLst/>
              <a:ahLst/>
              <a:cxnLst/>
              <a:rect l="l" t="t" r="r" b="b"/>
              <a:pathLst>
                <a:path w="524510" h="523239">
                  <a:moveTo>
                    <a:pt x="262128" y="0"/>
                  </a:moveTo>
                  <a:lnTo>
                    <a:pt x="215007" y="4209"/>
                  </a:lnTo>
                  <a:lnTo>
                    <a:pt x="170658" y="16345"/>
                  </a:lnTo>
                  <a:lnTo>
                    <a:pt x="129822" y="35672"/>
                  </a:lnTo>
                  <a:lnTo>
                    <a:pt x="93237" y="61453"/>
                  </a:lnTo>
                  <a:lnTo>
                    <a:pt x="61645" y="92950"/>
                  </a:lnTo>
                  <a:lnTo>
                    <a:pt x="35785" y="129427"/>
                  </a:lnTo>
                  <a:lnTo>
                    <a:pt x="16398" y="170146"/>
                  </a:lnTo>
                  <a:lnTo>
                    <a:pt x="4222" y="214371"/>
                  </a:lnTo>
                  <a:lnTo>
                    <a:pt x="0" y="261365"/>
                  </a:lnTo>
                  <a:lnTo>
                    <a:pt x="4222" y="308326"/>
                  </a:lnTo>
                  <a:lnTo>
                    <a:pt x="16398" y="352534"/>
                  </a:lnTo>
                  <a:lnTo>
                    <a:pt x="35785" y="393248"/>
                  </a:lnTo>
                  <a:lnTo>
                    <a:pt x="61645" y="429729"/>
                  </a:lnTo>
                  <a:lnTo>
                    <a:pt x="93237" y="461236"/>
                  </a:lnTo>
                  <a:lnTo>
                    <a:pt x="129822" y="487030"/>
                  </a:lnTo>
                  <a:lnTo>
                    <a:pt x="170658" y="506371"/>
                  </a:lnTo>
                  <a:lnTo>
                    <a:pt x="215007" y="518518"/>
                  </a:lnTo>
                  <a:lnTo>
                    <a:pt x="262128" y="522731"/>
                  </a:lnTo>
                  <a:lnTo>
                    <a:pt x="309248" y="518518"/>
                  </a:lnTo>
                  <a:lnTo>
                    <a:pt x="353597" y="506371"/>
                  </a:lnTo>
                  <a:lnTo>
                    <a:pt x="394433" y="487030"/>
                  </a:lnTo>
                  <a:lnTo>
                    <a:pt x="431018" y="461236"/>
                  </a:lnTo>
                  <a:lnTo>
                    <a:pt x="462610" y="429729"/>
                  </a:lnTo>
                  <a:lnTo>
                    <a:pt x="488470" y="393248"/>
                  </a:lnTo>
                  <a:lnTo>
                    <a:pt x="507857" y="352534"/>
                  </a:lnTo>
                  <a:lnTo>
                    <a:pt x="520033" y="308326"/>
                  </a:lnTo>
                  <a:lnTo>
                    <a:pt x="524256" y="261365"/>
                  </a:lnTo>
                  <a:lnTo>
                    <a:pt x="520033" y="214371"/>
                  </a:lnTo>
                  <a:lnTo>
                    <a:pt x="507857" y="170146"/>
                  </a:lnTo>
                  <a:lnTo>
                    <a:pt x="488470" y="129427"/>
                  </a:lnTo>
                  <a:lnTo>
                    <a:pt x="462610" y="92950"/>
                  </a:lnTo>
                  <a:lnTo>
                    <a:pt x="431018" y="61453"/>
                  </a:lnTo>
                  <a:lnTo>
                    <a:pt x="394433" y="35672"/>
                  </a:lnTo>
                  <a:lnTo>
                    <a:pt x="353597" y="16345"/>
                  </a:lnTo>
                  <a:lnTo>
                    <a:pt x="309248" y="4209"/>
                  </a:lnTo>
                  <a:lnTo>
                    <a:pt x="262128" y="0"/>
                  </a:lnTo>
                  <a:close/>
                </a:path>
              </a:pathLst>
            </a:custGeom>
            <a:solidFill>
              <a:srgbClr val="2583C5"/>
            </a:solidFill>
          </p:spPr>
          <p:txBody>
            <a:bodyPr wrap="square" lIns="0" tIns="0" rIns="0" bIns="0" rtlCol="0"/>
            <a:lstStyle/>
            <a:p>
              <a:endParaRPr/>
            </a:p>
          </p:txBody>
        </p:sp>
      </p:grpSp>
      <p:sp>
        <p:nvSpPr>
          <p:cNvPr id="9" name="object 9"/>
          <p:cNvSpPr txBox="1"/>
          <p:nvPr/>
        </p:nvSpPr>
        <p:spPr>
          <a:xfrm>
            <a:off x="2381250" y="2800604"/>
            <a:ext cx="141605" cy="330835"/>
          </a:xfrm>
          <a:prstGeom prst="rect">
            <a:avLst/>
          </a:prstGeom>
        </p:spPr>
        <p:txBody>
          <a:bodyPr vert="horz" wrap="square" lIns="0" tIns="13335" rIns="0" bIns="0" rtlCol="0">
            <a:spAutoFit/>
          </a:bodyPr>
          <a:lstStyle/>
          <a:p>
            <a:pPr marL="12700">
              <a:lnSpc>
                <a:spcPct val="100000"/>
              </a:lnSpc>
              <a:spcBef>
                <a:spcPts val="105"/>
              </a:spcBef>
            </a:pPr>
            <a:r>
              <a:rPr sz="2000" b="1" spc="-200" dirty="0">
                <a:solidFill>
                  <a:srgbClr val="FFFFFF"/>
                </a:solidFill>
                <a:latin typeface="Arial"/>
                <a:cs typeface="Arial"/>
              </a:rPr>
              <a:t>7</a:t>
            </a:r>
            <a:endParaRPr sz="2000">
              <a:latin typeface="Arial"/>
              <a:cs typeface="Arial"/>
            </a:endParaRPr>
          </a:p>
        </p:txBody>
      </p:sp>
      <p:grpSp>
        <p:nvGrpSpPr>
          <p:cNvPr id="10" name="object 10"/>
          <p:cNvGrpSpPr/>
          <p:nvPr/>
        </p:nvGrpSpPr>
        <p:grpSpPr>
          <a:xfrm>
            <a:off x="2069592" y="3572255"/>
            <a:ext cx="753110" cy="753110"/>
            <a:chOff x="2069592" y="3572255"/>
            <a:chExt cx="753110" cy="753110"/>
          </a:xfrm>
        </p:grpSpPr>
        <p:sp>
          <p:nvSpPr>
            <p:cNvPr id="11" name="object 11"/>
            <p:cNvSpPr/>
            <p:nvPr/>
          </p:nvSpPr>
          <p:spPr>
            <a:xfrm>
              <a:off x="2069592" y="3572255"/>
              <a:ext cx="753110" cy="753110"/>
            </a:xfrm>
            <a:custGeom>
              <a:avLst/>
              <a:gdLst/>
              <a:ahLst/>
              <a:cxnLst/>
              <a:rect l="l" t="t" r="r" b="b"/>
              <a:pathLst>
                <a:path w="753110" h="753110">
                  <a:moveTo>
                    <a:pt x="376427" y="0"/>
                  </a:moveTo>
                  <a:lnTo>
                    <a:pt x="329208" y="2932"/>
                  </a:lnTo>
                  <a:lnTo>
                    <a:pt x="283740" y="11496"/>
                  </a:lnTo>
                  <a:lnTo>
                    <a:pt x="240375" y="25337"/>
                  </a:lnTo>
                  <a:lnTo>
                    <a:pt x="199465" y="44103"/>
                  </a:lnTo>
                  <a:lnTo>
                    <a:pt x="161365" y="67442"/>
                  </a:lnTo>
                  <a:lnTo>
                    <a:pt x="126425" y="95000"/>
                  </a:lnTo>
                  <a:lnTo>
                    <a:pt x="95000" y="126425"/>
                  </a:lnTo>
                  <a:lnTo>
                    <a:pt x="67442" y="161365"/>
                  </a:lnTo>
                  <a:lnTo>
                    <a:pt x="44103" y="199465"/>
                  </a:lnTo>
                  <a:lnTo>
                    <a:pt x="25337" y="240375"/>
                  </a:lnTo>
                  <a:lnTo>
                    <a:pt x="11496" y="283740"/>
                  </a:lnTo>
                  <a:lnTo>
                    <a:pt x="2932" y="329208"/>
                  </a:lnTo>
                  <a:lnTo>
                    <a:pt x="0" y="376428"/>
                  </a:lnTo>
                  <a:lnTo>
                    <a:pt x="2932" y="423647"/>
                  </a:lnTo>
                  <a:lnTo>
                    <a:pt x="11496" y="469115"/>
                  </a:lnTo>
                  <a:lnTo>
                    <a:pt x="25337" y="512480"/>
                  </a:lnTo>
                  <a:lnTo>
                    <a:pt x="44103" y="553390"/>
                  </a:lnTo>
                  <a:lnTo>
                    <a:pt x="67442" y="591490"/>
                  </a:lnTo>
                  <a:lnTo>
                    <a:pt x="95000" y="626430"/>
                  </a:lnTo>
                  <a:lnTo>
                    <a:pt x="126425" y="657855"/>
                  </a:lnTo>
                  <a:lnTo>
                    <a:pt x="161365" y="685413"/>
                  </a:lnTo>
                  <a:lnTo>
                    <a:pt x="199465" y="708752"/>
                  </a:lnTo>
                  <a:lnTo>
                    <a:pt x="240375" y="727518"/>
                  </a:lnTo>
                  <a:lnTo>
                    <a:pt x="283740" y="741359"/>
                  </a:lnTo>
                  <a:lnTo>
                    <a:pt x="329208" y="749923"/>
                  </a:lnTo>
                  <a:lnTo>
                    <a:pt x="376427" y="752856"/>
                  </a:lnTo>
                  <a:lnTo>
                    <a:pt x="423647" y="749923"/>
                  </a:lnTo>
                  <a:lnTo>
                    <a:pt x="469115" y="741359"/>
                  </a:lnTo>
                  <a:lnTo>
                    <a:pt x="512480" y="727518"/>
                  </a:lnTo>
                  <a:lnTo>
                    <a:pt x="553390" y="708752"/>
                  </a:lnTo>
                  <a:lnTo>
                    <a:pt x="591490" y="685413"/>
                  </a:lnTo>
                  <a:lnTo>
                    <a:pt x="626430" y="657855"/>
                  </a:lnTo>
                  <a:lnTo>
                    <a:pt x="657855" y="626430"/>
                  </a:lnTo>
                  <a:lnTo>
                    <a:pt x="685413" y="591490"/>
                  </a:lnTo>
                  <a:lnTo>
                    <a:pt x="708752" y="553390"/>
                  </a:lnTo>
                  <a:lnTo>
                    <a:pt x="727518" y="512480"/>
                  </a:lnTo>
                  <a:lnTo>
                    <a:pt x="741359" y="469115"/>
                  </a:lnTo>
                  <a:lnTo>
                    <a:pt x="749923" y="423647"/>
                  </a:lnTo>
                  <a:lnTo>
                    <a:pt x="752856" y="376428"/>
                  </a:lnTo>
                  <a:lnTo>
                    <a:pt x="749923" y="329208"/>
                  </a:lnTo>
                  <a:lnTo>
                    <a:pt x="741359" y="283740"/>
                  </a:lnTo>
                  <a:lnTo>
                    <a:pt x="727518" y="240375"/>
                  </a:lnTo>
                  <a:lnTo>
                    <a:pt x="708752" y="199465"/>
                  </a:lnTo>
                  <a:lnTo>
                    <a:pt x="685413" y="161365"/>
                  </a:lnTo>
                  <a:lnTo>
                    <a:pt x="657855" y="126425"/>
                  </a:lnTo>
                  <a:lnTo>
                    <a:pt x="626430" y="95000"/>
                  </a:lnTo>
                  <a:lnTo>
                    <a:pt x="591490" y="67442"/>
                  </a:lnTo>
                  <a:lnTo>
                    <a:pt x="553390" y="44103"/>
                  </a:lnTo>
                  <a:lnTo>
                    <a:pt x="512480" y="25337"/>
                  </a:lnTo>
                  <a:lnTo>
                    <a:pt x="469115" y="11496"/>
                  </a:lnTo>
                  <a:lnTo>
                    <a:pt x="423647" y="2932"/>
                  </a:lnTo>
                  <a:lnTo>
                    <a:pt x="376427" y="0"/>
                  </a:lnTo>
                  <a:close/>
                </a:path>
              </a:pathLst>
            </a:custGeom>
            <a:solidFill>
              <a:srgbClr val="D1E7F6"/>
            </a:solidFill>
          </p:spPr>
          <p:txBody>
            <a:bodyPr wrap="square" lIns="0" tIns="0" rIns="0" bIns="0" rtlCol="0"/>
            <a:lstStyle/>
            <a:p>
              <a:endParaRPr/>
            </a:p>
          </p:txBody>
        </p:sp>
        <p:sp>
          <p:nvSpPr>
            <p:cNvPr id="12" name="object 12"/>
            <p:cNvSpPr/>
            <p:nvPr/>
          </p:nvSpPr>
          <p:spPr>
            <a:xfrm>
              <a:off x="2183892" y="3686555"/>
              <a:ext cx="524510" cy="524510"/>
            </a:xfrm>
            <a:custGeom>
              <a:avLst/>
              <a:gdLst/>
              <a:ahLst/>
              <a:cxnLst/>
              <a:rect l="l" t="t" r="r" b="b"/>
              <a:pathLst>
                <a:path w="524510" h="524510">
                  <a:moveTo>
                    <a:pt x="262127" y="0"/>
                  </a:moveTo>
                  <a:lnTo>
                    <a:pt x="215007" y="4222"/>
                  </a:lnTo>
                  <a:lnTo>
                    <a:pt x="170658" y="16398"/>
                  </a:lnTo>
                  <a:lnTo>
                    <a:pt x="129822" y="35785"/>
                  </a:lnTo>
                  <a:lnTo>
                    <a:pt x="93237" y="61645"/>
                  </a:lnTo>
                  <a:lnTo>
                    <a:pt x="61645" y="93237"/>
                  </a:lnTo>
                  <a:lnTo>
                    <a:pt x="35785" y="129822"/>
                  </a:lnTo>
                  <a:lnTo>
                    <a:pt x="16398" y="170658"/>
                  </a:lnTo>
                  <a:lnTo>
                    <a:pt x="4222" y="215007"/>
                  </a:lnTo>
                  <a:lnTo>
                    <a:pt x="0" y="262128"/>
                  </a:lnTo>
                  <a:lnTo>
                    <a:pt x="4222" y="309248"/>
                  </a:lnTo>
                  <a:lnTo>
                    <a:pt x="16398" y="353597"/>
                  </a:lnTo>
                  <a:lnTo>
                    <a:pt x="35785" y="394433"/>
                  </a:lnTo>
                  <a:lnTo>
                    <a:pt x="61645" y="431018"/>
                  </a:lnTo>
                  <a:lnTo>
                    <a:pt x="93237" y="462610"/>
                  </a:lnTo>
                  <a:lnTo>
                    <a:pt x="129822" y="488470"/>
                  </a:lnTo>
                  <a:lnTo>
                    <a:pt x="170658" y="507857"/>
                  </a:lnTo>
                  <a:lnTo>
                    <a:pt x="215007" y="520033"/>
                  </a:lnTo>
                  <a:lnTo>
                    <a:pt x="262127" y="524256"/>
                  </a:lnTo>
                  <a:lnTo>
                    <a:pt x="309248" y="520033"/>
                  </a:lnTo>
                  <a:lnTo>
                    <a:pt x="353597" y="507857"/>
                  </a:lnTo>
                  <a:lnTo>
                    <a:pt x="394433" y="488470"/>
                  </a:lnTo>
                  <a:lnTo>
                    <a:pt x="431018" y="462610"/>
                  </a:lnTo>
                  <a:lnTo>
                    <a:pt x="462610" y="431018"/>
                  </a:lnTo>
                  <a:lnTo>
                    <a:pt x="488470" y="394433"/>
                  </a:lnTo>
                  <a:lnTo>
                    <a:pt x="507857" y="353597"/>
                  </a:lnTo>
                  <a:lnTo>
                    <a:pt x="520033" y="309248"/>
                  </a:lnTo>
                  <a:lnTo>
                    <a:pt x="524256" y="262128"/>
                  </a:lnTo>
                  <a:lnTo>
                    <a:pt x="520033" y="215007"/>
                  </a:lnTo>
                  <a:lnTo>
                    <a:pt x="507857" y="170658"/>
                  </a:lnTo>
                  <a:lnTo>
                    <a:pt x="488470" y="129822"/>
                  </a:lnTo>
                  <a:lnTo>
                    <a:pt x="462610" y="93237"/>
                  </a:lnTo>
                  <a:lnTo>
                    <a:pt x="431018" y="61645"/>
                  </a:lnTo>
                  <a:lnTo>
                    <a:pt x="394433" y="35785"/>
                  </a:lnTo>
                  <a:lnTo>
                    <a:pt x="353597" y="16398"/>
                  </a:lnTo>
                  <a:lnTo>
                    <a:pt x="309248" y="4222"/>
                  </a:lnTo>
                  <a:lnTo>
                    <a:pt x="262127" y="0"/>
                  </a:lnTo>
                  <a:close/>
                </a:path>
              </a:pathLst>
            </a:custGeom>
            <a:solidFill>
              <a:srgbClr val="2583C5"/>
            </a:solidFill>
          </p:spPr>
          <p:txBody>
            <a:bodyPr wrap="square" lIns="0" tIns="0" rIns="0" bIns="0" rtlCol="0"/>
            <a:lstStyle/>
            <a:p>
              <a:endParaRPr/>
            </a:p>
          </p:txBody>
        </p:sp>
      </p:grpSp>
      <p:sp>
        <p:nvSpPr>
          <p:cNvPr id="13" name="object 13"/>
          <p:cNvSpPr txBox="1"/>
          <p:nvPr/>
        </p:nvSpPr>
        <p:spPr>
          <a:xfrm>
            <a:off x="2374773" y="3778758"/>
            <a:ext cx="141605" cy="330835"/>
          </a:xfrm>
          <a:prstGeom prst="rect">
            <a:avLst/>
          </a:prstGeom>
        </p:spPr>
        <p:txBody>
          <a:bodyPr vert="horz" wrap="square" lIns="0" tIns="12700" rIns="0" bIns="0" rtlCol="0">
            <a:spAutoFit/>
          </a:bodyPr>
          <a:lstStyle/>
          <a:p>
            <a:pPr marL="12700">
              <a:lnSpc>
                <a:spcPct val="100000"/>
              </a:lnSpc>
              <a:spcBef>
                <a:spcPts val="100"/>
              </a:spcBef>
            </a:pPr>
            <a:r>
              <a:rPr sz="2000" b="1" spc="-200" dirty="0">
                <a:solidFill>
                  <a:srgbClr val="FFFFFF"/>
                </a:solidFill>
                <a:latin typeface="Arial"/>
                <a:cs typeface="Arial"/>
              </a:rPr>
              <a:t>8</a:t>
            </a:r>
            <a:endParaRPr sz="2000">
              <a:latin typeface="Arial"/>
              <a:cs typeface="Arial"/>
            </a:endParaRPr>
          </a:p>
        </p:txBody>
      </p:sp>
      <p:grpSp>
        <p:nvGrpSpPr>
          <p:cNvPr id="14" name="object 14"/>
          <p:cNvGrpSpPr/>
          <p:nvPr/>
        </p:nvGrpSpPr>
        <p:grpSpPr>
          <a:xfrm>
            <a:off x="2069592" y="4544567"/>
            <a:ext cx="753110" cy="751840"/>
            <a:chOff x="2069592" y="4544567"/>
            <a:chExt cx="753110" cy="751840"/>
          </a:xfrm>
        </p:grpSpPr>
        <p:sp>
          <p:nvSpPr>
            <p:cNvPr id="15" name="object 15"/>
            <p:cNvSpPr/>
            <p:nvPr/>
          </p:nvSpPr>
          <p:spPr>
            <a:xfrm>
              <a:off x="2069592" y="4544567"/>
              <a:ext cx="753110" cy="751840"/>
            </a:xfrm>
            <a:custGeom>
              <a:avLst/>
              <a:gdLst/>
              <a:ahLst/>
              <a:cxnLst/>
              <a:rect l="l" t="t" r="r" b="b"/>
              <a:pathLst>
                <a:path w="753110" h="751839">
                  <a:moveTo>
                    <a:pt x="376427" y="0"/>
                  </a:moveTo>
                  <a:lnTo>
                    <a:pt x="329208" y="2926"/>
                  </a:lnTo>
                  <a:lnTo>
                    <a:pt x="283740" y="11470"/>
                  </a:lnTo>
                  <a:lnTo>
                    <a:pt x="240375" y="25281"/>
                  </a:lnTo>
                  <a:lnTo>
                    <a:pt x="199465" y="44006"/>
                  </a:lnTo>
                  <a:lnTo>
                    <a:pt x="161365" y="67294"/>
                  </a:lnTo>
                  <a:lnTo>
                    <a:pt x="126425" y="94794"/>
                  </a:lnTo>
                  <a:lnTo>
                    <a:pt x="95000" y="126153"/>
                  </a:lnTo>
                  <a:lnTo>
                    <a:pt x="67442" y="161020"/>
                  </a:lnTo>
                  <a:lnTo>
                    <a:pt x="44103" y="199044"/>
                  </a:lnTo>
                  <a:lnTo>
                    <a:pt x="25337" y="239872"/>
                  </a:lnTo>
                  <a:lnTo>
                    <a:pt x="11496" y="283152"/>
                  </a:lnTo>
                  <a:lnTo>
                    <a:pt x="2932" y="328534"/>
                  </a:lnTo>
                  <a:lnTo>
                    <a:pt x="0" y="375665"/>
                  </a:lnTo>
                  <a:lnTo>
                    <a:pt x="2932" y="422772"/>
                  </a:lnTo>
                  <a:lnTo>
                    <a:pt x="11496" y="468137"/>
                  </a:lnTo>
                  <a:lnTo>
                    <a:pt x="25337" y="511407"/>
                  </a:lnTo>
                  <a:lnTo>
                    <a:pt x="44103" y="552231"/>
                  </a:lnTo>
                  <a:lnTo>
                    <a:pt x="67442" y="590255"/>
                  </a:lnTo>
                  <a:lnTo>
                    <a:pt x="95000" y="625127"/>
                  </a:lnTo>
                  <a:lnTo>
                    <a:pt x="126425" y="656493"/>
                  </a:lnTo>
                  <a:lnTo>
                    <a:pt x="161365" y="684002"/>
                  </a:lnTo>
                  <a:lnTo>
                    <a:pt x="199465" y="707300"/>
                  </a:lnTo>
                  <a:lnTo>
                    <a:pt x="240375" y="726035"/>
                  </a:lnTo>
                  <a:lnTo>
                    <a:pt x="283740" y="739853"/>
                  </a:lnTo>
                  <a:lnTo>
                    <a:pt x="329208" y="748403"/>
                  </a:lnTo>
                  <a:lnTo>
                    <a:pt x="376427" y="751331"/>
                  </a:lnTo>
                  <a:lnTo>
                    <a:pt x="423647" y="748403"/>
                  </a:lnTo>
                  <a:lnTo>
                    <a:pt x="469115" y="739853"/>
                  </a:lnTo>
                  <a:lnTo>
                    <a:pt x="512480" y="726035"/>
                  </a:lnTo>
                  <a:lnTo>
                    <a:pt x="553390" y="707300"/>
                  </a:lnTo>
                  <a:lnTo>
                    <a:pt x="591490" y="684002"/>
                  </a:lnTo>
                  <a:lnTo>
                    <a:pt x="626430" y="656493"/>
                  </a:lnTo>
                  <a:lnTo>
                    <a:pt x="657855" y="625127"/>
                  </a:lnTo>
                  <a:lnTo>
                    <a:pt x="685413" y="590255"/>
                  </a:lnTo>
                  <a:lnTo>
                    <a:pt x="708752" y="552231"/>
                  </a:lnTo>
                  <a:lnTo>
                    <a:pt x="727518" y="511407"/>
                  </a:lnTo>
                  <a:lnTo>
                    <a:pt x="741359" y="468137"/>
                  </a:lnTo>
                  <a:lnTo>
                    <a:pt x="749923" y="422772"/>
                  </a:lnTo>
                  <a:lnTo>
                    <a:pt x="752856" y="375665"/>
                  </a:lnTo>
                  <a:lnTo>
                    <a:pt x="749923" y="328534"/>
                  </a:lnTo>
                  <a:lnTo>
                    <a:pt x="741359" y="283152"/>
                  </a:lnTo>
                  <a:lnTo>
                    <a:pt x="727518" y="239872"/>
                  </a:lnTo>
                  <a:lnTo>
                    <a:pt x="708752" y="199044"/>
                  </a:lnTo>
                  <a:lnTo>
                    <a:pt x="685413" y="161020"/>
                  </a:lnTo>
                  <a:lnTo>
                    <a:pt x="657855" y="126153"/>
                  </a:lnTo>
                  <a:lnTo>
                    <a:pt x="626430" y="94794"/>
                  </a:lnTo>
                  <a:lnTo>
                    <a:pt x="591490" y="67294"/>
                  </a:lnTo>
                  <a:lnTo>
                    <a:pt x="553390" y="44006"/>
                  </a:lnTo>
                  <a:lnTo>
                    <a:pt x="512480" y="25281"/>
                  </a:lnTo>
                  <a:lnTo>
                    <a:pt x="469115" y="11470"/>
                  </a:lnTo>
                  <a:lnTo>
                    <a:pt x="423647" y="2926"/>
                  </a:lnTo>
                  <a:lnTo>
                    <a:pt x="376427" y="0"/>
                  </a:lnTo>
                  <a:close/>
                </a:path>
              </a:pathLst>
            </a:custGeom>
            <a:solidFill>
              <a:srgbClr val="D1E7F6"/>
            </a:solidFill>
          </p:spPr>
          <p:txBody>
            <a:bodyPr wrap="square" lIns="0" tIns="0" rIns="0" bIns="0" rtlCol="0"/>
            <a:lstStyle/>
            <a:p>
              <a:endParaRPr/>
            </a:p>
          </p:txBody>
        </p:sp>
        <p:sp>
          <p:nvSpPr>
            <p:cNvPr id="16" name="object 16"/>
            <p:cNvSpPr/>
            <p:nvPr/>
          </p:nvSpPr>
          <p:spPr>
            <a:xfrm>
              <a:off x="2189988" y="4652771"/>
              <a:ext cx="524510" cy="523240"/>
            </a:xfrm>
            <a:custGeom>
              <a:avLst/>
              <a:gdLst/>
              <a:ahLst/>
              <a:cxnLst/>
              <a:rect l="l" t="t" r="r" b="b"/>
              <a:pathLst>
                <a:path w="524510" h="523239">
                  <a:moveTo>
                    <a:pt x="262128" y="0"/>
                  </a:moveTo>
                  <a:lnTo>
                    <a:pt x="215007" y="4209"/>
                  </a:lnTo>
                  <a:lnTo>
                    <a:pt x="170658" y="16345"/>
                  </a:lnTo>
                  <a:lnTo>
                    <a:pt x="129822" y="35672"/>
                  </a:lnTo>
                  <a:lnTo>
                    <a:pt x="93237" y="61453"/>
                  </a:lnTo>
                  <a:lnTo>
                    <a:pt x="61645" y="92950"/>
                  </a:lnTo>
                  <a:lnTo>
                    <a:pt x="35785" y="129427"/>
                  </a:lnTo>
                  <a:lnTo>
                    <a:pt x="16398" y="170146"/>
                  </a:lnTo>
                  <a:lnTo>
                    <a:pt x="4222" y="214371"/>
                  </a:lnTo>
                  <a:lnTo>
                    <a:pt x="0" y="261365"/>
                  </a:lnTo>
                  <a:lnTo>
                    <a:pt x="4222" y="308326"/>
                  </a:lnTo>
                  <a:lnTo>
                    <a:pt x="16398" y="352534"/>
                  </a:lnTo>
                  <a:lnTo>
                    <a:pt x="35785" y="393248"/>
                  </a:lnTo>
                  <a:lnTo>
                    <a:pt x="61645" y="429729"/>
                  </a:lnTo>
                  <a:lnTo>
                    <a:pt x="93237" y="461236"/>
                  </a:lnTo>
                  <a:lnTo>
                    <a:pt x="129822" y="487030"/>
                  </a:lnTo>
                  <a:lnTo>
                    <a:pt x="170658" y="506371"/>
                  </a:lnTo>
                  <a:lnTo>
                    <a:pt x="215007" y="518518"/>
                  </a:lnTo>
                  <a:lnTo>
                    <a:pt x="262128" y="522731"/>
                  </a:lnTo>
                  <a:lnTo>
                    <a:pt x="309248" y="518518"/>
                  </a:lnTo>
                  <a:lnTo>
                    <a:pt x="353597" y="506371"/>
                  </a:lnTo>
                  <a:lnTo>
                    <a:pt x="394433" y="487030"/>
                  </a:lnTo>
                  <a:lnTo>
                    <a:pt x="431018" y="461236"/>
                  </a:lnTo>
                  <a:lnTo>
                    <a:pt x="462610" y="429729"/>
                  </a:lnTo>
                  <a:lnTo>
                    <a:pt x="488470" y="393248"/>
                  </a:lnTo>
                  <a:lnTo>
                    <a:pt x="507857" y="352534"/>
                  </a:lnTo>
                  <a:lnTo>
                    <a:pt x="520033" y="308326"/>
                  </a:lnTo>
                  <a:lnTo>
                    <a:pt x="524256" y="261365"/>
                  </a:lnTo>
                  <a:lnTo>
                    <a:pt x="520033" y="214371"/>
                  </a:lnTo>
                  <a:lnTo>
                    <a:pt x="507857" y="170146"/>
                  </a:lnTo>
                  <a:lnTo>
                    <a:pt x="488470" y="129427"/>
                  </a:lnTo>
                  <a:lnTo>
                    <a:pt x="462610" y="92950"/>
                  </a:lnTo>
                  <a:lnTo>
                    <a:pt x="431018" y="61453"/>
                  </a:lnTo>
                  <a:lnTo>
                    <a:pt x="394433" y="35672"/>
                  </a:lnTo>
                  <a:lnTo>
                    <a:pt x="353597" y="16345"/>
                  </a:lnTo>
                  <a:lnTo>
                    <a:pt x="309248" y="4209"/>
                  </a:lnTo>
                  <a:lnTo>
                    <a:pt x="262128" y="0"/>
                  </a:lnTo>
                  <a:close/>
                </a:path>
              </a:pathLst>
            </a:custGeom>
            <a:solidFill>
              <a:srgbClr val="2583C5"/>
            </a:solidFill>
          </p:spPr>
          <p:txBody>
            <a:bodyPr wrap="square" lIns="0" tIns="0" rIns="0" bIns="0" rtlCol="0"/>
            <a:lstStyle/>
            <a:p>
              <a:endParaRPr/>
            </a:p>
          </p:txBody>
        </p:sp>
      </p:grpSp>
      <p:sp>
        <p:nvSpPr>
          <p:cNvPr id="17" name="object 17"/>
          <p:cNvSpPr txBox="1"/>
          <p:nvPr/>
        </p:nvSpPr>
        <p:spPr>
          <a:xfrm>
            <a:off x="2381250" y="4743958"/>
            <a:ext cx="141605" cy="330835"/>
          </a:xfrm>
          <a:prstGeom prst="rect">
            <a:avLst/>
          </a:prstGeom>
        </p:spPr>
        <p:txBody>
          <a:bodyPr vert="horz" wrap="square" lIns="0" tIns="12700" rIns="0" bIns="0" rtlCol="0">
            <a:spAutoFit/>
          </a:bodyPr>
          <a:lstStyle/>
          <a:p>
            <a:pPr marL="12700">
              <a:lnSpc>
                <a:spcPct val="100000"/>
              </a:lnSpc>
              <a:spcBef>
                <a:spcPts val="100"/>
              </a:spcBef>
            </a:pPr>
            <a:r>
              <a:rPr sz="2000" b="1" spc="-200" dirty="0">
                <a:solidFill>
                  <a:srgbClr val="FFFFFF"/>
                </a:solidFill>
                <a:latin typeface="Arial"/>
                <a:cs typeface="Arial"/>
              </a:rPr>
              <a:t>9</a:t>
            </a:r>
            <a:endParaRPr sz="2000">
              <a:latin typeface="Arial"/>
              <a:cs typeface="Arial"/>
            </a:endParaRPr>
          </a:p>
        </p:txBody>
      </p:sp>
      <p:grpSp>
        <p:nvGrpSpPr>
          <p:cNvPr id="18" name="object 18"/>
          <p:cNvGrpSpPr/>
          <p:nvPr/>
        </p:nvGrpSpPr>
        <p:grpSpPr>
          <a:xfrm>
            <a:off x="2069592" y="5515355"/>
            <a:ext cx="753110" cy="753110"/>
            <a:chOff x="2069592" y="5515355"/>
            <a:chExt cx="753110" cy="753110"/>
          </a:xfrm>
        </p:grpSpPr>
        <p:sp>
          <p:nvSpPr>
            <p:cNvPr id="19" name="object 19"/>
            <p:cNvSpPr/>
            <p:nvPr/>
          </p:nvSpPr>
          <p:spPr>
            <a:xfrm>
              <a:off x="2069592" y="5515355"/>
              <a:ext cx="753110" cy="753110"/>
            </a:xfrm>
            <a:custGeom>
              <a:avLst/>
              <a:gdLst/>
              <a:ahLst/>
              <a:cxnLst/>
              <a:rect l="l" t="t" r="r" b="b"/>
              <a:pathLst>
                <a:path w="753110" h="753110">
                  <a:moveTo>
                    <a:pt x="376427" y="0"/>
                  </a:moveTo>
                  <a:lnTo>
                    <a:pt x="329208" y="2932"/>
                  </a:lnTo>
                  <a:lnTo>
                    <a:pt x="283740" y="11494"/>
                  </a:lnTo>
                  <a:lnTo>
                    <a:pt x="240375" y="25334"/>
                  </a:lnTo>
                  <a:lnTo>
                    <a:pt x="199465" y="44098"/>
                  </a:lnTo>
                  <a:lnTo>
                    <a:pt x="161365" y="67433"/>
                  </a:lnTo>
                  <a:lnTo>
                    <a:pt x="126425" y="94989"/>
                  </a:lnTo>
                  <a:lnTo>
                    <a:pt x="95000" y="126411"/>
                  </a:lnTo>
                  <a:lnTo>
                    <a:pt x="67442" y="161348"/>
                  </a:lnTo>
                  <a:lnTo>
                    <a:pt x="44103" y="199446"/>
                  </a:lnTo>
                  <a:lnTo>
                    <a:pt x="25337" y="240353"/>
                  </a:lnTo>
                  <a:lnTo>
                    <a:pt x="11496" y="283716"/>
                  </a:lnTo>
                  <a:lnTo>
                    <a:pt x="2932" y="329184"/>
                  </a:lnTo>
                  <a:lnTo>
                    <a:pt x="0" y="376402"/>
                  </a:lnTo>
                  <a:lnTo>
                    <a:pt x="2932" y="423619"/>
                  </a:lnTo>
                  <a:lnTo>
                    <a:pt x="11496" y="469085"/>
                  </a:lnTo>
                  <a:lnTo>
                    <a:pt x="25337" y="512450"/>
                  </a:lnTo>
                  <a:lnTo>
                    <a:pt x="44103" y="553359"/>
                  </a:lnTo>
                  <a:lnTo>
                    <a:pt x="67442" y="591460"/>
                  </a:lnTo>
                  <a:lnTo>
                    <a:pt x="95000" y="626399"/>
                  </a:lnTo>
                  <a:lnTo>
                    <a:pt x="126425" y="657825"/>
                  </a:lnTo>
                  <a:lnTo>
                    <a:pt x="161365" y="685384"/>
                  </a:lnTo>
                  <a:lnTo>
                    <a:pt x="199465" y="708724"/>
                  </a:lnTo>
                  <a:lnTo>
                    <a:pt x="240375" y="727491"/>
                  </a:lnTo>
                  <a:lnTo>
                    <a:pt x="283740" y="741333"/>
                  </a:lnTo>
                  <a:lnTo>
                    <a:pt x="329208" y="749897"/>
                  </a:lnTo>
                  <a:lnTo>
                    <a:pt x="376427" y="752830"/>
                  </a:lnTo>
                  <a:lnTo>
                    <a:pt x="423647" y="749897"/>
                  </a:lnTo>
                  <a:lnTo>
                    <a:pt x="469115" y="741333"/>
                  </a:lnTo>
                  <a:lnTo>
                    <a:pt x="512480" y="727491"/>
                  </a:lnTo>
                  <a:lnTo>
                    <a:pt x="553390" y="708724"/>
                  </a:lnTo>
                  <a:lnTo>
                    <a:pt x="591490" y="685384"/>
                  </a:lnTo>
                  <a:lnTo>
                    <a:pt x="626430" y="657825"/>
                  </a:lnTo>
                  <a:lnTo>
                    <a:pt x="657855" y="626399"/>
                  </a:lnTo>
                  <a:lnTo>
                    <a:pt x="685413" y="591460"/>
                  </a:lnTo>
                  <a:lnTo>
                    <a:pt x="708752" y="553359"/>
                  </a:lnTo>
                  <a:lnTo>
                    <a:pt x="727518" y="512450"/>
                  </a:lnTo>
                  <a:lnTo>
                    <a:pt x="741359" y="469085"/>
                  </a:lnTo>
                  <a:lnTo>
                    <a:pt x="749923" y="423619"/>
                  </a:lnTo>
                  <a:lnTo>
                    <a:pt x="752856" y="376402"/>
                  </a:lnTo>
                  <a:lnTo>
                    <a:pt x="749923" y="329184"/>
                  </a:lnTo>
                  <a:lnTo>
                    <a:pt x="741359" y="283716"/>
                  </a:lnTo>
                  <a:lnTo>
                    <a:pt x="727518" y="240353"/>
                  </a:lnTo>
                  <a:lnTo>
                    <a:pt x="708752" y="199446"/>
                  </a:lnTo>
                  <a:lnTo>
                    <a:pt x="685413" y="161348"/>
                  </a:lnTo>
                  <a:lnTo>
                    <a:pt x="657855" y="126411"/>
                  </a:lnTo>
                  <a:lnTo>
                    <a:pt x="626430" y="94989"/>
                  </a:lnTo>
                  <a:lnTo>
                    <a:pt x="591490" y="67433"/>
                  </a:lnTo>
                  <a:lnTo>
                    <a:pt x="553390" y="44098"/>
                  </a:lnTo>
                  <a:lnTo>
                    <a:pt x="512480" y="25334"/>
                  </a:lnTo>
                  <a:lnTo>
                    <a:pt x="469115" y="11494"/>
                  </a:lnTo>
                  <a:lnTo>
                    <a:pt x="423647" y="2932"/>
                  </a:lnTo>
                  <a:lnTo>
                    <a:pt x="376427" y="0"/>
                  </a:lnTo>
                  <a:close/>
                </a:path>
              </a:pathLst>
            </a:custGeom>
            <a:solidFill>
              <a:srgbClr val="D1E7F6"/>
            </a:solidFill>
          </p:spPr>
          <p:txBody>
            <a:bodyPr wrap="square" lIns="0" tIns="0" rIns="0" bIns="0" rtlCol="0"/>
            <a:lstStyle/>
            <a:p>
              <a:endParaRPr/>
            </a:p>
          </p:txBody>
        </p:sp>
        <p:sp>
          <p:nvSpPr>
            <p:cNvPr id="20" name="object 20"/>
            <p:cNvSpPr/>
            <p:nvPr/>
          </p:nvSpPr>
          <p:spPr>
            <a:xfrm>
              <a:off x="2183892" y="5629630"/>
              <a:ext cx="524510" cy="524510"/>
            </a:xfrm>
            <a:custGeom>
              <a:avLst/>
              <a:gdLst/>
              <a:ahLst/>
              <a:cxnLst/>
              <a:rect l="l" t="t" r="r" b="b"/>
              <a:pathLst>
                <a:path w="524510" h="524510">
                  <a:moveTo>
                    <a:pt x="262127" y="0"/>
                  </a:moveTo>
                  <a:lnTo>
                    <a:pt x="215007" y="4223"/>
                  </a:lnTo>
                  <a:lnTo>
                    <a:pt x="170658" y="16399"/>
                  </a:lnTo>
                  <a:lnTo>
                    <a:pt x="129822" y="35788"/>
                  </a:lnTo>
                  <a:lnTo>
                    <a:pt x="93237" y="61649"/>
                  </a:lnTo>
                  <a:lnTo>
                    <a:pt x="61645" y="93243"/>
                  </a:lnTo>
                  <a:lnTo>
                    <a:pt x="35785" y="129827"/>
                  </a:lnTo>
                  <a:lnTo>
                    <a:pt x="16398" y="170663"/>
                  </a:lnTo>
                  <a:lnTo>
                    <a:pt x="4222" y="215010"/>
                  </a:lnTo>
                  <a:lnTo>
                    <a:pt x="0" y="262127"/>
                  </a:lnTo>
                  <a:lnTo>
                    <a:pt x="4222" y="309245"/>
                  </a:lnTo>
                  <a:lnTo>
                    <a:pt x="16398" y="353592"/>
                  </a:lnTo>
                  <a:lnTo>
                    <a:pt x="35785" y="394428"/>
                  </a:lnTo>
                  <a:lnTo>
                    <a:pt x="61645" y="431012"/>
                  </a:lnTo>
                  <a:lnTo>
                    <a:pt x="93237" y="462606"/>
                  </a:lnTo>
                  <a:lnTo>
                    <a:pt x="129822" y="488467"/>
                  </a:lnTo>
                  <a:lnTo>
                    <a:pt x="170658" y="507856"/>
                  </a:lnTo>
                  <a:lnTo>
                    <a:pt x="215007" y="520032"/>
                  </a:lnTo>
                  <a:lnTo>
                    <a:pt x="262127" y="524255"/>
                  </a:lnTo>
                  <a:lnTo>
                    <a:pt x="309248" y="520032"/>
                  </a:lnTo>
                  <a:lnTo>
                    <a:pt x="353597" y="507856"/>
                  </a:lnTo>
                  <a:lnTo>
                    <a:pt x="394433" y="488467"/>
                  </a:lnTo>
                  <a:lnTo>
                    <a:pt x="431018" y="462606"/>
                  </a:lnTo>
                  <a:lnTo>
                    <a:pt x="462610" y="431012"/>
                  </a:lnTo>
                  <a:lnTo>
                    <a:pt x="488470" y="394428"/>
                  </a:lnTo>
                  <a:lnTo>
                    <a:pt x="507857" y="353592"/>
                  </a:lnTo>
                  <a:lnTo>
                    <a:pt x="520033" y="309245"/>
                  </a:lnTo>
                  <a:lnTo>
                    <a:pt x="524256" y="262127"/>
                  </a:lnTo>
                  <a:lnTo>
                    <a:pt x="520033" y="215010"/>
                  </a:lnTo>
                  <a:lnTo>
                    <a:pt x="507857" y="170663"/>
                  </a:lnTo>
                  <a:lnTo>
                    <a:pt x="488470" y="129827"/>
                  </a:lnTo>
                  <a:lnTo>
                    <a:pt x="462610" y="93243"/>
                  </a:lnTo>
                  <a:lnTo>
                    <a:pt x="431018" y="61649"/>
                  </a:lnTo>
                  <a:lnTo>
                    <a:pt x="394433" y="35788"/>
                  </a:lnTo>
                  <a:lnTo>
                    <a:pt x="353597" y="16399"/>
                  </a:lnTo>
                  <a:lnTo>
                    <a:pt x="309248" y="4223"/>
                  </a:lnTo>
                  <a:lnTo>
                    <a:pt x="262127" y="0"/>
                  </a:lnTo>
                  <a:close/>
                </a:path>
              </a:pathLst>
            </a:custGeom>
            <a:solidFill>
              <a:srgbClr val="2583C5"/>
            </a:solidFill>
          </p:spPr>
          <p:txBody>
            <a:bodyPr wrap="square" lIns="0" tIns="0" rIns="0" bIns="0" rtlCol="0"/>
            <a:lstStyle/>
            <a:p>
              <a:endParaRPr/>
            </a:p>
          </p:txBody>
        </p:sp>
      </p:grpSp>
      <p:sp>
        <p:nvSpPr>
          <p:cNvPr id="21" name="object 21"/>
          <p:cNvSpPr txBox="1"/>
          <p:nvPr/>
        </p:nvSpPr>
        <p:spPr>
          <a:xfrm>
            <a:off x="2316860" y="5722111"/>
            <a:ext cx="257175" cy="330835"/>
          </a:xfrm>
          <a:prstGeom prst="rect">
            <a:avLst/>
          </a:prstGeom>
        </p:spPr>
        <p:txBody>
          <a:bodyPr vert="horz" wrap="square" lIns="0" tIns="12700" rIns="0" bIns="0" rtlCol="0">
            <a:spAutoFit/>
          </a:bodyPr>
          <a:lstStyle/>
          <a:p>
            <a:pPr marL="12700">
              <a:lnSpc>
                <a:spcPct val="100000"/>
              </a:lnSpc>
              <a:spcBef>
                <a:spcPts val="100"/>
              </a:spcBef>
            </a:pPr>
            <a:r>
              <a:rPr sz="2000" b="1" spc="-204" dirty="0">
                <a:solidFill>
                  <a:srgbClr val="FFFFFF"/>
                </a:solidFill>
                <a:latin typeface="Arial"/>
                <a:cs typeface="Arial"/>
              </a:rPr>
              <a:t>10</a:t>
            </a:r>
            <a:endParaRPr sz="2000">
              <a:latin typeface="Arial"/>
              <a:cs typeface="Arial"/>
            </a:endParaRPr>
          </a:p>
        </p:txBody>
      </p:sp>
      <p:sp>
        <p:nvSpPr>
          <p:cNvPr id="22" name="object 22"/>
          <p:cNvSpPr/>
          <p:nvPr/>
        </p:nvSpPr>
        <p:spPr>
          <a:xfrm>
            <a:off x="9143" y="0"/>
            <a:ext cx="12183110" cy="1343025"/>
          </a:xfrm>
          <a:custGeom>
            <a:avLst/>
            <a:gdLst/>
            <a:ahLst/>
            <a:cxnLst/>
            <a:rect l="l" t="t" r="r" b="b"/>
            <a:pathLst>
              <a:path w="12183110" h="1343025">
                <a:moveTo>
                  <a:pt x="0" y="1342644"/>
                </a:moveTo>
                <a:lnTo>
                  <a:pt x="12182856" y="1342644"/>
                </a:lnTo>
                <a:lnTo>
                  <a:pt x="12182856" y="0"/>
                </a:lnTo>
                <a:lnTo>
                  <a:pt x="0" y="0"/>
                </a:lnTo>
                <a:lnTo>
                  <a:pt x="0" y="1342644"/>
                </a:lnTo>
                <a:close/>
              </a:path>
            </a:pathLst>
          </a:custGeom>
          <a:solidFill>
            <a:srgbClr val="2583C5"/>
          </a:solidFill>
        </p:spPr>
        <p:txBody>
          <a:bodyPr wrap="square" lIns="0" tIns="0" rIns="0" bIns="0" rtlCol="0"/>
          <a:lstStyle/>
          <a:p>
            <a:endParaRPr/>
          </a:p>
        </p:txBody>
      </p:sp>
      <p:sp>
        <p:nvSpPr>
          <p:cNvPr id="23" name="object 23"/>
          <p:cNvSpPr txBox="1"/>
          <p:nvPr/>
        </p:nvSpPr>
        <p:spPr>
          <a:xfrm>
            <a:off x="3015233" y="1806955"/>
            <a:ext cx="5713095" cy="391160"/>
          </a:xfrm>
          <a:prstGeom prst="rect">
            <a:avLst/>
          </a:prstGeom>
        </p:spPr>
        <p:txBody>
          <a:bodyPr vert="horz" wrap="square" lIns="0" tIns="12700" rIns="0" bIns="0" rtlCol="0">
            <a:spAutoFit/>
          </a:bodyPr>
          <a:lstStyle/>
          <a:p>
            <a:pPr marL="12700">
              <a:lnSpc>
                <a:spcPct val="100000"/>
              </a:lnSpc>
              <a:spcBef>
                <a:spcPts val="100"/>
              </a:spcBef>
            </a:pPr>
            <a:r>
              <a:rPr sz="2400" b="1" spc="-120" dirty="0">
                <a:solidFill>
                  <a:srgbClr val="2583C5"/>
                </a:solidFill>
                <a:latin typeface="Tahoma"/>
                <a:cs typeface="Tahoma"/>
              </a:rPr>
              <a:t>Ent</a:t>
            </a:r>
            <a:r>
              <a:rPr sz="2400" b="1" spc="-130" dirty="0">
                <a:solidFill>
                  <a:srgbClr val="2583C5"/>
                </a:solidFill>
                <a:latin typeface="Tahoma"/>
                <a:cs typeface="Tahoma"/>
              </a:rPr>
              <a:t>r</a:t>
            </a:r>
            <a:r>
              <a:rPr sz="2400" b="1" spc="-225" dirty="0">
                <a:solidFill>
                  <a:srgbClr val="2583C5"/>
                </a:solidFill>
                <a:latin typeface="Tahoma"/>
                <a:cs typeface="Tahoma"/>
              </a:rPr>
              <a:t>y</a:t>
            </a:r>
            <a:r>
              <a:rPr sz="2400" b="1" spc="-55" dirty="0">
                <a:solidFill>
                  <a:srgbClr val="2583C5"/>
                </a:solidFill>
                <a:latin typeface="Tahoma"/>
                <a:cs typeface="Tahoma"/>
              </a:rPr>
              <a:t> </a:t>
            </a:r>
            <a:r>
              <a:rPr sz="2400" b="1" spc="-105" dirty="0">
                <a:solidFill>
                  <a:srgbClr val="2583C5"/>
                </a:solidFill>
                <a:latin typeface="Tahoma"/>
                <a:cs typeface="Tahoma"/>
              </a:rPr>
              <a:t>level</a:t>
            </a:r>
            <a:r>
              <a:rPr sz="2400" b="1" spc="-40" dirty="0">
                <a:solidFill>
                  <a:srgbClr val="2583C5"/>
                </a:solidFill>
                <a:latin typeface="Tahoma"/>
                <a:cs typeface="Tahoma"/>
              </a:rPr>
              <a:t> </a:t>
            </a:r>
            <a:r>
              <a:rPr sz="2400" b="1" spc="-195" dirty="0">
                <a:solidFill>
                  <a:srgbClr val="2583C5"/>
                </a:solidFill>
                <a:latin typeface="Tahoma"/>
                <a:cs typeface="Tahoma"/>
              </a:rPr>
              <a:t>jo</a:t>
            </a:r>
            <a:r>
              <a:rPr sz="2400" b="1" spc="-240" dirty="0">
                <a:solidFill>
                  <a:srgbClr val="2583C5"/>
                </a:solidFill>
                <a:latin typeface="Tahoma"/>
                <a:cs typeface="Tahoma"/>
              </a:rPr>
              <a:t>b</a:t>
            </a:r>
            <a:r>
              <a:rPr sz="2400" b="1" spc="5" dirty="0">
                <a:solidFill>
                  <a:srgbClr val="2583C5"/>
                </a:solidFill>
                <a:latin typeface="Tahoma"/>
                <a:cs typeface="Tahoma"/>
              </a:rPr>
              <a:t>s</a:t>
            </a:r>
            <a:r>
              <a:rPr sz="2400" b="1" spc="-60" dirty="0">
                <a:solidFill>
                  <a:srgbClr val="2583C5"/>
                </a:solidFill>
                <a:latin typeface="Tahoma"/>
                <a:cs typeface="Tahoma"/>
              </a:rPr>
              <a:t> </a:t>
            </a:r>
            <a:r>
              <a:rPr sz="2400" b="1" spc="-120" dirty="0">
                <a:latin typeface="Tahoma"/>
                <a:cs typeface="Tahoma"/>
              </a:rPr>
              <a:t>has</a:t>
            </a:r>
            <a:r>
              <a:rPr sz="2400" b="1" spc="-60" dirty="0">
                <a:latin typeface="Tahoma"/>
                <a:cs typeface="Tahoma"/>
              </a:rPr>
              <a:t> </a:t>
            </a:r>
            <a:r>
              <a:rPr sz="2400" b="1" spc="-185" dirty="0">
                <a:latin typeface="Tahoma"/>
                <a:cs typeface="Tahoma"/>
              </a:rPr>
              <a:t>th</a:t>
            </a:r>
            <a:r>
              <a:rPr sz="2400" b="1" spc="-200" dirty="0">
                <a:latin typeface="Tahoma"/>
                <a:cs typeface="Tahoma"/>
              </a:rPr>
              <a:t>e</a:t>
            </a:r>
            <a:r>
              <a:rPr sz="2400" b="1" spc="-50" dirty="0">
                <a:latin typeface="Tahoma"/>
                <a:cs typeface="Tahoma"/>
              </a:rPr>
              <a:t> </a:t>
            </a:r>
            <a:r>
              <a:rPr sz="2400" b="1" spc="-155" dirty="0">
                <a:latin typeface="Tahoma"/>
                <a:cs typeface="Tahoma"/>
              </a:rPr>
              <a:t>highest</a:t>
            </a:r>
            <a:r>
              <a:rPr sz="2400" b="1" spc="-60" dirty="0">
                <a:latin typeface="Tahoma"/>
                <a:cs typeface="Tahoma"/>
              </a:rPr>
              <a:t> </a:t>
            </a:r>
            <a:r>
              <a:rPr sz="2400" b="1" spc="-180" dirty="0">
                <a:latin typeface="Tahoma"/>
                <a:cs typeface="Tahoma"/>
              </a:rPr>
              <a:t>openin</a:t>
            </a:r>
            <a:r>
              <a:rPr sz="2400" b="1" spc="-190" dirty="0">
                <a:latin typeface="Tahoma"/>
                <a:cs typeface="Tahoma"/>
              </a:rPr>
              <a:t>g</a:t>
            </a:r>
            <a:r>
              <a:rPr sz="2400" b="1" spc="-100" dirty="0">
                <a:latin typeface="Tahoma"/>
                <a:cs typeface="Tahoma"/>
              </a:rPr>
              <a:t>s.</a:t>
            </a:r>
            <a:endParaRPr sz="2400">
              <a:latin typeface="Tahoma"/>
              <a:cs typeface="Tahoma"/>
            </a:endParaRPr>
          </a:p>
        </p:txBody>
      </p:sp>
      <p:sp>
        <p:nvSpPr>
          <p:cNvPr id="24" name="object 24"/>
          <p:cNvSpPr txBox="1"/>
          <p:nvPr/>
        </p:nvSpPr>
        <p:spPr>
          <a:xfrm>
            <a:off x="3015233" y="2600401"/>
            <a:ext cx="7079615" cy="757555"/>
          </a:xfrm>
          <a:prstGeom prst="rect">
            <a:avLst/>
          </a:prstGeom>
        </p:spPr>
        <p:txBody>
          <a:bodyPr vert="horz" wrap="square" lIns="0" tIns="12700" rIns="0" bIns="0" rtlCol="0">
            <a:spAutoFit/>
          </a:bodyPr>
          <a:lstStyle/>
          <a:p>
            <a:pPr marL="12700">
              <a:lnSpc>
                <a:spcPct val="100000"/>
              </a:lnSpc>
              <a:spcBef>
                <a:spcPts val="100"/>
              </a:spcBef>
            </a:pPr>
            <a:r>
              <a:rPr sz="2400" b="1" spc="-229" dirty="0">
                <a:solidFill>
                  <a:srgbClr val="2583C5"/>
                </a:solidFill>
                <a:latin typeface="Tahoma"/>
                <a:cs typeface="Tahoma"/>
              </a:rPr>
              <a:t>D</a:t>
            </a:r>
            <a:r>
              <a:rPr sz="2400" b="1" spc="-195" dirty="0">
                <a:solidFill>
                  <a:srgbClr val="2583C5"/>
                </a:solidFill>
                <a:latin typeface="Tahoma"/>
                <a:cs typeface="Tahoma"/>
              </a:rPr>
              <a:t>a</a:t>
            </a:r>
            <a:r>
              <a:rPr sz="2400" b="1" spc="-160" dirty="0">
                <a:solidFill>
                  <a:srgbClr val="2583C5"/>
                </a:solidFill>
                <a:latin typeface="Tahoma"/>
                <a:cs typeface="Tahoma"/>
              </a:rPr>
              <a:t>t</a:t>
            </a:r>
            <a:r>
              <a:rPr sz="2400" b="1" spc="-220" dirty="0">
                <a:solidFill>
                  <a:srgbClr val="2583C5"/>
                </a:solidFill>
                <a:latin typeface="Tahoma"/>
                <a:cs typeface="Tahoma"/>
              </a:rPr>
              <a:t>a</a:t>
            </a:r>
            <a:r>
              <a:rPr sz="2400" b="1" spc="-45" dirty="0">
                <a:solidFill>
                  <a:srgbClr val="2583C5"/>
                </a:solidFill>
                <a:latin typeface="Tahoma"/>
                <a:cs typeface="Tahoma"/>
              </a:rPr>
              <a:t> </a:t>
            </a:r>
            <a:r>
              <a:rPr sz="2400" b="1" spc="-110" dirty="0">
                <a:solidFill>
                  <a:srgbClr val="2583C5"/>
                </a:solidFill>
                <a:latin typeface="Tahoma"/>
                <a:cs typeface="Tahoma"/>
              </a:rPr>
              <a:t>Science</a:t>
            </a:r>
            <a:r>
              <a:rPr sz="2400" b="1" spc="-65" dirty="0">
                <a:solidFill>
                  <a:srgbClr val="2583C5"/>
                </a:solidFill>
                <a:latin typeface="Tahoma"/>
                <a:cs typeface="Tahoma"/>
              </a:rPr>
              <a:t> </a:t>
            </a:r>
            <a:r>
              <a:rPr sz="2400" b="1" spc="-114" dirty="0">
                <a:latin typeface="Tahoma"/>
                <a:cs typeface="Tahoma"/>
              </a:rPr>
              <a:t>has</a:t>
            </a:r>
            <a:r>
              <a:rPr sz="2400" b="1" spc="-65" dirty="0">
                <a:latin typeface="Tahoma"/>
                <a:cs typeface="Tahoma"/>
              </a:rPr>
              <a:t> </a:t>
            </a:r>
            <a:r>
              <a:rPr sz="2400" b="1" spc="-155" dirty="0">
                <a:solidFill>
                  <a:srgbClr val="2583C5"/>
                </a:solidFill>
                <a:latin typeface="Tahoma"/>
                <a:cs typeface="Tahoma"/>
              </a:rPr>
              <a:t>highest</a:t>
            </a:r>
            <a:r>
              <a:rPr sz="2400" b="1" spc="-65" dirty="0">
                <a:solidFill>
                  <a:srgbClr val="2583C5"/>
                </a:solidFill>
                <a:latin typeface="Tahoma"/>
                <a:cs typeface="Tahoma"/>
              </a:rPr>
              <a:t> </a:t>
            </a:r>
            <a:r>
              <a:rPr sz="2400" b="1" spc="-190" dirty="0">
                <a:latin typeface="Tahoma"/>
                <a:cs typeface="Tahoma"/>
              </a:rPr>
              <a:t>jo</a:t>
            </a:r>
            <a:r>
              <a:rPr sz="2400" b="1" spc="-240" dirty="0">
                <a:latin typeface="Tahoma"/>
                <a:cs typeface="Tahoma"/>
              </a:rPr>
              <a:t>b</a:t>
            </a:r>
            <a:r>
              <a:rPr sz="2400" b="1" spc="-60" dirty="0">
                <a:latin typeface="Tahoma"/>
                <a:cs typeface="Tahoma"/>
              </a:rPr>
              <a:t> </a:t>
            </a:r>
            <a:r>
              <a:rPr sz="2400" b="1" spc="-225" dirty="0">
                <a:latin typeface="Tahoma"/>
                <a:cs typeface="Tahoma"/>
              </a:rPr>
              <a:t>t</a:t>
            </a:r>
            <a:r>
              <a:rPr sz="2400" b="1" spc="-110" dirty="0">
                <a:latin typeface="Tahoma"/>
                <a:cs typeface="Tahoma"/>
              </a:rPr>
              <a:t>itl</a:t>
            </a:r>
            <a:r>
              <a:rPr sz="2400" b="1" spc="-195" dirty="0">
                <a:latin typeface="Tahoma"/>
                <a:cs typeface="Tahoma"/>
              </a:rPr>
              <a:t>e</a:t>
            </a:r>
            <a:r>
              <a:rPr sz="2400" b="1" spc="10" dirty="0">
                <a:latin typeface="Tahoma"/>
                <a:cs typeface="Tahoma"/>
              </a:rPr>
              <a:t>s</a:t>
            </a:r>
            <a:r>
              <a:rPr sz="2400" b="1" spc="-35" dirty="0">
                <a:latin typeface="Tahoma"/>
                <a:cs typeface="Tahoma"/>
              </a:rPr>
              <a:t> </a:t>
            </a:r>
            <a:r>
              <a:rPr sz="2400" b="1" spc="-140" dirty="0">
                <a:latin typeface="Tahoma"/>
                <a:cs typeface="Tahoma"/>
              </a:rPr>
              <a:t>fo</a:t>
            </a:r>
            <a:r>
              <a:rPr sz="2400" b="1" spc="-95" dirty="0">
                <a:latin typeface="Tahoma"/>
                <a:cs typeface="Tahoma"/>
              </a:rPr>
              <a:t>l</a:t>
            </a:r>
            <a:r>
              <a:rPr sz="2400" b="1" spc="-170" dirty="0">
                <a:latin typeface="Tahoma"/>
                <a:cs typeface="Tahoma"/>
              </a:rPr>
              <a:t>lowed</a:t>
            </a:r>
            <a:r>
              <a:rPr sz="2400" b="1" spc="-25" dirty="0">
                <a:latin typeface="Tahoma"/>
                <a:cs typeface="Tahoma"/>
              </a:rPr>
              <a:t> </a:t>
            </a:r>
            <a:r>
              <a:rPr sz="2400" b="1" spc="-220" dirty="0">
                <a:latin typeface="Tahoma"/>
                <a:cs typeface="Tahoma"/>
              </a:rPr>
              <a:t>by</a:t>
            </a:r>
            <a:r>
              <a:rPr sz="2400" b="1" spc="-55" dirty="0">
                <a:latin typeface="Tahoma"/>
                <a:cs typeface="Tahoma"/>
              </a:rPr>
              <a:t> </a:t>
            </a:r>
            <a:r>
              <a:rPr sz="2400" b="1" spc="-229" dirty="0">
                <a:solidFill>
                  <a:srgbClr val="2583C5"/>
                </a:solidFill>
                <a:latin typeface="Tahoma"/>
                <a:cs typeface="Tahoma"/>
              </a:rPr>
              <a:t>D</a:t>
            </a:r>
            <a:r>
              <a:rPr sz="2400" b="1" spc="-195" dirty="0">
                <a:solidFill>
                  <a:srgbClr val="2583C5"/>
                </a:solidFill>
                <a:latin typeface="Tahoma"/>
                <a:cs typeface="Tahoma"/>
              </a:rPr>
              <a:t>ata</a:t>
            </a:r>
            <a:endParaRPr sz="2400">
              <a:latin typeface="Tahoma"/>
              <a:cs typeface="Tahoma"/>
            </a:endParaRPr>
          </a:p>
          <a:p>
            <a:pPr marL="12700">
              <a:lnSpc>
                <a:spcPct val="100000"/>
              </a:lnSpc>
              <a:spcBef>
                <a:spcPts val="5"/>
              </a:spcBef>
            </a:pPr>
            <a:r>
              <a:rPr sz="2400" b="1" spc="-150" dirty="0">
                <a:solidFill>
                  <a:srgbClr val="2583C5"/>
                </a:solidFill>
                <a:latin typeface="Tahoma"/>
                <a:cs typeface="Tahoma"/>
              </a:rPr>
              <a:t>analyst.</a:t>
            </a:r>
            <a:endParaRPr sz="2400">
              <a:latin typeface="Tahoma"/>
              <a:cs typeface="Tahoma"/>
            </a:endParaRPr>
          </a:p>
        </p:txBody>
      </p:sp>
      <p:sp>
        <p:nvSpPr>
          <p:cNvPr id="25" name="object 25"/>
          <p:cNvSpPr txBox="1"/>
          <p:nvPr/>
        </p:nvSpPr>
        <p:spPr>
          <a:xfrm>
            <a:off x="3015233" y="4576953"/>
            <a:ext cx="7619365" cy="756920"/>
          </a:xfrm>
          <a:prstGeom prst="rect">
            <a:avLst/>
          </a:prstGeom>
        </p:spPr>
        <p:txBody>
          <a:bodyPr vert="horz" wrap="square" lIns="0" tIns="12700" rIns="0" bIns="0" rtlCol="0">
            <a:spAutoFit/>
          </a:bodyPr>
          <a:lstStyle/>
          <a:p>
            <a:pPr marL="12700" marR="5080">
              <a:lnSpc>
                <a:spcPct val="100000"/>
              </a:lnSpc>
              <a:spcBef>
                <a:spcPts val="100"/>
              </a:spcBef>
            </a:pPr>
            <a:r>
              <a:rPr sz="2400" b="1" spc="-170" dirty="0">
                <a:latin typeface="Tahoma"/>
                <a:cs typeface="Tahoma"/>
              </a:rPr>
              <a:t>Most</a:t>
            </a:r>
            <a:r>
              <a:rPr sz="2400" b="1" spc="-35" dirty="0">
                <a:latin typeface="Tahoma"/>
                <a:cs typeface="Tahoma"/>
              </a:rPr>
              <a:t> </a:t>
            </a:r>
            <a:r>
              <a:rPr sz="2400" b="1" spc="-150" dirty="0">
                <a:latin typeface="Tahoma"/>
                <a:cs typeface="Tahoma"/>
              </a:rPr>
              <a:t>companies</a:t>
            </a:r>
            <a:r>
              <a:rPr sz="2400" b="1" spc="-70" dirty="0">
                <a:latin typeface="Tahoma"/>
                <a:cs typeface="Tahoma"/>
              </a:rPr>
              <a:t> </a:t>
            </a:r>
            <a:r>
              <a:rPr sz="2400" b="1" spc="-114" dirty="0">
                <a:latin typeface="Tahoma"/>
                <a:cs typeface="Tahoma"/>
              </a:rPr>
              <a:t>prefer</a:t>
            </a:r>
            <a:r>
              <a:rPr sz="2400" b="1" spc="-45" dirty="0">
                <a:latin typeface="Tahoma"/>
                <a:cs typeface="Tahoma"/>
              </a:rPr>
              <a:t> </a:t>
            </a:r>
            <a:r>
              <a:rPr sz="2400" b="1" spc="-145" dirty="0">
                <a:latin typeface="Tahoma"/>
                <a:cs typeface="Tahoma"/>
              </a:rPr>
              <a:t>individuals</a:t>
            </a:r>
            <a:r>
              <a:rPr sz="2400" b="1" spc="-40" dirty="0">
                <a:latin typeface="Tahoma"/>
                <a:cs typeface="Tahoma"/>
              </a:rPr>
              <a:t> </a:t>
            </a:r>
            <a:r>
              <a:rPr sz="2400" b="1" spc="-210" dirty="0">
                <a:latin typeface="Tahoma"/>
                <a:cs typeface="Tahoma"/>
              </a:rPr>
              <a:t>with</a:t>
            </a:r>
            <a:r>
              <a:rPr sz="2400" b="1" spc="-20" dirty="0">
                <a:latin typeface="Tahoma"/>
                <a:cs typeface="Tahoma"/>
              </a:rPr>
              <a:t> </a:t>
            </a:r>
            <a:r>
              <a:rPr sz="2400" b="1" spc="-150" dirty="0">
                <a:solidFill>
                  <a:srgbClr val="2583C5"/>
                </a:solidFill>
                <a:latin typeface="Tahoma"/>
                <a:cs typeface="Tahoma"/>
              </a:rPr>
              <a:t>degree</a:t>
            </a:r>
            <a:r>
              <a:rPr sz="2400" b="1" spc="-40" dirty="0">
                <a:solidFill>
                  <a:srgbClr val="2583C5"/>
                </a:solidFill>
                <a:latin typeface="Tahoma"/>
                <a:cs typeface="Tahoma"/>
              </a:rPr>
              <a:t> </a:t>
            </a:r>
            <a:r>
              <a:rPr sz="2400" b="1" spc="-120" dirty="0">
                <a:latin typeface="Tahoma"/>
                <a:cs typeface="Tahoma"/>
              </a:rPr>
              <a:t>for</a:t>
            </a:r>
            <a:r>
              <a:rPr sz="2400" b="1" spc="-40" dirty="0">
                <a:latin typeface="Tahoma"/>
                <a:cs typeface="Tahoma"/>
              </a:rPr>
              <a:t> </a:t>
            </a:r>
            <a:r>
              <a:rPr sz="2400" b="1" spc="-145" dirty="0">
                <a:latin typeface="Tahoma"/>
                <a:cs typeface="Tahoma"/>
              </a:rPr>
              <a:t>their </a:t>
            </a:r>
            <a:r>
              <a:rPr sz="2400" b="1" spc="-690" dirty="0">
                <a:latin typeface="Tahoma"/>
                <a:cs typeface="Tahoma"/>
              </a:rPr>
              <a:t> </a:t>
            </a:r>
            <a:r>
              <a:rPr sz="2400" b="1" spc="-195" dirty="0">
                <a:latin typeface="Tahoma"/>
                <a:cs typeface="Tahoma"/>
              </a:rPr>
              <a:t>jo</a:t>
            </a:r>
            <a:r>
              <a:rPr sz="2400" b="1" spc="-240" dirty="0">
                <a:latin typeface="Tahoma"/>
                <a:cs typeface="Tahoma"/>
              </a:rPr>
              <a:t>b</a:t>
            </a:r>
            <a:r>
              <a:rPr sz="2400" b="1" spc="-65" dirty="0">
                <a:latin typeface="Tahoma"/>
                <a:cs typeface="Tahoma"/>
              </a:rPr>
              <a:t> </a:t>
            </a:r>
            <a:r>
              <a:rPr sz="2400" b="1" spc="-85" dirty="0">
                <a:latin typeface="Tahoma"/>
                <a:cs typeface="Tahoma"/>
              </a:rPr>
              <a:t>rol</a:t>
            </a:r>
            <a:r>
              <a:rPr sz="2400" b="1" spc="-120" dirty="0">
                <a:latin typeface="Tahoma"/>
                <a:cs typeface="Tahoma"/>
              </a:rPr>
              <a:t>e</a:t>
            </a:r>
            <a:r>
              <a:rPr sz="2400" b="1" spc="5" dirty="0">
                <a:latin typeface="Tahoma"/>
                <a:cs typeface="Tahoma"/>
              </a:rPr>
              <a:t>s</a:t>
            </a:r>
            <a:endParaRPr sz="2400">
              <a:latin typeface="Tahoma"/>
              <a:cs typeface="Tahoma"/>
            </a:endParaRPr>
          </a:p>
        </p:txBody>
      </p:sp>
      <p:sp>
        <p:nvSpPr>
          <p:cNvPr id="26" name="object 26"/>
          <p:cNvSpPr txBox="1"/>
          <p:nvPr/>
        </p:nvSpPr>
        <p:spPr>
          <a:xfrm>
            <a:off x="3015233" y="5662980"/>
            <a:ext cx="6231255" cy="391160"/>
          </a:xfrm>
          <a:prstGeom prst="rect">
            <a:avLst/>
          </a:prstGeom>
        </p:spPr>
        <p:txBody>
          <a:bodyPr vert="horz" wrap="square" lIns="0" tIns="12700" rIns="0" bIns="0" rtlCol="0">
            <a:spAutoFit/>
          </a:bodyPr>
          <a:lstStyle/>
          <a:p>
            <a:pPr marL="12700">
              <a:lnSpc>
                <a:spcPct val="100000"/>
              </a:lnSpc>
              <a:spcBef>
                <a:spcPts val="100"/>
              </a:spcBef>
            </a:pPr>
            <a:r>
              <a:rPr sz="2400" b="1" spc="-190" dirty="0">
                <a:latin typeface="Tahoma"/>
                <a:cs typeface="Tahoma"/>
              </a:rPr>
              <a:t>Mos</a:t>
            </a:r>
            <a:r>
              <a:rPr sz="2400" b="1" spc="-114" dirty="0">
                <a:latin typeface="Tahoma"/>
                <a:cs typeface="Tahoma"/>
              </a:rPr>
              <a:t>t</a:t>
            </a:r>
            <a:r>
              <a:rPr sz="2400" b="1" spc="-35" dirty="0">
                <a:latin typeface="Tahoma"/>
                <a:cs typeface="Tahoma"/>
              </a:rPr>
              <a:t> </a:t>
            </a:r>
            <a:r>
              <a:rPr sz="2400" b="1" spc="-195" dirty="0">
                <a:latin typeface="Tahoma"/>
                <a:cs typeface="Tahoma"/>
              </a:rPr>
              <a:t>jo</a:t>
            </a:r>
            <a:r>
              <a:rPr sz="2400" b="1" spc="-240" dirty="0">
                <a:latin typeface="Tahoma"/>
                <a:cs typeface="Tahoma"/>
              </a:rPr>
              <a:t>b</a:t>
            </a:r>
            <a:r>
              <a:rPr sz="2400" b="1" spc="-65" dirty="0">
                <a:latin typeface="Tahoma"/>
                <a:cs typeface="Tahoma"/>
              </a:rPr>
              <a:t> </a:t>
            </a:r>
            <a:r>
              <a:rPr sz="2400" b="1" spc="-165" dirty="0">
                <a:latin typeface="Tahoma"/>
                <a:cs typeface="Tahoma"/>
              </a:rPr>
              <a:t>type</a:t>
            </a:r>
            <a:r>
              <a:rPr sz="2400" b="1" spc="-150" dirty="0">
                <a:latin typeface="Tahoma"/>
                <a:cs typeface="Tahoma"/>
              </a:rPr>
              <a:t>s</a:t>
            </a:r>
            <a:r>
              <a:rPr sz="2400" b="1" spc="-60" dirty="0">
                <a:latin typeface="Tahoma"/>
                <a:cs typeface="Tahoma"/>
              </a:rPr>
              <a:t> </a:t>
            </a:r>
            <a:r>
              <a:rPr sz="2400" b="1" spc="-105" dirty="0">
                <a:latin typeface="Tahoma"/>
                <a:cs typeface="Tahoma"/>
              </a:rPr>
              <a:t>ar</a:t>
            </a:r>
            <a:r>
              <a:rPr sz="2400" b="1" spc="-114" dirty="0">
                <a:latin typeface="Tahoma"/>
                <a:cs typeface="Tahoma"/>
              </a:rPr>
              <a:t>e</a:t>
            </a:r>
            <a:r>
              <a:rPr sz="2400" b="1" spc="-30" dirty="0">
                <a:latin typeface="Tahoma"/>
                <a:cs typeface="Tahoma"/>
              </a:rPr>
              <a:t> </a:t>
            </a:r>
            <a:r>
              <a:rPr sz="2400" b="1" spc="-180" dirty="0">
                <a:solidFill>
                  <a:srgbClr val="2583C5"/>
                </a:solidFill>
                <a:latin typeface="Tahoma"/>
                <a:cs typeface="Tahoma"/>
              </a:rPr>
              <a:t>tempo</a:t>
            </a:r>
            <a:r>
              <a:rPr sz="2400" b="1" spc="-130" dirty="0">
                <a:solidFill>
                  <a:srgbClr val="2583C5"/>
                </a:solidFill>
                <a:latin typeface="Tahoma"/>
                <a:cs typeface="Tahoma"/>
              </a:rPr>
              <a:t>r</a:t>
            </a:r>
            <a:r>
              <a:rPr sz="2400" b="1" spc="-110" dirty="0">
                <a:solidFill>
                  <a:srgbClr val="2583C5"/>
                </a:solidFill>
                <a:latin typeface="Tahoma"/>
                <a:cs typeface="Tahoma"/>
              </a:rPr>
              <a:t>a</a:t>
            </a:r>
            <a:r>
              <a:rPr sz="2400" b="1" spc="-90" dirty="0">
                <a:solidFill>
                  <a:srgbClr val="2583C5"/>
                </a:solidFill>
                <a:latin typeface="Tahoma"/>
                <a:cs typeface="Tahoma"/>
              </a:rPr>
              <a:t>r</a:t>
            </a:r>
            <a:r>
              <a:rPr sz="2400" b="1" spc="-225" dirty="0">
                <a:solidFill>
                  <a:srgbClr val="2583C5"/>
                </a:solidFill>
                <a:latin typeface="Tahoma"/>
                <a:cs typeface="Tahoma"/>
              </a:rPr>
              <a:t>y</a:t>
            </a:r>
            <a:r>
              <a:rPr sz="2400" b="1" spc="-30" dirty="0">
                <a:solidFill>
                  <a:srgbClr val="2583C5"/>
                </a:solidFill>
                <a:latin typeface="Tahoma"/>
                <a:cs typeface="Tahoma"/>
              </a:rPr>
              <a:t> </a:t>
            </a:r>
            <a:r>
              <a:rPr sz="2400" b="1" spc="-150" dirty="0">
                <a:solidFill>
                  <a:srgbClr val="2583C5"/>
                </a:solidFill>
                <a:latin typeface="Tahoma"/>
                <a:cs typeface="Tahoma"/>
              </a:rPr>
              <a:t>co</a:t>
            </a:r>
            <a:r>
              <a:rPr sz="2400" b="1" spc="-160" dirty="0">
                <a:solidFill>
                  <a:srgbClr val="2583C5"/>
                </a:solidFill>
                <a:latin typeface="Tahoma"/>
                <a:cs typeface="Tahoma"/>
              </a:rPr>
              <a:t>n</a:t>
            </a:r>
            <a:r>
              <a:rPr sz="2400" b="1" spc="-120" dirty="0">
                <a:solidFill>
                  <a:srgbClr val="2583C5"/>
                </a:solidFill>
                <a:latin typeface="Tahoma"/>
                <a:cs typeface="Tahoma"/>
              </a:rPr>
              <a:t>t</a:t>
            </a:r>
            <a:r>
              <a:rPr sz="2400" b="1" spc="-130" dirty="0">
                <a:solidFill>
                  <a:srgbClr val="2583C5"/>
                </a:solidFill>
                <a:latin typeface="Tahoma"/>
                <a:cs typeface="Tahoma"/>
              </a:rPr>
              <a:t>r</a:t>
            </a:r>
            <a:r>
              <a:rPr sz="2400" b="1" spc="-170" dirty="0">
                <a:solidFill>
                  <a:srgbClr val="2583C5"/>
                </a:solidFill>
                <a:latin typeface="Tahoma"/>
                <a:cs typeface="Tahoma"/>
              </a:rPr>
              <a:t>ac</a:t>
            </a:r>
            <a:r>
              <a:rPr sz="2400" b="1" spc="-120" dirty="0">
                <a:solidFill>
                  <a:srgbClr val="2583C5"/>
                </a:solidFill>
                <a:latin typeface="Tahoma"/>
                <a:cs typeface="Tahoma"/>
              </a:rPr>
              <a:t>t</a:t>
            </a:r>
            <a:r>
              <a:rPr sz="2400" b="1" spc="-25" dirty="0">
                <a:solidFill>
                  <a:srgbClr val="2583C5"/>
                </a:solidFill>
                <a:latin typeface="Tahoma"/>
                <a:cs typeface="Tahoma"/>
              </a:rPr>
              <a:t> </a:t>
            </a:r>
            <a:r>
              <a:rPr sz="2400" b="1" spc="-155" dirty="0">
                <a:latin typeface="Tahoma"/>
                <a:cs typeface="Tahoma"/>
              </a:rPr>
              <a:t>based.</a:t>
            </a:r>
            <a:endParaRPr sz="2400">
              <a:latin typeface="Tahoma"/>
              <a:cs typeface="Tahoma"/>
            </a:endParaRPr>
          </a:p>
        </p:txBody>
      </p:sp>
      <p:sp>
        <p:nvSpPr>
          <p:cNvPr id="27" name="object 27"/>
          <p:cNvSpPr txBox="1"/>
          <p:nvPr/>
        </p:nvSpPr>
        <p:spPr>
          <a:xfrm>
            <a:off x="3015233" y="3750945"/>
            <a:ext cx="4918075" cy="391160"/>
          </a:xfrm>
          <a:prstGeom prst="rect">
            <a:avLst/>
          </a:prstGeom>
        </p:spPr>
        <p:txBody>
          <a:bodyPr vert="horz" wrap="square" lIns="0" tIns="12700" rIns="0" bIns="0" rtlCol="0">
            <a:spAutoFit/>
          </a:bodyPr>
          <a:lstStyle/>
          <a:p>
            <a:pPr marL="12700">
              <a:lnSpc>
                <a:spcPct val="100000"/>
              </a:lnSpc>
              <a:spcBef>
                <a:spcPts val="100"/>
              </a:spcBef>
            </a:pPr>
            <a:r>
              <a:rPr sz="2400" b="1" spc="-170" dirty="0">
                <a:solidFill>
                  <a:srgbClr val="2583C5"/>
                </a:solidFill>
                <a:latin typeface="Tahoma"/>
                <a:cs typeface="Tahoma"/>
              </a:rPr>
              <a:t>M</a:t>
            </a:r>
            <a:r>
              <a:rPr sz="2400" b="1" spc="-110" dirty="0">
                <a:solidFill>
                  <a:srgbClr val="2583C5"/>
                </a:solidFill>
                <a:latin typeface="Tahoma"/>
                <a:cs typeface="Tahoma"/>
              </a:rPr>
              <a:t>L</a:t>
            </a:r>
            <a:r>
              <a:rPr sz="2400" b="1" spc="-55" dirty="0">
                <a:solidFill>
                  <a:srgbClr val="2583C5"/>
                </a:solidFill>
                <a:latin typeface="Tahoma"/>
                <a:cs typeface="Tahoma"/>
              </a:rPr>
              <a:t> </a:t>
            </a:r>
            <a:r>
              <a:rPr sz="2400" b="1" spc="-40" dirty="0">
                <a:solidFill>
                  <a:srgbClr val="2583C5"/>
                </a:solidFill>
                <a:latin typeface="Tahoma"/>
                <a:cs typeface="Tahoma"/>
              </a:rPr>
              <a:t>E</a:t>
            </a:r>
            <a:r>
              <a:rPr sz="2400" b="1" spc="-150" dirty="0">
                <a:solidFill>
                  <a:srgbClr val="2583C5"/>
                </a:solidFill>
                <a:latin typeface="Tahoma"/>
                <a:cs typeface="Tahoma"/>
              </a:rPr>
              <a:t>ngineer</a:t>
            </a:r>
            <a:r>
              <a:rPr sz="2400" b="1" spc="-65" dirty="0">
                <a:solidFill>
                  <a:srgbClr val="2583C5"/>
                </a:solidFill>
                <a:latin typeface="Tahoma"/>
                <a:cs typeface="Tahoma"/>
              </a:rPr>
              <a:t> </a:t>
            </a:r>
            <a:r>
              <a:rPr sz="2400" b="1" spc="-120" dirty="0">
                <a:latin typeface="Tahoma"/>
                <a:cs typeface="Tahoma"/>
              </a:rPr>
              <a:t>has</a:t>
            </a:r>
            <a:r>
              <a:rPr sz="2400" b="1" spc="-60" dirty="0">
                <a:latin typeface="Tahoma"/>
                <a:cs typeface="Tahoma"/>
              </a:rPr>
              <a:t> </a:t>
            </a:r>
            <a:r>
              <a:rPr sz="2400" b="1" spc="-185" dirty="0">
                <a:latin typeface="Tahoma"/>
                <a:cs typeface="Tahoma"/>
              </a:rPr>
              <a:t>th</a:t>
            </a:r>
            <a:r>
              <a:rPr sz="2400" b="1" spc="-200" dirty="0">
                <a:latin typeface="Tahoma"/>
                <a:cs typeface="Tahoma"/>
              </a:rPr>
              <a:t>e</a:t>
            </a:r>
            <a:r>
              <a:rPr sz="2400" b="1" spc="-50" dirty="0">
                <a:latin typeface="Tahoma"/>
                <a:cs typeface="Tahoma"/>
              </a:rPr>
              <a:t> </a:t>
            </a:r>
            <a:r>
              <a:rPr sz="2400" b="1" spc="-100" dirty="0">
                <a:solidFill>
                  <a:srgbClr val="2583C5"/>
                </a:solidFill>
                <a:latin typeface="Tahoma"/>
                <a:cs typeface="Tahoma"/>
              </a:rPr>
              <a:t>le</a:t>
            </a:r>
            <a:r>
              <a:rPr sz="2400" b="1" spc="-145" dirty="0">
                <a:solidFill>
                  <a:srgbClr val="2583C5"/>
                </a:solidFill>
                <a:latin typeface="Tahoma"/>
                <a:cs typeface="Tahoma"/>
              </a:rPr>
              <a:t>a</a:t>
            </a:r>
            <a:r>
              <a:rPr sz="2400" b="1" spc="-105" dirty="0">
                <a:solidFill>
                  <a:srgbClr val="2583C5"/>
                </a:solidFill>
                <a:latin typeface="Tahoma"/>
                <a:cs typeface="Tahoma"/>
              </a:rPr>
              <a:t>st</a:t>
            </a:r>
            <a:r>
              <a:rPr sz="2400" b="1" spc="-35" dirty="0">
                <a:solidFill>
                  <a:srgbClr val="2583C5"/>
                </a:solidFill>
                <a:latin typeface="Tahoma"/>
                <a:cs typeface="Tahoma"/>
              </a:rPr>
              <a:t> </a:t>
            </a:r>
            <a:r>
              <a:rPr sz="2400" b="1" spc="-195" dirty="0">
                <a:latin typeface="Tahoma"/>
                <a:cs typeface="Tahoma"/>
              </a:rPr>
              <a:t>jo</a:t>
            </a:r>
            <a:r>
              <a:rPr sz="2400" b="1" spc="-240" dirty="0">
                <a:latin typeface="Tahoma"/>
                <a:cs typeface="Tahoma"/>
              </a:rPr>
              <a:t>b</a:t>
            </a:r>
            <a:r>
              <a:rPr sz="2400" b="1" spc="-65" dirty="0">
                <a:latin typeface="Tahoma"/>
                <a:cs typeface="Tahoma"/>
              </a:rPr>
              <a:t> </a:t>
            </a:r>
            <a:r>
              <a:rPr sz="2400" b="1" spc="-135" dirty="0">
                <a:latin typeface="Tahoma"/>
                <a:cs typeface="Tahoma"/>
              </a:rPr>
              <a:t>titl</a:t>
            </a:r>
            <a:r>
              <a:rPr sz="2400" b="1" spc="-225" dirty="0">
                <a:latin typeface="Tahoma"/>
                <a:cs typeface="Tahoma"/>
              </a:rPr>
              <a:t>e</a:t>
            </a:r>
            <a:r>
              <a:rPr sz="2400" b="1" spc="-100" dirty="0">
                <a:latin typeface="Tahoma"/>
                <a:cs typeface="Tahoma"/>
              </a:rPr>
              <a:t>s.</a:t>
            </a:r>
            <a:endParaRPr sz="2400">
              <a:latin typeface="Tahoma"/>
              <a:cs typeface="Tahoma"/>
            </a:endParaRPr>
          </a:p>
        </p:txBody>
      </p:sp>
      <p:sp>
        <p:nvSpPr>
          <p:cNvPr id="28" name="object 28"/>
          <p:cNvSpPr txBox="1">
            <a:spLocks noGrp="1"/>
          </p:cNvSpPr>
          <p:nvPr>
            <p:ph type="title"/>
          </p:nvPr>
        </p:nvSpPr>
        <p:spPr>
          <a:xfrm>
            <a:off x="3205098" y="343661"/>
            <a:ext cx="5101590" cy="574040"/>
          </a:xfrm>
          <a:prstGeom prst="rect">
            <a:avLst/>
          </a:prstGeom>
        </p:spPr>
        <p:txBody>
          <a:bodyPr vert="horz" wrap="square" lIns="0" tIns="12700" rIns="0" bIns="0" rtlCol="0">
            <a:spAutoFit/>
          </a:bodyPr>
          <a:lstStyle/>
          <a:p>
            <a:pPr marL="12700">
              <a:lnSpc>
                <a:spcPct val="100000"/>
              </a:lnSpc>
              <a:spcBef>
                <a:spcPts val="100"/>
              </a:spcBef>
            </a:pPr>
            <a:r>
              <a:rPr spc="-490" dirty="0"/>
              <a:t>INS</a:t>
            </a:r>
            <a:r>
              <a:rPr spc="-365" dirty="0"/>
              <a:t>I</a:t>
            </a:r>
            <a:r>
              <a:rPr spc="-315" dirty="0"/>
              <a:t>GHT</a:t>
            </a:r>
            <a:r>
              <a:rPr spc="-280" dirty="0"/>
              <a:t>S</a:t>
            </a:r>
            <a:r>
              <a:rPr spc="-120" dirty="0"/>
              <a:t> </a:t>
            </a:r>
            <a:r>
              <a:rPr spc="-415" dirty="0"/>
              <a:t>T</a:t>
            </a:r>
            <a:r>
              <a:rPr spc="-515" dirty="0"/>
              <a:t>O</a:t>
            </a:r>
            <a:r>
              <a:rPr spc="-90" dirty="0"/>
              <a:t> </a:t>
            </a:r>
            <a:r>
              <a:rPr spc="-105" dirty="0"/>
              <a:t>BE</a:t>
            </a:r>
            <a:r>
              <a:rPr spc="-100" dirty="0"/>
              <a:t> </a:t>
            </a:r>
            <a:r>
              <a:rPr spc="-275" dirty="0"/>
              <a:t>FO</a:t>
            </a:r>
            <a:r>
              <a:rPr spc="-285" dirty="0"/>
              <a:t>U</a:t>
            </a:r>
            <a:r>
              <a:rPr spc="-375" dirty="0"/>
              <a:t>ND?</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61891" y="2551252"/>
            <a:ext cx="338455" cy="848994"/>
          </a:xfrm>
          <a:prstGeom prst="rect">
            <a:avLst/>
          </a:prstGeom>
        </p:spPr>
        <p:txBody>
          <a:bodyPr vert="horz" wrap="square" lIns="0" tIns="12700" rIns="0" bIns="0" rtlCol="0">
            <a:spAutoFit/>
          </a:bodyPr>
          <a:lstStyle/>
          <a:p>
            <a:pPr marL="12700">
              <a:lnSpc>
                <a:spcPct val="100000"/>
              </a:lnSpc>
              <a:spcBef>
                <a:spcPts val="100"/>
              </a:spcBef>
            </a:pPr>
            <a:r>
              <a:rPr sz="5400" b="1" spc="-540" dirty="0">
                <a:latin typeface="Arial"/>
                <a:cs typeface="Arial"/>
              </a:rPr>
              <a:t>7</a:t>
            </a:r>
            <a:endParaRPr sz="5400">
              <a:latin typeface="Arial"/>
              <a:cs typeface="Arial"/>
            </a:endParaRPr>
          </a:p>
        </p:txBody>
      </p:sp>
      <p:sp>
        <p:nvSpPr>
          <p:cNvPr id="3" name="object 3"/>
          <p:cNvSpPr/>
          <p:nvPr/>
        </p:nvSpPr>
        <p:spPr>
          <a:xfrm>
            <a:off x="203454" y="102870"/>
            <a:ext cx="11828145" cy="6646545"/>
          </a:xfrm>
          <a:custGeom>
            <a:avLst/>
            <a:gdLst/>
            <a:ahLst/>
            <a:cxnLst/>
            <a:rect l="l" t="t" r="r" b="b"/>
            <a:pathLst>
              <a:path w="11828145" h="6646545">
                <a:moveTo>
                  <a:pt x="0" y="6646164"/>
                </a:moveTo>
                <a:lnTo>
                  <a:pt x="11827764" y="6646164"/>
                </a:lnTo>
                <a:lnTo>
                  <a:pt x="11827764" y="0"/>
                </a:lnTo>
                <a:lnTo>
                  <a:pt x="0" y="0"/>
                </a:lnTo>
                <a:lnTo>
                  <a:pt x="0" y="6646164"/>
                </a:lnTo>
                <a:close/>
              </a:path>
            </a:pathLst>
          </a:custGeom>
          <a:ln w="28956">
            <a:solidFill>
              <a:srgbClr val="FFFFFF"/>
            </a:solidFill>
          </a:ln>
        </p:spPr>
        <p:txBody>
          <a:bodyPr wrap="square" lIns="0" tIns="0" rIns="0" bIns="0" rtlCol="0"/>
          <a:lstStyle/>
          <a:p>
            <a:endParaRPr/>
          </a:p>
        </p:txBody>
      </p:sp>
      <p:sp>
        <p:nvSpPr>
          <p:cNvPr id="4" name="object 4"/>
          <p:cNvSpPr txBox="1">
            <a:spLocks noGrp="1"/>
          </p:cNvSpPr>
          <p:nvPr>
            <p:ph type="title"/>
          </p:nvPr>
        </p:nvSpPr>
        <p:spPr>
          <a:xfrm>
            <a:off x="5073141" y="2614929"/>
            <a:ext cx="3587115" cy="756920"/>
          </a:xfrm>
          <a:prstGeom prst="rect">
            <a:avLst/>
          </a:prstGeom>
        </p:spPr>
        <p:txBody>
          <a:bodyPr vert="horz" wrap="square" lIns="0" tIns="12700" rIns="0" bIns="0" rtlCol="0">
            <a:spAutoFit/>
          </a:bodyPr>
          <a:lstStyle/>
          <a:p>
            <a:pPr marL="12700">
              <a:lnSpc>
                <a:spcPct val="100000"/>
              </a:lnSpc>
              <a:spcBef>
                <a:spcPts val="100"/>
              </a:spcBef>
            </a:pPr>
            <a:r>
              <a:rPr sz="4800" spc="-335" dirty="0"/>
              <a:t>DASHBOARD</a:t>
            </a:r>
            <a:endParaRPr sz="48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46352" y="2074545"/>
            <a:ext cx="3868420" cy="330835"/>
          </a:xfrm>
          <a:prstGeom prst="rect">
            <a:avLst/>
          </a:prstGeom>
        </p:spPr>
        <p:txBody>
          <a:bodyPr vert="horz" wrap="square" lIns="0" tIns="13335" rIns="0" bIns="0" rtlCol="0">
            <a:spAutoFit/>
          </a:bodyPr>
          <a:lstStyle/>
          <a:p>
            <a:pPr marL="12700">
              <a:lnSpc>
                <a:spcPct val="100000"/>
              </a:lnSpc>
              <a:spcBef>
                <a:spcPts val="105"/>
              </a:spcBef>
            </a:pPr>
            <a:r>
              <a:rPr sz="2000" b="1" spc="-170" dirty="0">
                <a:solidFill>
                  <a:srgbClr val="2583C5"/>
                </a:solidFill>
                <a:latin typeface="Tahoma"/>
                <a:cs typeface="Tahoma"/>
              </a:rPr>
              <a:t>HOME</a:t>
            </a:r>
            <a:r>
              <a:rPr sz="2000" b="1" spc="-50" dirty="0">
                <a:solidFill>
                  <a:srgbClr val="2583C5"/>
                </a:solidFill>
                <a:latin typeface="Tahoma"/>
                <a:cs typeface="Tahoma"/>
              </a:rPr>
              <a:t> </a:t>
            </a:r>
            <a:r>
              <a:rPr sz="2000" b="1" spc="-95" dirty="0">
                <a:solidFill>
                  <a:srgbClr val="2583C5"/>
                </a:solidFill>
                <a:latin typeface="Tahoma"/>
                <a:cs typeface="Tahoma"/>
              </a:rPr>
              <a:t>PAGE</a:t>
            </a:r>
            <a:r>
              <a:rPr sz="2000" b="1" spc="-60" dirty="0">
                <a:solidFill>
                  <a:srgbClr val="2583C5"/>
                </a:solidFill>
                <a:latin typeface="Tahoma"/>
                <a:cs typeface="Tahoma"/>
              </a:rPr>
              <a:t> </a:t>
            </a:r>
            <a:r>
              <a:rPr sz="2000" b="1" spc="-145" dirty="0">
                <a:solidFill>
                  <a:srgbClr val="2583C5"/>
                </a:solidFill>
                <a:latin typeface="Tahoma"/>
                <a:cs typeface="Tahoma"/>
              </a:rPr>
              <a:t>OF</a:t>
            </a:r>
            <a:r>
              <a:rPr sz="2000" b="1" spc="-60" dirty="0">
                <a:solidFill>
                  <a:srgbClr val="2583C5"/>
                </a:solidFill>
                <a:latin typeface="Tahoma"/>
                <a:cs typeface="Tahoma"/>
              </a:rPr>
              <a:t> </a:t>
            </a:r>
            <a:r>
              <a:rPr sz="2000" b="1" spc="-200" dirty="0">
                <a:solidFill>
                  <a:srgbClr val="2583C5"/>
                </a:solidFill>
                <a:latin typeface="Tahoma"/>
                <a:cs typeface="Tahoma"/>
              </a:rPr>
              <a:t>T</a:t>
            </a:r>
            <a:r>
              <a:rPr sz="2000" b="1" spc="-250" dirty="0">
                <a:solidFill>
                  <a:srgbClr val="2583C5"/>
                </a:solidFill>
                <a:latin typeface="Tahoma"/>
                <a:cs typeface="Tahoma"/>
              </a:rPr>
              <a:t>H</a:t>
            </a:r>
            <a:r>
              <a:rPr sz="2000" b="1" spc="-35" dirty="0">
                <a:solidFill>
                  <a:srgbClr val="2583C5"/>
                </a:solidFill>
                <a:latin typeface="Tahoma"/>
                <a:cs typeface="Tahoma"/>
              </a:rPr>
              <a:t>E </a:t>
            </a:r>
            <a:r>
              <a:rPr sz="2000" b="1" spc="-114" dirty="0">
                <a:solidFill>
                  <a:srgbClr val="2583C5"/>
                </a:solidFill>
                <a:latin typeface="Tahoma"/>
                <a:cs typeface="Tahoma"/>
              </a:rPr>
              <a:t>DA</a:t>
            </a:r>
            <a:r>
              <a:rPr sz="2000" b="1" spc="-95" dirty="0">
                <a:solidFill>
                  <a:srgbClr val="2583C5"/>
                </a:solidFill>
                <a:latin typeface="Tahoma"/>
                <a:cs typeface="Tahoma"/>
              </a:rPr>
              <a:t>S</a:t>
            </a:r>
            <a:r>
              <a:rPr sz="2000" b="1" spc="-155" dirty="0">
                <a:solidFill>
                  <a:srgbClr val="2583C5"/>
                </a:solidFill>
                <a:latin typeface="Tahoma"/>
                <a:cs typeface="Tahoma"/>
              </a:rPr>
              <a:t>HBOARD</a:t>
            </a:r>
            <a:endParaRPr sz="2000">
              <a:latin typeface="Tahoma"/>
              <a:cs typeface="Tahoma"/>
            </a:endParaRPr>
          </a:p>
        </p:txBody>
      </p:sp>
      <p:sp>
        <p:nvSpPr>
          <p:cNvPr id="3" name="object 3"/>
          <p:cNvSpPr txBox="1"/>
          <p:nvPr/>
        </p:nvSpPr>
        <p:spPr>
          <a:xfrm>
            <a:off x="7846568" y="2074545"/>
            <a:ext cx="3282315" cy="330835"/>
          </a:xfrm>
          <a:prstGeom prst="rect">
            <a:avLst/>
          </a:prstGeom>
        </p:spPr>
        <p:txBody>
          <a:bodyPr vert="horz" wrap="square" lIns="0" tIns="13335" rIns="0" bIns="0" rtlCol="0">
            <a:spAutoFit/>
          </a:bodyPr>
          <a:lstStyle/>
          <a:p>
            <a:pPr marL="12700">
              <a:lnSpc>
                <a:spcPct val="100000"/>
              </a:lnSpc>
              <a:spcBef>
                <a:spcPts val="105"/>
              </a:spcBef>
            </a:pPr>
            <a:r>
              <a:rPr sz="2000" b="1" spc="-175" dirty="0">
                <a:solidFill>
                  <a:srgbClr val="2583C5"/>
                </a:solidFill>
                <a:latin typeface="Tahoma"/>
                <a:cs typeface="Tahoma"/>
              </a:rPr>
              <a:t>SUMMARY</a:t>
            </a:r>
            <a:r>
              <a:rPr sz="2000" b="1" spc="-50" dirty="0">
                <a:solidFill>
                  <a:srgbClr val="2583C5"/>
                </a:solidFill>
                <a:latin typeface="Tahoma"/>
                <a:cs typeface="Tahoma"/>
              </a:rPr>
              <a:t> </a:t>
            </a:r>
            <a:r>
              <a:rPr sz="2000" b="1" spc="-120" dirty="0">
                <a:solidFill>
                  <a:srgbClr val="2583C5"/>
                </a:solidFill>
                <a:latin typeface="Tahoma"/>
                <a:cs typeface="Tahoma"/>
              </a:rPr>
              <a:t>ST</a:t>
            </a:r>
            <a:r>
              <a:rPr sz="2000" b="1" spc="-140" dirty="0">
                <a:solidFill>
                  <a:srgbClr val="2583C5"/>
                </a:solidFill>
                <a:latin typeface="Tahoma"/>
                <a:cs typeface="Tahoma"/>
              </a:rPr>
              <a:t>A</a:t>
            </a:r>
            <a:r>
              <a:rPr sz="2000" b="1" spc="-245" dirty="0">
                <a:solidFill>
                  <a:srgbClr val="2583C5"/>
                </a:solidFill>
                <a:latin typeface="Tahoma"/>
                <a:cs typeface="Tahoma"/>
              </a:rPr>
              <a:t>TISTI</a:t>
            </a:r>
            <a:r>
              <a:rPr sz="2000" b="1" spc="-295" dirty="0">
                <a:solidFill>
                  <a:srgbClr val="2583C5"/>
                </a:solidFill>
                <a:latin typeface="Tahoma"/>
                <a:cs typeface="Tahoma"/>
              </a:rPr>
              <a:t>C</a:t>
            </a:r>
            <a:r>
              <a:rPr sz="2000" b="1" spc="-35" dirty="0">
                <a:solidFill>
                  <a:srgbClr val="2583C5"/>
                </a:solidFill>
                <a:latin typeface="Tahoma"/>
                <a:cs typeface="Tahoma"/>
              </a:rPr>
              <a:t>S </a:t>
            </a:r>
            <a:r>
              <a:rPr sz="2000" b="1" spc="-95" dirty="0">
                <a:solidFill>
                  <a:srgbClr val="2583C5"/>
                </a:solidFill>
                <a:latin typeface="Tahoma"/>
                <a:cs typeface="Tahoma"/>
              </a:rPr>
              <a:t>PAGE</a:t>
            </a:r>
            <a:endParaRPr sz="2000">
              <a:latin typeface="Tahoma"/>
              <a:cs typeface="Tahoma"/>
            </a:endParaRPr>
          </a:p>
        </p:txBody>
      </p:sp>
      <p:sp>
        <p:nvSpPr>
          <p:cNvPr id="4" name="object 4"/>
          <p:cNvSpPr txBox="1">
            <a:spLocks noGrp="1"/>
          </p:cNvSpPr>
          <p:nvPr>
            <p:ph type="title"/>
          </p:nvPr>
        </p:nvSpPr>
        <p:spPr>
          <a:prstGeom prst="rect">
            <a:avLst/>
          </a:prstGeom>
        </p:spPr>
        <p:txBody>
          <a:bodyPr vert="horz" wrap="square" lIns="0" tIns="12700" rIns="0" bIns="0" rtlCol="0">
            <a:spAutoFit/>
          </a:bodyPr>
          <a:lstStyle/>
          <a:p>
            <a:pPr marL="29845">
              <a:lnSpc>
                <a:spcPct val="100000"/>
              </a:lnSpc>
              <a:spcBef>
                <a:spcPts val="100"/>
              </a:spcBef>
            </a:pPr>
            <a:r>
              <a:rPr spc="-250" dirty="0"/>
              <a:t>DASHB</a:t>
            </a:r>
            <a:r>
              <a:rPr spc="-260" dirty="0"/>
              <a:t>O</a:t>
            </a:r>
            <a:r>
              <a:rPr spc="-254" dirty="0"/>
              <a:t>AR</a:t>
            </a:r>
            <a:r>
              <a:rPr spc="-270" dirty="0"/>
              <a:t>D</a:t>
            </a:r>
            <a:r>
              <a:rPr spc="-130" dirty="0"/>
              <a:t> </a:t>
            </a:r>
            <a:r>
              <a:rPr spc="-150" dirty="0"/>
              <a:t>PAGES</a:t>
            </a:r>
            <a:r>
              <a:rPr spc="-105" dirty="0"/>
              <a:t> </a:t>
            </a:r>
            <a:r>
              <a:rPr spc="-450" dirty="0"/>
              <a:t>VIEW</a:t>
            </a:r>
          </a:p>
        </p:txBody>
      </p:sp>
      <p:grpSp>
        <p:nvGrpSpPr>
          <p:cNvPr id="5" name="object 5"/>
          <p:cNvGrpSpPr/>
          <p:nvPr/>
        </p:nvGrpSpPr>
        <p:grpSpPr>
          <a:xfrm>
            <a:off x="707136" y="3142488"/>
            <a:ext cx="11210925" cy="3016250"/>
            <a:chOff x="707136" y="3142488"/>
            <a:chExt cx="11210925" cy="3016250"/>
          </a:xfrm>
        </p:grpSpPr>
        <p:pic>
          <p:nvPicPr>
            <p:cNvPr id="6" name="object 6"/>
            <p:cNvPicPr/>
            <p:nvPr/>
          </p:nvPicPr>
          <p:blipFill>
            <a:blip r:embed="rId2" cstate="print"/>
            <a:stretch>
              <a:fillRect/>
            </a:stretch>
          </p:blipFill>
          <p:spPr>
            <a:xfrm>
              <a:off x="707136" y="3142488"/>
              <a:ext cx="5402580" cy="3015996"/>
            </a:xfrm>
            <a:prstGeom prst="rect">
              <a:avLst/>
            </a:prstGeom>
          </p:spPr>
        </p:pic>
        <p:pic>
          <p:nvPicPr>
            <p:cNvPr id="7" name="object 7"/>
            <p:cNvPicPr/>
            <p:nvPr/>
          </p:nvPicPr>
          <p:blipFill>
            <a:blip r:embed="rId3" cstate="print"/>
            <a:stretch>
              <a:fillRect/>
            </a:stretch>
          </p:blipFill>
          <p:spPr>
            <a:xfrm>
              <a:off x="6579107" y="3142488"/>
              <a:ext cx="5338572" cy="3015996"/>
            </a:xfrm>
            <a:prstGeom prst="rect">
              <a:avLst/>
            </a:prstGeom>
          </p:spPr>
        </p:pic>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61891" y="2551252"/>
            <a:ext cx="338455" cy="848994"/>
          </a:xfrm>
          <a:prstGeom prst="rect">
            <a:avLst/>
          </a:prstGeom>
        </p:spPr>
        <p:txBody>
          <a:bodyPr vert="horz" wrap="square" lIns="0" tIns="12700" rIns="0" bIns="0" rtlCol="0">
            <a:spAutoFit/>
          </a:bodyPr>
          <a:lstStyle/>
          <a:p>
            <a:pPr marL="12700">
              <a:lnSpc>
                <a:spcPct val="100000"/>
              </a:lnSpc>
              <a:spcBef>
                <a:spcPts val="100"/>
              </a:spcBef>
            </a:pPr>
            <a:r>
              <a:rPr sz="5400" b="1" spc="-540" dirty="0">
                <a:latin typeface="Arial"/>
                <a:cs typeface="Arial"/>
              </a:rPr>
              <a:t>2</a:t>
            </a:r>
            <a:endParaRPr sz="5400">
              <a:latin typeface="Arial"/>
              <a:cs typeface="Arial"/>
            </a:endParaRPr>
          </a:p>
        </p:txBody>
      </p:sp>
      <p:sp>
        <p:nvSpPr>
          <p:cNvPr id="3" name="object 3"/>
          <p:cNvSpPr txBox="1">
            <a:spLocks noGrp="1"/>
          </p:cNvSpPr>
          <p:nvPr>
            <p:ph type="title"/>
          </p:nvPr>
        </p:nvSpPr>
        <p:spPr>
          <a:xfrm>
            <a:off x="4939410" y="2600325"/>
            <a:ext cx="4943475" cy="756920"/>
          </a:xfrm>
          <a:prstGeom prst="rect">
            <a:avLst/>
          </a:prstGeom>
        </p:spPr>
        <p:txBody>
          <a:bodyPr vert="horz" wrap="square" lIns="0" tIns="12700" rIns="0" bIns="0" rtlCol="0">
            <a:spAutoFit/>
          </a:bodyPr>
          <a:lstStyle/>
          <a:p>
            <a:pPr marL="12700">
              <a:lnSpc>
                <a:spcPct val="100000"/>
              </a:lnSpc>
              <a:spcBef>
                <a:spcPts val="100"/>
              </a:spcBef>
              <a:tabLst>
                <a:tab pos="2214245" algn="l"/>
              </a:tabLst>
            </a:pPr>
            <a:r>
              <a:rPr sz="4800" spc="-420" dirty="0"/>
              <a:t>ABOU</a:t>
            </a:r>
            <a:r>
              <a:rPr sz="4800" spc="-355" dirty="0"/>
              <a:t>T</a:t>
            </a:r>
            <a:r>
              <a:rPr sz="4800" dirty="0"/>
              <a:t>	</a:t>
            </a:r>
            <a:r>
              <a:rPr sz="4800" spc="-395" dirty="0"/>
              <a:t>TH</a:t>
            </a:r>
            <a:r>
              <a:rPr sz="4800" spc="-350" dirty="0"/>
              <a:t>E</a:t>
            </a:r>
            <a:r>
              <a:rPr sz="4800" spc="-120" dirty="0"/>
              <a:t> </a:t>
            </a:r>
            <a:r>
              <a:rPr sz="4800" spc="-375" dirty="0"/>
              <a:t>DATA</a:t>
            </a:r>
            <a:endParaRPr sz="4800"/>
          </a:p>
        </p:txBody>
      </p:sp>
      <p:sp>
        <p:nvSpPr>
          <p:cNvPr id="4" name="object 4"/>
          <p:cNvSpPr/>
          <p:nvPr/>
        </p:nvSpPr>
        <p:spPr>
          <a:xfrm>
            <a:off x="203454" y="102870"/>
            <a:ext cx="11828145" cy="6646545"/>
          </a:xfrm>
          <a:custGeom>
            <a:avLst/>
            <a:gdLst/>
            <a:ahLst/>
            <a:cxnLst/>
            <a:rect l="l" t="t" r="r" b="b"/>
            <a:pathLst>
              <a:path w="11828145" h="6646545">
                <a:moveTo>
                  <a:pt x="0" y="6646164"/>
                </a:moveTo>
                <a:lnTo>
                  <a:pt x="11827764" y="6646164"/>
                </a:lnTo>
                <a:lnTo>
                  <a:pt x="11827764" y="0"/>
                </a:lnTo>
                <a:lnTo>
                  <a:pt x="0" y="0"/>
                </a:lnTo>
                <a:lnTo>
                  <a:pt x="0" y="6646164"/>
                </a:lnTo>
                <a:close/>
              </a:path>
            </a:pathLst>
          </a:custGeom>
          <a:ln w="28956">
            <a:solidFill>
              <a:srgbClr val="FFFFFF"/>
            </a:solidFill>
          </a:ln>
        </p:spPr>
        <p:txBody>
          <a:bodyPr wrap="square" lIns="0" tIns="0" rIns="0" bIns="0" rtlCol="0"/>
          <a:lstStyle/>
          <a:p>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0667"/>
            <a:ext cx="12192000" cy="6847840"/>
          </a:xfrm>
          <a:custGeom>
            <a:avLst/>
            <a:gdLst/>
            <a:ahLst/>
            <a:cxnLst/>
            <a:rect l="l" t="t" r="r" b="b"/>
            <a:pathLst>
              <a:path w="12192000" h="6847840">
                <a:moveTo>
                  <a:pt x="12192000" y="0"/>
                </a:moveTo>
                <a:lnTo>
                  <a:pt x="0" y="0"/>
                </a:lnTo>
                <a:lnTo>
                  <a:pt x="0" y="6847332"/>
                </a:lnTo>
                <a:lnTo>
                  <a:pt x="12192000" y="6847332"/>
                </a:lnTo>
                <a:lnTo>
                  <a:pt x="12192000" y="0"/>
                </a:lnTo>
                <a:close/>
              </a:path>
            </a:pathLst>
          </a:custGeom>
          <a:solidFill>
            <a:srgbClr val="2583C5"/>
          </a:solidFill>
        </p:spPr>
        <p:txBody>
          <a:bodyPr wrap="square" lIns="0" tIns="0" rIns="0" bIns="0" rtlCol="0"/>
          <a:lstStyle/>
          <a:p>
            <a:endParaRPr/>
          </a:p>
        </p:txBody>
      </p:sp>
      <p:sp>
        <p:nvSpPr>
          <p:cNvPr id="3" name="object 3"/>
          <p:cNvSpPr/>
          <p:nvPr/>
        </p:nvSpPr>
        <p:spPr>
          <a:xfrm>
            <a:off x="203454" y="102870"/>
            <a:ext cx="11828145" cy="6646545"/>
          </a:xfrm>
          <a:custGeom>
            <a:avLst/>
            <a:gdLst/>
            <a:ahLst/>
            <a:cxnLst/>
            <a:rect l="l" t="t" r="r" b="b"/>
            <a:pathLst>
              <a:path w="11828145" h="6646545">
                <a:moveTo>
                  <a:pt x="0" y="6646164"/>
                </a:moveTo>
                <a:lnTo>
                  <a:pt x="11827764" y="6646164"/>
                </a:lnTo>
                <a:lnTo>
                  <a:pt x="11827764" y="0"/>
                </a:lnTo>
                <a:lnTo>
                  <a:pt x="0" y="0"/>
                </a:lnTo>
                <a:lnTo>
                  <a:pt x="0" y="6646164"/>
                </a:lnTo>
                <a:close/>
              </a:path>
            </a:pathLst>
          </a:custGeom>
          <a:ln w="28956">
            <a:solidFill>
              <a:srgbClr val="FFFFFF"/>
            </a:solidFill>
          </a:ln>
        </p:spPr>
        <p:txBody>
          <a:bodyPr wrap="square" lIns="0" tIns="0" rIns="0" bIns="0" rtlCol="0"/>
          <a:lstStyle/>
          <a:p>
            <a:endParaRPr/>
          </a:p>
        </p:txBody>
      </p:sp>
      <p:sp>
        <p:nvSpPr>
          <p:cNvPr id="4" name="object 4"/>
          <p:cNvSpPr txBox="1">
            <a:spLocks noGrp="1"/>
          </p:cNvSpPr>
          <p:nvPr>
            <p:ph type="title"/>
          </p:nvPr>
        </p:nvSpPr>
        <p:spPr>
          <a:xfrm>
            <a:off x="4142232" y="2815844"/>
            <a:ext cx="3586479" cy="756920"/>
          </a:xfrm>
          <a:prstGeom prst="rect">
            <a:avLst/>
          </a:prstGeom>
        </p:spPr>
        <p:txBody>
          <a:bodyPr vert="horz" wrap="square" lIns="0" tIns="12700" rIns="0" bIns="0" rtlCol="0">
            <a:spAutoFit/>
          </a:bodyPr>
          <a:lstStyle/>
          <a:p>
            <a:pPr marL="38100">
              <a:lnSpc>
                <a:spcPct val="100000"/>
              </a:lnSpc>
              <a:spcBef>
                <a:spcPts val="100"/>
              </a:spcBef>
            </a:pPr>
            <a:r>
              <a:rPr sz="4800" spc="-395" dirty="0"/>
              <a:t>THAN</a:t>
            </a:r>
            <a:r>
              <a:rPr sz="4800" spc="-730" dirty="0"/>
              <a:t>K</a:t>
            </a:r>
            <a:r>
              <a:rPr sz="2700" b="0" spc="592" baseline="-18518" dirty="0">
                <a:latin typeface="Microsoft Sans Serif"/>
                <a:cs typeface="Microsoft Sans Serif"/>
              </a:rPr>
              <a:t>/</a:t>
            </a:r>
            <a:r>
              <a:rPr sz="2700" b="0" baseline="-18518" dirty="0">
                <a:latin typeface="Microsoft Sans Serif"/>
                <a:cs typeface="Microsoft Sans Serif"/>
              </a:rPr>
              <a:t> </a:t>
            </a:r>
            <a:r>
              <a:rPr sz="2700" b="0" spc="-165" baseline="-18518" dirty="0">
                <a:latin typeface="Microsoft Sans Serif"/>
                <a:cs typeface="Microsoft Sans Serif"/>
              </a:rPr>
              <a:t> </a:t>
            </a:r>
            <a:r>
              <a:rPr sz="4800" spc="-605" dirty="0"/>
              <a:t>YOU</a:t>
            </a:r>
            <a:r>
              <a:rPr sz="4800" spc="-114" dirty="0"/>
              <a:t> </a:t>
            </a:r>
            <a:r>
              <a:rPr sz="4800" spc="-350" dirty="0"/>
              <a:t>!</a:t>
            </a:r>
            <a:endParaRPr sz="4800">
              <a:latin typeface="Microsoft Sans Serif"/>
              <a:cs typeface="Microsoft Sans Serif"/>
            </a:endParaRPr>
          </a:p>
        </p:txBody>
      </p:sp>
      <p:pic>
        <p:nvPicPr>
          <p:cNvPr id="5" name="object 5"/>
          <p:cNvPicPr/>
          <p:nvPr/>
        </p:nvPicPr>
        <p:blipFill>
          <a:blip r:embed="rId2" cstate="print"/>
          <a:stretch>
            <a:fillRect/>
          </a:stretch>
        </p:blipFill>
        <p:spPr>
          <a:xfrm>
            <a:off x="4430267" y="560831"/>
            <a:ext cx="2857499" cy="2180844"/>
          </a:xfrm>
          <a:prstGeom prst="rect">
            <a:avLst/>
          </a:prstGeom>
        </p:spPr>
      </p:pic>
      <p:sp>
        <p:nvSpPr>
          <p:cNvPr id="6" name="object 6"/>
          <p:cNvSpPr txBox="1"/>
          <p:nvPr/>
        </p:nvSpPr>
        <p:spPr>
          <a:xfrm>
            <a:off x="4407789" y="5277103"/>
            <a:ext cx="3638550" cy="330835"/>
          </a:xfrm>
          <a:prstGeom prst="rect">
            <a:avLst/>
          </a:prstGeom>
        </p:spPr>
        <p:txBody>
          <a:bodyPr vert="horz" wrap="square" lIns="0" tIns="12700" rIns="0" bIns="0" rtlCol="0">
            <a:spAutoFit/>
          </a:bodyPr>
          <a:lstStyle/>
          <a:p>
            <a:pPr marL="12700">
              <a:lnSpc>
                <a:spcPct val="100000"/>
              </a:lnSpc>
              <a:spcBef>
                <a:spcPts val="100"/>
              </a:spcBef>
            </a:pPr>
            <a:r>
              <a:rPr sz="2000" b="1" spc="-75" dirty="0">
                <a:solidFill>
                  <a:srgbClr val="FFFFFF"/>
                </a:solidFill>
                <a:latin typeface="Tahoma"/>
                <a:cs typeface="Tahoma"/>
              </a:rPr>
              <a:t>PRESEN</a:t>
            </a:r>
            <a:r>
              <a:rPr sz="2000" b="1" spc="-210" dirty="0">
                <a:solidFill>
                  <a:srgbClr val="FFFFFF"/>
                </a:solidFill>
                <a:latin typeface="Tahoma"/>
                <a:cs typeface="Tahoma"/>
              </a:rPr>
              <a:t>TA</a:t>
            </a:r>
            <a:r>
              <a:rPr sz="2000" b="1" spc="-200" dirty="0">
                <a:solidFill>
                  <a:srgbClr val="FFFFFF"/>
                </a:solidFill>
                <a:latin typeface="Tahoma"/>
                <a:cs typeface="Tahoma"/>
              </a:rPr>
              <a:t>T</a:t>
            </a:r>
            <a:r>
              <a:rPr sz="2000" b="1" spc="-254" dirty="0">
                <a:solidFill>
                  <a:srgbClr val="FFFFFF"/>
                </a:solidFill>
                <a:latin typeface="Tahoma"/>
                <a:cs typeface="Tahoma"/>
              </a:rPr>
              <a:t>IO</a:t>
            </a:r>
            <a:r>
              <a:rPr sz="2000" b="1" spc="-305" dirty="0">
                <a:solidFill>
                  <a:srgbClr val="FFFFFF"/>
                </a:solidFill>
                <a:latin typeface="Tahoma"/>
                <a:cs typeface="Tahoma"/>
              </a:rPr>
              <a:t>N</a:t>
            </a:r>
            <a:r>
              <a:rPr sz="2000" b="1" spc="-60" dirty="0">
                <a:solidFill>
                  <a:srgbClr val="FFFFFF"/>
                </a:solidFill>
                <a:latin typeface="Tahoma"/>
                <a:cs typeface="Tahoma"/>
              </a:rPr>
              <a:t> </a:t>
            </a:r>
            <a:r>
              <a:rPr sz="2000" b="1" spc="-229" dirty="0">
                <a:solidFill>
                  <a:srgbClr val="FFFFFF"/>
                </a:solidFill>
                <a:latin typeface="Tahoma"/>
                <a:cs typeface="Tahoma"/>
              </a:rPr>
              <a:t>BY:</a:t>
            </a:r>
            <a:r>
              <a:rPr sz="2000" b="1" spc="-65" dirty="0">
                <a:solidFill>
                  <a:srgbClr val="FFFFFF"/>
                </a:solidFill>
                <a:latin typeface="Tahoma"/>
                <a:cs typeface="Tahoma"/>
              </a:rPr>
              <a:t> </a:t>
            </a:r>
            <a:r>
              <a:rPr sz="2000" b="1" spc="-105" dirty="0">
                <a:solidFill>
                  <a:srgbClr val="FFFFFF"/>
                </a:solidFill>
                <a:latin typeface="Tahoma"/>
                <a:cs typeface="Tahoma"/>
              </a:rPr>
              <a:t>Jay</a:t>
            </a:r>
            <a:r>
              <a:rPr sz="2000" b="1" spc="-65" dirty="0">
                <a:solidFill>
                  <a:srgbClr val="FFFFFF"/>
                </a:solidFill>
                <a:latin typeface="Tahoma"/>
                <a:cs typeface="Tahoma"/>
              </a:rPr>
              <a:t> </a:t>
            </a:r>
            <a:r>
              <a:rPr sz="2000" b="1" spc="-135" dirty="0">
                <a:solidFill>
                  <a:srgbClr val="FFFFFF"/>
                </a:solidFill>
                <a:latin typeface="Tahoma"/>
                <a:cs typeface="Tahoma"/>
              </a:rPr>
              <a:t>C</a:t>
            </a:r>
            <a:r>
              <a:rPr sz="2000" b="1" spc="-140" dirty="0">
                <a:solidFill>
                  <a:srgbClr val="FFFFFF"/>
                </a:solidFill>
                <a:latin typeface="Tahoma"/>
                <a:cs typeface="Tahoma"/>
              </a:rPr>
              <a:t>h</a:t>
            </a:r>
            <a:r>
              <a:rPr sz="2000" b="1" spc="-95" dirty="0">
                <a:solidFill>
                  <a:srgbClr val="FFFFFF"/>
                </a:solidFill>
                <a:latin typeface="Tahoma"/>
                <a:cs typeface="Tahoma"/>
              </a:rPr>
              <a:t>aro</a:t>
            </a:r>
            <a:r>
              <a:rPr sz="2000" b="1" spc="-60" dirty="0">
                <a:solidFill>
                  <a:srgbClr val="FFFFFF"/>
                </a:solidFill>
                <a:latin typeface="Tahoma"/>
                <a:cs typeface="Tahoma"/>
              </a:rPr>
              <a:t>l</a:t>
            </a:r>
            <a:r>
              <a:rPr sz="2000" b="1" spc="-114" dirty="0">
                <a:solidFill>
                  <a:srgbClr val="FFFFFF"/>
                </a:solidFill>
                <a:latin typeface="Tahoma"/>
                <a:cs typeface="Tahoma"/>
              </a:rPr>
              <a:t>e</a:t>
            </a:r>
            <a:endParaRPr sz="2000">
              <a:latin typeface="Tahoma"/>
              <a:cs typeface="Tahom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6802120"/>
            <a:chOff x="0" y="0"/>
            <a:chExt cx="12192000" cy="6802120"/>
          </a:xfrm>
        </p:grpSpPr>
        <p:sp>
          <p:nvSpPr>
            <p:cNvPr id="3" name="object 3"/>
            <p:cNvSpPr/>
            <p:nvPr/>
          </p:nvSpPr>
          <p:spPr>
            <a:xfrm>
              <a:off x="9143" y="0"/>
              <a:ext cx="12183110" cy="3420110"/>
            </a:xfrm>
            <a:custGeom>
              <a:avLst/>
              <a:gdLst/>
              <a:ahLst/>
              <a:cxnLst/>
              <a:rect l="l" t="t" r="r" b="b"/>
              <a:pathLst>
                <a:path w="12183110" h="3420110">
                  <a:moveTo>
                    <a:pt x="0" y="3419855"/>
                  </a:moveTo>
                  <a:lnTo>
                    <a:pt x="12182856" y="3419855"/>
                  </a:lnTo>
                  <a:lnTo>
                    <a:pt x="12182856" y="0"/>
                  </a:lnTo>
                  <a:lnTo>
                    <a:pt x="0" y="0"/>
                  </a:lnTo>
                  <a:lnTo>
                    <a:pt x="0" y="3419855"/>
                  </a:lnTo>
                  <a:close/>
                </a:path>
              </a:pathLst>
            </a:custGeom>
            <a:solidFill>
              <a:srgbClr val="2583C5"/>
            </a:solidFill>
          </p:spPr>
          <p:txBody>
            <a:bodyPr wrap="square" lIns="0" tIns="0" rIns="0" bIns="0" rtlCol="0"/>
            <a:lstStyle/>
            <a:p>
              <a:endParaRPr/>
            </a:p>
          </p:txBody>
        </p:sp>
        <p:sp>
          <p:nvSpPr>
            <p:cNvPr id="4" name="object 4"/>
            <p:cNvSpPr/>
            <p:nvPr/>
          </p:nvSpPr>
          <p:spPr>
            <a:xfrm>
              <a:off x="1028700" y="4021835"/>
              <a:ext cx="10151745" cy="2032000"/>
            </a:xfrm>
            <a:custGeom>
              <a:avLst/>
              <a:gdLst/>
              <a:ahLst/>
              <a:cxnLst/>
              <a:rect l="l" t="t" r="r" b="b"/>
              <a:pathLst>
                <a:path w="10151745" h="2032000">
                  <a:moveTo>
                    <a:pt x="10151364" y="0"/>
                  </a:moveTo>
                  <a:lnTo>
                    <a:pt x="0" y="0"/>
                  </a:lnTo>
                  <a:lnTo>
                    <a:pt x="0" y="2031491"/>
                  </a:lnTo>
                  <a:lnTo>
                    <a:pt x="10151364" y="2031491"/>
                  </a:lnTo>
                  <a:lnTo>
                    <a:pt x="10151364" y="0"/>
                  </a:lnTo>
                  <a:close/>
                </a:path>
              </a:pathLst>
            </a:custGeom>
            <a:solidFill>
              <a:srgbClr val="FFFFFF"/>
            </a:solidFill>
          </p:spPr>
          <p:txBody>
            <a:bodyPr wrap="square" lIns="0" tIns="0" rIns="0" bIns="0" rtlCol="0"/>
            <a:lstStyle/>
            <a:p>
              <a:endParaRPr/>
            </a:p>
          </p:txBody>
        </p:sp>
      </p:grpSp>
      <p:sp>
        <p:nvSpPr>
          <p:cNvPr id="5" name="object 5"/>
          <p:cNvSpPr txBox="1"/>
          <p:nvPr/>
        </p:nvSpPr>
        <p:spPr>
          <a:xfrm>
            <a:off x="1107744" y="4054220"/>
            <a:ext cx="9804400" cy="1120820"/>
          </a:xfrm>
          <a:prstGeom prst="rect">
            <a:avLst/>
          </a:prstGeom>
        </p:spPr>
        <p:txBody>
          <a:bodyPr vert="horz" wrap="square" lIns="0" tIns="12700" rIns="0" bIns="0" rtlCol="0">
            <a:spAutoFit/>
          </a:bodyPr>
          <a:lstStyle/>
          <a:p>
            <a:pPr marL="12700" marR="5080">
              <a:lnSpc>
                <a:spcPct val="100000"/>
              </a:lnSpc>
              <a:spcBef>
                <a:spcPts val="100"/>
              </a:spcBef>
            </a:pPr>
            <a:r>
              <a:rPr lang="en-US" sz="1800" spc="-5" dirty="0">
                <a:latin typeface="Bahnschrift"/>
                <a:cs typeface="Bahnschrift"/>
              </a:rPr>
              <a:t>The dataset is about the job details data scraped from LinkedIn. The companies in the dataset are India-based companies. Data consist of job descriptions for various roles like Java Developer, Data analyst, Software Testing and Data  Engineer. The Dashboard made at the end is for the HR Team of a company.</a:t>
            </a:r>
            <a:endParaRPr sz="1800" dirty="0">
              <a:latin typeface="Bahnschrift"/>
              <a:cs typeface="Bahnschrift"/>
            </a:endParaRPr>
          </a:p>
        </p:txBody>
      </p:sp>
      <p:sp>
        <p:nvSpPr>
          <p:cNvPr id="6" name="object 6"/>
          <p:cNvSpPr txBox="1">
            <a:spLocks noGrp="1"/>
          </p:cNvSpPr>
          <p:nvPr>
            <p:ph type="title"/>
          </p:nvPr>
        </p:nvSpPr>
        <p:spPr>
          <a:xfrm>
            <a:off x="3967734" y="1291844"/>
            <a:ext cx="3562350" cy="574040"/>
          </a:xfrm>
          <a:prstGeom prst="rect">
            <a:avLst/>
          </a:prstGeom>
        </p:spPr>
        <p:txBody>
          <a:bodyPr vert="horz" wrap="square" lIns="0" tIns="12700" rIns="0" bIns="0" rtlCol="0">
            <a:spAutoFit/>
          </a:bodyPr>
          <a:lstStyle/>
          <a:p>
            <a:pPr marL="12700">
              <a:lnSpc>
                <a:spcPct val="100000"/>
              </a:lnSpc>
              <a:spcBef>
                <a:spcPts val="100"/>
              </a:spcBef>
            </a:pPr>
            <a:r>
              <a:rPr spc="-315" dirty="0"/>
              <a:t>ABOU</a:t>
            </a:r>
            <a:r>
              <a:rPr spc="-265" dirty="0"/>
              <a:t>T</a:t>
            </a:r>
            <a:r>
              <a:rPr spc="-90" dirty="0"/>
              <a:t> </a:t>
            </a:r>
            <a:r>
              <a:rPr spc="-285" dirty="0"/>
              <a:t>DAT</a:t>
            </a:r>
            <a:r>
              <a:rPr spc="-280" dirty="0"/>
              <a:t>A</a:t>
            </a:r>
            <a:r>
              <a:rPr spc="-90" dirty="0"/>
              <a:t> </a:t>
            </a:r>
            <a:r>
              <a:rPr spc="-200" dirty="0"/>
              <a:t>SET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6802120"/>
            <a:chOff x="0" y="0"/>
            <a:chExt cx="12192000" cy="6802120"/>
          </a:xfrm>
        </p:grpSpPr>
        <p:sp>
          <p:nvSpPr>
            <p:cNvPr id="3" name="object 3"/>
            <p:cNvSpPr/>
            <p:nvPr/>
          </p:nvSpPr>
          <p:spPr>
            <a:xfrm>
              <a:off x="2138172" y="1688592"/>
              <a:ext cx="751840" cy="753110"/>
            </a:xfrm>
            <a:custGeom>
              <a:avLst/>
              <a:gdLst/>
              <a:ahLst/>
              <a:cxnLst/>
              <a:rect l="l" t="t" r="r" b="b"/>
              <a:pathLst>
                <a:path w="751839" h="753110">
                  <a:moveTo>
                    <a:pt x="375665" y="0"/>
                  </a:moveTo>
                  <a:lnTo>
                    <a:pt x="328534" y="2932"/>
                  </a:lnTo>
                  <a:lnTo>
                    <a:pt x="283152" y="11496"/>
                  </a:lnTo>
                  <a:lnTo>
                    <a:pt x="239872" y="25337"/>
                  </a:lnTo>
                  <a:lnTo>
                    <a:pt x="199044" y="44103"/>
                  </a:lnTo>
                  <a:lnTo>
                    <a:pt x="161020" y="67442"/>
                  </a:lnTo>
                  <a:lnTo>
                    <a:pt x="126153" y="95000"/>
                  </a:lnTo>
                  <a:lnTo>
                    <a:pt x="94794" y="126425"/>
                  </a:lnTo>
                  <a:lnTo>
                    <a:pt x="67294" y="161365"/>
                  </a:lnTo>
                  <a:lnTo>
                    <a:pt x="44006" y="199465"/>
                  </a:lnTo>
                  <a:lnTo>
                    <a:pt x="25281" y="240375"/>
                  </a:lnTo>
                  <a:lnTo>
                    <a:pt x="11470" y="283740"/>
                  </a:lnTo>
                  <a:lnTo>
                    <a:pt x="2926" y="329208"/>
                  </a:lnTo>
                  <a:lnTo>
                    <a:pt x="0" y="376428"/>
                  </a:lnTo>
                  <a:lnTo>
                    <a:pt x="2926" y="423647"/>
                  </a:lnTo>
                  <a:lnTo>
                    <a:pt x="11470" y="469115"/>
                  </a:lnTo>
                  <a:lnTo>
                    <a:pt x="25281" y="512480"/>
                  </a:lnTo>
                  <a:lnTo>
                    <a:pt x="44006" y="553390"/>
                  </a:lnTo>
                  <a:lnTo>
                    <a:pt x="67294" y="591490"/>
                  </a:lnTo>
                  <a:lnTo>
                    <a:pt x="94794" y="626430"/>
                  </a:lnTo>
                  <a:lnTo>
                    <a:pt x="126153" y="657855"/>
                  </a:lnTo>
                  <a:lnTo>
                    <a:pt x="161020" y="685413"/>
                  </a:lnTo>
                  <a:lnTo>
                    <a:pt x="199044" y="708752"/>
                  </a:lnTo>
                  <a:lnTo>
                    <a:pt x="239872" y="727518"/>
                  </a:lnTo>
                  <a:lnTo>
                    <a:pt x="283152" y="741359"/>
                  </a:lnTo>
                  <a:lnTo>
                    <a:pt x="328534" y="749923"/>
                  </a:lnTo>
                  <a:lnTo>
                    <a:pt x="375665" y="752856"/>
                  </a:lnTo>
                  <a:lnTo>
                    <a:pt x="422797" y="749923"/>
                  </a:lnTo>
                  <a:lnTo>
                    <a:pt x="468179" y="741359"/>
                  </a:lnTo>
                  <a:lnTo>
                    <a:pt x="511459" y="727518"/>
                  </a:lnTo>
                  <a:lnTo>
                    <a:pt x="552287" y="708752"/>
                  </a:lnTo>
                  <a:lnTo>
                    <a:pt x="590311" y="685413"/>
                  </a:lnTo>
                  <a:lnTo>
                    <a:pt x="625178" y="657855"/>
                  </a:lnTo>
                  <a:lnTo>
                    <a:pt x="656537" y="626430"/>
                  </a:lnTo>
                  <a:lnTo>
                    <a:pt x="684037" y="591490"/>
                  </a:lnTo>
                  <a:lnTo>
                    <a:pt x="707325" y="553390"/>
                  </a:lnTo>
                  <a:lnTo>
                    <a:pt x="726050" y="512480"/>
                  </a:lnTo>
                  <a:lnTo>
                    <a:pt x="739861" y="469115"/>
                  </a:lnTo>
                  <a:lnTo>
                    <a:pt x="748405" y="423647"/>
                  </a:lnTo>
                  <a:lnTo>
                    <a:pt x="751332" y="376428"/>
                  </a:lnTo>
                  <a:lnTo>
                    <a:pt x="748405" y="329208"/>
                  </a:lnTo>
                  <a:lnTo>
                    <a:pt x="739861" y="283740"/>
                  </a:lnTo>
                  <a:lnTo>
                    <a:pt x="726050" y="240375"/>
                  </a:lnTo>
                  <a:lnTo>
                    <a:pt x="707325" y="199465"/>
                  </a:lnTo>
                  <a:lnTo>
                    <a:pt x="684037" y="161365"/>
                  </a:lnTo>
                  <a:lnTo>
                    <a:pt x="656537" y="126425"/>
                  </a:lnTo>
                  <a:lnTo>
                    <a:pt x="625178" y="95000"/>
                  </a:lnTo>
                  <a:lnTo>
                    <a:pt x="590311" y="67442"/>
                  </a:lnTo>
                  <a:lnTo>
                    <a:pt x="552287" y="44103"/>
                  </a:lnTo>
                  <a:lnTo>
                    <a:pt x="511459" y="25337"/>
                  </a:lnTo>
                  <a:lnTo>
                    <a:pt x="468179" y="11496"/>
                  </a:lnTo>
                  <a:lnTo>
                    <a:pt x="422797" y="2932"/>
                  </a:lnTo>
                  <a:lnTo>
                    <a:pt x="375665" y="0"/>
                  </a:lnTo>
                  <a:close/>
                </a:path>
              </a:pathLst>
            </a:custGeom>
            <a:solidFill>
              <a:srgbClr val="D1E7F6"/>
            </a:solidFill>
          </p:spPr>
          <p:txBody>
            <a:bodyPr wrap="square" lIns="0" tIns="0" rIns="0" bIns="0" rtlCol="0"/>
            <a:lstStyle/>
            <a:p>
              <a:endParaRPr/>
            </a:p>
          </p:txBody>
        </p:sp>
        <p:sp>
          <p:nvSpPr>
            <p:cNvPr id="4" name="object 4"/>
            <p:cNvSpPr/>
            <p:nvPr/>
          </p:nvSpPr>
          <p:spPr>
            <a:xfrm>
              <a:off x="2252472" y="1802892"/>
              <a:ext cx="523240" cy="524510"/>
            </a:xfrm>
            <a:custGeom>
              <a:avLst/>
              <a:gdLst/>
              <a:ahLst/>
              <a:cxnLst/>
              <a:rect l="l" t="t" r="r" b="b"/>
              <a:pathLst>
                <a:path w="523239" h="524510">
                  <a:moveTo>
                    <a:pt x="261365" y="0"/>
                  </a:moveTo>
                  <a:lnTo>
                    <a:pt x="214371" y="4222"/>
                  </a:lnTo>
                  <a:lnTo>
                    <a:pt x="170146" y="16398"/>
                  </a:lnTo>
                  <a:lnTo>
                    <a:pt x="129427" y="35785"/>
                  </a:lnTo>
                  <a:lnTo>
                    <a:pt x="92950" y="61645"/>
                  </a:lnTo>
                  <a:lnTo>
                    <a:pt x="61453" y="93237"/>
                  </a:lnTo>
                  <a:lnTo>
                    <a:pt x="35672" y="129822"/>
                  </a:lnTo>
                  <a:lnTo>
                    <a:pt x="16345" y="170658"/>
                  </a:lnTo>
                  <a:lnTo>
                    <a:pt x="4209" y="215007"/>
                  </a:lnTo>
                  <a:lnTo>
                    <a:pt x="0" y="262128"/>
                  </a:lnTo>
                  <a:lnTo>
                    <a:pt x="4209" y="309248"/>
                  </a:lnTo>
                  <a:lnTo>
                    <a:pt x="16345" y="353597"/>
                  </a:lnTo>
                  <a:lnTo>
                    <a:pt x="35672" y="394433"/>
                  </a:lnTo>
                  <a:lnTo>
                    <a:pt x="61453" y="431018"/>
                  </a:lnTo>
                  <a:lnTo>
                    <a:pt x="92950" y="462610"/>
                  </a:lnTo>
                  <a:lnTo>
                    <a:pt x="129427" y="488470"/>
                  </a:lnTo>
                  <a:lnTo>
                    <a:pt x="170146" y="507857"/>
                  </a:lnTo>
                  <a:lnTo>
                    <a:pt x="214371" y="520033"/>
                  </a:lnTo>
                  <a:lnTo>
                    <a:pt x="261365" y="524256"/>
                  </a:lnTo>
                  <a:lnTo>
                    <a:pt x="308326" y="520033"/>
                  </a:lnTo>
                  <a:lnTo>
                    <a:pt x="352534" y="507857"/>
                  </a:lnTo>
                  <a:lnTo>
                    <a:pt x="393248" y="488470"/>
                  </a:lnTo>
                  <a:lnTo>
                    <a:pt x="429729" y="462610"/>
                  </a:lnTo>
                  <a:lnTo>
                    <a:pt x="461236" y="431018"/>
                  </a:lnTo>
                  <a:lnTo>
                    <a:pt x="487030" y="394433"/>
                  </a:lnTo>
                  <a:lnTo>
                    <a:pt x="506371" y="353597"/>
                  </a:lnTo>
                  <a:lnTo>
                    <a:pt x="518518" y="309248"/>
                  </a:lnTo>
                  <a:lnTo>
                    <a:pt x="522731" y="262128"/>
                  </a:lnTo>
                  <a:lnTo>
                    <a:pt x="518518" y="215007"/>
                  </a:lnTo>
                  <a:lnTo>
                    <a:pt x="506371" y="170658"/>
                  </a:lnTo>
                  <a:lnTo>
                    <a:pt x="487030" y="129822"/>
                  </a:lnTo>
                  <a:lnTo>
                    <a:pt x="461236" y="93237"/>
                  </a:lnTo>
                  <a:lnTo>
                    <a:pt x="429729" y="61645"/>
                  </a:lnTo>
                  <a:lnTo>
                    <a:pt x="393248" y="35785"/>
                  </a:lnTo>
                  <a:lnTo>
                    <a:pt x="352534" y="16398"/>
                  </a:lnTo>
                  <a:lnTo>
                    <a:pt x="308326" y="4222"/>
                  </a:lnTo>
                  <a:lnTo>
                    <a:pt x="261365" y="0"/>
                  </a:lnTo>
                  <a:close/>
                </a:path>
              </a:pathLst>
            </a:custGeom>
            <a:solidFill>
              <a:srgbClr val="2583C5"/>
            </a:solidFill>
          </p:spPr>
          <p:txBody>
            <a:bodyPr wrap="square" lIns="0" tIns="0" rIns="0" bIns="0" rtlCol="0"/>
            <a:lstStyle/>
            <a:p>
              <a:endParaRPr/>
            </a:p>
          </p:txBody>
        </p:sp>
      </p:grpSp>
      <p:sp>
        <p:nvSpPr>
          <p:cNvPr id="5" name="object 5"/>
          <p:cNvSpPr txBox="1"/>
          <p:nvPr/>
        </p:nvSpPr>
        <p:spPr>
          <a:xfrm>
            <a:off x="2442464" y="1894458"/>
            <a:ext cx="141605" cy="330835"/>
          </a:xfrm>
          <a:prstGeom prst="rect">
            <a:avLst/>
          </a:prstGeom>
        </p:spPr>
        <p:txBody>
          <a:bodyPr vert="horz" wrap="square" lIns="0" tIns="13335" rIns="0" bIns="0" rtlCol="0">
            <a:spAutoFit/>
          </a:bodyPr>
          <a:lstStyle/>
          <a:p>
            <a:pPr marL="12700">
              <a:lnSpc>
                <a:spcPct val="100000"/>
              </a:lnSpc>
              <a:spcBef>
                <a:spcPts val="105"/>
              </a:spcBef>
            </a:pPr>
            <a:r>
              <a:rPr sz="2000" b="1" spc="-200" dirty="0">
                <a:solidFill>
                  <a:srgbClr val="FFFFFF"/>
                </a:solidFill>
                <a:latin typeface="Arial"/>
                <a:cs typeface="Arial"/>
              </a:rPr>
              <a:t>1</a:t>
            </a:r>
            <a:endParaRPr sz="2000">
              <a:latin typeface="Arial"/>
              <a:cs typeface="Arial"/>
            </a:endParaRPr>
          </a:p>
        </p:txBody>
      </p:sp>
      <p:grpSp>
        <p:nvGrpSpPr>
          <p:cNvPr id="6" name="object 6"/>
          <p:cNvGrpSpPr/>
          <p:nvPr/>
        </p:nvGrpSpPr>
        <p:grpSpPr>
          <a:xfrm>
            <a:off x="2138172" y="2660904"/>
            <a:ext cx="751840" cy="751840"/>
            <a:chOff x="2138172" y="2660904"/>
            <a:chExt cx="751840" cy="751840"/>
          </a:xfrm>
        </p:grpSpPr>
        <p:sp>
          <p:nvSpPr>
            <p:cNvPr id="7" name="object 7"/>
            <p:cNvSpPr/>
            <p:nvPr/>
          </p:nvSpPr>
          <p:spPr>
            <a:xfrm>
              <a:off x="2138172" y="2660904"/>
              <a:ext cx="751840" cy="751840"/>
            </a:xfrm>
            <a:custGeom>
              <a:avLst/>
              <a:gdLst/>
              <a:ahLst/>
              <a:cxnLst/>
              <a:rect l="l" t="t" r="r" b="b"/>
              <a:pathLst>
                <a:path w="751839" h="751839">
                  <a:moveTo>
                    <a:pt x="375665" y="0"/>
                  </a:moveTo>
                  <a:lnTo>
                    <a:pt x="328534" y="2926"/>
                  </a:lnTo>
                  <a:lnTo>
                    <a:pt x="283152" y="11470"/>
                  </a:lnTo>
                  <a:lnTo>
                    <a:pt x="239872" y="25281"/>
                  </a:lnTo>
                  <a:lnTo>
                    <a:pt x="199044" y="44006"/>
                  </a:lnTo>
                  <a:lnTo>
                    <a:pt x="161020" y="67294"/>
                  </a:lnTo>
                  <a:lnTo>
                    <a:pt x="126153" y="94794"/>
                  </a:lnTo>
                  <a:lnTo>
                    <a:pt x="94794" y="126153"/>
                  </a:lnTo>
                  <a:lnTo>
                    <a:pt x="67294" y="161020"/>
                  </a:lnTo>
                  <a:lnTo>
                    <a:pt x="44006" y="199044"/>
                  </a:lnTo>
                  <a:lnTo>
                    <a:pt x="25281" y="239872"/>
                  </a:lnTo>
                  <a:lnTo>
                    <a:pt x="11470" y="283152"/>
                  </a:lnTo>
                  <a:lnTo>
                    <a:pt x="2926" y="328534"/>
                  </a:lnTo>
                  <a:lnTo>
                    <a:pt x="0" y="375666"/>
                  </a:lnTo>
                  <a:lnTo>
                    <a:pt x="2926" y="422772"/>
                  </a:lnTo>
                  <a:lnTo>
                    <a:pt x="11470" y="468137"/>
                  </a:lnTo>
                  <a:lnTo>
                    <a:pt x="25281" y="511407"/>
                  </a:lnTo>
                  <a:lnTo>
                    <a:pt x="44006" y="552231"/>
                  </a:lnTo>
                  <a:lnTo>
                    <a:pt x="67294" y="590255"/>
                  </a:lnTo>
                  <a:lnTo>
                    <a:pt x="94794" y="625127"/>
                  </a:lnTo>
                  <a:lnTo>
                    <a:pt x="126153" y="656493"/>
                  </a:lnTo>
                  <a:lnTo>
                    <a:pt x="161020" y="684002"/>
                  </a:lnTo>
                  <a:lnTo>
                    <a:pt x="199044" y="707300"/>
                  </a:lnTo>
                  <a:lnTo>
                    <a:pt x="239872" y="726035"/>
                  </a:lnTo>
                  <a:lnTo>
                    <a:pt x="283152" y="739853"/>
                  </a:lnTo>
                  <a:lnTo>
                    <a:pt x="328534" y="748403"/>
                  </a:lnTo>
                  <a:lnTo>
                    <a:pt x="375665" y="751332"/>
                  </a:lnTo>
                  <a:lnTo>
                    <a:pt x="422797" y="748403"/>
                  </a:lnTo>
                  <a:lnTo>
                    <a:pt x="468179" y="739853"/>
                  </a:lnTo>
                  <a:lnTo>
                    <a:pt x="511459" y="726035"/>
                  </a:lnTo>
                  <a:lnTo>
                    <a:pt x="552287" y="707300"/>
                  </a:lnTo>
                  <a:lnTo>
                    <a:pt x="590311" y="684002"/>
                  </a:lnTo>
                  <a:lnTo>
                    <a:pt x="625178" y="656493"/>
                  </a:lnTo>
                  <a:lnTo>
                    <a:pt x="656537" y="625127"/>
                  </a:lnTo>
                  <a:lnTo>
                    <a:pt x="684037" y="590255"/>
                  </a:lnTo>
                  <a:lnTo>
                    <a:pt x="707325" y="552231"/>
                  </a:lnTo>
                  <a:lnTo>
                    <a:pt x="726050" y="511407"/>
                  </a:lnTo>
                  <a:lnTo>
                    <a:pt x="739861" y="468137"/>
                  </a:lnTo>
                  <a:lnTo>
                    <a:pt x="748405" y="422772"/>
                  </a:lnTo>
                  <a:lnTo>
                    <a:pt x="751332" y="375666"/>
                  </a:lnTo>
                  <a:lnTo>
                    <a:pt x="748405" y="328534"/>
                  </a:lnTo>
                  <a:lnTo>
                    <a:pt x="739861" y="283152"/>
                  </a:lnTo>
                  <a:lnTo>
                    <a:pt x="726050" y="239872"/>
                  </a:lnTo>
                  <a:lnTo>
                    <a:pt x="707325" y="199044"/>
                  </a:lnTo>
                  <a:lnTo>
                    <a:pt x="684037" y="161020"/>
                  </a:lnTo>
                  <a:lnTo>
                    <a:pt x="656537" y="126153"/>
                  </a:lnTo>
                  <a:lnTo>
                    <a:pt x="625178" y="94794"/>
                  </a:lnTo>
                  <a:lnTo>
                    <a:pt x="590311" y="67294"/>
                  </a:lnTo>
                  <a:lnTo>
                    <a:pt x="552287" y="44006"/>
                  </a:lnTo>
                  <a:lnTo>
                    <a:pt x="511459" y="25281"/>
                  </a:lnTo>
                  <a:lnTo>
                    <a:pt x="468179" y="11470"/>
                  </a:lnTo>
                  <a:lnTo>
                    <a:pt x="422797" y="2926"/>
                  </a:lnTo>
                  <a:lnTo>
                    <a:pt x="375665" y="0"/>
                  </a:lnTo>
                  <a:close/>
                </a:path>
              </a:pathLst>
            </a:custGeom>
            <a:solidFill>
              <a:srgbClr val="D1E7F6"/>
            </a:solidFill>
          </p:spPr>
          <p:txBody>
            <a:bodyPr wrap="square" lIns="0" tIns="0" rIns="0" bIns="0" rtlCol="0"/>
            <a:lstStyle/>
            <a:p>
              <a:endParaRPr/>
            </a:p>
          </p:txBody>
        </p:sp>
        <p:sp>
          <p:nvSpPr>
            <p:cNvPr id="8" name="object 8"/>
            <p:cNvSpPr/>
            <p:nvPr/>
          </p:nvSpPr>
          <p:spPr>
            <a:xfrm>
              <a:off x="2258568" y="2769108"/>
              <a:ext cx="523240" cy="523240"/>
            </a:xfrm>
            <a:custGeom>
              <a:avLst/>
              <a:gdLst/>
              <a:ahLst/>
              <a:cxnLst/>
              <a:rect l="l" t="t" r="r" b="b"/>
              <a:pathLst>
                <a:path w="523239" h="523239">
                  <a:moveTo>
                    <a:pt x="261365" y="0"/>
                  </a:moveTo>
                  <a:lnTo>
                    <a:pt x="214371" y="4209"/>
                  </a:lnTo>
                  <a:lnTo>
                    <a:pt x="170146" y="16345"/>
                  </a:lnTo>
                  <a:lnTo>
                    <a:pt x="129427" y="35672"/>
                  </a:lnTo>
                  <a:lnTo>
                    <a:pt x="92950" y="61453"/>
                  </a:lnTo>
                  <a:lnTo>
                    <a:pt x="61453" y="92950"/>
                  </a:lnTo>
                  <a:lnTo>
                    <a:pt x="35672" y="129427"/>
                  </a:lnTo>
                  <a:lnTo>
                    <a:pt x="16345" y="170146"/>
                  </a:lnTo>
                  <a:lnTo>
                    <a:pt x="4209" y="214371"/>
                  </a:lnTo>
                  <a:lnTo>
                    <a:pt x="0" y="261365"/>
                  </a:lnTo>
                  <a:lnTo>
                    <a:pt x="4209" y="308326"/>
                  </a:lnTo>
                  <a:lnTo>
                    <a:pt x="16345" y="352534"/>
                  </a:lnTo>
                  <a:lnTo>
                    <a:pt x="35672" y="393248"/>
                  </a:lnTo>
                  <a:lnTo>
                    <a:pt x="61453" y="429729"/>
                  </a:lnTo>
                  <a:lnTo>
                    <a:pt x="92950" y="461236"/>
                  </a:lnTo>
                  <a:lnTo>
                    <a:pt x="129427" y="487030"/>
                  </a:lnTo>
                  <a:lnTo>
                    <a:pt x="170146" y="506371"/>
                  </a:lnTo>
                  <a:lnTo>
                    <a:pt x="214371" y="518518"/>
                  </a:lnTo>
                  <a:lnTo>
                    <a:pt x="261365" y="522731"/>
                  </a:lnTo>
                  <a:lnTo>
                    <a:pt x="308326" y="518518"/>
                  </a:lnTo>
                  <a:lnTo>
                    <a:pt x="352534" y="506371"/>
                  </a:lnTo>
                  <a:lnTo>
                    <a:pt x="393248" y="487030"/>
                  </a:lnTo>
                  <a:lnTo>
                    <a:pt x="429729" y="461236"/>
                  </a:lnTo>
                  <a:lnTo>
                    <a:pt x="461236" y="429729"/>
                  </a:lnTo>
                  <a:lnTo>
                    <a:pt x="487030" y="393248"/>
                  </a:lnTo>
                  <a:lnTo>
                    <a:pt x="506371" y="352534"/>
                  </a:lnTo>
                  <a:lnTo>
                    <a:pt x="518518" y="308326"/>
                  </a:lnTo>
                  <a:lnTo>
                    <a:pt x="522731" y="261365"/>
                  </a:lnTo>
                  <a:lnTo>
                    <a:pt x="518518" y="214371"/>
                  </a:lnTo>
                  <a:lnTo>
                    <a:pt x="506371" y="170146"/>
                  </a:lnTo>
                  <a:lnTo>
                    <a:pt x="487030" y="129427"/>
                  </a:lnTo>
                  <a:lnTo>
                    <a:pt x="461236" y="92950"/>
                  </a:lnTo>
                  <a:lnTo>
                    <a:pt x="429729" y="61453"/>
                  </a:lnTo>
                  <a:lnTo>
                    <a:pt x="393248" y="35672"/>
                  </a:lnTo>
                  <a:lnTo>
                    <a:pt x="352534" y="16345"/>
                  </a:lnTo>
                  <a:lnTo>
                    <a:pt x="308326" y="4209"/>
                  </a:lnTo>
                  <a:lnTo>
                    <a:pt x="261365" y="0"/>
                  </a:lnTo>
                  <a:close/>
                </a:path>
              </a:pathLst>
            </a:custGeom>
            <a:solidFill>
              <a:srgbClr val="2583C5"/>
            </a:solidFill>
          </p:spPr>
          <p:txBody>
            <a:bodyPr wrap="square" lIns="0" tIns="0" rIns="0" bIns="0" rtlCol="0"/>
            <a:lstStyle/>
            <a:p>
              <a:endParaRPr/>
            </a:p>
          </p:txBody>
        </p:sp>
      </p:grpSp>
      <p:sp>
        <p:nvSpPr>
          <p:cNvPr id="9" name="object 9"/>
          <p:cNvSpPr txBox="1"/>
          <p:nvPr/>
        </p:nvSpPr>
        <p:spPr>
          <a:xfrm>
            <a:off x="2448814" y="2859786"/>
            <a:ext cx="141605" cy="330835"/>
          </a:xfrm>
          <a:prstGeom prst="rect">
            <a:avLst/>
          </a:prstGeom>
        </p:spPr>
        <p:txBody>
          <a:bodyPr vert="horz" wrap="square" lIns="0" tIns="13335" rIns="0" bIns="0" rtlCol="0">
            <a:spAutoFit/>
          </a:bodyPr>
          <a:lstStyle/>
          <a:p>
            <a:pPr marL="12700">
              <a:lnSpc>
                <a:spcPct val="100000"/>
              </a:lnSpc>
              <a:spcBef>
                <a:spcPts val="105"/>
              </a:spcBef>
            </a:pPr>
            <a:r>
              <a:rPr sz="2000" b="1" spc="-200" dirty="0">
                <a:solidFill>
                  <a:srgbClr val="FFFFFF"/>
                </a:solidFill>
                <a:latin typeface="Arial"/>
                <a:cs typeface="Arial"/>
              </a:rPr>
              <a:t>2</a:t>
            </a:r>
            <a:endParaRPr sz="2000">
              <a:latin typeface="Arial"/>
              <a:cs typeface="Arial"/>
            </a:endParaRPr>
          </a:p>
        </p:txBody>
      </p:sp>
      <p:grpSp>
        <p:nvGrpSpPr>
          <p:cNvPr id="10" name="object 10"/>
          <p:cNvGrpSpPr/>
          <p:nvPr/>
        </p:nvGrpSpPr>
        <p:grpSpPr>
          <a:xfrm>
            <a:off x="2138172" y="3631691"/>
            <a:ext cx="751840" cy="753110"/>
            <a:chOff x="2138172" y="3631691"/>
            <a:chExt cx="751840" cy="753110"/>
          </a:xfrm>
        </p:grpSpPr>
        <p:sp>
          <p:nvSpPr>
            <p:cNvPr id="11" name="object 11"/>
            <p:cNvSpPr/>
            <p:nvPr/>
          </p:nvSpPr>
          <p:spPr>
            <a:xfrm>
              <a:off x="2138172" y="3631691"/>
              <a:ext cx="751840" cy="753110"/>
            </a:xfrm>
            <a:custGeom>
              <a:avLst/>
              <a:gdLst/>
              <a:ahLst/>
              <a:cxnLst/>
              <a:rect l="l" t="t" r="r" b="b"/>
              <a:pathLst>
                <a:path w="751839" h="753110">
                  <a:moveTo>
                    <a:pt x="375665" y="0"/>
                  </a:moveTo>
                  <a:lnTo>
                    <a:pt x="328534" y="2932"/>
                  </a:lnTo>
                  <a:lnTo>
                    <a:pt x="283152" y="11496"/>
                  </a:lnTo>
                  <a:lnTo>
                    <a:pt x="239872" y="25337"/>
                  </a:lnTo>
                  <a:lnTo>
                    <a:pt x="199044" y="44103"/>
                  </a:lnTo>
                  <a:lnTo>
                    <a:pt x="161020" y="67442"/>
                  </a:lnTo>
                  <a:lnTo>
                    <a:pt x="126153" y="95000"/>
                  </a:lnTo>
                  <a:lnTo>
                    <a:pt x="94794" y="126425"/>
                  </a:lnTo>
                  <a:lnTo>
                    <a:pt x="67294" y="161365"/>
                  </a:lnTo>
                  <a:lnTo>
                    <a:pt x="44006" y="199465"/>
                  </a:lnTo>
                  <a:lnTo>
                    <a:pt x="25281" y="240375"/>
                  </a:lnTo>
                  <a:lnTo>
                    <a:pt x="11470" y="283740"/>
                  </a:lnTo>
                  <a:lnTo>
                    <a:pt x="2926" y="329208"/>
                  </a:lnTo>
                  <a:lnTo>
                    <a:pt x="0" y="376427"/>
                  </a:lnTo>
                  <a:lnTo>
                    <a:pt x="2926" y="423647"/>
                  </a:lnTo>
                  <a:lnTo>
                    <a:pt x="11470" y="469115"/>
                  </a:lnTo>
                  <a:lnTo>
                    <a:pt x="25281" y="512480"/>
                  </a:lnTo>
                  <a:lnTo>
                    <a:pt x="44006" y="553390"/>
                  </a:lnTo>
                  <a:lnTo>
                    <a:pt x="67294" y="591490"/>
                  </a:lnTo>
                  <a:lnTo>
                    <a:pt x="94794" y="626430"/>
                  </a:lnTo>
                  <a:lnTo>
                    <a:pt x="126153" y="657855"/>
                  </a:lnTo>
                  <a:lnTo>
                    <a:pt x="161020" y="685413"/>
                  </a:lnTo>
                  <a:lnTo>
                    <a:pt x="199044" y="708752"/>
                  </a:lnTo>
                  <a:lnTo>
                    <a:pt x="239872" y="727518"/>
                  </a:lnTo>
                  <a:lnTo>
                    <a:pt x="283152" y="741359"/>
                  </a:lnTo>
                  <a:lnTo>
                    <a:pt x="328534" y="749923"/>
                  </a:lnTo>
                  <a:lnTo>
                    <a:pt x="375665" y="752855"/>
                  </a:lnTo>
                  <a:lnTo>
                    <a:pt x="422797" y="749923"/>
                  </a:lnTo>
                  <a:lnTo>
                    <a:pt x="468179" y="741359"/>
                  </a:lnTo>
                  <a:lnTo>
                    <a:pt x="511459" y="727518"/>
                  </a:lnTo>
                  <a:lnTo>
                    <a:pt x="552287" y="708752"/>
                  </a:lnTo>
                  <a:lnTo>
                    <a:pt x="590311" y="685413"/>
                  </a:lnTo>
                  <a:lnTo>
                    <a:pt x="625178" y="657855"/>
                  </a:lnTo>
                  <a:lnTo>
                    <a:pt x="656537" y="626430"/>
                  </a:lnTo>
                  <a:lnTo>
                    <a:pt x="684037" y="591490"/>
                  </a:lnTo>
                  <a:lnTo>
                    <a:pt x="707325" y="553390"/>
                  </a:lnTo>
                  <a:lnTo>
                    <a:pt x="726050" y="512480"/>
                  </a:lnTo>
                  <a:lnTo>
                    <a:pt x="739861" y="469115"/>
                  </a:lnTo>
                  <a:lnTo>
                    <a:pt x="748405" y="423647"/>
                  </a:lnTo>
                  <a:lnTo>
                    <a:pt x="751332" y="376427"/>
                  </a:lnTo>
                  <a:lnTo>
                    <a:pt x="748405" y="329208"/>
                  </a:lnTo>
                  <a:lnTo>
                    <a:pt x="739861" y="283740"/>
                  </a:lnTo>
                  <a:lnTo>
                    <a:pt x="726050" y="240375"/>
                  </a:lnTo>
                  <a:lnTo>
                    <a:pt x="707325" y="199465"/>
                  </a:lnTo>
                  <a:lnTo>
                    <a:pt x="684037" y="161365"/>
                  </a:lnTo>
                  <a:lnTo>
                    <a:pt x="656537" y="126425"/>
                  </a:lnTo>
                  <a:lnTo>
                    <a:pt x="625178" y="95000"/>
                  </a:lnTo>
                  <a:lnTo>
                    <a:pt x="590311" y="67442"/>
                  </a:lnTo>
                  <a:lnTo>
                    <a:pt x="552287" y="44103"/>
                  </a:lnTo>
                  <a:lnTo>
                    <a:pt x="511459" y="25337"/>
                  </a:lnTo>
                  <a:lnTo>
                    <a:pt x="468179" y="11496"/>
                  </a:lnTo>
                  <a:lnTo>
                    <a:pt x="422797" y="2932"/>
                  </a:lnTo>
                  <a:lnTo>
                    <a:pt x="375665" y="0"/>
                  </a:lnTo>
                  <a:close/>
                </a:path>
              </a:pathLst>
            </a:custGeom>
            <a:solidFill>
              <a:srgbClr val="D1E7F6"/>
            </a:solidFill>
          </p:spPr>
          <p:txBody>
            <a:bodyPr wrap="square" lIns="0" tIns="0" rIns="0" bIns="0" rtlCol="0"/>
            <a:lstStyle/>
            <a:p>
              <a:endParaRPr/>
            </a:p>
          </p:txBody>
        </p:sp>
        <p:sp>
          <p:nvSpPr>
            <p:cNvPr id="12" name="object 12"/>
            <p:cNvSpPr/>
            <p:nvPr/>
          </p:nvSpPr>
          <p:spPr>
            <a:xfrm>
              <a:off x="2252472" y="3745991"/>
              <a:ext cx="523240" cy="524510"/>
            </a:xfrm>
            <a:custGeom>
              <a:avLst/>
              <a:gdLst/>
              <a:ahLst/>
              <a:cxnLst/>
              <a:rect l="l" t="t" r="r" b="b"/>
              <a:pathLst>
                <a:path w="523239" h="524510">
                  <a:moveTo>
                    <a:pt x="261365" y="0"/>
                  </a:moveTo>
                  <a:lnTo>
                    <a:pt x="214371" y="4222"/>
                  </a:lnTo>
                  <a:lnTo>
                    <a:pt x="170146" y="16398"/>
                  </a:lnTo>
                  <a:lnTo>
                    <a:pt x="129427" y="35785"/>
                  </a:lnTo>
                  <a:lnTo>
                    <a:pt x="92950" y="61645"/>
                  </a:lnTo>
                  <a:lnTo>
                    <a:pt x="61453" y="93237"/>
                  </a:lnTo>
                  <a:lnTo>
                    <a:pt x="35672" y="129822"/>
                  </a:lnTo>
                  <a:lnTo>
                    <a:pt x="16345" y="170658"/>
                  </a:lnTo>
                  <a:lnTo>
                    <a:pt x="4209" y="215007"/>
                  </a:lnTo>
                  <a:lnTo>
                    <a:pt x="0" y="262127"/>
                  </a:lnTo>
                  <a:lnTo>
                    <a:pt x="4209" y="309248"/>
                  </a:lnTo>
                  <a:lnTo>
                    <a:pt x="16345" y="353597"/>
                  </a:lnTo>
                  <a:lnTo>
                    <a:pt x="35672" y="394433"/>
                  </a:lnTo>
                  <a:lnTo>
                    <a:pt x="61453" y="431018"/>
                  </a:lnTo>
                  <a:lnTo>
                    <a:pt x="92950" y="462610"/>
                  </a:lnTo>
                  <a:lnTo>
                    <a:pt x="129427" y="488470"/>
                  </a:lnTo>
                  <a:lnTo>
                    <a:pt x="170146" y="507857"/>
                  </a:lnTo>
                  <a:lnTo>
                    <a:pt x="214371" y="520033"/>
                  </a:lnTo>
                  <a:lnTo>
                    <a:pt x="261365" y="524255"/>
                  </a:lnTo>
                  <a:lnTo>
                    <a:pt x="308326" y="520033"/>
                  </a:lnTo>
                  <a:lnTo>
                    <a:pt x="352534" y="507857"/>
                  </a:lnTo>
                  <a:lnTo>
                    <a:pt x="393248" y="488470"/>
                  </a:lnTo>
                  <a:lnTo>
                    <a:pt x="429729" y="462610"/>
                  </a:lnTo>
                  <a:lnTo>
                    <a:pt x="461236" y="431018"/>
                  </a:lnTo>
                  <a:lnTo>
                    <a:pt x="487030" y="394433"/>
                  </a:lnTo>
                  <a:lnTo>
                    <a:pt x="506371" y="353597"/>
                  </a:lnTo>
                  <a:lnTo>
                    <a:pt x="518518" y="309248"/>
                  </a:lnTo>
                  <a:lnTo>
                    <a:pt x="522731" y="262127"/>
                  </a:lnTo>
                  <a:lnTo>
                    <a:pt x="518518" y="215007"/>
                  </a:lnTo>
                  <a:lnTo>
                    <a:pt x="506371" y="170658"/>
                  </a:lnTo>
                  <a:lnTo>
                    <a:pt x="487030" y="129822"/>
                  </a:lnTo>
                  <a:lnTo>
                    <a:pt x="461236" y="93237"/>
                  </a:lnTo>
                  <a:lnTo>
                    <a:pt x="429729" y="61645"/>
                  </a:lnTo>
                  <a:lnTo>
                    <a:pt x="393248" y="35785"/>
                  </a:lnTo>
                  <a:lnTo>
                    <a:pt x="352534" y="16398"/>
                  </a:lnTo>
                  <a:lnTo>
                    <a:pt x="308326" y="4222"/>
                  </a:lnTo>
                  <a:lnTo>
                    <a:pt x="261365" y="0"/>
                  </a:lnTo>
                  <a:close/>
                </a:path>
              </a:pathLst>
            </a:custGeom>
            <a:solidFill>
              <a:srgbClr val="2583C5"/>
            </a:solidFill>
          </p:spPr>
          <p:txBody>
            <a:bodyPr wrap="square" lIns="0" tIns="0" rIns="0" bIns="0" rtlCol="0"/>
            <a:lstStyle/>
            <a:p>
              <a:endParaRPr/>
            </a:p>
          </p:txBody>
        </p:sp>
      </p:grpSp>
      <p:sp>
        <p:nvSpPr>
          <p:cNvPr id="13" name="object 13"/>
          <p:cNvSpPr txBox="1"/>
          <p:nvPr/>
        </p:nvSpPr>
        <p:spPr>
          <a:xfrm>
            <a:off x="2442464" y="3837813"/>
            <a:ext cx="141605" cy="330835"/>
          </a:xfrm>
          <a:prstGeom prst="rect">
            <a:avLst/>
          </a:prstGeom>
        </p:spPr>
        <p:txBody>
          <a:bodyPr vert="horz" wrap="square" lIns="0" tIns="12700" rIns="0" bIns="0" rtlCol="0">
            <a:spAutoFit/>
          </a:bodyPr>
          <a:lstStyle/>
          <a:p>
            <a:pPr marL="12700">
              <a:lnSpc>
                <a:spcPct val="100000"/>
              </a:lnSpc>
              <a:spcBef>
                <a:spcPts val="100"/>
              </a:spcBef>
            </a:pPr>
            <a:r>
              <a:rPr sz="2000" b="1" spc="-200" dirty="0">
                <a:solidFill>
                  <a:srgbClr val="FFFFFF"/>
                </a:solidFill>
                <a:latin typeface="Arial"/>
                <a:cs typeface="Arial"/>
              </a:rPr>
              <a:t>3</a:t>
            </a:r>
            <a:endParaRPr sz="2000">
              <a:latin typeface="Arial"/>
              <a:cs typeface="Arial"/>
            </a:endParaRPr>
          </a:p>
        </p:txBody>
      </p:sp>
      <p:grpSp>
        <p:nvGrpSpPr>
          <p:cNvPr id="14" name="object 14"/>
          <p:cNvGrpSpPr/>
          <p:nvPr/>
        </p:nvGrpSpPr>
        <p:grpSpPr>
          <a:xfrm>
            <a:off x="2138172" y="4604003"/>
            <a:ext cx="751840" cy="751840"/>
            <a:chOff x="2138172" y="4604003"/>
            <a:chExt cx="751840" cy="751840"/>
          </a:xfrm>
        </p:grpSpPr>
        <p:sp>
          <p:nvSpPr>
            <p:cNvPr id="15" name="object 15"/>
            <p:cNvSpPr/>
            <p:nvPr/>
          </p:nvSpPr>
          <p:spPr>
            <a:xfrm>
              <a:off x="2138172" y="4604003"/>
              <a:ext cx="751840" cy="751840"/>
            </a:xfrm>
            <a:custGeom>
              <a:avLst/>
              <a:gdLst/>
              <a:ahLst/>
              <a:cxnLst/>
              <a:rect l="l" t="t" r="r" b="b"/>
              <a:pathLst>
                <a:path w="751839" h="751839">
                  <a:moveTo>
                    <a:pt x="375665" y="0"/>
                  </a:moveTo>
                  <a:lnTo>
                    <a:pt x="328534" y="2926"/>
                  </a:lnTo>
                  <a:lnTo>
                    <a:pt x="283152" y="11470"/>
                  </a:lnTo>
                  <a:lnTo>
                    <a:pt x="239872" y="25281"/>
                  </a:lnTo>
                  <a:lnTo>
                    <a:pt x="199044" y="44006"/>
                  </a:lnTo>
                  <a:lnTo>
                    <a:pt x="161020" y="67294"/>
                  </a:lnTo>
                  <a:lnTo>
                    <a:pt x="126153" y="94794"/>
                  </a:lnTo>
                  <a:lnTo>
                    <a:pt x="94794" y="126153"/>
                  </a:lnTo>
                  <a:lnTo>
                    <a:pt x="67294" y="161020"/>
                  </a:lnTo>
                  <a:lnTo>
                    <a:pt x="44006" y="199044"/>
                  </a:lnTo>
                  <a:lnTo>
                    <a:pt x="25281" y="239872"/>
                  </a:lnTo>
                  <a:lnTo>
                    <a:pt x="11470" y="283152"/>
                  </a:lnTo>
                  <a:lnTo>
                    <a:pt x="2926" y="328534"/>
                  </a:lnTo>
                  <a:lnTo>
                    <a:pt x="0" y="375666"/>
                  </a:lnTo>
                  <a:lnTo>
                    <a:pt x="2926" y="422772"/>
                  </a:lnTo>
                  <a:lnTo>
                    <a:pt x="11470" y="468137"/>
                  </a:lnTo>
                  <a:lnTo>
                    <a:pt x="25281" y="511407"/>
                  </a:lnTo>
                  <a:lnTo>
                    <a:pt x="44006" y="552231"/>
                  </a:lnTo>
                  <a:lnTo>
                    <a:pt x="67294" y="590255"/>
                  </a:lnTo>
                  <a:lnTo>
                    <a:pt x="94794" y="625127"/>
                  </a:lnTo>
                  <a:lnTo>
                    <a:pt x="126153" y="656493"/>
                  </a:lnTo>
                  <a:lnTo>
                    <a:pt x="161020" y="684002"/>
                  </a:lnTo>
                  <a:lnTo>
                    <a:pt x="199044" y="707300"/>
                  </a:lnTo>
                  <a:lnTo>
                    <a:pt x="239872" y="726035"/>
                  </a:lnTo>
                  <a:lnTo>
                    <a:pt x="283152" y="739853"/>
                  </a:lnTo>
                  <a:lnTo>
                    <a:pt x="328534" y="748403"/>
                  </a:lnTo>
                  <a:lnTo>
                    <a:pt x="375665" y="751332"/>
                  </a:lnTo>
                  <a:lnTo>
                    <a:pt x="422797" y="748403"/>
                  </a:lnTo>
                  <a:lnTo>
                    <a:pt x="468179" y="739853"/>
                  </a:lnTo>
                  <a:lnTo>
                    <a:pt x="511459" y="726035"/>
                  </a:lnTo>
                  <a:lnTo>
                    <a:pt x="552287" y="707300"/>
                  </a:lnTo>
                  <a:lnTo>
                    <a:pt x="590311" y="684002"/>
                  </a:lnTo>
                  <a:lnTo>
                    <a:pt x="625178" y="656493"/>
                  </a:lnTo>
                  <a:lnTo>
                    <a:pt x="656537" y="625127"/>
                  </a:lnTo>
                  <a:lnTo>
                    <a:pt x="684037" y="590255"/>
                  </a:lnTo>
                  <a:lnTo>
                    <a:pt x="707325" y="552231"/>
                  </a:lnTo>
                  <a:lnTo>
                    <a:pt x="726050" y="511407"/>
                  </a:lnTo>
                  <a:lnTo>
                    <a:pt x="739861" y="468137"/>
                  </a:lnTo>
                  <a:lnTo>
                    <a:pt x="748405" y="422772"/>
                  </a:lnTo>
                  <a:lnTo>
                    <a:pt x="751332" y="375666"/>
                  </a:lnTo>
                  <a:lnTo>
                    <a:pt x="748405" y="328534"/>
                  </a:lnTo>
                  <a:lnTo>
                    <a:pt x="739861" y="283152"/>
                  </a:lnTo>
                  <a:lnTo>
                    <a:pt x="726050" y="239872"/>
                  </a:lnTo>
                  <a:lnTo>
                    <a:pt x="707325" y="199044"/>
                  </a:lnTo>
                  <a:lnTo>
                    <a:pt x="684037" y="161020"/>
                  </a:lnTo>
                  <a:lnTo>
                    <a:pt x="656537" y="126153"/>
                  </a:lnTo>
                  <a:lnTo>
                    <a:pt x="625178" y="94794"/>
                  </a:lnTo>
                  <a:lnTo>
                    <a:pt x="590311" y="67294"/>
                  </a:lnTo>
                  <a:lnTo>
                    <a:pt x="552287" y="44006"/>
                  </a:lnTo>
                  <a:lnTo>
                    <a:pt x="511459" y="25281"/>
                  </a:lnTo>
                  <a:lnTo>
                    <a:pt x="468179" y="11470"/>
                  </a:lnTo>
                  <a:lnTo>
                    <a:pt x="422797" y="2926"/>
                  </a:lnTo>
                  <a:lnTo>
                    <a:pt x="375665" y="0"/>
                  </a:lnTo>
                  <a:close/>
                </a:path>
              </a:pathLst>
            </a:custGeom>
            <a:solidFill>
              <a:srgbClr val="D1E7F6"/>
            </a:solidFill>
          </p:spPr>
          <p:txBody>
            <a:bodyPr wrap="square" lIns="0" tIns="0" rIns="0" bIns="0" rtlCol="0"/>
            <a:lstStyle/>
            <a:p>
              <a:endParaRPr/>
            </a:p>
          </p:txBody>
        </p:sp>
        <p:sp>
          <p:nvSpPr>
            <p:cNvPr id="16" name="object 16"/>
            <p:cNvSpPr/>
            <p:nvPr/>
          </p:nvSpPr>
          <p:spPr>
            <a:xfrm>
              <a:off x="2258568" y="4712207"/>
              <a:ext cx="523240" cy="523240"/>
            </a:xfrm>
            <a:custGeom>
              <a:avLst/>
              <a:gdLst/>
              <a:ahLst/>
              <a:cxnLst/>
              <a:rect l="l" t="t" r="r" b="b"/>
              <a:pathLst>
                <a:path w="523239" h="523239">
                  <a:moveTo>
                    <a:pt x="261365" y="0"/>
                  </a:moveTo>
                  <a:lnTo>
                    <a:pt x="214371" y="4209"/>
                  </a:lnTo>
                  <a:lnTo>
                    <a:pt x="170146" y="16345"/>
                  </a:lnTo>
                  <a:lnTo>
                    <a:pt x="129427" y="35672"/>
                  </a:lnTo>
                  <a:lnTo>
                    <a:pt x="92950" y="61453"/>
                  </a:lnTo>
                  <a:lnTo>
                    <a:pt x="61453" y="92950"/>
                  </a:lnTo>
                  <a:lnTo>
                    <a:pt x="35672" y="129427"/>
                  </a:lnTo>
                  <a:lnTo>
                    <a:pt x="16345" y="170146"/>
                  </a:lnTo>
                  <a:lnTo>
                    <a:pt x="4209" y="214371"/>
                  </a:lnTo>
                  <a:lnTo>
                    <a:pt x="0" y="261366"/>
                  </a:lnTo>
                  <a:lnTo>
                    <a:pt x="4209" y="308326"/>
                  </a:lnTo>
                  <a:lnTo>
                    <a:pt x="16345" y="352534"/>
                  </a:lnTo>
                  <a:lnTo>
                    <a:pt x="35672" y="393248"/>
                  </a:lnTo>
                  <a:lnTo>
                    <a:pt x="61453" y="429729"/>
                  </a:lnTo>
                  <a:lnTo>
                    <a:pt x="92950" y="461236"/>
                  </a:lnTo>
                  <a:lnTo>
                    <a:pt x="129427" y="487030"/>
                  </a:lnTo>
                  <a:lnTo>
                    <a:pt x="170146" y="506371"/>
                  </a:lnTo>
                  <a:lnTo>
                    <a:pt x="214371" y="518518"/>
                  </a:lnTo>
                  <a:lnTo>
                    <a:pt x="261365" y="522732"/>
                  </a:lnTo>
                  <a:lnTo>
                    <a:pt x="308326" y="518518"/>
                  </a:lnTo>
                  <a:lnTo>
                    <a:pt x="352534" y="506371"/>
                  </a:lnTo>
                  <a:lnTo>
                    <a:pt x="393248" y="487030"/>
                  </a:lnTo>
                  <a:lnTo>
                    <a:pt x="429729" y="461236"/>
                  </a:lnTo>
                  <a:lnTo>
                    <a:pt x="461236" y="429729"/>
                  </a:lnTo>
                  <a:lnTo>
                    <a:pt x="487030" y="393248"/>
                  </a:lnTo>
                  <a:lnTo>
                    <a:pt x="506371" y="352534"/>
                  </a:lnTo>
                  <a:lnTo>
                    <a:pt x="518518" y="308326"/>
                  </a:lnTo>
                  <a:lnTo>
                    <a:pt x="522731" y="261366"/>
                  </a:lnTo>
                  <a:lnTo>
                    <a:pt x="518518" y="214371"/>
                  </a:lnTo>
                  <a:lnTo>
                    <a:pt x="506371" y="170146"/>
                  </a:lnTo>
                  <a:lnTo>
                    <a:pt x="487030" y="129427"/>
                  </a:lnTo>
                  <a:lnTo>
                    <a:pt x="461236" y="92950"/>
                  </a:lnTo>
                  <a:lnTo>
                    <a:pt x="429729" y="61453"/>
                  </a:lnTo>
                  <a:lnTo>
                    <a:pt x="393248" y="35672"/>
                  </a:lnTo>
                  <a:lnTo>
                    <a:pt x="352534" y="16345"/>
                  </a:lnTo>
                  <a:lnTo>
                    <a:pt x="308326" y="4209"/>
                  </a:lnTo>
                  <a:lnTo>
                    <a:pt x="261365" y="0"/>
                  </a:lnTo>
                  <a:close/>
                </a:path>
              </a:pathLst>
            </a:custGeom>
            <a:solidFill>
              <a:srgbClr val="2583C5"/>
            </a:solidFill>
          </p:spPr>
          <p:txBody>
            <a:bodyPr wrap="square" lIns="0" tIns="0" rIns="0" bIns="0" rtlCol="0"/>
            <a:lstStyle/>
            <a:p>
              <a:endParaRPr/>
            </a:p>
          </p:txBody>
        </p:sp>
      </p:grpSp>
      <p:sp>
        <p:nvSpPr>
          <p:cNvPr id="17" name="object 17"/>
          <p:cNvSpPr txBox="1"/>
          <p:nvPr/>
        </p:nvSpPr>
        <p:spPr>
          <a:xfrm>
            <a:off x="2448814" y="4802835"/>
            <a:ext cx="141605" cy="331470"/>
          </a:xfrm>
          <a:prstGeom prst="rect">
            <a:avLst/>
          </a:prstGeom>
        </p:spPr>
        <p:txBody>
          <a:bodyPr vert="horz" wrap="square" lIns="0" tIns="13335" rIns="0" bIns="0" rtlCol="0">
            <a:spAutoFit/>
          </a:bodyPr>
          <a:lstStyle/>
          <a:p>
            <a:pPr marL="12700">
              <a:lnSpc>
                <a:spcPct val="100000"/>
              </a:lnSpc>
              <a:spcBef>
                <a:spcPts val="105"/>
              </a:spcBef>
            </a:pPr>
            <a:r>
              <a:rPr sz="2000" b="1" spc="-200" dirty="0">
                <a:solidFill>
                  <a:srgbClr val="FFFFFF"/>
                </a:solidFill>
                <a:latin typeface="Arial"/>
                <a:cs typeface="Arial"/>
              </a:rPr>
              <a:t>4</a:t>
            </a:r>
            <a:endParaRPr sz="2000">
              <a:latin typeface="Arial"/>
              <a:cs typeface="Arial"/>
            </a:endParaRPr>
          </a:p>
        </p:txBody>
      </p:sp>
      <p:grpSp>
        <p:nvGrpSpPr>
          <p:cNvPr id="18" name="object 18"/>
          <p:cNvGrpSpPr/>
          <p:nvPr/>
        </p:nvGrpSpPr>
        <p:grpSpPr>
          <a:xfrm>
            <a:off x="2138172" y="5574791"/>
            <a:ext cx="751840" cy="753110"/>
            <a:chOff x="2138172" y="5574791"/>
            <a:chExt cx="751840" cy="753110"/>
          </a:xfrm>
        </p:grpSpPr>
        <p:sp>
          <p:nvSpPr>
            <p:cNvPr id="19" name="object 19"/>
            <p:cNvSpPr/>
            <p:nvPr/>
          </p:nvSpPr>
          <p:spPr>
            <a:xfrm>
              <a:off x="2138172" y="5574791"/>
              <a:ext cx="751840" cy="753110"/>
            </a:xfrm>
            <a:custGeom>
              <a:avLst/>
              <a:gdLst/>
              <a:ahLst/>
              <a:cxnLst/>
              <a:rect l="l" t="t" r="r" b="b"/>
              <a:pathLst>
                <a:path w="751839" h="753110">
                  <a:moveTo>
                    <a:pt x="375665" y="0"/>
                  </a:moveTo>
                  <a:lnTo>
                    <a:pt x="328534" y="2932"/>
                  </a:lnTo>
                  <a:lnTo>
                    <a:pt x="283152" y="11494"/>
                  </a:lnTo>
                  <a:lnTo>
                    <a:pt x="239872" y="25334"/>
                  </a:lnTo>
                  <a:lnTo>
                    <a:pt x="199044" y="44098"/>
                  </a:lnTo>
                  <a:lnTo>
                    <a:pt x="161020" y="67433"/>
                  </a:lnTo>
                  <a:lnTo>
                    <a:pt x="126153" y="94989"/>
                  </a:lnTo>
                  <a:lnTo>
                    <a:pt x="94794" y="126411"/>
                  </a:lnTo>
                  <a:lnTo>
                    <a:pt x="67294" y="161348"/>
                  </a:lnTo>
                  <a:lnTo>
                    <a:pt x="44006" y="199446"/>
                  </a:lnTo>
                  <a:lnTo>
                    <a:pt x="25281" y="240353"/>
                  </a:lnTo>
                  <a:lnTo>
                    <a:pt x="11470" y="283716"/>
                  </a:lnTo>
                  <a:lnTo>
                    <a:pt x="2926" y="329184"/>
                  </a:lnTo>
                  <a:lnTo>
                    <a:pt x="0" y="376402"/>
                  </a:lnTo>
                  <a:lnTo>
                    <a:pt x="2926" y="423619"/>
                  </a:lnTo>
                  <a:lnTo>
                    <a:pt x="11470" y="469085"/>
                  </a:lnTo>
                  <a:lnTo>
                    <a:pt x="25281" y="512450"/>
                  </a:lnTo>
                  <a:lnTo>
                    <a:pt x="44006" y="553359"/>
                  </a:lnTo>
                  <a:lnTo>
                    <a:pt x="67294" y="591460"/>
                  </a:lnTo>
                  <a:lnTo>
                    <a:pt x="94794" y="626399"/>
                  </a:lnTo>
                  <a:lnTo>
                    <a:pt x="126153" y="657825"/>
                  </a:lnTo>
                  <a:lnTo>
                    <a:pt x="161020" y="685384"/>
                  </a:lnTo>
                  <a:lnTo>
                    <a:pt x="199044" y="708724"/>
                  </a:lnTo>
                  <a:lnTo>
                    <a:pt x="239872" y="727491"/>
                  </a:lnTo>
                  <a:lnTo>
                    <a:pt x="283152" y="741333"/>
                  </a:lnTo>
                  <a:lnTo>
                    <a:pt x="328534" y="749897"/>
                  </a:lnTo>
                  <a:lnTo>
                    <a:pt x="375665" y="752830"/>
                  </a:lnTo>
                  <a:lnTo>
                    <a:pt x="422797" y="749897"/>
                  </a:lnTo>
                  <a:lnTo>
                    <a:pt x="468179" y="741333"/>
                  </a:lnTo>
                  <a:lnTo>
                    <a:pt x="511459" y="727491"/>
                  </a:lnTo>
                  <a:lnTo>
                    <a:pt x="552287" y="708724"/>
                  </a:lnTo>
                  <a:lnTo>
                    <a:pt x="590311" y="685384"/>
                  </a:lnTo>
                  <a:lnTo>
                    <a:pt x="625178" y="657825"/>
                  </a:lnTo>
                  <a:lnTo>
                    <a:pt x="656537" y="626399"/>
                  </a:lnTo>
                  <a:lnTo>
                    <a:pt x="684037" y="591460"/>
                  </a:lnTo>
                  <a:lnTo>
                    <a:pt x="707325" y="553359"/>
                  </a:lnTo>
                  <a:lnTo>
                    <a:pt x="726050" y="512450"/>
                  </a:lnTo>
                  <a:lnTo>
                    <a:pt x="739861" y="469085"/>
                  </a:lnTo>
                  <a:lnTo>
                    <a:pt x="748405" y="423619"/>
                  </a:lnTo>
                  <a:lnTo>
                    <a:pt x="751332" y="376402"/>
                  </a:lnTo>
                  <a:lnTo>
                    <a:pt x="748405" y="329184"/>
                  </a:lnTo>
                  <a:lnTo>
                    <a:pt x="739861" y="283716"/>
                  </a:lnTo>
                  <a:lnTo>
                    <a:pt x="726050" y="240353"/>
                  </a:lnTo>
                  <a:lnTo>
                    <a:pt x="707325" y="199446"/>
                  </a:lnTo>
                  <a:lnTo>
                    <a:pt x="684037" y="161348"/>
                  </a:lnTo>
                  <a:lnTo>
                    <a:pt x="656537" y="126411"/>
                  </a:lnTo>
                  <a:lnTo>
                    <a:pt x="625178" y="94989"/>
                  </a:lnTo>
                  <a:lnTo>
                    <a:pt x="590311" y="67433"/>
                  </a:lnTo>
                  <a:lnTo>
                    <a:pt x="552287" y="44098"/>
                  </a:lnTo>
                  <a:lnTo>
                    <a:pt x="511459" y="25334"/>
                  </a:lnTo>
                  <a:lnTo>
                    <a:pt x="468179" y="11494"/>
                  </a:lnTo>
                  <a:lnTo>
                    <a:pt x="422797" y="2932"/>
                  </a:lnTo>
                  <a:lnTo>
                    <a:pt x="375665" y="0"/>
                  </a:lnTo>
                  <a:close/>
                </a:path>
              </a:pathLst>
            </a:custGeom>
            <a:solidFill>
              <a:srgbClr val="D1E7F6"/>
            </a:solidFill>
          </p:spPr>
          <p:txBody>
            <a:bodyPr wrap="square" lIns="0" tIns="0" rIns="0" bIns="0" rtlCol="0"/>
            <a:lstStyle/>
            <a:p>
              <a:endParaRPr/>
            </a:p>
          </p:txBody>
        </p:sp>
        <p:sp>
          <p:nvSpPr>
            <p:cNvPr id="20" name="object 20"/>
            <p:cNvSpPr/>
            <p:nvPr/>
          </p:nvSpPr>
          <p:spPr>
            <a:xfrm>
              <a:off x="2252472" y="5689066"/>
              <a:ext cx="523240" cy="524510"/>
            </a:xfrm>
            <a:custGeom>
              <a:avLst/>
              <a:gdLst/>
              <a:ahLst/>
              <a:cxnLst/>
              <a:rect l="l" t="t" r="r" b="b"/>
              <a:pathLst>
                <a:path w="523239" h="524510">
                  <a:moveTo>
                    <a:pt x="261365" y="0"/>
                  </a:moveTo>
                  <a:lnTo>
                    <a:pt x="214371" y="4223"/>
                  </a:lnTo>
                  <a:lnTo>
                    <a:pt x="170146" y="16399"/>
                  </a:lnTo>
                  <a:lnTo>
                    <a:pt x="129427" y="35788"/>
                  </a:lnTo>
                  <a:lnTo>
                    <a:pt x="92950" y="61649"/>
                  </a:lnTo>
                  <a:lnTo>
                    <a:pt x="61453" y="93243"/>
                  </a:lnTo>
                  <a:lnTo>
                    <a:pt x="35672" y="129827"/>
                  </a:lnTo>
                  <a:lnTo>
                    <a:pt x="16345" y="170663"/>
                  </a:lnTo>
                  <a:lnTo>
                    <a:pt x="4209" y="215010"/>
                  </a:lnTo>
                  <a:lnTo>
                    <a:pt x="0" y="262128"/>
                  </a:lnTo>
                  <a:lnTo>
                    <a:pt x="4209" y="309245"/>
                  </a:lnTo>
                  <a:lnTo>
                    <a:pt x="16345" y="353592"/>
                  </a:lnTo>
                  <a:lnTo>
                    <a:pt x="35672" y="394428"/>
                  </a:lnTo>
                  <a:lnTo>
                    <a:pt x="61453" y="431012"/>
                  </a:lnTo>
                  <a:lnTo>
                    <a:pt x="92950" y="462606"/>
                  </a:lnTo>
                  <a:lnTo>
                    <a:pt x="129427" y="488467"/>
                  </a:lnTo>
                  <a:lnTo>
                    <a:pt x="170146" y="507856"/>
                  </a:lnTo>
                  <a:lnTo>
                    <a:pt x="214371" y="520032"/>
                  </a:lnTo>
                  <a:lnTo>
                    <a:pt x="261365" y="524256"/>
                  </a:lnTo>
                  <a:lnTo>
                    <a:pt x="308326" y="520032"/>
                  </a:lnTo>
                  <a:lnTo>
                    <a:pt x="352534" y="507856"/>
                  </a:lnTo>
                  <a:lnTo>
                    <a:pt x="393248" y="488467"/>
                  </a:lnTo>
                  <a:lnTo>
                    <a:pt x="429729" y="462606"/>
                  </a:lnTo>
                  <a:lnTo>
                    <a:pt x="461236" y="431012"/>
                  </a:lnTo>
                  <a:lnTo>
                    <a:pt x="487030" y="394428"/>
                  </a:lnTo>
                  <a:lnTo>
                    <a:pt x="506371" y="353592"/>
                  </a:lnTo>
                  <a:lnTo>
                    <a:pt x="518518" y="309245"/>
                  </a:lnTo>
                  <a:lnTo>
                    <a:pt x="522731" y="262128"/>
                  </a:lnTo>
                  <a:lnTo>
                    <a:pt x="518518" y="215010"/>
                  </a:lnTo>
                  <a:lnTo>
                    <a:pt x="506371" y="170663"/>
                  </a:lnTo>
                  <a:lnTo>
                    <a:pt x="487030" y="129827"/>
                  </a:lnTo>
                  <a:lnTo>
                    <a:pt x="461236" y="93243"/>
                  </a:lnTo>
                  <a:lnTo>
                    <a:pt x="429729" y="61649"/>
                  </a:lnTo>
                  <a:lnTo>
                    <a:pt x="393248" y="35788"/>
                  </a:lnTo>
                  <a:lnTo>
                    <a:pt x="352534" y="16399"/>
                  </a:lnTo>
                  <a:lnTo>
                    <a:pt x="308326" y="4223"/>
                  </a:lnTo>
                  <a:lnTo>
                    <a:pt x="261365" y="0"/>
                  </a:lnTo>
                  <a:close/>
                </a:path>
              </a:pathLst>
            </a:custGeom>
            <a:solidFill>
              <a:srgbClr val="2583C5"/>
            </a:solidFill>
          </p:spPr>
          <p:txBody>
            <a:bodyPr wrap="square" lIns="0" tIns="0" rIns="0" bIns="0" rtlCol="0"/>
            <a:lstStyle/>
            <a:p>
              <a:endParaRPr/>
            </a:p>
          </p:txBody>
        </p:sp>
      </p:grpSp>
      <p:sp>
        <p:nvSpPr>
          <p:cNvPr id="21" name="object 21"/>
          <p:cNvSpPr txBox="1"/>
          <p:nvPr/>
        </p:nvSpPr>
        <p:spPr>
          <a:xfrm>
            <a:off x="2442464" y="5781243"/>
            <a:ext cx="141605" cy="330835"/>
          </a:xfrm>
          <a:prstGeom prst="rect">
            <a:avLst/>
          </a:prstGeom>
        </p:spPr>
        <p:txBody>
          <a:bodyPr vert="horz" wrap="square" lIns="0" tIns="12700" rIns="0" bIns="0" rtlCol="0">
            <a:spAutoFit/>
          </a:bodyPr>
          <a:lstStyle/>
          <a:p>
            <a:pPr marL="12700">
              <a:lnSpc>
                <a:spcPct val="100000"/>
              </a:lnSpc>
              <a:spcBef>
                <a:spcPts val="100"/>
              </a:spcBef>
            </a:pPr>
            <a:r>
              <a:rPr sz="2000" b="1" spc="-200" dirty="0">
                <a:solidFill>
                  <a:srgbClr val="FFFFFF"/>
                </a:solidFill>
                <a:latin typeface="Arial"/>
                <a:cs typeface="Arial"/>
              </a:rPr>
              <a:t>5</a:t>
            </a:r>
            <a:endParaRPr sz="2000">
              <a:latin typeface="Arial"/>
              <a:cs typeface="Arial"/>
            </a:endParaRPr>
          </a:p>
        </p:txBody>
      </p:sp>
      <p:sp>
        <p:nvSpPr>
          <p:cNvPr id="22" name="object 22"/>
          <p:cNvSpPr/>
          <p:nvPr/>
        </p:nvSpPr>
        <p:spPr>
          <a:xfrm>
            <a:off x="9143" y="0"/>
            <a:ext cx="12183110" cy="1343025"/>
          </a:xfrm>
          <a:custGeom>
            <a:avLst/>
            <a:gdLst/>
            <a:ahLst/>
            <a:cxnLst/>
            <a:rect l="l" t="t" r="r" b="b"/>
            <a:pathLst>
              <a:path w="12183110" h="1343025">
                <a:moveTo>
                  <a:pt x="0" y="1342644"/>
                </a:moveTo>
                <a:lnTo>
                  <a:pt x="12182856" y="1342644"/>
                </a:lnTo>
                <a:lnTo>
                  <a:pt x="12182856" y="0"/>
                </a:lnTo>
                <a:lnTo>
                  <a:pt x="0" y="0"/>
                </a:lnTo>
                <a:lnTo>
                  <a:pt x="0" y="1342644"/>
                </a:lnTo>
                <a:close/>
              </a:path>
            </a:pathLst>
          </a:custGeom>
          <a:solidFill>
            <a:srgbClr val="2583C5"/>
          </a:solidFill>
        </p:spPr>
        <p:txBody>
          <a:bodyPr wrap="square" lIns="0" tIns="0" rIns="0" bIns="0" rtlCol="0"/>
          <a:lstStyle/>
          <a:p>
            <a:endParaRPr/>
          </a:p>
        </p:txBody>
      </p:sp>
      <p:sp>
        <p:nvSpPr>
          <p:cNvPr id="23" name="object 23"/>
          <p:cNvSpPr txBox="1"/>
          <p:nvPr/>
        </p:nvSpPr>
        <p:spPr>
          <a:xfrm>
            <a:off x="3082798" y="1837181"/>
            <a:ext cx="5588000" cy="483146"/>
          </a:xfrm>
          <a:prstGeom prst="rect">
            <a:avLst/>
          </a:prstGeom>
        </p:spPr>
        <p:txBody>
          <a:bodyPr vert="horz" wrap="square" lIns="0" tIns="12065" rIns="0" bIns="0" rtlCol="0">
            <a:spAutoFit/>
          </a:bodyPr>
          <a:lstStyle/>
          <a:p>
            <a:pPr marL="12700">
              <a:lnSpc>
                <a:spcPts val="1914"/>
              </a:lnSpc>
              <a:spcBef>
                <a:spcPts val="95"/>
              </a:spcBef>
            </a:pPr>
            <a:r>
              <a:rPr lang="en-US" sz="1600" b="1" spc="-95" dirty="0">
                <a:solidFill>
                  <a:srgbClr val="2583C5"/>
                </a:solidFill>
                <a:latin typeface="Tahoma"/>
                <a:cs typeface="Tahoma"/>
              </a:rPr>
              <a:t>JOB_ID</a:t>
            </a:r>
          </a:p>
          <a:p>
            <a:pPr marL="12700">
              <a:lnSpc>
                <a:spcPts val="1914"/>
              </a:lnSpc>
              <a:spcBef>
                <a:spcPts val="95"/>
              </a:spcBef>
            </a:pPr>
            <a:r>
              <a:rPr lang="en-US" sz="1200" spc="-5" dirty="0">
                <a:solidFill>
                  <a:srgbClr val="64757C"/>
                </a:solidFill>
                <a:latin typeface="Bahnschrift"/>
                <a:cs typeface="Bahnschrift"/>
              </a:rPr>
              <a:t>Unique Identifier For Each Job Posting.</a:t>
            </a:r>
            <a:endParaRPr lang="en-US" sz="1200" dirty="0">
              <a:latin typeface="Bahnschrift"/>
              <a:cs typeface="Bahnschrift"/>
            </a:endParaRPr>
          </a:p>
        </p:txBody>
      </p:sp>
      <p:sp>
        <p:nvSpPr>
          <p:cNvPr id="24" name="object 24"/>
          <p:cNvSpPr txBox="1"/>
          <p:nvPr/>
        </p:nvSpPr>
        <p:spPr>
          <a:xfrm>
            <a:off x="3082798" y="2802381"/>
            <a:ext cx="6806565" cy="483146"/>
          </a:xfrm>
          <a:prstGeom prst="rect">
            <a:avLst/>
          </a:prstGeom>
        </p:spPr>
        <p:txBody>
          <a:bodyPr vert="horz" wrap="square" lIns="0" tIns="12065" rIns="0" bIns="0" rtlCol="0">
            <a:spAutoFit/>
          </a:bodyPr>
          <a:lstStyle/>
          <a:p>
            <a:pPr marL="12700">
              <a:lnSpc>
                <a:spcPts val="1914"/>
              </a:lnSpc>
              <a:spcBef>
                <a:spcPts val="95"/>
              </a:spcBef>
            </a:pPr>
            <a:r>
              <a:rPr lang="en-US" sz="1600" b="1" spc="-140" dirty="0">
                <a:solidFill>
                  <a:srgbClr val="2583C5"/>
                </a:solidFill>
                <a:latin typeface="Tahoma"/>
                <a:cs typeface="Tahoma"/>
              </a:rPr>
              <a:t>DESIGNATION</a:t>
            </a:r>
          </a:p>
          <a:p>
            <a:pPr marL="12700">
              <a:lnSpc>
                <a:spcPts val="1914"/>
              </a:lnSpc>
              <a:spcBef>
                <a:spcPts val="95"/>
              </a:spcBef>
            </a:pPr>
            <a:r>
              <a:rPr lang="en-US" sz="1200" spc="-5" dirty="0">
                <a:solidFill>
                  <a:srgbClr val="64757C"/>
                </a:solidFill>
                <a:latin typeface="Bahnschrift"/>
                <a:cs typeface="Bahnschrift"/>
              </a:rPr>
              <a:t>The</a:t>
            </a:r>
            <a:r>
              <a:rPr lang="en-US" sz="1200" spc="105" dirty="0">
                <a:solidFill>
                  <a:srgbClr val="64757C"/>
                </a:solidFill>
                <a:latin typeface="Bahnschrift"/>
                <a:cs typeface="Bahnschrift"/>
              </a:rPr>
              <a:t> </a:t>
            </a:r>
            <a:r>
              <a:rPr lang="en-US" sz="1200" spc="-5" dirty="0">
                <a:solidFill>
                  <a:srgbClr val="64757C"/>
                </a:solidFill>
                <a:latin typeface="Bahnschrift"/>
                <a:cs typeface="Bahnschrift"/>
              </a:rPr>
              <a:t>Job</a:t>
            </a:r>
            <a:r>
              <a:rPr lang="en-US" sz="1200" spc="120" dirty="0">
                <a:solidFill>
                  <a:srgbClr val="64757C"/>
                </a:solidFill>
                <a:latin typeface="Bahnschrift"/>
                <a:cs typeface="Bahnschrift"/>
              </a:rPr>
              <a:t> </a:t>
            </a:r>
            <a:r>
              <a:rPr lang="en-US" sz="1200" spc="-5" dirty="0">
                <a:solidFill>
                  <a:srgbClr val="64757C"/>
                </a:solidFill>
                <a:latin typeface="Bahnschrift"/>
                <a:cs typeface="Bahnschrift"/>
              </a:rPr>
              <a:t>Title</a:t>
            </a:r>
            <a:r>
              <a:rPr lang="en-US" sz="1200" spc="100" dirty="0">
                <a:solidFill>
                  <a:srgbClr val="64757C"/>
                </a:solidFill>
                <a:latin typeface="Bahnschrift"/>
                <a:cs typeface="Bahnschrift"/>
              </a:rPr>
              <a:t> </a:t>
            </a:r>
            <a:r>
              <a:rPr lang="en-US" sz="1200" spc="-5" dirty="0">
                <a:solidFill>
                  <a:srgbClr val="64757C"/>
                </a:solidFill>
                <a:latin typeface="Bahnschrift"/>
                <a:cs typeface="Bahnschrift"/>
              </a:rPr>
              <a:t>Column</a:t>
            </a:r>
            <a:r>
              <a:rPr lang="en-US" sz="1200" spc="120" dirty="0">
                <a:solidFill>
                  <a:srgbClr val="64757C"/>
                </a:solidFill>
                <a:latin typeface="Bahnschrift"/>
                <a:cs typeface="Bahnschrift"/>
              </a:rPr>
              <a:t> </a:t>
            </a:r>
            <a:r>
              <a:rPr lang="en-US" sz="1200" spc="-5" dirty="0">
                <a:solidFill>
                  <a:srgbClr val="64757C"/>
                </a:solidFill>
                <a:latin typeface="Bahnschrift"/>
                <a:cs typeface="Bahnschrift"/>
              </a:rPr>
              <a:t>Contains</a:t>
            </a:r>
            <a:r>
              <a:rPr lang="en-US" sz="1200" spc="114" dirty="0">
                <a:solidFill>
                  <a:srgbClr val="64757C"/>
                </a:solidFill>
                <a:latin typeface="Bahnschrift"/>
                <a:cs typeface="Bahnschrift"/>
              </a:rPr>
              <a:t> </a:t>
            </a:r>
            <a:r>
              <a:rPr lang="en-US" sz="1200" dirty="0">
                <a:solidFill>
                  <a:srgbClr val="64757C"/>
                </a:solidFill>
                <a:latin typeface="Bahnschrift"/>
                <a:cs typeface="Bahnschrift"/>
              </a:rPr>
              <a:t>The</a:t>
            </a:r>
            <a:r>
              <a:rPr lang="en-US" sz="1200" spc="110" dirty="0">
                <a:solidFill>
                  <a:srgbClr val="64757C"/>
                </a:solidFill>
                <a:latin typeface="Bahnschrift"/>
                <a:cs typeface="Bahnschrift"/>
              </a:rPr>
              <a:t> </a:t>
            </a:r>
            <a:r>
              <a:rPr lang="en-US" sz="1200" dirty="0">
                <a:solidFill>
                  <a:srgbClr val="64757C"/>
                </a:solidFill>
                <a:latin typeface="Bahnschrift"/>
                <a:cs typeface="Bahnschrift"/>
              </a:rPr>
              <a:t>Name</a:t>
            </a:r>
            <a:r>
              <a:rPr lang="en-US" sz="1200" spc="110" dirty="0">
                <a:solidFill>
                  <a:srgbClr val="64757C"/>
                </a:solidFill>
                <a:latin typeface="Bahnschrift"/>
                <a:cs typeface="Bahnschrift"/>
              </a:rPr>
              <a:t> </a:t>
            </a:r>
            <a:r>
              <a:rPr lang="en-US" sz="1200" spc="-5" dirty="0">
                <a:solidFill>
                  <a:srgbClr val="64757C"/>
                </a:solidFill>
                <a:latin typeface="Bahnschrift"/>
                <a:cs typeface="Bahnschrift"/>
              </a:rPr>
              <a:t>Of</a:t>
            </a:r>
            <a:r>
              <a:rPr lang="en-US" sz="1200" spc="110" dirty="0">
                <a:solidFill>
                  <a:srgbClr val="64757C"/>
                </a:solidFill>
                <a:latin typeface="Bahnschrift"/>
                <a:cs typeface="Bahnschrift"/>
              </a:rPr>
              <a:t> </a:t>
            </a:r>
            <a:r>
              <a:rPr lang="en-US" sz="1200" dirty="0">
                <a:solidFill>
                  <a:srgbClr val="64757C"/>
                </a:solidFill>
                <a:latin typeface="Bahnschrift"/>
                <a:cs typeface="Bahnschrift"/>
              </a:rPr>
              <a:t>The</a:t>
            </a:r>
            <a:r>
              <a:rPr lang="en-US" sz="1200" spc="110" dirty="0">
                <a:solidFill>
                  <a:srgbClr val="64757C"/>
                </a:solidFill>
                <a:latin typeface="Bahnschrift"/>
                <a:cs typeface="Bahnschrift"/>
              </a:rPr>
              <a:t> </a:t>
            </a:r>
            <a:r>
              <a:rPr lang="en-US" sz="1200" spc="-5" dirty="0">
                <a:solidFill>
                  <a:srgbClr val="64757C"/>
                </a:solidFill>
                <a:latin typeface="Bahnschrift"/>
                <a:cs typeface="Bahnschrift"/>
              </a:rPr>
              <a:t>Jobs</a:t>
            </a:r>
            <a:r>
              <a:rPr lang="en-US" sz="1200" spc="130" dirty="0">
                <a:solidFill>
                  <a:srgbClr val="64757C"/>
                </a:solidFill>
                <a:latin typeface="Bahnschrift"/>
                <a:cs typeface="Bahnschrift"/>
              </a:rPr>
              <a:t> </a:t>
            </a:r>
            <a:r>
              <a:rPr lang="en-US" sz="1200" spc="-5" dirty="0">
                <a:solidFill>
                  <a:srgbClr val="64757C"/>
                </a:solidFill>
                <a:latin typeface="Bahnschrift"/>
                <a:cs typeface="Bahnschrift"/>
              </a:rPr>
              <a:t>Given</a:t>
            </a:r>
            <a:r>
              <a:rPr lang="en-US" sz="1200" spc="110" dirty="0">
                <a:solidFill>
                  <a:srgbClr val="64757C"/>
                </a:solidFill>
                <a:latin typeface="Bahnschrift"/>
                <a:cs typeface="Bahnschrift"/>
              </a:rPr>
              <a:t> </a:t>
            </a:r>
            <a:r>
              <a:rPr lang="en-US" sz="1200" spc="-5" dirty="0">
                <a:solidFill>
                  <a:srgbClr val="64757C"/>
                </a:solidFill>
                <a:latin typeface="Bahnschrift"/>
                <a:cs typeface="Bahnschrift"/>
              </a:rPr>
              <a:t>By</a:t>
            </a:r>
            <a:r>
              <a:rPr lang="en-US" sz="1200" spc="110" dirty="0">
                <a:solidFill>
                  <a:srgbClr val="64757C"/>
                </a:solidFill>
                <a:latin typeface="Bahnschrift"/>
                <a:cs typeface="Bahnschrift"/>
              </a:rPr>
              <a:t> </a:t>
            </a:r>
            <a:r>
              <a:rPr lang="en-US" sz="1200" dirty="0">
                <a:solidFill>
                  <a:srgbClr val="64757C"/>
                </a:solidFill>
                <a:latin typeface="Bahnschrift"/>
                <a:cs typeface="Bahnschrift"/>
              </a:rPr>
              <a:t>A</a:t>
            </a:r>
            <a:r>
              <a:rPr lang="en-US" sz="1200" spc="125" dirty="0">
                <a:solidFill>
                  <a:srgbClr val="64757C"/>
                </a:solidFill>
                <a:latin typeface="Bahnschrift"/>
                <a:cs typeface="Bahnschrift"/>
              </a:rPr>
              <a:t> </a:t>
            </a:r>
            <a:r>
              <a:rPr lang="en-US" sz="1200" spc="-5" dirty="0">
                <a:solidFill>
                  <a:srgbClr val="64757C"/>
                </a:solidFill>
                <a:latin typeface="Bahnschrift"/>
                <a:cs typeface="Bahnschrift"/>
              </a:rPr>
              <a:t>Particular</a:t>
            </a:r>
            <a:r>
              <a:rPr lang="en-US" sz="1200" spc="95" dirty="0">
                <a:solidFill>
                  <a:srgbClr val="64757C"/>
                </a:solidFill>
                <a:latin typeface="Bahnschrift"/>
                <a:cs typeface="Bahnschrift"/>
              </a:rPr>
              <a:t> </a:t>
            </a:r>
            <a:r>
              <a:rPr lang="en-US" sz="1200" spc="-5" dirty="0">
                <a:solidFill>
                  <a:srgbClr val="64757C"/>
                </a:solidFill>
                <a:latin typeface="Bahnschrift"/>
                <a:cs typeface="Bahnschrift"/>
              </a:rPr>
              <a:t>Company.</a:t>
            </a:r>
            <a:endParaRPr lang="en-US" sz="1200" dirty="0">
              <a:latin typeface="Bahnschrift"/>
              <a:cs typeface="Bahnschrift"/>
            </a:endParaRPr>
          </a:p>
        </p:txBody>
      </p:sp>
      <p:sp>
        <p:nvSpPr>
          <p:cNvPr id="25" name="object 25"/>
          <p:cNvSpPr txBox="1"/>
          <p:nvPr/>
        </p:nvSpPr>
        <p:spPr>
          <a:xfrm>
            <a:off x="3082798" y="3710178"/>
            <a:ext cx="7211695" cy="435376"/>
          </a:xfrm>
          <a:prstGeom prst="rect">
            <a:avLst/>
          </a:prstGeom>
        </p:spPr>
        <p:txBody>
          <a:bodyPr vert="horz" wrap="square" lIns="0" tIns="12065" rIns="0" bIns="0" rtlCol="0">
            <a:spAutoFit/>
          </a:bodyPr>
          <a:lstStyle/>
          <a:p>
            <a:pPr marL="12700">
              <a:lnSpc>
                <a:spcPts val="1914"/>
              </a:lnSpc>
              <a:spcBef>
                <a:spcPts val="95"/>
              </a:spcBef>
            </a:pPr>
            <a:r>
              <a:rPr lang="en-IN" sz="1600" b="1" spc="-95" dirty="0">
                <a:solidFill>
                  <a:srgbClr val="2583C5"/>
                </a:solidFill>
                <a:latin typeface="Tahoma"/>
                <a:cs typeface="Tahoma"/>
              </a:rPr>
              <a:t>COMPANY_ID</a:t>
            </a:r>
            <a:endParaRPr lang="en-IN" sz="1600" dirty="0">
              <a:latin typeface="Tahoma"/>
              <a:cs typeface="Tahoma"/>
            </a:endParaRPr>
          </a:p>
          <a:p>
            <a:pPr marL="12700" marR="5080">
              <a:lnSpc>
                <a:spcPts val="1440"/>
              </a:lnSpc>
              <a:spcBef>
                <a:spcPts val="45"/>
              </a:spcBef>
            </a:pPr>
            <a:r>
              <a:rPr lang="en-US" sz="1200" spc="-5" dirty="0">
                <a:solidFill>
                  <a:srgbClr val="64757C"/>
                </a:solidFill>
                <a:latin typeface="Bahnschrift"/>
                <a:cs typeface="Bahnschrift"/>
              </a:rPr>
              <a:t>Unique Identifier For Each Company.</a:t>
            </a:r>
            <a:endParaRPr lang="en-US" sz="1200" dirty="0">
              <a:latin typeface="Bahnschrift"/>
              <a:cs typeface="Bahnschrift"/>
            </a:endParaRPr>
          </a:p>
        </p:txBody>
      </p:sp>
      <p:sp>
        <p:nvSpPr>
          <p:cNvPr id="26" name="object 26"/>
          <p:cNvSpPr txBox="1"/>
          <p:nvPr/>
        </p:nvSpPr>
        <p:spPr>
          <a:xfrm>
            <a:off x="3082798" y="4675073"/>
            <a:ext cx="7606030" cy="483146"/>
          </a:xfrm>
          <a:prstGeom prst="rect">
            <a:avLst/>
          </a:prstGeom>
        </p:spPr>
        <p:txBody>
          <a:bodyPr vert="horz" wrap="square" lIns="0" tIns="12065" rIns="0" bIns="0" rtlCol="0">
            <a:spAutoFit/>
          </a:bodyPr>
          <a:lstStyle/>
          <a:p>
            <a:pPr marL="12700">
              <a:lnSpc>
                <a:spcPts val="1914"/>
              </a:lnSpc>
              <a:spcBef>
                <a:spcPts val="95"/>
              </a:spcBef>
            </a:pPr>
            <a:r>
              <a:rPr lang="en-US" sz="1600" b="1" spc="-90" dirty="0">
                <a:solidFill>
                  <a:srgbClr val="2583C5"/>
                </a:solidFill>
                <a:latin typeface="Tahoma"/>
                <a:cs typeface="Tahoma"/>
              </a:rPr>
              <a:t>NAME</a:t>
            </a:r>
          </a:p>
          <a:p>
            <a:pPr marL="12700">
              <a:lnSpc>
                <a:spcPts val="1914"/>
              </a:lnSpc>
              <a:spcBef>
                <a:spcPts val="95"/>
              </a:spcBef>
            </a:pPr>
            <a:r>
              <a:rPr lang="en-US" sz="1200" spc="-5" dirty="0">
                <a:solidFill>
                  <a:srgbClr val="64757C"/>
                </a:solidFill>
                <a:latin typeface="Bahnschrift"/>
                <a:cs typeface="Bahnschrift"/>
              </a:rPr>
              <a:t>The Company Name Column Contain The Name Of The Company Offering The Job.</a:t>
            </a:r>
            <a:endParaRPr lang="en-US" sz="1200" dirty="0">
              <a:latin typeface="Bahnschrift"/>
              <a:cs typeface="Bahnschrift"/>
            </a:endParaRPr>
          </a:p>
        </p:txBody>
      </p:sp>
      <p:sp>
        <p:nvSpPr>
          <p:cNvPr id="27" name="object 27"/>
          <p:cNvSpPr txBox="1"/>
          <p:nvPr/>
        </p:nvSpPr>
        <p:spPr>
          <a:xfrm>
            <a:off x="3082798" y="5641035"/>
            <a:ext cx="7508240" cy="483146"/>
          </a:xfrm>
          <a:prstGeom prst="rect">
            <a:avLst/>
          </a:prstGeom>
        </p:spPr>
        <p:txBody>
          <a:bodyPr vert="horz" wrap="square" lIns="0" tIns="12065" rIns="0" bIns="0" rtlCol="0">
            <a:spAutoFit/>
          </a:bodyPr>
          <a:lstStyle/>
          <a:p>
            <a:pPr marL="12700">
              <a:lnSpc>
                <a:spcPts val="1914"/>
              </a:lnSpc>
              <a:spcBef>
                <a:spcPts val="95"/>
              </a:spcBef>
            </a:pPr>
            <a:r>
              <a:rPr lang="en-US" sz="1600" b="1" spc="-80" dirty="0">
                <a:solidFill>
                  <a:srgbClr val="2583C5"/>
                </a:solidFill>
                <a:latin typeface="Tahoma"/>
                <a:cs typeface="Tahoma"/>
              </a:rPr>
              <a:t>WORK_TYPE</a:t>
            </a:r>
          </a:p>
          <a:p>
            <a:pPr marL="12700">
              <a:lnSpc>
                <a:spcPts val="1914"/>
              </a:lnSpc>
              <a:spcBef>
                <a:spcPts val="95"/>
              </a:spcBef>
            </a:pPr>
            <a:r>
              <a:rPr lang="en-US" sz="1200" spc="-5" dirty="0">
                <a:solidFill>
                  <a:srgbClr val="64757C"/>
                </a:solidFill>
                <a:latin typeface="Bahnschrift"/>
                <a:cs typeface="Bahnschrift"/>
              </a:rPr>
              <a:t>The</a:t>
            </a:r>
            <a:r>
              <a:rPr lang="en-US" sz="1200" spc="110" dirty="0">
                <a:solidFill>
                  <a:srgbClr val="64757C"/>
                </a:solidFill>
                <a:latin typeface="Bahnschrift"/>
                <a:cs typeface="Bahnschrift"/>
              </a:rPr>
              <a:t> </a:t>
            </a:r>
            <a:r>
              <a:rPr lang="en-US" sz="1200" spc="-5" dirty="0">
                <a:solidFill>
                  <a:srgbClr val="64757C"/>
                </a:solidFill>
                <a:latin typeface="Bahnschrift"/>
                <a:cs typeface="Bahnschrift"/>
              </a:rPr>
              <a:t>Column</a:t>
            </a:r>
            <a:r>
              <a:rPr lang="en-US" sz="1200" spc="120" dirty="0">
                <a:solidFill>
                  <a:srgbClr val="64757C"/>
                </a:solidFill>
                <a:latin typeface="Bahnschrift"/>
                <a:cs typeface="Bahnschrift"/>
              </a:rPr>
              <a:t> </a:t>
            </a:r>
            <a:r>
              <a:rPr lang="en-US" sz="1200" spc="-5" dirty="0">
                <a:solidFill>
                  <a:srgbClr val="64757C"/>
                </a:solidFill>
                <a:latin typeface="Bahnschrift"/>
                <a:cs typeface="Bahnschrift"/>
              </a:rPr>
              <a:t>Contains</a:t>
            </a:r>
            <a:r>
              <a:rPr lang="en-US" sz="1200" spc="120" dirty="0">
                <a:solidFill>
                  <a:srgbClr val="64757C"/>
                </a:solidFill>
                <a:latin typeface="Bahnschrift"/>
                <a:cs typeface="Bahnschrift"/>
              </a:rPr>
              <a:t> </a:t>
            </a:r>
            <a:r>
              <a:rPr lang="en-US" sz="1200" spc="-5" dirty="0">
                <a:solidFill>
                  <a:srgbClr val="64757C"/>
                </a:solidFill>
                <a:latin typeface="Bahnschrift"/>
                <a:cs typeface="Bahnschrift"/>
              </a:rPr>
              <a:t>Various</a:t>
            </a:r>
            <a:r>
              <a:rPr lang="en-US" sz="1200" spc="110" dirty="0">
                <a:solidFill>
                  <a:srgbClr val="64757C"/>
                </a:solidFill>
                <a:latin typeface="Bahnschrift"/>
                <a:cs typeface="Bahnschrift"/>
              </a:rPr>
              <a:t> </a:t>
            </a:r>
            <a:r>
              <a:rPr lang="en-US" sz="1200" spc="-5" dirty="0">
                <a:solidFill>
                  <a:srgbClr val="64757C"/>
                </a:solidFill>
                <a:latin typeface="Bahnschrift"/>
                <a:cs typeface="Bahnschrift"/>
              </a:rPr>
              <a:t>The Type Of Work Offered (E.G., Full-time, Part-time, Etc.).</a:t>
            </a:r>
            <a:endParaRPr lang="en-US" sz="1200" dirty="0">
              <a:latin typeface="Bahnschrift"/>
              <a:cs typeface="Bahnschrift"/>
            </a:endParaRPr>
          </a:p>
        </p:txBody>
      </p:sp>
      <p:sp>
        <p:nvSpPr>
          <p:cNvPr id="28" name="object 28"/>
          <p:cNvSpPr txBox="1">
            <a:spLocks noGrp="1"/>
          </p:cNvSpPr>
          <p:nvPr>
            <p:ph type="title"/>
          </p:nvPr>
        </p:nvSpPr>
        <p:spPr>
          <a:xfrm>
            <a:off x="3525139" y="343661"/>
            <a:ext cx="4464685" cy="574040"/>
          </a:xfrm>
          <a:prstGeom prst="rect">
            <a:avLst/>
          </a:prstGeom>
        </p:spPr>
        <p:txBody>
          <a:bodyPr vert="horz" wrap="square" lIns="0" tIns="12700" rIns="0" bIns="0" rtlCol="0">
            <a:spAutoFit/>
          </a:bodyPr>
          <a:lstStyle/>
          <a:p>
            <a:pPr marL="12700">
              <a:lnSpc>
                <a:spcPct val="100000"/>
              </a:lnSpc>
              <a:spcBef>
                <a:spcPts val="100"/>
              </a:spcBef>
            </a:pPr>
            <a:r>
              <a:rPr spc="-270" dirty="0"/>
              <a:t>DETAILS</a:t>
            </a:r>
            <a:r>
              <a:rPr spc="-110" dirty="0"/>
              <a:t> </a:t>
            </a:r>
            <a:r>
              <a:rPr spc="-265" dirty="0"/>
              <a:t>OF</a:t>
            </a:r>
            <a:r>
              <a:rPr spc="-85" dirty="0"/>
              <a:t> </a:t>
            </a:r>
            <a:r>
              <a:rPr spc="-250" dirty="0"/>
              <a:t>DATASET</a:t>
            </a:r>
          </a:p>
        </p:txBody>
      </p:sp>
      <p:sp>
        <p:nvSpPr>
          <p:cNvPr id="32" name="Rectangle 2">
            <a:extLst>
              <a:ext uri="{FF2B5EF4-FFF2-40B4-BE49-F238E27FC236}">
                <a16:creationId xmlns:a16="http://schemas.microsoft.com/office/drawing/2014/main" id="{F38DDECB-A0BB-35CA-F48E-D7EE38AD26F1}"/>
              </a:ext>
            </a:extLst>
          </p:cNvPr>
          <p:cNvSpPr>
            <a:spLocks noChangeArrowheads="1"/>
          </p:cNvSpPr>
          <p:nvPr/>
        </p:nvSpPr>
        <p:spPr bwMode="auto">
          <a:xfrm>
            <a:off x="2035175" y="36496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6802120"/>
            <a:chOff x="0" y="0"/>
            <a:chExt cx="12192000" cy="6802120"/>
          </a:xfrm>
        </p:grpSpPr>
        <p:sp>
          <p:nvSpPr>
            <p:cNvPr id="3" name="object 3"/>
            <p:cNvSpPr/>
            <p:nvPr/>
          </p:nvSpPr>
          <p:spPr>
            <a:xfrm>
              <a:off x="2138172" y="1688592"/>
              <a:ext cx="751840" cy="753110"/>
            </a:xfrm>
            <a:custGeom>
              <a:avLst/>
              <a:gdLst/>
              <a:ahLst/>
              <a:cxnLst/>
              <a:rect l="l" t="t" r="r" b="b"/>
              <a:pathLst>
                <a:path w="751839" h="753110">
                  <a:moveTo>
                    <a:pt x="375665" y="0"/>
                  </a:moveTo>
                  <a:lnTo>
                    <a:pt x="328534" y="2932"/>
                  </a:lnTo>
                  <a:lnTo>
                    <a:pt x="283152" y="11496"/>
                  </a:lnTo>
                  <a:lnTo>
                    <a:pt x="239872" y="25337"/>
                  </a:lnTo>
                  <a:lnTo>
                    <a:pt x="199044" y="44103"/>
                  </a:lnTo>
                  <a:lnTo>
                    <a:pt x="161020" y="67442"/>
                  </a:lnTo>
                  <a:lnTo>
                    <a:pt x="126153" y="95000"/>
                  </a:lnTo>
                  <a:lnTo>
                    <a:pt x="94794" y="126425"/>
                  </a:lnTo>
                  <a:lnTo>
                    <a:pt x="67294" y="161365"/>
                  </a:lnTo>
                  <a:lnTo>
                    <a:pt x="44006" y="199465"/>
                  </a:lnTo>
                  <a:lnTo>
                    <a:pt x="25281" y="240375"/>
                  </a:lnTo>
                  <a:lnTo>
                    <a:pt x="11470" y="283740"/>
                  </a:lnTo>
                  <a:lnTo>
                    <a:pt x="2926" y="329208"/>
                  </a:lnTo>
                  <a:lnTo>
                    <a:pt x="0" y="376428"/>
                  </a:lnTo>
                  <a:lnTo>
                    <a:pt x="2926" y="423647"/>
                  </a:lnTo>
                  <a:lnTo>
                    <a:pt x="11470" y="469115"/>
                  </a:lnTo>
                  <a:lnTo>
                    <a:pt x="25281" y="512480"/>
                  </a:lnTo>
                  <a:lnTo>
                    <a:pt x="44006" y="553390"/>
                  </a:lnTo>
                  <a:lnTo>
                    <a:pt x="67294" y="591490"/>
                  </a:lnTo>
                  <a:lnTo>
                    <a:pt x="94794" y="626430"/>
                  </a:lnTo>
                  <a:lnTo>
                    <a:pt x="126153" y="657855"/>
                  </a:lnTo>
                  <a:lnTo>
                    <a:pt x="161020" y="685413"/>
                  </a:lnTo>
                  <a:lnTo>
                    <a:pt x="199044" y="708752"/>
                  </a:lnTo>
                  <a:lnTo>
                    <a:pt x="239872" y="727518"/>
                  </a:lnTo>
                  <a:lnTo>
                    <a:pt x="283152" y="741359"/>
                  </a:lnTo>
                  <a:lnTo>
                    <a:pt x="328534" y="749923"/>
                  </a:lnTo>
                  <a:lnTo>
                    <a:pt x="375665" y="752856"/>
                  </a:lnTo>
                  <a:lnTo>
                    <a:pt x="422797" y="749923"/>
                  </a:lnTo>
                  <a:lnTo>
                    <a:pt x="468179" y="741359"/>
                  </a:lnTo>
                  <a:lnTo>
                    <a:pt x="511459" y="727518"/>
                  </a:lnTo>
                  <a:lnTo>
                    <a:pt x="552287" y="708752"/>
                  </a:lnTo>
                  <a:lnTo>
                    <a:pt x="590311" y="685413"/>
                  </a:lnTo>
                  <a:lnTo>
                    <a:pt x="625178" y="657855"/>
                  </a:lnTo>
                  <a:lnTo>
                    <a:pt x="656537" y="626430"/>
                  </a:lnTo>
                  <a:lnTo>
                    <a:pt x="684037" y="591490"/>
                  </a:lnTo>
                  <a:lnTo>
                    <a:pt x="707325" y="553390"/>
                  </a:lnTo>
                  <a:lnTo>
                    <a:pt x="726050" y="512480"/>
                  </a:lnTo>
                  <a:lnTo>
                    <a:pt x="739861" y="469115"/>
                  </a:lnTo>
                  <a:lnTo>
                    <a:pt x="748405" y="423647"/>
                  </a:lnTo>
                  <a:lnTo>
                    <a:pt x="751332" y="376428"/>
                  </a:lnTo>
                  <a:lnTo>
                    <a:pt x="748405" y="329208"/>
                  </a:lnTo>
                  <a:lnTo>
                    <a:pt x="739861" y="283740"/>
                  </a:lnTo>
                  <a:lnTo>
                    <a:pt x="726050" y="240375"/>
                  </a:lnTo>
                  <a:lnTo>
                    <a:pt x="707325" y="199465"/>
                  </a:lnTo>
                  <a:lnTo>
                    <a:pt x="684037" y="161365"/>
                  </a:lnTo>
                  <a:lnTo>
                    <a:pt x="656537" y="126425"/>
                  </a:lnTo>
                  <a:lnTo>
                    <a:pt x="625178" y="95000"/>
                  </a:lnTo>
                  <a:lnTo>
                    <a:pt x="590311" y="67442"/>
                  </a:lnTo>
                  <a:lnTo>
                    <a:pt x="552287" y="44103"/>
                  </a:lnTo>
                  <a:lnTo>
                    <a:pt x="511459" y="25337"/>
                  </a:lnTo>
                  <a:lnTo>
                    <a:pt x="468179" y="11496"/>
                  </a:lnTo>
                  <a:lnTo>
                    <a:pt x="422797" y="2932"/>
                  </a:lnTo>
                  <a:lnTo>
                    <a:pt x="375665" y="0"/>
                  </a:lnTo>
                  <a:close/>
                </a:path>
              </a:pathLst>
            </a:custGeom>
            <a:solidFill>
              <a:srgbClr val="D1E7F6"/>
            </a:solidFill>
          </p:spPr>
          <p:txBody>
            <a:bodyPr wrap="square" lIns="0" tIns="0" rIns="0" bIns="0" rtlCol="0"/>
            <a:lstStyle/>
            <a:p>
              <a:endParaRPr/>
            </a:p>
          </p:txBody>
        </p:sp>
        <p:sp>
          <p:nvSpPr>
            <p:cNvPr id="4" name="object 4"/>
            <p:cNvSpPr/>
            <p:nvPr/>
          </p:nvSpPr>
          <p:spPr>
            <a:xfrm>
              <a:off x="2252472" y="1802892"/>
              <a:ext cx="523240" cy="524510"/>
            </a:xfrm>
            <a:custGeom>
              <a:avLst/>
              <a:gdLst/>
              <a:ahLst/>
              <a:cxnLst/>
              <a:rect l="l" t="t" r="r" b="b"/>
              <a:pathLst>
                <a:path w="523239" h="524510">
                  <a:moveTo>
                    <a:pt x="261365" y="0"/>
                  </a:moveTo>
                  <a:lnTo>
                    <a:pt x="214371" y="4222"/>
                  </a:lnTo>
                  <a:lnTo>
                    <a:pt x="170146" y="16398"/>
                  </a:lnTo>
                  <a:lnTo>
                    <a:pt x="129427" y="35785"/>
                  </a:lnTo>
                  <a:lnTo>
                    <a:pt x="92950" y="61645"/>
                  </a:lnTo>
                  <a:lnTo>
                    <a:pt x="61453" y="93237"/>
                  </a:lnTo>
                  <a:lnTo>
                    <a:pt x="35672" y="129822"/>
                  </a:lnTo>
                  <a:lnTo>
                    <a:pt x="16345" y="170658"/>
                  </a:lnTo>
                  <a:lnTo>
                    <a:pt x="4209" y="215007"/>
                  </a:lnTo>
                  <a:lnTo>
                    <a:pt x="0" y="262128"/>
                  </a:lnTo>
                  <a:lnTo>
                    <a:pt x="4209" y="309248"/>
                  </a:lnTo>
                  <a:lnTo>
                    <a:pt x="16345" y="353597"/>
                  </a:lnTo>
                  <a:lnTo>
                    <a:pt x="35672" y="394433"/>
                  </a:lnTo>
                  <a:lnTo>
                    <a:pt x="61453" y="431018"/>
                  </a:lnTo>
                  <a:lnTo>
                    <a:pt x="92950" y="462610"/>
                  </a:lnTo>
                  <a:lnTo>
                    <a:pt x="129427" y="488470"/>
                  </a:lnTo>
                  <a:lnTo>
                    <a:pt x="170146" y="507857"/>
                  </a:lnTo>
                  <a:lnTo>
                    <a:pt x="214371" y="520033"/>
                  </a:lnTo>
                  <a:lnTo>
                    <a:pt x="261365" y="524256"/>
                  </a:lnTo>
                  <a:lnTo>
                    <a:pt x="308326" y="520033"/>
                  </a:lnTo>
                  <a:lnTo>
                    <a:pt x="352534" y="507857"/>
                  </a:lnTo>
                  <a:lnTo>
                    <a:pt x="393248" y="488470"/>
                  </a:lnTo>
                  <a:lnTo>
                    <a:pt x="429729" y="462610"/>
                  </a:lnTo>
                  <a:lnTo>
                    <a:pt x="461236" y="431018"/>
                  </a:lnTo>
                  <a:lnTo>
                    <a:pt x="487030" y="394433"/>
                  </a:lnTo>
                  <a:lnTo>
                    <a:pt x="506371" y="353597"/>
                  </a:lnTo>
                  <a:lnTo>
                    <a:pt x="518518" y="309248"/>
                  </a:lnTo>
                  <a:lnTo>
                    <a:pt x="522731" y="262128"/>
                  </a:lnTo>
                  <a:lnTo>
                    <a:pt x="518518" y="215007"/>
                  </a:lnTo>
                  <a:lnTo>
                    <a:pt x="506371" y="170658"/>
                  </a:lnTo>
                  <a:lnTo>
                    <a:pt x="487030" y="129822"/>
                  </a:lnTo>
                  <a:lnTo>
                    <a:pt x="461236" y="93237"/>
                  </a:lnTo>
                  <a:lnTo>
                    <a:pt x="429729" y="61645"/>
                  </a:lnTo>
                  <a:lnTo>
                    <a:pt x="393248" y="35785"/>
                  </a:lnTo>
                  <a:lnTo>
                    <a:pt x="352534" y="16398"/>
                  </a:lnTo>
                  <a:lnTo>
                    <a:pt x="308326" y="4222"/>
                  </a:lnTo>
                  <a:lnTo>
                    <a:pt x="261365" y="0"/>
                  </a:lnTo>
                  <a:close/>
                </a:path>
              </a:pathLst>
            </a:custGeom>
            <a:solidFill>
              <a:srgbClr val="2583C5"/>
            </a:solidFill>
          </p:spPr>
          <p:txBody>
            <a:bodyPr wrap="square" lIns="0" tIns="0" rIns="0" bIns="0" rtlCol="0"/>
            <a:lstStyle/>
            <a:p>
              <a:endParaRPr/>
            </a:p>
          </p:txBody>
        </p:sp>
      </p:grpSp>
      <p:sp>
        <p:nvSpPr>
          <p:cNvPr id="5" name="object 5"/>
          <p:cNvSpPr txBox="1"/>
          <p:nvPr/>
        </p:nvSpPr>
        <p:spPr>
          <a:xfrm>
            <a:off x="2442464" y="1894458"/>
            <a:ext cx="141605" cy="330835"/>
          </a:xfrm>
          <a:prstGeom prst="rect">
            <a:avLst/>
          </a:prstGeom>
        </p:spPr>
        <p:txBody>
          <a:bodyPr vert="horz" wrap="square" lIns="0" tIns="13335" rIns="0" bIns="0" rtlCol="0">
            <a:spAutoFit/>
          </a:bodyPr>
          <a:lstStyle/>
          <a:p>
            <a:pPr marL="12700">
              <a:lnSpc>
                <a:spcPct val="100000"/>
              </a:lnSpc>
              <a:spcBef>
                <a:spcPts val="105"/>
              </a:spcBef>
            </a:pPr>
            <a:r>
              <a:rPr sz="2000" b="1" spc="-200" dirty="0">
                <a:solidFill>
                  <a:srgbClr val="FFFFFF"/>
                </a:solidFill>
                <a:latin typeface="Arial"/>
                <a:cs typeface="Arial"/>
              </a:rPr>
              <a:t>6</a:t>
            </a:r>
            <a:endParaRPr sz="2000">
              <a:latin typeface="Arial"/>
              <a:cs typeface="Arial"/>
            </a:endParaRPr>
          </a:p>
        </p:txBody>
      </p:sp>
      <p:grpSp>
        <p:nvGrpSpPr>
          <p:cNvPr id="6" name="object 6"/>
          <p:cNvGrpSpPr/>
          <p:nvPr/>
        </p:nvGrpSpPr>
        <p:grpSpPr>
          <a:xfrm>
            <a:off x="2138172" y="2660904"/>
            <a:ext cx="751840" cy="751840"/>
            <a:chOff x="2138172" y="2660904"/>
            <a:chExt cx="751840" cy="751840"/>
          </a:xfrm>
        </p:grpSpPr>
        <p:sp>
          <p:nvSpPr>
            <p:cNvPr id="7" name="object 7"/>
            <p:cNvSpPr/>
            <p:nvPr/>
          </p:nvSpPr>
          <p:spPr>
            <a:xfrm>
              <a:off x="2138172" y="2660904"/>
              <a:ext cx="751840" cy="751840"/>
            </a:xfrm>
            <a:custGeom>
              <a:avLst/>
              <a:gdLst/>
              <a:ahLst/>
              <a:cxnLst/>
              <a:rect l="l" t="t" r="r" b="b"/>
              <a:pathLst>
                <a:path w="751839" h="751839">
                  <a:moveTo>
                    <a:pt x="375665" y="0"/>
                  </a:moveTo>
                  <a:lnTo>
                    <a:pt x="328534" y="2926"/>
                  </a:lnTo>
                  <a:lnTo>
                    <a:pt x="283152" y="11470"/>
                  </a:lnTo>
                  <a:lnTo>
                    <a:pt x="239872" y="25281"/>
                  </a:lnTo>
                  <a:lnTo>
                    <a:pt x="199044" y="44006"/>
                  </a:lnTo>
                  <a:lnTo>
                    <a:pt x="161020" y="67294"/>
                  </a:lnTo>
                  <a:lnTo>
                    <a:pt x="126153" y="94794"/>
                  </a:lnTo>
                  <a:lnTo>
                    <a:pt x="94794" y="126153"/>
                  </a:lnTo>
                  <a:lnTo>
                    <a:pt x="67294" y="161020"/>
                  </a:lnTo>
                  <a:lnTo>
                    <a:pt x="44006" y="199044"/>
                  </a:lnTo>
                  <a:lnTo>
                    <a:pt x="25281" y="239872"/>
                  </a:lnTo>
                  <a:lnTo>
                    <a:pt x="11470" y="283152"/>
                  </a:lnTo>
                  <a:lnTo>
                    <a:pt x="2926" y="328534"/>
                  </a:lnTo>
                  <a:lnTo>
                    <a:pt x="0" y="375666"/>
                  </a:lnTo>
                  <a:lnTo>
                    <a:pt x="2926" y="422772"/>
                  </a:lnTo>
                  <a:lnTo>
                    <a:pt x="11470" y="468137"/>
                  </a:lnTo>
                  <a:lnTo>
                    <a:pt x="25281" y="511407"/>
                  </a:lnTo>
                  <a:lnTo>
                    <a:pt x="44006" y="552231"/>
                  </a:lnTo>
                  <a:lnTo>
                    <a:pt x="67294" y="590255"/>
                  </a:lnTo>
                  <a:lnTo>
                    <a:pt x="94794" y="625127"/>
                  </a:lnTo>
                  <a:lnTo>
                    <a:pt x="126153" y="656493"/>
                  </a:lnTo>
                  <a:lnTo>
                    <a:pt x="161020" y="684002"/>
                  </a:lnTo>
                  <a:lnTo>
                    <a:pt x="199044" y="707300"/>
                  </a:lnTo>
                  <a:lnTo>
                    <a:pt x="239872" y="726035"/>
                  </a:lnTo>
                  <a:lnTo>
                    <a:pt x="283152" y="739853"/>
                  </a:lnTo>
                  <a:lnTo>
                    <a:pt x="328534" y="748403"/>
                  </a:lnTo>
                  <a:lnTo>
                    <a:pt x="375665" y="751332"/>
                  </a:lnTo>
                  <a:lnTo>
                    <a:pt x="422797" y="748403"/>
                  </a:lnTo>
                  <a:lnTo>
                    <a:pt x="468179" y="739853"/>
                  </a:lnTo>
                  <a:lnTo>
                    <a:pt x="511459" y="726035"/>
                  </a:lnTo>
                  <a:lnTo>
                    <a:pt x="552287" y="707300"/>
                  </a:lnTo>
                  <a:lnTo>
                    <a:pt x="590311" y="684002"/>
                  </a:lnTo>
                  <a:lnTo>
                    <a:pt x="625178" y="656493"/>
                  </a:lnTo>
                  <a:lnTo>
                    <a:pt x="656537" y="625127"/>
                  </a:lnTo>
                  <a:lnTo>
                    <a:pt x="684037" y="590255"/>
                  </a:lnTo>
                  <a:lnTo>
                    <a:pt x="707325" y="552231"/>
                  </a:lnTo>
                  <a:lnTo>
                    <a:pt x="726050" y="511407"/>
                  </a:lnTo>
                  <a:lnTo>
                    <a:pt x="739861" y="468137"/>
                  </a:lnTo>
                  <a:lnTo>
                    <a:pt x="748405" y="422772"/>
                  </a:lnTo>
                  <a:lnTo>
                    <a:pt x="751332" y="375666"/>
                  </a:lnTo>
                  <a:lnTo>
                    <a:pt x="748405" y="328534"/>
                  </a:lnTo>
                  <a:lnTo>
                    <a:pt x="739861" y="283152"/>
                  </a:lnTo>
                  <a:lnTo>
                    <a:pt x="726050" y="239872"/>
                  </a:lnTo>
                  <a:lnTo>
                    <a:pt x="707325" y="199044"/>
                  </a:lnTo>
                  <a:lnTo>
                    <a:pt x="684037" y="161020"/>
                  </a:lnTo>
                  <a:lnTo>
                    <a:pt x="656537" y="126153"/>
                  </a:lnTo>
                  <a:lnTo>
                    <a:pt x="625178" y="94794"/>
                  </a:lnTo>
                  <a:lnTo>
                    <a:pt x="590311" y="67294"/>
                  </a:lnTo>
                  <a:lnTo>
                    <a:pt x="552287" y="44006"/>
                  </a:lnTo>
                  <a:lnTo>
                    <a:pt x="511459" y="25281"/>
                  </a:lnTo>
                  <a:lnTo>
                    <a:pt x="468179" y="11470"/>
                  </a:lnTo>
                  <a:lnTo>
                    <a:pt x="422797" y="2926"/>
                  </a:lnTo>
                  <a:lnTo>
                    <a:pt x="375665" y="0"/>
                  </a:lnTo>
                  <a:close/>
                </a:path>
              </a:pathLst>
            </a:custGeom>
            <a:solidFill>
              <a:srgbClr val="D1E7F6"/>
            </a:solidFill>
          </p:spPr>
          <p:txBody>
            <a:bodyPr wrap="square" lIns="0" tIns="0" rIns="0" bIns="0" rtlCol="0"/>
            <a:lstStyle/>
            <a:p>
              <a:endParaRPr/>
            </a:p>
          </p:txBody>
        </p:sp>
        <p:sp>
          <p:nvSpPr>
            <p:cNvPr id="8" name="object 8"/>
            <p:cNvSpPr/>
            <p:nvPr/>
          </p:nvSpPr>
          <p:spPr>
            <a:xfrm>
              <a:off x="2258568" y="2769108"/>
              <a:ext cx="523240" cy="523240"/>
            </a:xfrm>
            <a:custGeom>
              <a:avLst/>
              <a:gdLst/>
              <a:ahLst/>
              <a:cxnLst/>
              <a:rect l="l" t="t" r="r" b="b"/>
              <a:pathLst>
                <a:path w="523239" h="523239">
                  <a:moveTo>
                    <a:pt x="261365" y="0"/>
                  </a:moveTo>
                  <a:lnTo>
                    <a:pt x="214371" y="4209"/>
                  </a:lnTo>
                  <a:lnTo>
                    <a:pt x="170146" y="16345"/>
                  </a:lnTo>
                  <a:lnTo>
                    <a:pt x="129427" y="35672"/>
                  </a:lnTo>
                  <a:lnTo>
                    <a:pt x="92950" y="61453"/>
                  </a:lnTo>
                  <a:lnTo>
                    <a:pt x="61453" y="92950"/>
                  </a:lnTo>
                  <a:lnTo>
                    <a:pt x="35672" y="129427"/>
                  </a:lnTo>
                  <a:lnTo>
                    <a:pt x="16345" y="170146"/>
                  </a:lnTo>
                  <a:lnTo>
                    <a:pt x="4209" y="214371"/>
                  </a:lnTo>
                  <a:lnTo>
                    <a:pt x="0" y="261365"/>
                  </a:lnTo>
                  <a:lnTo>
                    <a:pt x="4209" y="308326"/>
                  </a:lnTo>
                  <a:lnTo>
                    <a:pt x="16345" y="352534"/>
                  </a:lnTo>
                  <a:lnTo>
                    <a:pt x="35672" y="393248"/>
                  </a:lnTo>
                  <a:lnTo>
                    <a:pt x="61453" y="429729"/>
                  </a:lnTo>
                  <a:lnTo>
                    <a:pt x="92950" y="461236"/>
                  </a:lnTo>
                  <a:lnTo>
                    <a:pt x="129427" y="487030"/>
                  </a:lnTo>
                  <a:lnTo>
                    <a:pt x="170146" y="506371"/>
                  </a:lnTo>
                  <a:lnTo>
                    <a:pt x="214371" y="518518"/>
                  </a:lnTo>
                  <a:lnTo>
                    <a:pt x="261365" y="522731"/>
                  </a:lnTo>
                  <a:lnTo>
                    <a:pt x="308326" y="518518"/>
                  </a:lnTo>
                  <a:lnTo>
                    <a:pt x="352534" y="506371"/>
                  </a:lnTo>
                  <a:lnTo>
                    <a:pt x="393248" y="487030"/>
                  </a:lnTo>
                  <a:lnTo>
                    <a:pt x="429729" y="461236"/>
                  </a:lnTo>
                  <a:lnTo>
                    <a:pt x="461236" y="429729"/>
                  </a:lnTo>
                  <a:lnTo>
                    <a:pt x="487030" y="393248"/>
                  </a:lnTo>
                  <a:lnTo>
                    <a:pt x="506371" y="352534"/>
                  </a:lnTo>
                  <a:lnTo>
                    <a:pt x="518518" y="308326"/>
                  </a:lnTo>
                  <a:lnTo>
                    <a:pt x="522731" y="261365"/>
                  </a:lnTo>
                  <a:lnTo>
                    <a:pt x="518518" y="214371"/>
                  </a:lnTo>
                  <a:lnTo>
                    <a:pt x="506371" y="170146"/>
                  </a:lnTo>
                  <a:lnTo>
                    <a:pt x="487030" y="129427"/>
                  </a:lnTo>
                  <a:lnTo>
                    <a:pt x="461236" y="92950"/>
                  </a:lnTo>
                  <a:lnTo>
                    <a:pt x="429729" y="61453"/>
                  </a:lnTo>
                  <a:lnTo>
                    <a:pt x="393248" y="35672"/>
                  </a:lnTo>
                  <a:lnTo>
                    <a:pt x="352534" y="16345"/>
                  </a:lnTo>
                  <a:lnTo>
                    <a:pt x="308326" y="4209"/>
                  </a:lnTo>
                  <a:lnTo>
                    <a:pt x="261365" y="0"/>
                  </a:lnTo>
                  <a:close/>
                </a:path>
              </a:pathLst>
            </a:custGeom>
            <a:solidFill>
              <a:srgbClr val="2583C5"/>
            </a:solidFill>
          </p:spPr>
          <p:txBody>
            <a:bodyPr wrap="square" lIns="0" tIns="0" rIns="0" bIns="0" rtlCol="0"/>
            <a:lstStyle/>
            <a:p>
              <a:endParaRPr/>
            </a:p>
          </p:txBody>
        </p:sp>
      </p:grpSp>
      <p:sp>
        <p:nvSpPr>
          <p:cNvPr id="9" name="object 9"/>
          <p:cNvSpPr txBox="1"/>
          <p:nvPr/>
        </p:nvSpPr>
        <p:spPr>
          <a:xfrm>
            <a:off x="2448814" y="2859786"/>
            <a:ext cx="141605" cy="330835"/>
          </a:xfrm>
          <a:prstGeom prst="rect">
            <a:avLst/>
          </a:prstGeom>
        </p:spPr>
        <p:txBody>
          <a:bodyPr vert="horz" wrap="square" lIns="0" tIns="13335" rIns="0" bIns="0" rtlCol="0">
            <a:spAutoFit/>
          </a:bodyPr>
          <a:lstStyle/>
          <a:p>
            <a:pPr marL="12700">
              <a:lnSpc>
                <a:spcPct val="100000"/>
              </a:lnSpc>
              <a:spcBef>
                <a:spcPts val="105"/>
              </a:spcBef>
            </a:pPr>
            <a:r>
              <a:rPr sz="2000" b="1" spc="-200" dirty="0">
                <a:solidFill>
                  <a:srgbClr val="FFFFFF"/>
                </a:solidFill>
                <a:latin typeface="Arial"/>
                <a:cs typeface="Arial"/>
              </a:rPr>
              <a:t>7</a:t>
            </a:r>
            <a:endParaRPr sz="2000">
              <a:latin typeface="Arial"/>
              <a:cs typeface="Arial"/>
            </a:endParaRPr>
          </a:p>
        </p:txBody>
      </p:sp>
      <p:grpSp>
        <p:nvGrpSpPr>
          <p:cNvPr id="10" name="object 10"/>
          <p:cNvGrpSpPr/>
          <p:nvPr/>
        </p:nvGrpSpPr>
        <p:grpSpPr>
          <a:xfrm>
            <a:off x="2138172" y="3631691"/>
            <a:ext cx="751840" cy="753110"/>
            <a:chOff x="2138172" y="3631691"/>
            <a:chExt cx="751840" cy="753110"/>
          </a:xfrm>
        </p:grpSpPr>
        <p:sp>
          <p:nvSpPr>
            <p:cNvPr id="11" name="object 11"/>
            <p:cNvSpPr/>
            <p:nvPr/>
          </p:nvSpPr>
          <p:spPr>
            <a:xfrm>
              <a:off x="2138172" y="3631691"/>
              <a:ext cx="751840" cy="753110"/>
            </a:xfrm>
            <a:custGeom>
              <a:avLst/>
              <a:gdLst/>
              <a:ahLst/>
              <a:cxnLst/>
              <a:rect l="l" t="t" r="r" b="b"/>
              <a:pathLst>
                <a:path w="751839" h="753110">
                  <a:moveTo>
                    <a:pt x="375665" y="0"/>
                  </a:moveTo>
                  <a:lnTo>
                    <a:pt x="328534" y="2932"/>
                  </a:lnTo>
                  <a:lnTo>
                    <a:pt x="283152" y="11496"/>
                  </a:lnTo>
                  <a:lnTo>
                    <a:pt x="239872" y="25337"/>
                  </a:lnTo>
                  <a:lnTo>
                    <a:pt x="199044" y="44103"/>
                  </a:lnTo>
                  <a:lnTo>
                    <a:pt x="161020" y="67442"/>
                  </a:lnTo>
                  <a:lnTo>
                    <a:pt x="126153" y="95000"/>
                  </a:lnTo>
                  <a:lnTo>
                    <a:pt x="94794" y="126425"/>
                  </a:lnTo>
                  <a:lnTo>
                    <a:pt x="67294" y="161365"/>
                  </a:lnTo>
                  <a:lnTo>
                    <a:pt x="44006" y="199465"/>
                  </a:lnTo>
                  <a:lnTo>
                    <a:pt x="25281" y="240375"/>
                  </a:lnTo>
                  <a:lnTo>
                    <a:pt x="11470" y="283740"/>
                  </a:lnTo>
                  <a:lnTo>
                    <a:pt x="2926" y="329208"/>
                  </a:lnTo>
                  <a:lnTo>
                    <a:pt x="0" y="376427"/>
                  </a:lnTo>
                  <a:lnTo>
                    <a:pt x="2926" y="423647"/>
                  </a:lnTo>
                  <a:lnTo>
                    <a:pt x="11470" y="469115"/>
                  </a:lnTo>
                  <a:lnTo>
                    <a:pt x="25281" y="512480"/>
                  </a:lnTo>
                  <a:lnTo>
                    <a:pt x="44006" y="553390"/>
                  </a:lnTo>
                  <a:lnTo>
                    <a:pt x="67294" y="591490"/>
                  </a:lnTo>
                  <a:lnTo>
                    <a:pt x="94794" y="626430"/>
                  </a:lnTo>
                  <a:lnTo>
                    <a:pt x="126153" y="657855"/>
                  </a:lnTo>
                  <a:lnTo>
                    <a:pt x="161020" y="685413"/>
                  </a:lnTo>
                  <a:lnTo>
                    <a:pt x="199044" y="708752"/>
                  </a:lnTo>
                  <a:lnTo>
                    <a:pt x="239872" y="727518"/>
                  </a:lnTo>
                  <a:lnTo>
                    <a:pt x="283152" y="741359"/>
                  </a:lnTo>
                  <a:lnTo>
                    <a:pt x="328534" y="749923"/>
                  </a:lnTo>
                  <a:lnTo>
                    <a:pt x="375665" y="752855"/>
                  </a:lnTo>
                  <a:lnTo>
                    <a:pt x="422797" y="749923"/>
                  </a:lnTo>
                  <a:lnTo>
                    <a:pt x="468179" y="741359"/>
                  </a:lnTo>
                  <a:lnTo>
                    <a:pt x="511459" y="727518"/>
                  </a:lnTo>
                  <a:lnTo>
                    <a:pt x="552287" y="708752"/>
                  </a:lnTo>
                  <a:lnTo>
                    <a:pt x="590311" y="685413"/>
                  </a:lnTo>
                  <a:lnTo>
                    <a:pt x="625178" y="657855"/>
                  </a:lnTo>
                  <a:lnTo>
                    <a:pt x="656537" y="626430"/>
                  </a:lnTo>
                  <a:lnTo>
                    <a:pt x="684037" y="591490"/>
                  </a:lnTo>
                  <a:lnTo>
                    <a:pt x="707325" y="553390"/>
                  </a:lnTo>
                  <a:lnTo>
                    <a:pt x="726050" y="512480"/>
                  </a:lnTo>
                  <a:lnTo>
                    <a:pt x="739861" y="469115"/>
                  </a:lnTo>
                  <a:lnTo>
                    <a:pt x="748405" y="423647"/>
                  </a:lnTo>
                  <a:lnTo>
                    <a:pt x="751332" y="376427"/>
                  </a:lnTo>
                  <a:lnTo>
                    <a:pt x="748405" y="329208"/>
                  </a:lnTo>
                  <a:lnTo>
                    <a:pt x="739861" y="283740"/>
                  </a:lnTo>
                  <a:lnTo>
                    <a:pt x="726050" y="240375"/>
                  </a:lnTo>
                  <a:lnTo>
                    <a:pt x="707325" y="199465"/>
                  </a:lnTo>
                  <a:lnTo>
                    <a:pt x="684037" y="161365"/>
                  </a:lnTo>
                  <a:lnTo>
                    <a:pt x="656537" y="126425"/>
                  </a:lnTo>
                  <a:lnTo>
                    <a:pt x="625178" y="95000"/>
                  </a:lnTo>
                  <a:lnTo>
                    <a:pt x="590311" y="67442"/>
                  </a:lnTo>
                  <a:lnTo>
                    <a:pt x="552287" y="44103"/>
                  </a:lnTo>
                  <a:lnTo>
                    <a:pt x="511459" y="25337"/>
                  </a:lnTo>
                  <a:lnTo>
                    <a:pt x="468179" y="11496"/>
                  </a:lnTo>
                  <a:lnTo>
                    <a:pt x="422797" y="2932"/>
                  </a:lnTo>
                  <a:lnTo>
                    <a:pt x="375665" y="0"/>
                  </a:lnTo>
                  <a:close/>
                </a:path>
              </a:pathLst>
            </a:custGeom>
            <a:solidFill>
              <a:srgbClr val="D1E7F6"/>
            </a:solidFill>
          </p:spPr>
          <p:txBody>
            <a:bodyPr wrap="square" lIns="0" tIns="0" rIns="0" bIns="0" rtlCol="0"/>
            <a:lstStyle/>
            <a:p>
              <a:endParaRPr/>
            </a:p>
          </p:txBody>
        </p:sp>
        <p:sp>
          <p:nvSpPr>
            <p:cNvPr id="12" name="object 12"/>
            <p:cNvSpPr/>
            <p:nvPr/>
          </p:nvSpPr>
          <p:spPr>
            <a:xfrm>
              <a:off x="2252472" y="3745991"/>
              <a:ext cx="523240" cy="524510"/>
            </a:xfrm>
            <a:custGeom>
              <a:avLst/>
              <a:gdLst/>
              <a:ahLst/>
              <a:cxnLst/>
              <a:rect l="l" t="t" r="r" b="b"/>
              <a:pathLst>
                <a:path w="523239" h="524510">
                  <a:moveTo>
                    <a:pt x="261365" y="0"/>
                  </a:moveTo>
                  <a:lnTo>
                    <a:pt x="214371" y="4222"/>
                  </a:lnTo>
                  <a:lnTo>
                    <a:pt x="170146" y="16398"/>
                  </a:lnTo>
                  <a:lnTo>
                    <a:pt x="129427" y="35785"/>
                  </a:lnTo>
                  <a:lnTo>
                    <a:pt x="92950" y="61645"/>
                  </a:lnTo>
                  <a:lnTo>
                    <a:pt x="61453" y="93237"/>
                  </a:lnTo>
                  <a:lnTo>
                    <a:pt x="35672" y="129822"/>
                  </a:lnTo>
                  <a:lnTo>
                    <a:pt x="16345" y="170658"/>
                  </a:lnTo>
                  <a:lnTo>
                    <a:pt x="4209" y="215007"/>
                  </a:lnTo>
                  <a:lnTo>
                    <a:pt x="0" y="262127"/>
                  </a:lnTo>
                  <a:lnTo>
                    <a:pt x="4209" y="309248"/>
                  </a:lnTo>
                  <a:lnTo>
                    <a:pt x="16345" y="353597"/>
                  </a:lnTo>
                  <a:lnTo>
                    <a:pt x="35672" y="394433"/>
                  </a:lnTo>
                  <a:lnTo>
                    <a:pt x="61453" y="431018"/>
                  </a:lnTo>
                  <a:lnTo>
                    <a:pt x="92950" y="462610"/>
                  </a:lnTo>
                  <a:lnTo>
                    <a:pt x="129427" y="488470"/>
                  </a:lnTo>
                  <a:lnTo>
                    <a:pt x="170146" y="507857"/>
                  </a:lnTo>
                  <a:lnTo>
                    <a:pt x="214371" y="520033"/>
                  </a:lnTo>
                  <a:lnTo>
                    <a:pt x="261365" y="524255"/>
                  </a:lnTo>
                  <a:lnTo>
                    <a:pt x="308326" y="520033"/>
                  </a:lnTo>
                  <a:lnTo>
                    <a:pt x="352534" y="507857"/>
                  </a:lnTo>
                  <a:lnTo>
                    <a:pt x="393248" y="488470"/>
                  </a:lnTo>
                  <a:lnTo>
                    <a:pt x="429729" y="462610"/>
                  </a:lnTo>
                  <a:lnTo>
                    <a:pt x="461236" y="431018"/>
                  </a:lnTo>
                  <a:lnTo>
                    <a:pt x="487030" y="394433"/>
                  </a:lnTo>
                  <a:lnTo>
                    <a:pt x="506371" y="353597"/>
                  </a:lnTo>
                  <a:lnTo>
                    <a:pt x="518518" y="309248"/>
                  </a:lnTo>
                  <a:lnTo>
                    <a:pt x="522731" y="262127"/>
                  </a:lnTo>
                  <a:lnTo>
                    <a:pt x="518518" y="215007"/>
                  </a:lnTo>
                  <a:lnTo>
                    <a:pt x="506371" y="170658"/>
                  </a:lnTo>
                  <a:lnTo>
                    <a:pt x="487030" y="129822"/>
                  </a:lnTo>
                  <a:lnTo>
                    <a:pt x="461236" y="93237"/>
                  </a:lnTo>
                  <a:lnTo>
                    <a:pt x="429729" y="61645"/>
                  </a:lnTo>
                  <a:lnTo>
                    <a:pt x="393248" y="35785"/>
                  </a:lnTo>
                  <a:lnTo>
                    <a:pt x="352534" y="16398"/>
                  </a:lnTo>
                  <a:lnTo>
                    <a:pt x="308326" y="4222"/>
                  </a:lnTo>
                  <a:lnTo>
                    <a:pt x="261365" y="0"/>
                  </a:lnTo>
                  <a:close/>
                </a:path>
              </a:pathLst>
            </a:custGeom>
            <a:solidFill>
              <a:srgbClr val="2583C5"/>
            </a:solidFill>
          </p:spPr>
          <p:txBody>
            <a:bodyPr wrap="square" lIns="0" tIns="0" rIns="0" bIns="0" rtlCol="0"/>
            <a:lstStyle/>
            <a:p>
              <a:endParaRPr/>
            </a:p>
          </p:txBody>
        </p:sp>
      </p:grpSp>
      <p:sp>
        <p:nvSpPr>
          <p:cNvPr id="13" name="object 13"/>
          <p:cNvSpPr txBox="1"/>
          <p:nvPr/>
        </p:nvSpPr>
        <p:spPr>
          <a:xfrm>
            <a:off x="2442464" y="3837813"/>
            <a:ext cx="141605" cy="330835"/>
          </a:xfrm>
          <a:prstGeom prst="rect">
            <a:avLst/>
          </a:prstGeom>
        </p:spPr>
        <p:txBody>
          <a:bodyPr vert="horz" wrap="square" lIns="0" tIns="12700" rIns="0" bIns="0" rtlCol="0">
            <a:spAutoFit/>
          </a:bodyPr>
          <a:lstStyle/>
          <a:p>
            <a:pPr marL="12700">
              <a:lnSpc>
                <a:spcPct val="100000"/>
              </a:lnSpc>
              <a:spcBef>
                <a:spcPts val="100"/>
              </a:spcBef>
            </a:pPr>
            <a:r>
              <a:rPr sz="2000" b="1" spc="-200" dirty="0">
                <a:solidFill>
                  <a:srgbClr val="FFFFFF"/>
                </a:solidFill>
                <a:latin typeface="Arial"/>
                <a:cs typeface="Arial"/>
              </a:rPr>
              <a:t>8</a:t>
            </a:r>
            <a:endParaRPr sz="2000">
              <a:latin typeface="Arial"/>
              <a:cs typeface="Arial"/>
            </a:endParaRPr>
          </a:p>
        </p:txBody>
      </p:sp>
      <p:grpSp>
        <p:nvGrpSpPr>
          <p:cNvPr id="14" name="object 14"/>
          <p:cNvGrpSpPr/>
          <p:nvPr/>
        </p:nvGrpSpPr>
        <p:grpSpPr>
          <a:xfrm>
            <a:off x="2138172" y="4604003"/>
            <a:ext cx="751840" cy="751840"/>
            <a:chOff x="2138172" y="4604003"/>
            <a:chExt cx="751840" cy="751840"/>
          </a:xfrm>
        </p:grpSpPr>
        <p:sp>
          <p:nvSpPr>
            <p:cNvPr id="15" name="object 15"/>
            <p:cNvSpPr/>
            <p:nvPr/>
          </p:nvSpPr>
          <p:spPr>
            <a:xfrm>
              <a:off x="2138172" y="4604003"/>
              <a:ext cx="751840" cy="751840"/>
            </a:xfrm>
            <a:custGeom>
              <a:avLst/>
              <a:gdLst/>
              <a:ahLst/>
              <a:cxnLst/>
              <a:rect l="l" t="t" r="r" b="b"/>
              <a:pathLst>
                <a:path w="751839" h="751839">
                  <a:moveTo>
                    <a:pt x="375665" y="0"/>
                  </a:moveTo>
                  <a:lnTo>
                    <a:pt x="328534" y="2926"/>
                  </a:lnTo>
                  <a:lnTo>
                    <a:pt x="283152" y="11470"/>
                  </a:lnTo>
                  <a:lnTo>
                    <a:pt x="239872" y="25281"/>
                  </a:lnTo>
                  <a:lnTo>
                    <a:pt x="199044" y="44006"/>
                  </a:lnTo>
                  <a:lnTo>
                    <a:pt x="161020" y="67294"/>
                  </a:lnTo>
                  <a:lnTo>
                    <a:pt x="126153" y="94794"/>
                  </a:lnTo>
                  <a:lnTo>
                    <a:pt x="94794" y="126153"/>
                  </a:lnTo>
                  <a:lnTo>
                    <a:pt x="67294" y="161020"/>
                  </a:lnTo>
                  <a:lnTo>
                    <a:pt x="44006" y="199044"/>
                  </a:lnTo>
                  <a:lnTo>
                    <a:pt x="25281" y="239872"/>
                  </a:lnTo>
                  <a:lnTo>
                    <a:pt x="11470" y="283152"/>
                  </a:lnTo>
                  <a:lnTo>
                    <a:pt x="2926" y="328534"/>
                  </a:lnTo>
                  <a:lnTo>
                    <a:pt x="0" y="375666"/>
                  </a:lnTo>
                  <a:lnTo>
                    <a:pt x="2926" y="422772"/>
                  </a:lnTo>
                  <a:lnTo>
                    <a:pt x="11470" y="468137"/>
                  </a:lnTo>
                  <a:lnTo>
                    <a:pt x="25281" y="511407"/>
                  </a:lnTo>
                  <a:lnTo>
                    <a:pt x="44006" y="552231"/>
                  </a:lnTo>
                  <a:lnTo>
                    <a:pt x="67294" y="590255"/>
                  </a:lnTo>
                  <a:lnTo>
                    <a:pt x="94794" y="625127"/>
                  </a:lnTo>
                  <a:lnTo>
                    <a:pt x="126153" y="656493"/>
                  </a:lnTo>
                  <a:lnTo>
                    <a:pt x="161020" y="684002"/>
                  </a:lnTo>
                  <a:lnTo>
                    <a:pt x="199044" y="707300"/>
                  </a:lnTo>
                  <a:lnTo>
                    <a:pt x="239872" y="726035"/>
                  </a:lnTo>
                  <a:lnTo>
                    <a:pt x="283152" y="739853"/>
                  </a:lnTo>
                  <a:lnTo>
                    <a:pt x="328534" y="748403"/>
                  </a:lnTo>
                  <a:lnTo>
                    <a:pt x="375665" y="751332"/>
                  </a:lnTo>
                  <a:lnTo>
                    <a:pt x="422797" y="748403"/>
                  </a:lnTo>
                  <a:lnTo>
                    <a:pt x="468179" y="739853"/>
                  </a:lnTo>
                  <a:lnTo>
                    <a:pt x="511459" y="726035"/>
                  </a:lnTo>
                  <a:lnTo>
                    <a:pt x="552287" y="707300"/>
                  </a:lnTo>
                  <a:lnTo>
                    <a:pt x="590311" y="684002"/>
                  </a:lnTo>
                  <a:lnTo>
                    <a:pt x="625178" y="656493"/>
                  </a:lnTo>
                  <a:lnTo>
                    <a:pt x="656537" y="625127"/>
                  </a:lnTo>
                  <a:lnTo>
                    <a:pt x="684037" y="590255"/>
                  </a:lnTo>
                  <a:lnTo>
                    <a:pt x="707325" y="552231"/>
                  </a:lnTo>
                  <a:lnTo>
                    <a:pt x="726050" y="511407"/>
                  </a:lnTo>
                  <a:lnTo>
                    <a:pt x="739861" y="468137"/>
                  </a:lnTo>
                  <a:lnTo>
                    <a:pt x="748405" y="422772"/>
                  </a:lnTo>
                  <a:lnTo>
                    <a:pt x="751332" y="375666"/>
                  </a:lnTo>
                  <a:lnTo>
                    <a:pt x="748405" y="328534"/>
                  </a:lnTo>
                  <a:lnTo>
                    <a:pt x="739861" y="283152"/>
                  </a:lnTo>
                  <a:lnTo>
                    <a:pt x="726050" y="239872"/>
                  </a:lnTo>
                  <a:lnTo>
                    <a:pt x="707325" y="199044"/>
                  </a:lnTo>
                  <a:lnTo>
                    <a:pt x="684037" y="161020"/>
                  </a:lnTo>
                  <a:lnTo>
                    <a:pt x="656537" y="126153"/>
                  </a:lnTo>
                  <a:lnTo>
                    <a:pt x="625178" y="94794"/>
                  </a:lnTo>
                  <a:lnTo>
                    <a:pt x="590311" y="67294"/>
                  </a:lnTo>
                  <a:lnTo>
                    <a:pt x="552287" y="44006"/>
                  </a:lnTo>
                  <a:lnTo>
                    <a:pt x="511459" y="25281"/>
                  </a:lnTo>
                  <a:lnTo>
                    <a:pt x="468179" y="11470"/>
                  </a:lnTo>
                  <a:lnTo>
                    <a:pt x="422797" y="2926"/>
                  </a:lnTo>
                  <a:lnTo>
                    <a:pt x="375665" y="0"/>
                  </a:lnTo>
                  <a:close/>
                </a:path>
              </a:pathLst>
            </a:custGeom>
            <a:solidFill>
              <a:srgbClr val="D1E7F6"/>
            </a:solidFill>
          </p:spPr>
          <p:txBody>
            <a:bodyPr wrap="square" lIns="0" tIns="0" rIns="0" bIns="0" rtlCol="0"/>
            <a:lstStyle/>
            <a:p>
              <a:endParaRPr/>
            </a:p>
          </p:txBody>
        </p:sp>
        <p:sp>
          <p:nvSpPr>
            <p:cNvPr id="16" name="object 16"/>
            <p:cNvSpPr/>
            <p:nvPr/>
          </p:nvSpPr>
          <p:spPr>
            <a:xfrm>
              <a:off x="2258568" y="4712207"/>
              <a:ext cx="523240" cy="523240"/>
            </a:xfrm>
            <a:custGeom>
              <a:avLst/>
              <a:gdLst/>
              <a:ahLst/>
              <a:cxnLst/>
              <a:rect l="l" t="t" r="r" b="b"/>
              <a:pathLst>
                <a:path w="523239" h="523239">
                  <a:moveTo>
                    <a:pt x="261365" y="0"/>
                  </a:moveTo>
                  <a:lnTo>
                    <a:pt x="214371" y="4209"/>
                  </a:lnTo>
                  <a:lnTo>
                    <a:pt x="170146" y="16345"/>
                  </a:lnTo>
                  <a:lnTo>
                    <a:pt x="129427" y="35672"/>
                  </a:lnTo>
                  <a:lnTo>
                    <a:pt x="92950" y="61453"/>
                  </a:lnTo>
                  <a:lnTo>
                    <a:pt x="61453" y="92950"/>
                  </a:lnTo>
                  <a:lnTo>
                    <a:pt x="35672" y="129427"/>
                  </a:lnTo>
                  <a:lnTo>
                    <a:pt x="16345" y="170146"/>
                  </a:lnTo>
                  <a:lnTo>
                    <a:pt x="4209" y="214371"/>
                  </a:lnTo>
                  <a:lnTo>
                    <a:pt x="0" y="261366"/>
                  </a:lnTo>
                  <a:lnTo>
                    <a:pt x="4209" y="308326"/>
                  </a:lnTo>
                  <a:lnTo>
                    <a:pt x="16345" y="352534"/>
                  </a:lnTo>
                  <a:lnTo>
                    <a:pt x="35672" y="393248"/>
                  </a:lnTo>
                  <a:lnTo>
                    <a:pt x="61453" y="429729"/>
                  </a:lnTo>
                  <a:lnTo>
                    <a:pt x="92950" y="461236"/>
                  </a:lnTo>
                  <a:lnTo>
                    <a:pt x="129427" y="487030"/>
                  </a:lnTo>
                  <a:lnTo>
                    <a:pt x="170146" y="506371"/>
                  </a:lnTo>
                  <a:lnTo>
                    <a:pt x="214371" y="518518"/>
                  </a:lnTo>
                  <a:lnTo>
                    <a:pt x="261365" y="522732"/>
                  </a:lnTo>
                  <a:lnTo>
                    <a:pt x="308326" y="518518"/>
                  </a:lnTo>
                  <a:lnTo>
                    <a:pt x="352534" y="506371"/>
                  </a:lnTo>
                  <a:lnTo>
                    <a:pt x="393248" y="487030"/>
                  </a:lnTo>
                  <a:lnTo>
                    <a:pt x="429729" y="461236"/>
                  </a:lnTo>
                  <a:lnTo>
                    <a:pt x="461236" y="429729"/>
                  </a:lnTo>
                  <a:lnTo>
                    <a:pt x="487030" y="393248"/>
                  </a:lnTo>
                  <a:lnTo>
                    <a:pt x="506371" y="352534"/>
                  </a:lnTo>
                  <a:lnTo>
                    <a:pt x="518518" y="308326"/>
                  </a:lnTo>
                  <a:lnTo>
                    <a:pt x="522731" y="261366"/>
                  </a:lnTo>
                  <a:lnTo>
                    <a:pt x="518518" y="214371"/>
                  </a:lnTo>
                  <a:lnTo>
                    <a:pt x="506371" y="170146"/>
                  </a:lnTo>
                  <a:lnTo>
                    <a:pt x="487030" y="129427"/>
                  </a:lnTo>
                  <a:lnTo>
                    <a:pt x="461236" y="92950"/>
                  </a:lnTo>
                  <a:lnTo>
                    <a:pt x="429729" y="61453"/>
                  </a:lnTo>
                  <a:lnTo>
                    <a:pt x="393248" y="35672"/>
                  </a:lnTo>
                  <a:lnTo>
                    <a:pt x="352534" y="16345"/>
                  </a:lnTo>
                  <a:lnTo>
                    <a:pt x="308326" y="4209"/>
                  </a:lnTo>
                  <a:lnTo>
                    <a:pt x="261365" y="0"/>
                  </a:lnTo>
                  <a:close/>
                </a:path>
              </a:pathLst>
            </a:custGeom>
            <a:solidFill>
              <a:srgbClr val="2583C5"/>
            </a:solidFill>
          </p:spPr>
          <p:txBody>
            <a:bodyPr wrap="square" lIns="0" tIns="0" rIns="0" bIns="0" rtlCol="0"/>
            <a:lstStyle/>
            <a:p>
              <a:endParaRPr/>
            </a:p>
          </p:txBody>
        </p:sp>
      </p:grpSp>
      <p:sp>
        <p:nvSpPr>
          <p:cNvPr id="17" name="object 17"/>
          <p:cNvSpPr txBox="1"/>
          <p:nvPr/>
        </p:nvSpPr>
        <p:spPr>
          <a:xfrm>
            <a:off x="2448814" y="4802835"/>
            <a:ext cx="141605" cy="331470"/>
          </a:xfrm>
          <a:prstGeom prst="rect">
            <a:avLst/>
          </a:prstGeom>
        </p:spPr>
        <p:txBody>
          <a:bodyPr vert="horz" wrap="square" lIns="0" tIns="13335" rIns="0" bIns="0" rtlCol="0">
            <a:spAutoFit/>
          </a:bodyPr>
          <a:lstStyle/>
          <a:p>
            <a:pPr marL="12700">
              <a:lnSpc>
                <a:spcPct val="100000"/>
              </a:lnSpc>
              <a:spcBef>
                <a:spcPts val="105"/>
              </a:spcBef>
            </a:pPr>
            <a:r>
              <a:rPr sz="2000" b="1" spc="-200" dirty="0">
                <a:solidFill>
                  <a:srgbClr val="FFFFFF"/>
                </a:solidFill>
                <a:latin typeface="Arial"/>
                <a:cs typeface="Arial"/>
              </a:rPr>
              <a:t>9</a:t>
            </a:r>
            <a:endParaRPr sz="2000">
              <a:latin typeface="Arial"/>
              <a:cs typeface="Arial"/>
            </a:endParaRPr>
          </a:p>
        </p:txBody>
      </p:sp>
      <p:grpSp>
        <p:nvGrpSpPr>
          <p:cNvPr id="18" name="object 18"/>
          <p:cNvGrpSpPr/>
          <p:nvPr/>
        </p:nvGrpSpPr>
        <p:grpSpPr>
          <a:xfrm>
            <a:off x="2138172" y="5574791"/>
            <a:ext cx="751840" cy="753110"/>
            <a:chOff x="2138172" y="5574791"/>
            <a:chExt cx="751840" cy="753110"/>
          </a:xfrm>
        </p:grpSpPr>
        <p:sp>
          <p:nvSpPr>
            <p:cNvPr id="19" name="object 19"/>
            <p:cNvSpPr/>
            <p:nvPr/>
          </p:nvSpPr>
          <p:spPr>
            <a:xfrm>
              <a:off x="2138172" y="5574791"/>
              <a:ext cx="751840" cy="753110"/>
            </a:xfrm>
            <a:custGeom>
              <a:avLst/>
              <a:gdLst/>
              <a:ahLst/>
              <a:cxnLst/>
              <a:rect l="l" t="t" r="r" b="b"/>
              <a:pathLst>
                <a:path w="751839" h="753110">
                  <a:moveTo>
                    <a:pt x="375665" y="0"/>
                  </a:moveTo>
                  <a:lnTo>
                    <a:pt x="328534" y="2932"/>
                  </a:lnTo>
                  <a:lnTo>
                    <a:pt x="283152" y="11494"/>
                  </a:lnTo>
                  <a:lnTo>
                    <a:pt x="239872" y="25334"/>
                  </a:lnTo>
                  <a:lnTo>
                    <a:pt x="199044" y="44098"/>
                  </a:lnTo>
                  <a:lnTo>
                    <a:pt x="161020" y="67433"/>
                  </a:lnTo>
                  <a:lnTo>
                    <a:pt x="126153" y="94989"/>
                  </a:lnTo>
                  <a:lnTo>
                    <a:pt x="94794" y="126411"/>
                  </a:lnTo>
                  <a:lnTo>
                    <a:pt x="67294" y="161348"/>
                  </a:lnTo>
                  <a:lnTo>
                    <a:pt x="44006" y="199446"/>
                  </a:lnTo>
                  <a:lnTo>
                    <a:pt x="25281" y="240353"/>
                  </a:lnTo>
                  <a:lnTo>
                    <a:pt x="11470" y="283716"/>
                  </a:lnTo>
                  <a:lnTo>
                    <a:pt x="2926" y="329184"/>
                  </a:lnTo>
                  <a:lnTo>
                    <a:pt x="0" y="376402"/>
                  </a:lnTo>
                  <a:lnTo>
                    <a:pt x="2926" y="423619"/>
                  </a:lnTo>
                  <a:lnTo>
                    <a:pt x="11470" y="469085"/>
                  </a:lnTo>
                  <a:lnTo>
                    <a:pt x="25281" y="512450"/>
                  </a:lnTo>
                  <a:lnTo>
                    <a:pt x="44006" y="553359"/>
                  </a:lnTo>
                  <a:lnTo>
                    <a:pt x="67294" y="591460"/>
                  </a:lnTo>
                  <a:lnTo>
                    <a:pt x="94794" y="626399"/>
                  </a:lnTo>
                  <a:lnTo>
                    <a:pt x="126153" y="657825"/>
                  </a:lnTo>
                  <a:lnTo>
                    <a:pt x="161020" y="685384"/>
                  </a:lnTo>
                  <a:lnTo>
                    <a:pt x="199044" y="708724"/>
                  </a:lnTo>
                  <a:lnTo>
                    <a:pt x="239872" y="727491"/>
                  </a:lnTo>
                  <a:lnTo>
                    <a:pt x="283152" y="741333"/>
                  </a:lnTo>
                  <a:lnTo>
                    <a:pt x="328534" y="749897"/>
                  </a:lnTo>
                  <a:lnTo>
                    <a:pt x="375665" y="752830"/>
                  </a:lnTo>
                  <a:lnTo>
                    <a:pt x="422797" y="749897"/>
                  </a:lnTo>
                  <a:lnTo>
                    <a:pt x="468179" y="741333"/>
                  </a:lnTo>
                  <a:lnTo>
                    <a:pt x="511459" y="727491"/>
                  </a:lnTo>
                  <a:lnTo>
                    <a:pt x="552287" y="708724"/>
                  </a:lnTo>
                  <a:lnTo>
                    <a:pt x="590311" y="685384"/>
                  </a:lnTo>
                  <a:lnTo>
                    <a:pt x="625178" y="657825"/>
                  </a:lnTo>
                  <a:lnTo>
                    <a:pt x="656537" y="626399"/>
                  </a:lnTo>
                  <a:lnTo>
                    <a:pt x="684037" y="591460"/>
                  </a:lnTo>
                  <a:lnTo>
                    <a:pt x="707325" y="553359"/>
                  </a:lnTo>
                  <a:lnTo>
                    <a:pt x="726050" y="512450"/>
                  </a:lnTo>
                  <a:lnTo>
                    <a:pt x="739861" y="469085"/>
                  </a:lnTo>
                  <a:lnTo>
                    <a:pt x="748405" y="423619"/>
                  </a:lnTo>
                  <a:lnTo>
                    <a:pt x="751332" y="376402"/>
                  </a:lnTo>
                  <a:lnTo>
                    <a:pt x="748405" y="329184"/>
                  </a:lnTo>
                  <a:lnTo>
                    <a:pt x="739861" y="283716"/>
                  </a:lnTo>
                  <a:lnTo>
                    <a:pt x="726050" y="240353"/>
                  </a:lnTo>
                  <a:lnTo>
                    <a:pt x="707325" y="199446"/>
                  </a:lnTo>
                  <a:lnTo>
                    <a:pt x="684037" y="161348"/>
                  </a:lnTo>
                  <a:lnTo>
                    <a:pt x="656537" y="126411"/>
                  </a:lnTo>
                  <a:lnTo>
                    <a:pt x="625178" y="94989"/>
                  </a:lnTo>
                  <a:lnTo>
                    <a:pt x="590311" y="67433"/>
                  </a:lnTo>
                  <a:lnTo>
                    <a:pt x="552287" y="44098"/>
                  </a:lnTo>
                  <a:lnTo>
                    <a:pt x="511459" y="25334"/>
                  </a:lnTo>
                  <a:lnTo>
                    <a:pt x="468179" y="11494"/>
                  </a:lnTo>
                  <a:lnTo>
                    <a:pt x="422797" y="2932"/>
                  </a:lnTo>
                  <a:lnTo>
                    <a:pt x="375665" y="0"/>
                  </a:lnTo>
                  <a:close/>
                </a:path>
              </a:pathLst>
            </a:custGeom>
            <a:solidFill>
              <a:srgbClr val="D1E7F6"/>
            </a:solidFill>
          </p:spPr>
          <p:txBody>
            <a:bodyPr wrap="square" lIns="0" tIns="0" rIns="0" bIns="0" rtlCol="0"/>
            <a:lstStyle/>
            <a:p>
              <a:endParaRPr/>
            </a:p>
          </p:txBody>
        </p:sp>
        <p:sp>
          <p:nvSpPr>
            <p:cNvPr id="20" name="object 20"/>
            <p:cNvSpPr/>
            <p:nvPr/>
          </p:nvSpPr>
          <p:spPr>
            <a:xfrm>
              <a:off x="2252472" y="5689066"/>
              <a:ext cx="523240" cy="524510"/>
            </a:xfrm>
            <a:custGeom>
              <a:avLst/>
              <a:gdLst/>
              <a:ahLst/>
              <a:cxnLst/>
              <a:rect l="l" t="t" r="r" b="b"/>
              <a:pathLst>
                <a:path w="523239" h="524510">
                  <a:moveTo>
                    <a:pt x="261365" y="0"/>
                  </a:moveTo>
                  <a:lnTo>
                    <a:pt x="214371" y="4223"/>
                  </a:lnTo>
                  <a:lnTo>
                    <a:pt x="170146" y="16399"/>
                  </a:lnTo>
                  <a:lnTo>
                    <a:pt x="129427" y="35788"/>
                  </a:lnTo>
                  <a:lnTo>
                    <a:pt x="92950" y="61649"/>
                  </a:lnTo>
                  <a:lnTo>
                    <a:pt x="61453" y="93243"/>
                  </a:lnTo>
                  <a:lnTo>
                    <a:pt x="35672" y="129827"/>
                  </a:lnTo>
                  <a:lnTo>
                    <a:pt x="16345" y="170663"/>
                  </a:lnTo>
                  <a:lnTo>
                    <a:pt x="4209" y="215010"/>
                  </a:lnTo>
                  <a:lnTo>
                    <a:pt x="0" y="262128"/>
                  </a:lnTo>
                  <a:lnTo>
                    <a:pt x="4209" y="309245"/>
                  </a:lnTo>
                  <a:lnTo>
                    <a:pt x="16345" y="353592"/>
                  </a:lnTo>
                  <a:lnTo>
                    <a:pt x="35672" y="394428"/>
                  </a:lnTo>
                  <a:lnTo>
                    <a:pt x="61453" y="431012"/>
                  </a:lnTo>
                  <a:lnTo>
                    <a:pt x="92950" y="462606"/>
                  </a:lnTo>
                  <a:lnTo>
                    <a:pt x="129427" y="488467"/>
                  </a:lnTo>
                  <a:lnTo>
                    <a:pt x="170146" y="507856"/>
                  </a:lnTo>
                  <a:lnTo>
                    <a:pt x="214371" y="520032"/>
                  </a:lnTo>
                  <a:lnTo>
                    <a:pt x="261365" y="524256"/>
                  </a:lnTo>
                  <a:lnTo>
                    <a:pt x="308326" y="520032"/>
                  </a:lnTo>
                  <a:lnTo>
                    <a:pt x="352534" y="507856"/>
                  </a:lnTo>
                  <a:lnTo>
                    <a:pt x="393248" y="488467"/>
                  </a:lnTo>
                  <a:lnTo>
                    <a:pt x="429729" y="462606"/>
                  </a:lnTo>
                  <a:lnTo>
                    <a:pt x="461236" y="431012"/>
                  </a:lnTo>
                  <a:lnTo>
                    <a:pt x="487030" y="394428"/>
                  </a:lnTo>
                  <a:lnTo>
                    <a:pt x="506371" y="353592"/>
                  </a:lnTo>
                  <a:lnTo>
                    <a:pt x="518518" y="309245"/>
                  </a:lnTo>
                  <a:lnTo>
                    <a:pt x="522731" y="262128"/>
                  </a:lnTo>
                  <a:lnTo>
                    <a:pt x="518518" y="215010"/>
                  </a:lnTo>
                  <a:lnTo>
                    <a:pt x="506371" y="170663"/>
                  </a:lnTo>
                  <a:lnTo>
                    <a:pt x="487030" y="129827"/>
                  </a:lnTo>
                  <a:lnTo>
                    <a:pt x="461236" y="93243"/>
                  </a:lnTo>
                  <a:lnTo>
                    <a:pt x="429729" y="61649"/>
                  </a:lnTo>
                  <a:lnTo>
                    <a:pt x="393248" y="35788"/>
                  </a:lnTo>
                  <a:lnTo>
                    <a:pt x="352534" y="16399"/>
                  </a:lnTo>
                  <a:lnTo>
                    <a:pt x="308326" y="4223"/>
                  </a:lnTo>
                  <a:lnTo>
                    <a:pt x="261365" y="0"/>
                  </a:lnTo>
                  <a:close/>
                </a:path>
              </a:pathLst>
            </a:custGeom>
            <a:solidFill>
              <a:srgbClr val="2583C5"/>
            </a:solidFill>
          </p:spPr>
          <p:txBody>
            <a:bodyPr wrap="square" lIns="0" tIns="0" rIns="0" bIns="0" rtlCol="0"/>
            <a:lstStyle/>
            <a:p>
              <a:endParaRPr/>
            </a:p>
          </p:txBody>
        </p:sp>
      </p:grpSp>
      <p:sp>
        <p:nvSpPr>
          <p:cNvPr id="21" name="object 21"/>
          <p:cNvSpPr txBox="1"/>
          <p:nvPr/>
        </p:nvSpPr>
        <p:spPr>
          <a:xfrm>
            <a:off x="2384551" y="5781243"/>
            <a:ext cx="257175" cy="330835"/>
          </a:xfrm>
          <a:prstGeom prst="rect">
            <a:avLst/>
          </a:prstGeom>
        </p:spPr>
        <p:txBody>
          <a:bodyPr vert="horz" wrap="square" lIns="0" tIns="12700" rIns="0" bIns="0" rtlCol="0">
            <a:spAutoFit/>
          </a:bodyPr>
          <a:lstStyle/>
          <a:p>
            <a:pPr marL="12700">
              <a:lnSpc>
                <a:spcPct val="100000"/>
              </a:lnSpc>
              <a:spcBef>
                <a:spcPts val="100"/>
              </a:spcBef>
            </a:pPr>
            <a:r>
              <a:rPr sz="2000" b="1" spc="-204" dirty="0">
                <a:solidFill>
                  <a:srgbClr val="FFFFFF"/>
                </a:solidFill>
                <a:latin typeface="Arial"/>
                <a:cs typeface="Arial"/>
              </a:rPr>
              <a:t>10</a:t>
            </a:r>
            <a:endParaRPr sz="2000">
              <a:latin typeface="Arial"/>
              <a:cs typeface="Arial"/>
            </a:endParaRPr>
          </a:p>
        </p:txBody>
      </p:sp>
      <p:sp>
        <p:nvSpPr>
          <p:cNvPr id="22" name="object 22"/>
          <p:cNvSpPr/>
          <p:nvPr/>
        </p:nvSpPr>
        <p:spPr>
          <a:xfrm>
            <a:off x="9143" y="0"/>
            <a:ext cx="12183110" cy="1343025"/>
          </a:xfrm>
          <a:custGeom>
            <a:avLst/>
            <a:gdLst/>
            <a:ahLst/>
            <a:cxnLst/>
            <a:rect l="l" t="t" r="r" b="b"/>
            <a:pathLst>
              <a:path w="12183110" h="1343025">
                <a:moveTo>
                  <a:pt x="0" y="1342644"/>
                </a:moveTo>
                <a:lnTo>
                  <a:pt x="12182856" y="1342644"/>
                </a:lnTo>
                <a:lnTo>
                  <a:pt x="12182856" y="0"/>
                </a:lnTo>
                <a:lnTo>
                  <a:pt x="0" y="0"/>
                </a:lnTo>
                <a:lnTo>
                  <a:pt x="0" y="1342644"/>
                </a:lnTo>
                <a:close/>
              </a:path>
            </a:pathLst>
          </a:custGeom>
          <a:solidFill>
            <a:srgbClr val="2583C5"/>
          </a:solidFill>
        </p:spPr>
        <p:txBody>
          <a:bodyPr wrap="square" lIns="0" tIns="0" rIns="0" bIns="0" rtlCol="0"/>
          <a:lstStyle/>
          <a:p>
            <a:endParaRPr/>
          </a:p>
        </p:txBody>
      </p:sp>
      <p:sp>
        <p:nvSpPr>
          <p:cNvPr id="23" name="object 23"/>
          <p:cNvSpPr txBox="1"/>
          <p:nvPr/>
        </p:nvSpPr>
        <p:spPr>
          <a:xfrm>
            <a:off x="3082798" y="1766697"/>
            <a:ext cx="7295515" cy="483146"/>
          </a:xfrm>
          <a:prstGeom prst="rect">
            <a:avLst/>
          </a:prstGeom>
        </p:spPr>
        <p:txBody>
          <a:bodyPr vert="horz" wrap="square" lIns="0" tIns="12065" rIns="0" bIns="0" rtlCol="0">
            <a:spAutoFit/>
          </a:bodyPr>
          <a:lstStyle/>
          <a:p>
            <a:pPr marL="12700">
              <a:lnSpc>
                <a:spcPts val="1914"/>
              </a:lnSpc>
              <a:spcBef>
                <a:spcPts val="95"/>
              </a:spcBef>
            </a:pPr>
            <a:r>
              <a:rPr lang="en-US" sz="1600" b="1" spc="-170" dirty="0">
                <a:solidFill>
                  <a:srgbClr val="2583C5"/>
                </a:solidFill>
                <a:latin typeface="Tahoma"/>
                <a:cs typeface="Tahoma"/>
              </a:rPr>
              <a:t>INVOLVEMENT</a:t>
            </a:r>
          </a:p>
          <a:p>
            <a:pPr marL="12700">
              <a:lnSpc>
                <a:spcPts val="1914"/>
              </a:lnSpc>
              <a:spcBef>
                <a:spcPts val="95"/>
              </a:spcBef>
            </a:pPr>
            <a:r>
              <a:rPr lang="en-US" sz="1200" spc="-5" dirty="0">
                <a:solidFill>
                  <a:srgbClr val="64757C"/>
                </a:solidFill>
                <a:latin typeface="Bahnschrift"/>
                <a:cs typeface="Bahnschrift"/>
              </a:rPr>
              <a:t>The Level Of Involvement Required For The Job (E.G., Full-time, Part-time).</a:t>
            </a:r>
            <a:endParaRPr lang="en-US" sz="1200" dirty="0">
              <a:latin typeface="Bahnschrift"/>
              <a:cs typeface="Bahnschrift"/>
            </a:endParaRPr>
          </a:p>
        </p:txBody>
      </p:sp>
      <p:sp>
        <p:nvSpPr>
          <p:cNvPr id="24" name="object 24"/>
          <p:cNvSpPr txBox="1"/>
          <p:nvPr/>
        </p:nvSpPr>
        <p:spPr>
          <a:xfrm>
            <a:off x="3082798" y="2802381"/>
            <a:ext cx="7607300" cy="483146"/>
          </a:xfrm>
          <a:prstGeom prst="rect">
            <a:avLst/>
          </a:prstGeom>
        </p:spPr>
        <p:txBody>
          <a:bodyPr vert="horz" wrap="square" lIns="0" tIns="12065" rIns="0" bIns="0" rtlCol="0">
            <a:spAutoFit/>
          </a:bodyPr>
          <a:lstStyle/>
          <a:p>
            <a:pPr marL="12700">
              <a:lnSpc>
                <a:spcPts val="1914"/>
              </a:lnSpc>
              <a:spcBef>
                <a:spcPts val="95"/>
              </a:spcBef>
            </a:pPr>
            <a:r>
              <a:rPr lang="en-US" sz="1600" b="1" spc="-160" dirty="0">
                <a:solidFill>
                  <a:srgbClr val="2583C5"/>
                </a:solidFill>
                <a:latin typeface="Tahoma"/>
                <a:cs typeface="Tahoma"/>
              </a:rPr>
              <a:t>EMPLOYEES_COUNT</a:t>
            </a:r>
          </a:p>
          <a:p>
            <a:pPr marL="12700">
              <a:lnSpc>
                <a:spcPts val="1914"/>
              </a:lnSpc>
              <a:spcBef>
                <a:spcPts val="95"/>
              </a:spcBef>
            </a:pPr>
            <a:r>
              <a:rPr lang="en-US" sz="1200" spc="-5" dirty="0">
                <a:solidFill>
                  <a:srgbClr val="64757C"/>
                </a:solidFill>
                <a:latin typeface="Bahnschrift"/>
                <a:cs typeface="Bahnschrift"/>
              </a:rPr>
              <a:t>The Count Of Employees In The Company.</a:t>
            </a:r>
            <a:endParaRPr lang="en-US" sz="1200" dirty="0">
              <a:latin typeface="Bahnschrift"/>
              <a:cs typeface="Bahnschrift"/>
            </a:endParaRPr>
          </a:p>
        </p:txBody>
      </p:sp>
      <p:sp>
        <p:nvSpPr>
          <p:cNvPr id="25" name="object 25"/>
          <p:cNvSpPr txBox="1"/>
          <p:nvPr/>
        </p:nvSpPr>
        <p:spPr>
          <a:xfrm>
            <a:off x="3082798" y="3767454"/>
            <a:ext cx="7684134" cy="483146"/>
          </a:xfrm>
          <a:prstGeom prst="rect">
            <a:avLst/>
          </a:prstGeom>
        </p:spPr>
        <p:txBody>
          <a:bodyPr vert="horz" wrap="square" lIns="0" tIns="12065" rIns="0" bIns="0" rtlCol="0">
            <a:spAutoFit/>
          </a:bodyPr>
          <a:lstStyle/>
          <a:p>
            <a:pPr marL="12700">
              <a:lnSpc>
                <a:spcPts val="1914"/>
              </a:lnSpc>
              <a:spcBef>
                <a:spcPts val="95"/>
              </a:spcBef>
            </a:pPr>
            <a:r>
              <a:rPr lang="en-US" sz="1600" b="1" spc="-95" dirty="0">
                <a:solidFill>
                  <a:srgbClr val="2583C5"/>
                </a:solidFill>
                <a:latin typeface="Tahoma"/>
                <a:cs typeface="Tahoma"/>
              </a:rPr>
              <a:t>TOTAL_APPLICANTS</a:t>
            </a:r>
          </a:p>
          <a:p>
            <a:pPr marL="12700">
              <a:lnSpc>
                <a:spcPts val="1914"/>
              </a:lnSpc>
              <a:spcBef>
                <a:spcPts val="95"/>
              </a:spcBef>
            </a:pPr>
            <a:r>
              <a:rPr lang="en-US" sz="1200" spc="-5" dirty="0">
                <a:solidFill>
                  <a:srgbClr val="64757C"/>
                </a:solidFill>
                <a:latin typeface="Bahnschrift"/>
                <a:cs typeface="Bahnschrift"/>
              </a:rPr>
              <a:t>The Total Number Of Applicants For The Job.</a:t>
            </a:r>
            <a:endParaRPr lang="en-US" sz="1200" dirty="0">
              <a:latin typeface="Bahnschrift"/>
              <a:cs typeface="Bahnschrift"/>
            </a:endParaRPr>
          </a:p>
        </p:txBody>
      </p:sp>
      <p:sp>
        <p:nvSpPr>
          <p:cNvPr id="26" name="object 26"/>
          <p:cNvSpPr txBox="1"/>
          <p:nvPr/>
        </p:nvSpPr>
        <p:spPr>
          <a:xfrm>
            <a:off x="3082798" y="4745863"/>
            <a:ext cx="5882005" cy="483146"/>
          </a:xfrm>
          <a:prstGeom prst="rect">
            <a:avLst/>
          </a:prstGeom>
        </p:spPr>
        <p:txBody>
          <a:bodyPr vert="horz" wrap="square" lIns="0" tIns="12065" rIns="0" bIns="0" rtlCol="0">
            <a:spAutoFit/>
          </a:bodyPr>
          <a:lstStyle/>
          <a:p>
            <a:pPr marL="12700">
              <a:lnSpc>
                <a:spcPts val="1914"/>
              </a:lnSpc>
              <a:spcBef>
                <a:spcPts val="95"/>
              </a:spcBef>
            </a:pPr>
            <a:r>
              <a:rPr lang="en-US" sz="1600" b="1" spc="-140" dirty="0">
                <a:solidFill>
                  <a:srgbClr val="2583C5"/>
                </a:solidFill>
                <a:latin typeface="Tahoma"/>
                <a:cs typeface="Tahoma"/>
              </a:rPr>
              <a:t>LINKEDIN_FOLLOWERS</a:t>
            </a:r>
          </a:p>
          <a:p>
            <a:pPr marL="12700">
              <a:lnSpc>
                <a:spcPts val="1914"/>
              </a:lnSpc>
              <a:spcBef>
                <a:spcPts val="95"/>
              </a:spcBef>
            </a:pPr>
            <a:r>
              <a:rPr lang="en-US" sz="1200" dirty="0">
                <a:solidFill>
                  <a:srgbClr val="64757C"/>
                </a:solidFill>
                <a:latin typeface="Bahnschrift"/>
                <a:cs typeface="Bahnschrift"/>
              </a:rPr>
              <a:t>The Number Of Followers On The Company's </a:t>
            </a:r>
            <a:r>
              <a:rPr lang="en-US" sz="1200" dirty="0" err="1">
                <a:solidFill>
                  <a:srgbClr val="64757C"/>
                </a:solidFill>
                <a:latin typeface="Bahnschrift"/>
                <a:cs typeface="Bahnschrift"/>
              </a:rPr>
              <a:t>Linkedin</a:t>
            </a:r>
            <a:r>
              <a:rPr lang="en-US" sz="1200" dirty="0">
                <a:solidFill>
                  <a:srgbClr val="64757C"/>
                </a:solidFill>
                <a:latin typeface="Bahnschrift"/>
                <a:cs typeface="Bahnschrift"/>
              </a:rPr>
              <a:t> Page.</a:t>
            </a:r>
            <a:endParaRPr lang="en-US" sz="1200" dirty="0">
              <a:latin typeface="Bahnschrift"/>
              <a:cs typeface="Bahnschrift"/>
            </a:endParaRPr>
          </a:p>
        </p:txBody>
      </p:sp>
      <p:sp>
        <p:nvSpPr>
          <p:cNvPr id="27" name="object 27"/>
          <p:cNvSpPr txBox="1"/>
          <p:nvPr/>
        </p:nvSpPr>
        <p:spPr>
          <a:xfrm>
            <a:off x="3082798" y="5723940"/>
            <a:ext cx="7175500" cy="435376"/>
          </a:xfrm>
          <a:prstGeom prst="rect">
            <a:avLst/>
          </a:prstGeom>
        </p:spPr>
        <p:txBody>
          <a:bodyPr vert="horz" wrap="square" lIns="0" tIns="12065" rIns="0" bIns="0" rtlCol="0">
            <a:spAutoFit/>
          </a:bodyPr>
          <a:lstStyle/>
          <a:p>
            <a:pPr marL="12700">
              <a:lnSpc>
                <a:spcPts val="1914"/>
              </a:lnSpc>
              <a:spcBef>
                <a:spcPts val="95"/>
              </a:spcBef>
            </a:pPr>
            <a:r>
              <a:rPr lang="en-IN" sz="1600" b="1" spc="-180" dirty="0">
                <a:solidFill>
                  <a:srgbClr val="2583C5"/>
                </a:solidFill>
                <a:latin typeface="Tahoma"/>
                <a:cs typeface="Tahoma"/>
              </a:rPr>
              <a:t>JOB_DETAILS</a:t>
            </a:r>
            <a:endParaRPr lang="en-IN" sz="1600" dirty="0">
              <a:latin typeface="Tahoma"/>
              <a:cs typeface="Tahoma"/>
            </a:endParaRPr>
          </a:p>
          <a:p>
            <a:pPr marL="12700">
              <a:lnSpc>
                <a:spcPts val="1435"/>
              </a:lnSpc>
            </a:pPr>
            <a:r>
              <a:rPr lang="en-US" sz="1200" spc="-5" dirty="0">
                <a:solidFill>
                  <a:srgbClr val="64757C"/>
                </a:solidFill>
                <a:latin typeface="Bahnschrift"/>
                <a:cs typeface="Bahnschrift"/>
              </a:rPr>
              <a:t>Description Of The Job And Its Responsibilities.</a:t>
            </a:r>
            <a:endParaRPr lang="en-US" sz="1200" dirty="0">
              <a:latin typeface="Bahnschrift"/>
              <a:cs typeface="Bahnschrift"/>
            </a:endParaRPr>
          </a:p>
        </p:txBody>
      </p:sp>
      <p:sp>
        <p:nvSpPr>
          <p:cNvPr id="28" name="object 28"/>
          <p:cNvSpPr txBox="1">
            <a:spLocks noGrp="1"/>
          </p:cNvSpPr>
          <p:nvPr>
            <p:ph type="title"/>
          </p:nvPr>
        </p:nvSpPr>
        <p:spPr>
          <a:xfrm>
            <a:off x="3525139" y="343661"/>
            <a:ext cx="4464685" cy="574040"/>
          </a:xfrm>
          <a:prstGeom prst="rect">
            <a:avLst/>
          </a:prstGeom>
        </p:spPr>
        <p:txBody>
          <a:bodyPr vert="horz" wrap="square" lIns="0" tIns="12700" rIns="0" bIns="0" rtlCol="0">
            <a:spAutoFit/>
          </a:bodyPr>
          <a:lstStyle/>
          <a:p>
            <a:pPr marL="12700">
              <a:lnSpc>
                <a:spcPct val="100000"/>
              </a:lnSpc>
              <a:spcBef>
                <a:spcPts val="100"/>
              </a:spcBef>
            </a:pPr>
            <a:r>
              <a:rPr spc="-270" dirty="0"/>
              <a:t>DETAILS</a:t>
            </a:r>
            <a:r>
              <a:rPr spc="-110" dirty="0"/>
              <a:t> </a:t>
            </a:r>
            <a:r>
              <a:rPr spc="-265" dirty="0"/>
              <a:t>OF</a:t>
            </a:r>
            <a:r>
              <a:rPr spc="-85" dirty="0"/>
              <a:t> </a:t>
            </a:r>
            <a:r>
              <a:rPr spc="-250" dirty="0"/>
              <a:t>DATASET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745615" y="1609788"/>
            <a:ext cx="753110" cy="751840"/>
            <a:chOff x="1874520" y="2409444"/>
            <a:chExt cx="753110" cy="751840"/>
          </a:xfrm>
        </p:grpSpPr>
        <p:sp>
          <p:nvSpPr>
            <p:cNvPr id="3" name="object 3"/>
            <p:cNvSpPr/>
            <p:nvPr/>
          </p:nvSpPr>
          <p:spPr>
            <a:xfrm>
              <a:off x="1874520" y="2409444"/>
              <a:ext cx="753110" cy="751840"/>
            </a:xfrm>
            <a:custGeom>
              <a:avLst/>
              <a:gdLst/>
              <a:ahLst/>
              <a:cxnLst/>
              <a:rect l="l" t="t" r="r" b="b"/>
              <a:pathLst>
                <a:path w="753110" h="751839">
                  <a:moveTo>
                    <a:pt x="376428" y="0"/>
                  </a:moveTo>
                  <a:lnTo>
                    <a:pt x="329208" y="2926"/>
                  </a:lnTo>
                  <a:lnTo>
                    <a:pt x="283740" y="11470"/>
                  </a:lnTo>
                  <a:lnTo>
                    <a:pt x="240375" y="25281"/>
                  </a:lnTo>
                  <a:lnTo>
                    <a:pt x="199465" y="44006"/>
                  </a:lnTo>
                  <a:lnTo>
                    <a:pt x="161365" y="67294"/>
                  </a:lnTo>
                  <a:lnTo>
                    <a:pt x="126425" y="94794"/>
                  </a:lnTo>
                  <a:lnTo>
                    <a:pt x="95000" y="126153"/>
                  </a:lnTo>
                  <a:lnTo>
                    <a:pt x="67442" y="161020"/>
                  </a:lnTo>
                  <a:lnTo>
                    <a:pt x="44103" y="199044"/>
                  </a:lnTo>
                  <a:lnTo>
                    <a:pt x="25337" y="239872"/>
                  </a:lnTo>
                  <a:lnTo>
                    <a:pt x="11496" y="283152"/>
                  </a:lnTo>
                  <a:lnTo>
                    <a:pt x="2932" y="328534"/>
                  </a:lnTo>
                  <a:lnTo>
                    <a:pt x="0" y="375665"/>
                  </a:lnTo>
                  <a:lnTo>
                    <a:pt x="2932" y="422772"/>
                  </a:lnTo>
                  <a:lnTo>
                    <a:pt x="11496" y="468137"/>
                  </a:lnTo>
                  <a:lnTo>
                    <a:pt x="25337" y="511407"/>
                  </a:lnTo>
                  <a:lnTo>
                    <a:pt x="44103" y="552231"/>
                  </a:lnTo>
                  <a:lnTo>
                    <a:pt x="67442" y="590255"/>
                  </a:lnTo>
                  <a:lnTo>
                    <a:pt x="95000" y="625127"/>
                  </a:lnTo>
                  <a:lnTo>
                    <a:pt x="126425" y="656493"/>
                  </a:lnTo>
                  <a:lnTo>
                    <a:pt x="161365" y="684002"/>
                  </a:lnTo>
                  <a:lnTo>
                    <a:pt x="199465" y="707300"/>
                  </a:lnTo>
                  <a:lnTo>
                    <a:pt x="240375" y="726035"/>
                  </a:lnTo>
                  <a:lnTo>
                    <a:pt x="283740" y="739853"/>
                  </a:lnTo>
                  <a:lnTo>
                    <a:pt x="329208" y="748403"/>
                  </a:lnTo>
                  <a:lnTo>
                    <a:pt x="376428" y="751331"/>
                  </a:lnTo>
                  <a:lnTo>
                    <a:pt x="423647" y="748403"/>
                  </a:lnTo>
                  <a:lnTo>
                    <a:pt x="469115" y="739853"/>
                  </a:lnTo>
                  <a:lnTo>
                    <a:pt x="512480" y="726035"/>
                  </a:lnTo>
                  <a:lnTo>
                    <a:pt x="553390" y="707300"/>
                  </a:lnTo>
                  <a:lnTo>
                    <a:pt x="591490" y="684002"/>
                  </a:lnTo>
                  <a:lnTo>
                    <a:pt x="626430" y="656493"/>
                  </a:lnTo>
                  <a:lnTo>
                    <a:pt x="657855" y="625127"/>
                  </a:lnTo>
                  <a:lnTo>
                    <a:pt x="685413" y="590255"/>
                  </a:lnTo>
                  <a:lnTo>
                    <a:pt x="708752" y="552231"/>
                  </a:lnTo>
                  <a:lnTo>
                    <a:pt x="727518" y="511407"/>
                  </a:lnTo>
                  <a:lnTo>
                    <a:pt x="741359" y="468137"/>
                  </a:lnTo>
                  <a:lnTo>
                    <a:pt x="749923" y="422772"/>
                  </a:lnTo>
                  <a:lnTo>
                    <a:pt x="752856" y="375665"/>
                  </a:lnTo>
                  <a:lnTo>
                    <a:pt x="749923" y="328534"/>
                  </a:lnTo>
                  <a:lnTo>
                    <a:pt x="741359" y="283152"/>
                  </a:lnTo>
                  <a:lnTo>
                    <a:pt x="727518" y="239872"/>
                  </a:lnTo>
                  <a:lnTo>
                    <a:pt x="708752" y="199044"/>
                  </a:lnTo>
                  <a:lnTo>
                    <a:pt x="685413" y="161020"/>
                  </a:lnTo>
                  <a:lnTo>
                    <a:pt x="657855" y="126153"/>
                  </a:lnTo>
                  <a:lnTo>
                    <a:pt x="626430" y="94794"/>
                  </a:lnTo>
                  <a:lnTo>
                    <a:pt x="591490" y="67294"/>
                  </a:lnTo>
                  <a:lnTo>
                    <a:pt x="553390" y="44006"/>
                  </a:lnTo>
                  <a:lnTo>
                    <a:pt x="512480" y="25281"/>
                  </a:lnTo>
                  <a:lnTo>
                    <a:pt x="469115" y="11470"/>
                  </a:lnTo>
                  <a:lnTo>
                    <a:pt x="423647" y="2926"/>
                  </a:lnTo>
                  <a:lnTo>
                    <a:pt x="376428" y="0"/>
                  </a:lnTo>
                  <a:close/>
                </a:path>
              </a:pathLst>
            </a:custGeom>
            <a:solidFill>
              <a:srgbClr val="D1E7F6"/>
            </a:solidFill>
          </p:spPr>
          <p:txBody>
            <a:bodyPr wrap="square" lIns="0" tIns="0" rIns="0" bIns="0" rtlCol="0"/>
            <a:lstStyle/>
            <a:p>
              <a:endParaRPr dirty="0"/>
            </a:p>
          </p:txBody>
        </p:sp>
        <p:sp>
          <p:nvSpPr>
            <p:cNvPr id="4" name="object 4"/>
            <p:cNvSpPr/>
            <p:nvPr/>
          </p:nvSpPr>
          <p:spPr>
            <a:xfrm>
              <a:off x="1988820" y="2523744"/>
              <a:ext cx="524510" cy="523240"/>
            </a:xfrm>
            <a:custGeom>
              <a:avLst/>
              <a:gdLst/>
              <a:ahLst/>
              <a:cxnLst/>
              <a:rect l="l" t="t" r="r" b="b"/>
              <a:pathLst>
                <a:path w="524510" h="523239">
                  <a:moveTo>
                    <a:pt x="262128" y="0"/>
                  </a:moveTo>
                  <a:lnTo>
                    <a:pt x="215007" y="4209"/>
                  </a:lnTo>
                  <a:lnTo>
                    <a:pt x="170658" y="16345"/>
                  </a:lnTo>
                  <a:lnTo>
                    <a:pt x="129822" y="35672"/>
                  </a:lnTo>
                  <a:lnTo>
                    <a:pt x="93237" y="61453"/>
                  </a:lnTo>
                  <a:lnTo>
                    <a:pt x="61645" y="92950"/>
                  </a:lnTo>
                  <a:lnTo>
                    <a:pt x="35785" y="129427"/>
                  </a:lnTo>
                  <a:lnTo>
                    <a:pt x="16398" y="170146"/>
                  </a:lnTo>
                  <a:lnTo>
                    <a:pt x="4222" y="214371"/>
                  </a:lnTo>
                  <a:lnTo>
                    <a:pt x="0" y="261365"/>
                  </a:lnTo>
                  <a:lnTo>
                    <a:pt x="4222" y="308326"/>
                  </a:lnTo>
                  <a:lnTo>
                    <a:pt x="16398" y="352534"/>
                  </a:lnTo>
                  <a:lnTo>
                    <a:pt x="35785" y="393248"/>
                  </a:lnTo>
                  <a:lnTo>
                    <a:pt x="61645" y="429729"/>
                  </a:lnTo>
                  <a:lnTo>
                    <a:pt x="93237" y="461236"/>
                  </a:lnTo>
                  <a:lnTo>
                    <a:pt x="129822" y="487030"/>
                  </a:lnTo>
                  <a:lnTo>
                    <a:pt x="170658" y="506371"/>
                  </a:lnTo>
                  <a:lnTo>
                    <a:pt x="215007" y="518518"/>
                  </a:lnTo>
                  <a:lnTo>
                    <a:pt x="262128" y="522731"/>
                  </a:lnTo>
                  <a:lnTo>
                    <a:pt x="309248" y="518518"/>
                  </a:lnTo>
                  <a:lnTo>
                    <a:pt x="353597" y="506371"/>
                  </a:lnTo>
                  <a:lnTo>
                    <a:pt x="394433" y="487030"/>
                  </a:lnTo>
                  <a:lnTo>
                    <a:pt x="431018" y="461236"/>
                  </a:lnTo>
                  <a:lnTo>
                    <a:pt x="462610" y="429729"/>
                  </a:lnTo>
                  <a:lnTo>
                    <a:pt x="488470" y="393248"/>
                  </a:lnTo>
                  <a:lnTo>
                    <a:pt x="507857" y="352534"/>
                  </a:lnTo>
                  <a:lnTo>
                    <a:pt x="520033" y="308326"/>
                  </a:lnTo>
                  <a:lnTo>
                    <a:pt x="524256" y="261365"/>
                  </a:lnTo>
                  <a:lnTo>
                    <a:pt x="520033" y="214371"/>
                  </a:lnTo>
                  <a:lnTo>
                    <a:pt x="507857" y="170146"/>
                  </a:lnTo>
                  <a:lnTo>
                    <a:pt x="488470" y="129427"/>
                  </a:lnTo>
                  <a:lnTo>
                    <a:pt x="462610" y="92950"/>
                  </a:lnTo>
                  <a:lnTo>
                    <a:pt x="431018" y="61453"/>
                  </a:lnTo>
                  <a:lnTo>
                    <a:pt x="394433" y="35672"/>
                  </a:lnTo>
                  <a:lnTo>
                    <a:pt x="353597" y="16345"/>
                  </a:lnTo>
                  <a:lnTo>
                    <a:pt x="309248" y="4209"/>
                  </a:lnTo>
                  <a:lnTo>
                    <a:pt x="262128" y="0"/>
                  </a:lnTo>
                  <a:close/>
                </a:path>
              </a:pathLst>
            </a:custGeom>
            <a:solidFill>
              <a:srgbClr val="2583C5"/>
            </a:solidFill>
          </p:spPr>
          <p:txBody>
            <a:bodyPr wrap="square" lIns="0" tIns="0" rIns="0" bIns="0" rtlCol="0"/>
            <a:lstStyle/>
            <a:p>
              <a:endParaRPr dirty="0"/>
            </a:p>
          </p:txBody>
        </p:sp>
      </p:grpSp>
      <p:sp>
        <p:nvSpPr>
          <p:cNvPr id="5" name="object 5"/>
          <p:cNvSpPr txBox="1"/>
          <p:nvPr/>
        </p:nvSpPr>
        <p:spPr>
          <a:xfrm>
            <a:off x="1994486" y="1780016"/>
            <a:ext cx="236220" cy="321242"/>
          </a:xfrm>
          <a:prstGeom prst="rect">
            <a:avLst/>
          </a:prstGeom>
        </p:spPr>
        <p:txBody>
          <a:bodyPr vert="horz" wrap="square" lIns="0" tIns="13335" rIns="0" bIns="0" rtlCol="0">
            <a:spAutoFit/>
          </a:bodyPr>
          <a:lstStyle/>
          <a:p>
            <a:pPr marL="12700">
              <a:lnSpc>
                <a:spcPct val="100000"/>
              </a:lnSpc>
              <a:spcBef>
                <a:spcPts val="105"/>
              </a:spcBef>
            </a:pPr>
            <a:r>
              <a:rPr sz="2000" b="1" spc="-290" dirty="0">
                <a:solidFill>
                  <a:srgbClr val="FFFFFF"/>
                </a:solidFill>
                <a:latin typeface="Arial"/>
                <a:cs typeface="Arial"/>
              </a:rPr>
              <a:t>11</a:t>
            </a:r>
            <a:endParaRPr sz="2000" dirty="0">
              <a:latin typeface="Arial"/>
              <a:cs typeface="Arial"/>
            </a:endParaRPr>
          </a:p>
        </p:txBody>
      </p:sp>
      <p:grpSp>
        <p:nvGrpSpPr>
          <p:cNvPr id="6" name="object 6"/>
          <p:cNvGrpSpPr/>
          <p:nvPr/>
        </p:nvGrpSpPr>
        <p:grpSpPr>
          <a:xfrm>
            <a:off x="1745615" y="2471762"/>
            <a:ext cx="753110" cy="751840"/>
            <a:chOff x="1874520" y="3380232"/>
            <a:chExt cx="753110" cy="751840"/>
          </a:xfrm>
        </p:grpSpPr>
        <p:sp>
          <p:nvSpPr>
            <p:cNvPr id="7" name="object 7"/>
            <p:cNvSpPr/>
            <p:nvPr/>
          </p:nvSpPr>
          <p:spPr>
            <a:xfrm>
              <a:off x="1874520" y="3380232"/>
              <a:ext cx="753110" cy="751840"/>
            </a:xfrm>
            <a:custGeom>
              <a:avLst/>
              <a:gdLst/>
              <a:ahLst/>
              <a:cxnLst/>
              <a:rect l="l" t="t" r="r" b="b"/>
              <a:pathLst>
                <a:path w="753110" h="751839">
                  <a:moveTo>
                    <a:pt x="376428" y="0"/>
                  </a:moveTo>
                  <a:lnTo>
                    <a:pt x="329208" y="2926"/>
                  </a:lnTo>
                  <a:lnTo>
                    <a:pt x="283740" y="11470"/>
                  </a:lnTo>
                  <a:lnTo>
                    <a:pt x="240375" y="25281"/>
                  </a:lnTo>
                  <a:lnTo>
                    <a:pt x="199465" y="44006"/>
                  </a:lnTo>
                  <a:lnTo>
                    <a:pt x="161365" y="67294"/>
                  </a:lnTo>
                  <a:lnTo>
                    <a:pt x="126425" y="94794"/>
                  </a:lnTo>
                  <a:lnTo>
                    <a:pt x="95000" y="126153"/>
                  </a:lnTo>
                  <a:lnTo>
                    <a:pt x="67442" y="161020"/>
                  </a:lnTo>
                  <a:lnTo>
                    <a:pt x="44103" y="199044"/>
                  </a:lnTo>
                  <a:lnTo>
                    <a:pt x="25337" y="239872"/>
                  </a:lnTo>
                  <a:lnTo>
                    <a:pt x="11496" y="283152"/>
                  </a:lnTo>
                  <a:lnTo>
                    <a:pt x="2932" y="328534"/>
                  </a:lnTo>
                  <a:lnTo>
                    <a:pt x="0" y="375665"/>
                  </a:lnTo>
                  <a:lnTo>
                    <a:pt x="2932" y="422772"/>
                  </a:lnTo>
                  <a:lnTo>
                    <a:pt x="11496" y="468137"/>
                  </a:lnTo>
                  <a:lnTo>
                    <a:pt x="25337" y="511407"/>
                  </a:lnTo>
                  <a:lnTo>
                    <a:pt x="44103" y="552231"/>
                  </a:lnTo>
                  <a:lnTo>
                    <a:pt x="67442" y="590255"/>
                  </a:lnTo>
                  <a:lnTo>
                    <a:pt x="95000" y="625127"/>
                  </a:lnTo>
                  <a:lnTo>
                    <a:pt x="126425" y="656493"/>
                  </a:lnTo>
                  <a:lnTo>
                    <a:pt x="161365" y="684002"/>
                  </a:lnTo>
                  <a:lnTo>
                    <a:pt x="199465" y="707300"/>
                  </a:lnTo>
                  <a:lnTo>
                    <a:pt x="240375" y="726035"/>
                  </a:lnTo>
                  <a:lnTo>
                    <a:pt x="283740" y="739853"/>
                  </a:lnTo>
                  <a:lnTo>
                    <a:pt x="329208" y="748403"/>
                  </a:lnTo>
                  <a:lnTo>
                    <a:pt x="376428" y="751331"/>
                  </a:lnTo>
                  <a:lnTo>
                    <a:pt x="423647" y="748403"/>
                  </a:lnTo>
                  <a:lnTo>
                    <a:pt x="469115" y="739853"/>
                  </a:lnTo>
                  <a:lnTo>
                    <a:pt x="512480" y="726035"/>
                  </a:lnTo>
                  <a:lnTo>
                    <a:pt x="553390" y="707300"/>
                  </a:lnTo>
                  <a:lnTo>
                    <a:pt x="591490" y="684002"/>
                  </a:lnTo>
                  <a:lnTo>
                    <a:pt x="626430" y="656493"/>
                  </a:lnTo>
                  <a:lnTo>
                    <a:pt x="657855" y="625127"/>
                  </a:lnTo>
                  <a:lnTo>
                    <a:pt x="685413" y="590255"/>
                  </a:lnTo>
                  <a:lnTo>
                    <a:pt x="708752" y="552231"/>
                  </a:lnTo>
                  <a:lnTo>
                    <a:pt x="727518" y="511407"/>
                  </a:lnTo>
                  <a:lnTo>
                    <a:pt x="741359" y="468137"/>
                  </a:lnTo>
                  <a:lnTo>
                    <a:pt x="749923" y="422772"/>
                  </a:lnTo>
                  <a:lnTo>
                    <a:pt x="752856" y="375665"/>
                  </a:lnTo>
                  <a:lnTo>
                    <a:pt x="749923" y="328534"/>
                  </a:lnTo>
                  <a:lnTo>
                    <a:pt x="741359" y="283152"/>
                  </a:lnTo>
                  <a:lnTo>
                    <a:pt x="727518" y="239872"/>
                  </a:lnTo>
                  <a:lnTo>
                    <a:pt x="708752" y="199044"/>
                  </a:lnTo>
                  <a:lnTo>
                    <a:pt x="685413" y="161020"/>
                  </a:lnTo>
                  <a:lnTo>
                    <a:pt x="657855" y="126153"/>
                  </a:lnTo>
                  <a:lnTo>
                    <a:pt x="626430" y="94794"/>
                  </a:lnTo>
                  <a:lnTo>
                    <a:pt x="591490" y="67294"/>
                  </a:lnTo>
                  <a:lnTo>
                    <a:pt x="553390" y="44006"/>
                  </a:lnTo>
                  <a:lnTo>
                    <a:pt x="512480" y="25281"/>
                  </a:lnTo>
                  <a:lnTo>
                    <a:pt x="469115" y="11470"/>
                  </a:lnTo>
                  <a:lnTo>
                    <a:pt x="423647" y="2926"/>
                  </a:lnTo>
                  <a:lnTo>
                    <a:pt x="376428" y="0"/>
                  </a:lnTo>
                  <a:close/>
                </a:path>
              </a:pathLst>
            </a:custGeom>
            <a:solidFill>
              <a:srgbClr val="D1E7F6"/>
            </a:solidFill>
          </p:spPr>
          <p:txBody>
            <a:bodyPr wrap="square" lIns="0" tIns="0" rIns="0" bIns="0" rtlCol="0"/>
            <a:lstStyle/>
            <a:p>
              <a:endParaRPr/>
            </a:p>
          </p:txBody>
        </p:sp>
        <p:sp>
          <p:nvSpPr>
            <p:cNvPr id="8" name="object 8"/>
            <p:cNvSpPr/>
            <p:nvPr/>
          </p:nvSpPr>
          <p:spPr>
            <a:xfrm>
              <a:off x="1994916" y="3488436"/>
              <a:ext cx="524510" cy="523240"/>
            </a:xfrm>
            <a:custGeom>
              <a:avLst/>
              <a:gdLst/>
              <a:ahLst/>
              <a:cxnLst/>
              <a:rect l="l" t="t" r="r" b="b"/>
              <a:pathLst>
                <a:path w="524510" h="523239">
                  <a:moveTo>
                    <a:pt x="262127" y="0"/>
                  </a:moveTo>
                  <a:lnTo>
                    <a:pt x="215007" y="4209"/>
                  </a:lnTo>
                  <a:lnTo>
                    <a:pt x="170658" y="16345"/>
                  </a:lnTo>
                  <a:lnTo>
                    <a:pt x="129822" y="35672"/>
                  </a:lnTo>
                  <a:lnTo>
                    <a:pt x="93237" y="61453"/>
                  </a:lnTo>
                  <a:lnTo>
                    <a:pt x="61645" y="92950"/>
                  </a:lnTo>
                  <a:lnTo>
                    <a:pt x="35785" y="129427"/>
                  </a:lnTo>
                  <a:lnTo>
                    <a:pt x="16398" y="170146"/>
                  </a:lnTo>
                  <a:lnTo>
                    <a:pt x="4222" y="214371"/>
                  </a:lnTo>
                  <a:lnTo>
                    <a:pt x="0" y="261365"/>
                  </a:lnTo>
                  <a:lnTo>
                    <a:pt x="4222" y="308326"/>
                  </a:lnTo>
                  <a:lnTo>
                    <a:pt x="16398" y="352534"/>
                  </a:lnTo>
                  <a:lnTo>
                    <a:pt x="35785" y="393248"/>
                  </a:lnTo>
                  <a:lnTo>
                    <a:pt x="61645" y="429729"/>
                  </a:lnTo>
                  <a:lnTo>
                    <a:pt x="93237" y="461236"/>
                  </a:lnTo>
                  <a:lnTo>
                    <a:pt x="129822" y="487030"/>
                  </a:lnTo>
                  <a:lnTo>
                    <a:pt x="170658" y="506371"/>
                  </a:lnTo>
                  <a:lnTo>
                    <a:pt x="215007" y="518518"/>
                  </a:lnTo>
                  <a:lnTo>
                    <a:pt x="262127" y="522731"/>
                  </a:lnTo>
                  <a:lnTo>
                    <a:pt x="309248" y="518518"/>
                  </a:lnTo>
                  <a:lnTo>
                    <a:pt x="353597" y="506371"/>
                  </a:lnTo>
                  <a:lnTo>
                    <a:pt x="394433" y="487030"/>
                  </a:lnTo>
                  <a:lnTo>
                    <a:pt x="431018" y="461236"/>
                  </a:lnTo>
                  <a:lnTo>
                    <a:pt x="462610" y="429729"/>
                  </a:lnTo>
                  <a:lnTo>
                    <a:pt x="488470" y="393248"/>
                  </a:lnTo>
                  <a:lnTo>
                    <a:pt x="507857" y="352534"/>
                  </a:lnTo>
                  <a:lnTo>
                    <a:pt x="520033" y="308326"/>
                  </a:lnTo>
                  <a:lnTo>
                    <a:pt x="524256" y="261365"/>
                  </a:lnTo>
                  <a:lnTo>
                    <a:pt x="520033" y="214371"/>
                  </a:lnTo>
                  <a:lnTo>
                    <a:pt x="507857" y="170146"/>
                  </a:lnTo>
                  <a:lnTo>
                    <a:pt x="488470" y="129427"/>
                  </a:lnTo>
                  <a:lnTo>
                    <a:pt x="462610" y="92950"/>
                  </a:lnTo>
                  <a:lnTo>
                    <a:pt x="431018" y="61453"/>
                  </a:lnTo>
                  <a:lnTo>
                    <a:pt x="394433" y="35672"/>
                  </a:lnTo>
                  <a:lnTo>
                    <a:pt x="353597" y="16345"/>
                  </a:lnTo>
                  <a:lnTo>
                    <a:pt x="309248" y="4209"/>
                  </a:lnTo>
                  <a:lnTo>
                    <a:pt x="262127" y="0"/>
                  </a:lnTo>
                  <a:close/>
                </a:path>
              </a:pathLst>
            </a:custGeom>
            <a:solidFill>
              <a:srgbClr val="2583C5"/>
            </a:solidFill>
          </p:spPr>
          <p:txBody>
            <a:bodyPr wrap="square" lIns="0" tIns="0" rIns="0" bIns="0" rtlCol="0"/>
            <a:lstStyle/>
            <a:p>
              <a:endParaRPr/>
            </a:p>
          </p:txBody>
        </p:sp>
      </p:grpSp>
      <p:sp>
        <p:nvSpPr>
          <p:cNvPr id="9" name="object 9"/>
          <p:cNvSpPr txBox="1"/>
          <p:nvPr/>
        </p:nvSpPr>
        <p:spPr>
          <a:xfrm>
            <a:off x="1973531" y="2665729"/>
            <a:ext cx="257175" cy="330835"/>
          </a:xfrm>
          <a:prstGeom prst="rect">
            <a:avLst/>
          </a:prstGeom>
        </p:spPr>
        <p:txBody>
          <a:bodyPr vert="horz" wrap="square" lIns="0" tIns="13335" rIns="0" bIns="0" rtlCol="0">
            <a:spAutoFit/>
          </a:bodyPr>
          <a:lstStyle/>
          <a:p>
            <a:pPr marL="12700">
              <a:lnSpc>
                <a:spcPct val="100000"/>
              </a:lnSpc>
              <a:spcBef>
                <a:spcPts val="105"/>
              </a:spcBef>
            </a:pPr>
            <a:r>
              <a:rPr sz="2000" b="1" spc="-204" dirty="0">
                <a:solidFill>
                  <a:srgbClr val="FFFFFF"/>
                </a:solidFill>
                <a:latin typeface="Arial"/>
                <a:cs typeface="Arial"/>
              </a:rPr>
              <a:t>12</a:t>
            </a:r>
            <a:endParaRPr sz="2000" dirty="0">
              <a:latin typeface="Arial"/>
              <a:cs typeface="Arial"/>
            </a:endParaRPr>
          </a:p>
        </p:txBody>
      </p:sp>
      <p:grpSp>
        <p:nvGrpSpPr>
          <p:cNvPr id="10" name="object 10"/>
          <p:cNvGrpSpPr/>
          <p:nvPr/>
        </p:nvGrpSpPr>
        <p:grpSpPr>
          <a:xfrm>
            <a:off x="1756215" y="3350292"/>
            <a:ext cx="753110" cy="751840"/>
            <a:chOff x="1874520" y="4352544"/>
            <a:chExt cx="753110" cy="751840"/>
          </a:xfrm>
        </p:grpSpPr>
        <p:sp>
          <p:nvSpPr>
            <p:cNvPr id="11" name="object 11"/>
            <p:cNvSpPr/>
            <p:nvPr/>
          </p:nvSpPr>
          <p:spPr>
            <a:xfrm>
              <a:off x="1874520" y="4352544"/>
              <a:ext cx="753110" cy="751840"/>
            </a:xfrm>
            <a:custGeom>
              <a:avLst/>
              <a:gdLst/>
              <a:ahLst/>
              <a:cxnLst/>
              <a:rect l="l" t="t" r="r" b="b"/>
              <a:pathLst>
                <a:path w="753110" h="751839">
                  <a:moveTo>
                    <a:pt x="376428" y="0"/>
                  </a:moveTo>
                  <a:lnTo>
                    <a:pt x="329208" y="2926"/>
                  </a:lnTo>
                  <a:lnTo>
                    <a:pt x="283740" y="11470"/>
                  </a:lnTo>
                  <a:lnTo>
                    <a:pt x="240375" y="25281"/>
                  </a:lnTo>
                  <a:lnTo>
                    <a:pt x="199465" y="44006"/>
                  </a:lnTo>
                  <a:lnTo>
                    <a:pt x="161365" y="67294"/>
                  </a:lnTo>
                  <a:lnTo>
                    <a:pt x="126425" y="94794"/>
                  </a:lnTo>
                  <a:lnTo>
                    <a:pt x="95000" y="126153"/>
                  </a:lnTo>
                  <a:lnTo>
                    <a:pt x="67442" y="161020"/>
                  </a:lnTo>
                  <a:lnTo>
                    <a:pt x="44103" y="199044"/>
                  </a:lnTo>
                  <a:lnTo>
                    <a:pt x="25337" y="239872"/>
                  </a:lnTo>
                  <a:lnTo>
                    <a:pt x="11496" y="283152"/>
                  </a:lnTo>
                  <a:lnTo>
                    <a:pt x="2932" y="328534"/>
                  </a:lnTo>
                  <a:lnTo>
                    <a:pt x="0" y="375665"/>
                  </a:lnTo>
                  <a:lnTo>
                    <a:pt x="2932" y="422772"/>
                  </a:lnTo>
                  <a:lnTo>
                    <a:pt x="11496" y="468137"/>
                  </a:lnTo>
                  <a:lnTo>
                    <a:pt x="25337" y="511407"/>
                  </a:lnTo>
                  <a:lnTo>
                    <a:pt x="44103" y="552231"/>
                  </a:lnTo>
                  <a:lnTo>
                    <a:pt x="67442" y="590255"/>
                  </a:lnTo>
                  <a:lnTo>
                    <a:pt x="95000" y="625127"/>
                  </a:lnTo>
                  <a:lnTo>
                    <a:pt x="126425" y="656493"/>
                  </a:lnTo>
                  <a:lnTo>
                    <a:pt x="161365" y="684002"/>
                  </a:lnTo>
                  <a:lnTo>
                    <a:pt x="199465" y="707300"/>
                  </a:lnTo>
                  <a:lnTo>
                    <a:pt x="240375" y="726035"/>
                  </a:lnTo>
                  <a:lnTo>
                    <a:pt x="283740" y="739853"/>
                  </a:lnTo>
                  <a:lnTo>
                    <a:pt x="329208" y="748403"/>
                  </a:lnTo>
                  <a:lnTo>
                    <a:pt x="376428" y="751331"/>
                  </a:lnTo>
                  <a:lnTo>
                    <a:pt x="423647" y="748403"/>
                  </a:lnTo>
                  <a:lnTo>
                    <a:pt x="469115" y="739853"/>
                  </a:lnTo>
                  <a:lnTo>
                    <a:pt x="512480" y="726035"/>
                  </a:lnTo>
                  <a:lnTo>
                    <a:pt x="553390" y="707300"/>
                  </a:lnTo>
                  <a:lnTo>
                    <a:pt x="591490" y="684002"/>
                  </a:lnTo>
                  <a:lnTo>
                    <a:pt x="626430" y="656493"/>
                  </a:lnTo>
                  <a:lnTo>
                    <a:pt x="657855" y="625127"/>
                  </a:lnTo>
                  <a:lnTo>
                    <a:pt x="685413" y="590255"/>
                  </a:lnTo>
                  <a:lnTo>
                    <a:pt x="708752" y="552231"/>
                  </a:lnTo>
                  <a:lnTo>
                    <a:pt x="727518" y="511407"/>
                  </a:lnTo>
                  <a:lnTo>
                    <a:pt x="741359" y="468137"/>
                  </a:lnTo>
                  <a:lnTo>
                    <a:pt x="749923" y="422772"/>
                  </a:lnTo>
                  <a:lnTo>
                    <a:pt x="752856" y="375665"/>
                  </a:lnTo>
                  <a:lnTo>
                    <a:pt x="749923" y="328534"/>
                  </a:lnTo>
                  <a:lnTo>
                    <a:pt x="741359" y="283152"/>
                  </a:lnTo>
                  <a:lnTo>
                    <a:pt x="727518" y="239872"/>
                  </a:lnTo>
                  <a:lnTo>
                    <a:pt x="708752" y="199044"/>
                  </a:lnTo>
                  <a:lnTo>
                    <a:pt x="685413" y="161020"/>
                  </a:lnTo>
                  <a:lnTo>
                    <a:pt x="657855" y="126153"/>
                  </a:lnTo>
                  <a:lnTo>
                    <a:pt x="626430" y="94794"/>
                  </a:lnTo>
                  <a:lnTo>
                    <a:pt x="591490" y="67294"/>
                  </a:lnTo>
                  <a:lnTo>
                    <a:pt x="553390" y="44006"/>
                  </a:lnTo>
                  <a:lnTo>
                    <a:pt x="512480" y="25281"/>
                  </a:lnTo>
                  <a:lnTo>
                    <a:pt x="469115" y="11470"/>
                  </a:lnTo>
                  <a:lnTo>
                    <a:pt x="423647" y="2926"/>
                  </a:lnTo>
                  <a:lnTo>
                    <a:pt x="376428" y="0"/>
                  </a:lnTo>
                  <a:close/>
                </a:path>
              </a:pathLst>
            </a:custGeom>
            <a:solidFill>
              <a:srgbClr val="D1E7F6"/>
            </a:solidFill>
          </p:spPr>
          <p:txBody>
            <a:bodyPr wrap="square" lIns="0" tIns="0" rIns="0" bIns="0" rtlCol="0"/>
            <a:lstStyle/>
            <a:p>
              <a:endParaRPr/>
            </a:p>
          </p:txBody>
        </p:sp>
        <p:sp>
          <p:nvSpPr>
            <p:cNvPr id="12" name="object 12"/>
            <p:cNvSpPr/>
            <p:nvPr/>
          </p:nvSpPr>
          <p:spPr>
            <a:xfrm>
              <a:off x="1988820" y="4466844"/>
              <a:ext cx="524510" cy="523240"/>
            </a:xfrm>
            <a:custGeom>
              <a:avLst/>
              <a:gdLst/>
              <a:ahLst/>
              <a:cxnLst/>
              <a:rect l="l" t="t" r="r" b="b"/>
              <a:pathLst>
                <a:path w="524510" h="523239">
                  <a:moveTo>
                    <a:pt x="262128" y="0"/>
                  </a:moveTo>
                  <a:lnTo>
                    <a:pt x="215007" y="4209"/>
                  </a:lnTo>
                  <a:lnTo>
                    <a:pt x="170658" y="16345"/>
                  </a:lnTo>
                  <a:lnTo>
                    <a:pt x="129822" y="35672"/>
                  </a:lnTo>
                  <a:lnTo>
                    <a:pt x="93237" y="61453"/>
                  </a:lnTo>
                  <a:lnTo>
                    <a:pt x="61645" y="92950"/>
                  </a:lnTo>
                  <a:lnTo>
                    <a:pt x="35785" y="129427"/>
                  </a:lnTo>
                  <a:lnTo>
                    <a:pt x="16398" y="170146"/>
                  </a:lnTo>
                  <a:lnTo>
                    <a:pt x="4222" y="214371"/>
                  </a:lnTo>
                  <a:lnTo>
                    <a:pt x="0" y="261365"/>
                  </a:lnTo>
                  <a:lnTo>
                    <a:pt x="4222" y="308326"/>
                  </a:lnTo>
                  <a:lnTo>
                    <a:pt x="16398" y="352534"/>
                  </a:lnTo>
                  <a:lnTo>
                    <a:pt x="35785" y="393248"/>
                  </a:lnTo>
                  <a:lnTo>
                    <a:pt x="61645" y="429729"/>
                  </a:lnTo>
                  <a:lnTo>
                    <a:pt x="93237" y="461236"/>
                  </a:lnTo>
                  <a:lnTo>
                    <a:pt x="129822" y="487030"/>
                  </a:lnTo>
                  <a:lnTo>
                    <a:pt x="170658" y="506371"/>
                  </a:lnTo>
                  <a:lnTo>
                    <a:pt x="215007" y="518518"/>
                  </a:lnTo>
                  <a:lnTo>
                    <a:pt x="262128" y="522731"/>
                  </a:lnTo>
                  <a:lnTo>
                    <a:pt x="309248" y="518518"/>
                  </a:lnTo>
                  <a:lnTo>
                    <a:pt x="353597" y="506371"/>
                  </a:lnTo>
                  <a:lnTo>
                    <a:pt x="394433" y="487030"/>
                  </a:lnTo>
                  <a:lnTo>
                    <a:pt x="431018" y="461236"/>
                  </a:lnTo>
                  <a:lnTo>
                    <a:pt x="462610" y="429729"/>
                  </a:lnTo>
                  <a:lnTo>
                    <a:pt x="488470" y="393248"/>
                  </a:lnTo>
                  <a:lnTo>
                    <a:pt x="507857" y="352534"/>
                  </a:lnTo>
                  <a:lnTo>
                    <a:pt x="520033" y="308326"/>
                  </a:lnTo>
                  <a:lnTo>
                    <a:pt x="524256" y="261365"/>
                  </a:lnTo>
                  <a:lnTo>
                    <a:pt x="520033" y="214371"/>
                  </a:lnTo>
                  <a:lnTo>
                    <a:pt x="507857" y="170146"/>
                  </a:lnTo>
                  <a:lnTo>
                    <a:pt x="488470" y="129427"/>
                  </a:lnTo>
                  <a:lnTo>
                    <a:pt x="462610" y="92950"/>
                  </a:lnTo>
                  <a:lnTo>
                    <a:pt x="431018" y="61453"/>
                  </a:lnTo>
                  <a:lnTo>
                    <a:pt x="394433" y="35672"/>
                  </a:lnTo>
                  <a:lnTo>
                    <a:pt x="353597" y="16345"/>
                  </a:lnTo>
                  <a:lnTo>
                    <a:pt x="309248" y="4209"/>
                  </a:lnTo>
                  <a:lnTo>
                    <a:pt x="262128" y="0"/>
                  </a:lnTo>
                  <a:close/>
                </a:path>
              </a:pathLst>
            </a:custGeom>
            <a:solidFill>
              <a:srgbClr val="2583C5"/>
            </a:solidFill>
          </p:spPr>
          <p:txBody>
            <a:bodyPr wrap="square" lIns="0" tIns="0" rIns="0" bIns="0" rtlCol="0"/>
            <a:lstStyle/>
            <a:p>
              <a:endParaRPr/>
            </a:p>
          </p:txBody>
        </p:sp>
      </p:grpSp>
      <p:sp>
        <p:nvSpPr>
          <p:cNvPr id="13" name="object 13"/>
          <p:cNvSpPr txBox="1"/>
          <p:nvPr/>
        </p:nvSpPr>
        <p:spPr>
          <a:xfrm>
            <a:off x="1984008" y="3533194"/>
            <a:ext cx="257175" cy="330835"/>
          </a:xfrm>
          <a:prstGeom prst="rect">
            <a:avLst/>
          </a:prstGeom>
        </p:spPr>
        <p:txBody>
          <a:bodyPr vert="horz" wrap="square" lIns="0" tIns="12700" rIns="0" bIns="0" rtlCol="0">
            <a:spAutoFit/>
          </a:bodyPr>
          <a:lstStyle/>
          <a:p>
            <a:pPr marL="12700">
              <a:lnSpc>
                <a:spcPct val="100000"/>
              </a:lnSpc>
              <a:spcBef>
                <a:spcPts val="100"/>
              </a:spcBef>
            </a:pPr>
            <a:r>
              <a:rPr sz="2000" b="1" spc="-204" dirty="0">
                <a:solidFill>
                  <a:srgbClr val="FFFFFF"/>
                </a:solidFill>
                <a:latin typeface="Arial"/>
                <a:cs typeface="Arial"/>
              </a:rPr>
              <a:t>13</a:t>
            </a:r>
            <a:endParaRPr sz="2000" dirty="0">
              <a:latin typeface="Arial"/>
              <a:cs typeface="Arial"/>
            </a:endParaRPr>
          </a:p>
        </p:txBody>
      </p:sp>
      <p:sp>
        <p:nvSpPr>
          <p:cNvPr id="14" name="object 14"/>
          <p:cNvSpPr/>
          <p:nvPr/>
        </p:nvSpPr>
        <p:spPr>
          <a:xfrm>
            <a:off x="9143" y="0"/>
            <a:ext cx="12183110" cy="1343025"/>
          </a:xfrm>
          <a:custGeom>
            <a:avLst/>
            <a:gdLst/>
            <a:ahLst/>
            <a:cxnLst/>
            <a:rect l="l" t="t" r="r" b="b"/>
            <a:pathLst>
              <a:path w="12183110" h="1343025">
                <a:moveTo>
                  <a:pt x="0" y="1342644"/>
                </a:moveTo>
                <a:lnTo>
                  <a:pt x="12182856" y="1342644"/>
                </a:lnTo>
                <a:lnTo>
                  <a:pt x="12182856" y="0"/>
                </a:lnTo>
                <a:lnTo>
                  <a:pt x="0" y="0"/>
                </a:lnTo>
                <a:lnTo>
                  <a:pt x="0" y="1342644"/>
                </a:lnTo>
                <a:close/>
              </a:path>
            </a:pathLst>
          </a:custGeom>
          <a:solidFill>
            <a:srgbClr val="2583C5"/>
          </a:solidFill>
        </p:spPr>
        <p:txBody>
          <a:bodyPr wrap="square" lIns="0" tIns="0" rIns="0" bIns="0" rtlCol="0"/>
          <a:lstStyle/>
          <a:p>
            <a:endParaRPr/>
          </a:p>
        </p:txBody>
      </p:sp>
      <p:sp>
        <p:nvSpPr>
          <p:cNvPr id="15" name="object 15"/>
          <p:cNvSpPr txBox="1"/>
          <p:nvPr/>
        </p:nvSpPr>
        <p:spPr>
          <a:xfrm>
            <a:off x="2615907" y="1700810"/>
            <a:ext cx="7757159" cy="483146"/>
          </a:xfrm>
          <a:prstGeom prst="rect">
            <a:avLst/>
          </a:prstGeom>
        </p:spPr>
        <p:txBody>
          <a:bodyPr vert="horz" wrap="square" lIns="0" tIns="12065" rIns="0" bIns="0" rtlCol="0">
            <a:spAutoFit/>
          </a:bodyPr>
          <a:lstStyle/>
          <a:p>
            <a:pPr marL="12700">
              <a:lnSpc>
                <a:spcPts val="1914"/>
              </a:lnSpc>
              <a:spcBef>
                <a:spcPts val="95"/>
              </a:spcBef>
            </a:pPr>
            <a:r>
              <a:rPr lang="en-US" sz="1600" b="1" spc="-30" dirty="0">
                <a:solidFill>
                  <a:srgbClr val="2583C5"/>
                </a:solidFill>
                <a:latin typeface="Tahoma"/>
                <a:cs typeface="Tahoma"/>
              </a:rPr>
              <a:t>DETAILS_ID</a:t>
            </a:r>
          </a:p>
          <a:p>
            <a:pPr marL="12700">
              <a:lnSpc>
                <a:spcPts val="1914"/>
              </a:lnSpc>
              <a:spcBef>
                <a:spcPts val="95"/>
              </a:spcBef>
            </a:pPr>
            <a:r>
              <a:rPr lang="en-US" sz="1200" spc="-5" dirty="0">
                <a:solidFill>
                  <a:srgbClr val="64757C"/>
                </a:solidFill>
                <a:latin typeface="Bahnschrift"/>
                <a:cs typeface="Bahnschrift"/>
              </a:rPr>
              <a:t>Unique Identifier For The Job Details.</a:t>
            </a:r>
            <a:endParaRPr lang="en-US" sz="1200" dirty="0">
              <a:latin typeface="Bahnschrift"/>
              <a:cs typeface="Bahnschrift"/>
            </a:endParaRPr>
          </a:p>
        </p:txBody>
      </p:sp>
      <p:sp>
        <p:nvSpPr>
          <p:cNvPr id="16" name="object 16"/>
          <p:cNvSpPr txBox="1"/>
          <p:nvPr/>
        </p:nvSpPr>
        <p:spPr>
          <a:xfrm>
            <a:off x="2615907" y="2471762"/>
            <a:ext cx="5212080" cy="483146"/>
          </a:xfrm>
          <a:prstGeom prst="rect">
            <a:avLst/>
          </a:prstGeom>
        </p:spPr>
        <p:txBody>
          <a:bodyPr vert="horz" wrap="square" lIns="0" tIns="12065" rIns="0" bIns="0" rtlCol="0">
            <a:spAutoFit/>
          </a:bodyPr>
          <a:lstStyle/>
          <a:p>
            <a:pPr marL="12700">
              <a:lnSpc>
                <a:spcPts val="1914"/>
              </a:lnSpc>
              <a:spcBef>
                <a:spcPts val="95"/>
              </a:spcBef>
            </a:pPr>
            <a:r>
              <a:rPr lang="en-US" sz="1600" b="1" spc="-125" dirty="0">
                <a:solidFill>
                  <a:srgbClr val="2583C5"/>
                </a:solidFill>
                <a:latin typeface="Tahoma"/>
                <a:cs typeface="Tahoma"/>
              </a:rPr>
              <a:t>INDUSTRY</a:t>
            </a:r>
          </a:p>
          <a:p>
            <a:pPr marL="12700">
              <a:lnSpc>
                <a:spcPts val="1914"/>
              </a:lnSpc>
              <a:spcBef>
                <a:spcPts val="95"/>
              </a:spcBef>
            </a:pPr>
            <a:r>
              <a:rPr lang="en-US" sz="1200" spc="-5" dirty="0">
                <a:solidFill>
                  <a:srgbClr val="64757C"/>
                </a:solidFill>
                <a:latin typeface="Bahnschrift"/>
                <a:cs typeface="Bahnschrift"/>
              </a:rPr>
              <a:t>The Industry Or Sector To Which The Company Belongs.</a:t>
            </a:r>
            <a:endParaRPr lang="en-US" sz="1200" dirty="0">
              <a:latin typeface="Bahnschrift"/>
              <a:cs typeface="Bahnschrift"/>
            </a:endParaRPr>
          </a:p>
        </p:txBody>
      </p:sp>
      <p:sp>
        <p:nvSpPr>
          <p:cNvPr id="17" name="object 17"/>
          <p:cNvSpPr txBox="1"/>
          <p:nvPr/>
        </p:nvSpPr>
        <p:spPr>
          <a:xfrm>
            <a:off x="2615907" y="3429000"/>
            <a:ext cx="7585075" cy="483146"/>
          </a:xfrm>
          <a:prstGeom prst="rect">
            <a:avLst/>
          </a:prstGeom>
        </p:spPr>
        <p:txBody>
          <a:bodyPr vert="horz" wrap="square" lIns="0" tIns="12065" rIns="0" bIns="0" rtlCol="0">
            <a:spAutoFit/>
          </a:bodyPr>
          <a:lstStyle/>
          <a:p>
            <a:pPr marL="12700">
              <a:lnSpc>
                <a:spcPts val="1914"/>
              </a:lnSpc>
              <a:spcBef>
                <a:spcPts val="95"/>
              </a:spcBef>
            </a:pPr>
            <a:r>
              <a:rPr lang="en-US" sz="1600" b="1" spc="-130" dirty="0">
                <a:solidFill>
                  <a:srgbClr val="2583C5"/>
                </a:solidFill>
                <a:latin typeface="Tahoma"/>
                <a:cs typeface="Tahoma"/>
              </a:rPr>
              <a:t>LEVEL</a:t>
            </a:r>
          </a:p>
          <a:p>
            <a:pPr marL="12700">
              <a:lnSpc>
                <a:spcPts val="1914"/>
              </a:lnSpc>
              <a:spcBef>
                <a:spcPts val="95"/>
              </a:spcBef>
            </a:pPr>
            <a:r>
              <a:rPr lang="en-US" sz="1200" spc="-5" dirty="0">
                <a:solidFill>
                  <a:srgbClr val="64757C"/>
                </a:solidFill>
                <a:latin typeface="Bahnschrift"/>
                <a:cs typeface="Bahnschrift"/>
              </a:rPr>
              <a:t>The Experience Level Or Seniority Associated With The Job.</a:t>
            </a:r>
            <a:endParaRPr lang="en-US" sz="1200" dirty="0">
              <a:latin typeface="Bahnschrift"/>
              <a:cs typeface="Bahnschrift"/>
            </a:endParaRPr>
          </a:p>
        </p:txBody>
      </p:sp>
      <p:sp>
        <p:nvSpPr>
          <p:cNvPr id="18" name="object 18"/>
          <p:cNvSpPr txBox="1">
            <a:spLocks noGrp="1"/>
          </p:cNvSpPr>
          <p:nvPr>
            <p:ph type="title"/>
          </p:nvPr>
        </p:nvSpPr>
        <p:spPr>
          <a:xfrm>
            <a:off x="3525139" y="343661"/>
            <a:ext cx="4464685" cy="574040"/>
          </a:xfrm>
          <a:prstGeom prst="rect">
            <a:avLst/>
          </a:prstGeom>
        </p:spPr>
        <p:txBody>
          <a:bodyPr vert="horz" wrap="square" lIns="0" tIns="12700" rIns="0" bIns="0" rtlCol="0">
            <a:spAutoFit/>
          </a:bodyPr>
          <a:lstStyle/>
          <a:p>
            <a:pPr marL="12700">
              <a:lnSpc>
                <a:spcPct val="100000"/>
              </a:lnSpc>
              <a:spcBef>
                <a:spcPts val="100"/>
              </a:spcBef>
            </a:pPr>
            <a:r>
              <a:rPr spc="-270" dirty="0"/>
              <a:t>DETAILS</a:t>
            </a:r>
            <a:r>
              <a:rPr spc="-110" dirty="0"/>
              <a:t> </a:t>
            </a:r>
            <a:r>
              <a:rPr spc="-265" dirty="0"/>
              <a:t>OF</a:t>
            </a:r>
            <a:r>
              <a:rPr spc="-85" dirty="0"/>
              <a:t> </a:t>
            </a:r>
            <a:r>
              <a:rPr spc="-250" dirty="0"/>
              <a:t>DATASET</a:t>
            </a:r>
          </a:p>
        </p:txBody>
      </p:sp>
      <p:sp>
        <p:nvSpPr>
          <p:cNvPr id="21" name="object 17">
            <a:extLst>
              <a:ext uri="{FF2B5EF4-FFF2-40B4-BE49-F238E27FC236}">
                <a16:creationId xmlns:a16="http://schemas.microsoft.com/office/drawing/2014/main" id="{DD671309-BD1A-9E09-FCC5-ED6620E84FB4}"/>
              </a:ext>
            </a:extLst>
          </p:cNvPr>
          <p:cNvSpPr txBox="1"/>
          <p:nvPr/>
        </p:nvSpPr>
        <p:spPr>
          <a:xfrm>
            <a:off x="2615907" y="4335379"/>
            <a:ext cx="7585075" cy="483146"/>
          </a:xfrm>
          <a:prstGeom prst="rect">
            <a:avLst/>
          </a:prstGeom>
        </p:spPr>
        <p:txBody>
          <a:bodyPr vert="horz" wrap="square" lIns="0" tIns="12065" rIns="0" bIns="0" rtlCol="0">
            <a:spAutoFit/>
          </a:bodyPr>
          <a:lstStyle/>
          <a:p>
            <a:pPr marL="12700">
              <a:lnSpc>
                <a:spcPts val="1914"/>
              </a:lnSpc>
              <a:spcBef>
                <a:spcPts val="95"/>
              </a:spcBef>
            </a:pPr>
            <a:r>
              <a:rPr lang="en-US" sz="1600" b="1" spc="-130" dirty="0">
                <a:solidFill>
                  <a:srgbClr val="2583C5"/>
                </a:solidFill>
                <a:latin typeface="Tahoma"/>
                <a:cs typeface="Tahoma"/>
              </a:rPr>
              <a:t>CITY</a:t>
            </a:r>
          </a:p>
          <a:p>
            <a:pPr marL="12700">
              <a:lnSpc>
                <a:spcPts val="1914"/>
              </a:lnSpc>
              <a:spcBef>
                <a:spcPts val="95"/>
              </a:spcBef>
            </a:pPr>
            <a:r>
              <a:rPr lang="en-US" sz="1200" spc="-5" dirty="0">
                <a:solidFill>
                  <a:srgbClr val="64757C"/>
                </a:solidFill>
                <a:latin typeface="Bahnschrift"/>
                <a:cs typeface="Bahnschrift"/>
              </a:rPr>
              <a:t>The City Where The Job Is Located.</a:t>
            </a:r>
            <a:endParaRPr lang="en-US" sz="1200" dirty="0">
              <a:latin typeface="Bahnschrift"/>
              <a:cs typeface="Bahnschrift"/>
            </a:endParaRPr>
          </a:p>
        </p:txBody>
      </p:sp>
      <p:grpSp>
        <p:nvGrpSpPr>
          <p:cNvPr id="25" name="object 10">
            <a:extLst>
              <a:ext uri="{FF2B5EF4-FFF2-40B4-BE49-F238E27FC236}">
                <a16:creationId xmlns:a16="http://schemas.microsoft.com/office/drawing/2014/main" id="{A7ADE576-DAAD-831D-36AF-FBF6150DABEA}"/>
              </a:ext>
            </a:extLst>
          </p:cNvPr>
          <p:cNvGrpSpPr/>
          <p:nvPr/>
        </p:nvGrpSpPr>
        <p:grpSpPr>
          <a:xfrm>
            <a:off x="1756215" y="4228822"/>
            <a:ext cx="753110" cy="751840"/>
            <a:chOff x="1874520" y="4352544"/>
            <a:chExt cx="753110" cy="751840"/>
          </a:xfrm>
        </p:grpSpPr>
        <p:sp>
          <p:nvSpPr>
            <p:cNvPr id="26" name="object 11">
              <a:extLst>
                <a:ext uri="{FF2B5EF4-FFF2-40B4-BE49-F238E27FC236}">
                  <a16:creationId xmlns:a16="http://schemas.microsoft.com/office/drawing/2014/main" id="{702F71C1-27AB-2B23-6EA9-2D47D21FB24E}"/>
                </a:ext>
              </a:extLst>
            </p:cNvPr>
            <p:cNvSpPr/>
            <p:nvPr/>
          </p:nvSpPr>
          <p:spPr>
            <a:xfrm>
              <a:off x="1874520" y="4352544"/>
              <a:ext cx="753110" cy="751840"/>
            </a:xfrm>
            <a:custGeom>
              <a:avLst/>
              <a:gdLst/>
              <a:ahLst/>
              <a:cxnLst/>
              <a:rect l="l" t="t" r="r" b="b"/>
              <a:pathLst>
                <a:path w="753110" h="751839">
                  <a:moveTo>
                    <a:pt x="376428" y="0"/>
                  </a:moveTo>
                  <a:lnTo>
                    <a:pt x="329208" y="2926"/>
                  </a:lnTo>
                  <a:lnTo>
                    <a:pt x="283740" y="11470"/>
                  </a:lnTo>
                  <a:lnTo>
                    <a:pt x="240375" y="25281"/>
                  </a:lnTo>
                  <a:lnTo>
                    <a:pt x="199465" y="44006"/>
                  </a:lnTo>
                  <a:lnTo>
                    <a:pt x="161365" y="67294"/>
                  </a:lnTo>
                  <a:lnTo>
                    <a:pt x="126425" y="94794"/>
                  </a:lnTo>
                  <a:lnTo>
                    <a:pt x="95000" y="126153"/>
                  </a:lnTo>
                  <a:lnTo>
                    <a:pt x="67442" y="161020"/>
                  </a:lnTo>
                  <a:lnTo>
                    <a:pt x="44103" y="199044"/>
                  </a:lnTo>
                  <a:lnTo>
                    <a:pt x="25337" y="239872"/>
                  </a:lnTo>
                  <a:lnTo>
                    <a:pt x="11496" y="283152"/>
                  </a:lnTo>
                  <a:lnTo>
                    <a:pt x="2932" y="328534"/>
                  </a:lnTo>
                  <a:lnTo>
                    <a:pt x="0" y="375665"/>
                  </a:lnTo>
                  <a:lnTo>
                    <a:pt x="2932" y="422772"/>
                  </a:lnTo>
                  <a:lnTo>
                    <a:pt x="11496" y="468137"/>
                  </a:lnTo>
                  <a:lnTo>
                    <a:pt x="25337" y="511407"/>
                  </a:lnTo>
                  <a:lnTo>
                    <a:pt x="44103" y="552231"/>
                  </a:lnTo>
                  <a:lnTo>
                    <a:pt x="67442" y="590255"/>
                  </a:lnTo>
                  <a:lnTo>
                    <a:pt x="95000" y="625127"/>
                  </a:lnTo>
                  <a:lnTo>
                    <a:pt x="126425" y="656493"/>
                  </a:lnTo>
                  <a:lnTo>
                    <a:pt x="161365" y="684002"/>
                  </a:lnTo>
                  <a:lnTo>
                    <a:pt x="199465" y="707300"/>
                  </a:lnTo>
                  <a:lnTo>
                    <a:pt x="240375" y="726035"/>
                  </a:lnTo>
                  <a:lnTo>
                    <a:pt x="283740" y="739853"/>
                  </a:lnTo>
                  <a:lnTo>
                    <a:pt x="329208" y="748403"/>
                  </a:lnTo>
                  <a:lnTo>
                    <a:pt x="376428" y="751331"/>
                  </a:lnTo>
                  <a:lnTo>
                    <a:pt x="423647" y="748403"/>
                  </a:lnTo>
                  <a:lnTo>
                    <a:pt x="469115" y="739853"/>
                  </a:lnTo>
                  <a:lnTo>
                    <a:pt x="512480" y="726035"/>
                  </a:lnTo>
                  <a:lnTo>
                    <a:pt x="553390" y="707300"/>
                  </a:lnTo>
                  <a:lnTo>
                    <a:pt x="591490" y="684002"/>
                  </a:lnTo>
                  <a:lnTo>
                    <a:pt x="626430" y="656493"/>
                  </a:lnTo>
                  <a:lnTo>
                    <a:pt x="657855" y="625127"/>
                  </a:lnTo>
                  <a:lnTo>
                    <a:pt x="685413" y="590255"/>
                  </a:lnTo>
                  <a:lnTo>
                    <a:pt x="708752" y="552231"/>
                  </a:lnTo>
                  <a:lnTo>
                    <a:pt x="727518" y="511407"/>
                  </a:lnTo>
                  <a:lnTo>
                    <a:pt x="741359" y="468137"/>
                  </a:lnTo>
                  <a:lnTo>
                    <a:pt x="749923" y="422772"/>
                  </a:lnTo>
                  <a:lnTo>
                    <a:pt x="752856" y="375665"/>
                  </a:lnTo>
                  <a:lnTo>
                    <a:pt x="749923" y="328534"/>
                  </a:lnTo>
                  <a:lnTo>
                    <a:pt x="741359" y="283152"/>
                  </a:lnTo>
                  <a:lnTo>
                    <a:pt x="727518" y="239872"/>
                  </a:lnTo>
                  <a:lnTo>
                    <a:pt x="708752" y="199044"/>
                  </a:lnTo>
                  <a:lnTo>
                    <a:pt x="685413" y="161020"/>
                  </a:lnTo>
                  <a:lnTo>
                    <a:pt x="657855" y="126153"/>
                  </a:lnTo>
                  <a:lnTo>
                    <a:pt x="626430" y="94794"/>
                  </a:lnTo>
                  <a:lnTo>
                    <a:pt x="591490" y="67294"/>
                  </a:lnTo>
                  <a:lnTo>
                    <a:pt x="553390" y="44006"/>
                  </a:lnTo>
                  <a:lnTo>
                    <a:pt x="512480" y="25281"/>
                  </a:lnTo>
                  <a:lnTo>
                    <a:pt x="469115" y="11470"/>
                  </a:lnTo>
                  <a:lnTo>
                    <a:pt x="423647" y="2926"/>
                  </a:lnTo>
                  <a:lnTo>
                    <a:pt x="376428" y="0"/>
                  </a:lnTo>
                  <a:close/>
                </a:path>
              </a:pathLst>
            </a:custGeom>
            <a:solidFill>
              <a:srgbClr val="D1E7F6"/>
            </a:solidFill>
          </p:spPr>
          <p:txBody>
            <a:bodyPr wrap="square" lIns="0" tIns="0" rIns="0" bIns="0" rtlCol="0"/>
            <a:lstStyle/>
            <a:p>
              <a:endParaRPr/>
            </a:p>
          </p:txBody>
        </p:sp>
        <p:sp>
          <p:nvSpPr>
            <p:cNvPr id="27" name="object 12">
              <a:extLst>
                <a:ext uri="{FF2B5EF4-FFF2-40B4-BE49-F238E27FC236}">
                  <a16:creationId xmlns:a16="http://schemas.microsoft.com/office/drawing/2014/main" id="{C9DE02F3-BF02-5A49-C45D-30AEADA12104}"/>
                </a:ext>
              </a:extLst>
            </p:cNvPr>
            <p:cNvSpPr/>
            <p:nvPr/>
          </p:nvSpPr>
          <p:spPr>
            <a:xfrm>
              <a:off x="1988820" y="4466844"/>
              <a:ext cx="524510" cy="523240"/>
            </a:xfrm>
            <a:custGeom>
              <a:avLst/>
              <a:gdLst/>
              <a:ahLst/>
              <a:cxnLst/>
              <a:rect l="l" t="t" r="r" b="b"/>
              <a:pathLst>
                <a:path w="524510" h="523239">
                  <a:moveTo>
                    <a:pt x="262128" y="0"/>
                  </a:moveTo>
                  <a:lnTo>
                    <a:pt x="215007" y="4209"/>
                  </a:lnTo>
                  <a:lnTo>
                    <a:pt x="170658" y="16345"/>
                  </a:lnTo>
                  <a:lnTo>
                    <a:pt x="129822" y="35672"/>
                  </a:lnTo>
                  <a:lnTo>
                    <a:pt x="93237" y="61453"/>
                  </a:lnTo>
                  <a:lnTo>
                    <a:pt x="61645" y="92950"/>
                  </a:lnTo>
                  <a:lnTo>
                    <a:pt x="35785" y="129427"/>
                  </a:lnTo>
                  <a:lnTo>
                    <a:pt x="16398" y="170146"/>
                  </a:lnTo>
                  <a:lnTo>
                    <a:pt x="4222" y="214371"/>
                  </a:lnTo>
                  <a:lnTo>
                    <a:pt x="0" y="261365"/>
                  </a:lnTo>
                  <a:lnTo>
                    <a:pt x="4222" y="308326"/>
                  </a:lnTo>
                  <a:lnTo>
                    <a:pt x="16398" y="352534"/>
                  </a:lnTo>
                  <a:lnTo>
                    <a:pt x="35785" y="393248"/>
                  </a:lnTo>
                  <a:lnTo>
                    <a:pt x="61645" y="429729"/>
                  </a:lnTo>
                  <a:lnTo>
                    <a:pt x="93237" y="461236"/>
                  </a:lnTo>
                  <a:lnTo>
                    <a:pt x="129822" y="487030"/>
                  </a:lnTo>
                  <a:lnTo>
                    <a:pt x="170658" y="506371"/>
                  </a:lnTo>
                  <a:lnTo>
                    <a:pt x="215007" y="518518"/>
                  </a:lnTo>
                  <a:lnTo>
                    <a:pt x="262128" y="522731"/>
                  </a:lnTo>
                  <a:lnTo>
                    <a:pt x="309248" y="518518"/>
                  </a:lnTo>
                  <a:lnTo>
                    <a:pt x="353597" y="506371"/>
                  </a:lnTo>
                  <a:lnTo>
                    <a:pt x="394433" y="487030"/>
                  </a:lnTo>
                  <a:lnTo>
                    <a:pt x="431018" y="461236"/>
                  </a:lnTo>
                  <a:lnTo>
                    <a:pt x="462610" y="429729"/>
                  </a:lnTo>
                  <a:lnTo>
                    <a:pt x="488470" y="393248"/>
                  </a:lnTo>
                  <a:lnTo>
                    <a:pt x="507857" y="352534"/>
                  </a:lnTo>
                  <a:lnTo>
                    <a:pt x="520033" y="308326"/>
                  </a:lnTo>
                  <a:lnTo>
                    <a:pt x="524256" y="261365"/>
                  </a:lnTo>
                  <a:lnTo>
                    <a:pt x="520033" y="214371"/>
                  </a:lnTo>
                  <a:lnTo>
                    <a:pt x="507857" y="170146"/>
                  </a:lnTo>
                  <a:lnTo>
                    <a:pt x="488470" y="129427"/>
                  </a:lnTo>
                  <a:lnTo>
                    <a:pt x="462610" y="92950"/>
                  </a:lnTo>
                  <a:lnTo>
                    <a:pt x="431018" y="61453"/>
                  </a:lnTo>
                  <a:lnTo>
                    <a:pt x="394433" y="35672"/>
                  </a:lnTo>
                  <a:lnTo>
                    <a:pt x="353597" y="16345"/>
                  </a:lnTo>
                  <a:lnTo>
                    <a:pt x="309248" y="4209"/>
                  </a:lnTo>
                  <a:lnTo>
                    <a:pt x="262128" y="0"/>
                  </a:lnTo>
                  <a:close/>
                </a:path>
              </a:pathLst>
            </a:custGeom>
            <a:solidFill>
              <a:srgbClr val="2583C5"/>
            </a:solidFill>
          </p:spPr>
          <p:txBody>
            <a:bodyPr wrap="square" lIns="0" tIns="0" rIns="0" bIns="0" rtlCol="0"/>
            <a:lstStyle/>
            <a:p>
              <a:pPr algn="ctr">
                <a:lnSpc>
                  <a:spcPct val="150000"/>
                </a:lnSpc>
              </a:pPr>
              <a:r>
                <a:rPr lang="en-IN" sz="2000" b="1" dirty="0">
                  <a:solidFill>
                    <a:schemeClr val="bg1"/>
                  </a:solidFill>
                  <a:latin typeface="Arial" panose="020B0604020202020204" pitchFamily="34" charset="0"/>
                  <a:cs typeface="Arial" panose="020B0604020202020204" pitchFamily="34" charset="0"/>
                </a:rPr>
                <a:t>14</a:t>
              </a:r>
              <a:endParaRPr sz="2000" b="1" dirty="0">
                <a:solidFill>
                  <a:schemeClr val="bg1"/>
                </a:solidFill>
                <a:latin typeface="Arial" panose="020B0604020202020204" pitchFamily="34" charset="0"/>
                <a:cs typeface="Arial" panose="020B0604020202020204" pitchFamily="34" charset="0"/>
              </a:endParaRPr>
            </a:p>
          </p:txBody>
        </p:sp>
      </p:grpSp>
      <p:grpSp>
        <p:nvGrpSpPr>
          <p:cNvPr id="28" name="object 10">
            <a:extLst>
              <a:ext uri="{FF2B5EF4-FFF2-40B4-BE49-F238E27FC236}">
                <a16:creationId xmlns:a16="http://schemas.microsoft.com/office/drawing/2014/main" id="{9B676F7D-0FFB-A96D-242E-D80A7E4C732F}"/>
              </a:ext>
            </a:extLst>
          </p:cNvPr>
          <p:cNvGrpSpPr/>
          <p:nvPr/>
        </p:nvGrpSpPr>
        <p:grpSpPr>
          <a:xfrm>
            <a:off x="1725563" y="5107352"/>
            <a:ext cx="753110" cy="751840"/>
            <a:chOff x="1874520" y="4352544"/>
            <a:chExt cx="753110" cy="751840"/>
          </a:xfrm>
        </p:grpSpPr>
        <p:sp>
          <p:nvSpPr>
            <p:cNvPr id="29" name="object 11">
              <a:extLst>
                <a:ext uri="{FF2B5EF4-FFF2-40B4-BE49-F238E27FC236}">
                  <a16:creationId xmlns:a16="http://schemas.microsoft.com/office/drawing/2014/main" id="{30476E10-C1AE-05E1-4E52-0D5F129A5BCF}"/>
                </a:ext>
              </a:extLst>
            </p:cNvPr>
            <p:cNvSpPr/>
            <p:nvPr/>
          </p:nvSpPr>
          <p:spPr>
            <a:xfrm>
              <a:off x="1874520" y="4352544"/>
              <a:ext cx="753110" cy="751840"/>
            </a:xfrm>
            <a:custGeom>
              <a:avLst/>
              <a:gdLst/>
              <a:ahLst/>
              <a:cxnLst/>
              <a:rect l="l" t="t" r="r" b="b"/>
              <a:pathLst>
                <a:path w="753110" h="751839">
                  <a:moveTo>
                    <a:pt x="376428" y="0"/>
                  </a:moveTo>
                  <a:lnTo>
                    <a:pt x="329208" y="2926"/>
                  </a:lnTo>
                  <a:lnTo>
                    <a:pt x="283740" y="11470"/>
                  </a:lnTo>
                  <a:lnTo>
                    <a:pt x="240375" y="25281"/>
                  </a:lnTo>
                  <a:lnTo>
                    <a:pt x="199465" y="44006"/>
                  </a:lnTo>
                  <a:lnTo>
                    <a:pt x="161365" y="67294"/>
                  </a:lnTo>
                  <a:lnTo>
                    <a:pt x="126425" y="94794"/>
                  </a:lnTo>
                  <a:lnTo>
                    <a:pt x="95000" y="126153"/>
                  </a:lnTo>
                  <a:lnTo>
                    <a:pt x="67442" y="161020"/>
                  </a:lnTo>
                  <a:lnTo>
                    <a:pt x="44103" y="199044"/>
                  </a:lnTo>
                  <a:lnTo>
                    <a:pt x="25337" y="239872"/>
                  </a:lnTo>
                  <a:lnTo>
                    <a:pt x="11496" y="283152"/>
                  </a:lnTo>
                  <a:lnTo>
                    <a:pt x="2932" y="328534"/>
                  </a:lnTo>
                  <a:lnTo>
                    <a:pt x="0" y="375665"/>
                  </a:lnTo>
                  <a:lnTo>
                    <a:pt x="2932" y="422772"/>
                  </a:lnTo>
                  <a:lnTo>
                    <a:pt x="11496" y="468137"/>
                  </a:lnTo>
                  <a:lnTo>
                    <a:pt x="25337" y="511407"/>
                  </a:lnTo>
                  <a:lnTo>
                    <a:pt x="44103" y="552231"/>
                  </a:lnTo>
                  <a:lnTo>
                    <a:pt x="67442" y="590255"/>
                  </a:lnTo>
                  <a:lnTo>
                    <a:pt x="95000" y="625127"/>
                  </a:lnTo>
                  <a:lnTo>
                    <a:pt x="126425" y="656493"/>
                  </a:lnTo>
                  <a:lnTo>
                    <a:pt x="161365" y="684002"/>
                  </a:lnTo>
                  <a:lnTo>
                    <a:pt x="199465" y="707300"/>
                  </a:lnTo>
                  <a:lnTo>
                    <a:pt x="240375" y="726035"/>
                  </a:lnTo>
                  <a:lnTo>
                    <a:pt x="283740" y="739853"/>
                  </a:lnTo>
                  <a:lnTo>
                    <a:pt x="329208" y="748403"/>
                  </a:lnTo>
                  <a:lnTo>
                    <a:pt x="376428" y="751331"/>
                  </a:lnTo>
                  <a:lnTo>
                    <a:pt x="423647" y="748403"/>
                  </a:lnTo>
                  <a:lnTo>
                    <a:pt x="469115" y="739853"/>
                  </a:lnTo>
                  <a:lnTo>
                    <a:pt x="512480" y="726035"/>
                  </a:lnTo>
                  <a:lnTo>
                    <a:pt x="553390" y="707300"/>
                  </a:lnTo>
                  <a:lnTo>
                    <a:pt x="591490" y="684002"/>
                  </a:lnTo>
                  <a:lnTo>
                    <a:pt x="626430" y="656493"/>
                  </a:lnTo>
                  <a:lnTo>
                    <a:pt x="657855" y="625127"/>
                  </a:lnTo>
                  <a:lnTo>
                    <a:pt x="685413" y="590255"/>
                  </a:lnTo>
                  <a:lnTo>
                    <a:pt x="708752" y="552231"/>
                  </a:lnTo>
                  <a:lnTo>
                    <a:pt x="727518" y="511407"/>
                  </a:lnTo>
                  <a:lnTo>
                    <a:pt x="741359" y="468137"/>
                  </a:lnTo>
                  <a:lnTo>
                    <a:pt x="749923" y="422772"/>
                  </a:lnTo>
                  <a:lnTo>
                    <a:pt x="752856" y="375665"/>
                  </a:lnTo>
                  <a:lnTo>
                    <a:pt x="749923" y="328534"/>
                  </a:lnTo>
                  <a:lnTo>
                    <a:pt x="741359" y="283152"/>
                  </a:lnTo>
                  <a:lnTo>
                    <a:pt x="727518" y="239872"/>
                  </a:lnTo>
                  <a:lnTo>
                    <a:pt x="708752" y="199044"/>
                  </a:lnTo>
                  <a:lnTo>
                    <a:pt x="685413" y="161020"/>
                  </a:lnTo>
                  <a:lnTo>
                    <a:pt x="657855" y="126153"/>
                  </a:lnTo>
                  <a:lnTo>
                    <a:pt x="626430" y="94794"/>
                  </a:lnTo>
                  <a:lnTo>
                    <a:pt x="591490" y="67294"/>
                  </a:lnTo>
                  <a:lnTo>
                    <a:pt x="553390" y="44006"/>
                  </a:lnTo>
                  <a:lnTo>
                    <a:pt x="512480" y="25281"/>
                  </a:lnTo>
                  <a:lnTo>
                    <a:pt x="469115" y="11470"/>
                  </a:lnTo>
                  <a:lnTo>
                    <a:pt x="423647" y="2926"/>
                  </a:lnTo>
                  <a:lnTo>
                    <a:pt x="376428" y="0"/>
                  </a:lnTo>
                  <a:close/>
                </a:path>
              </a:pathLst>
            </a:custGeom>
            <a:solidFill>
              <a:srgbClr val="D1E7F6"/>
            </a:solidFill>
          </p:spPr>
          <p:txBody>
            <a:bodyPr wrap="square" lIns="0" tIns="0" rIns="0" bIns="0" rtlCol="0"/>
            <a:lstStyle/>
            <a:p>
              <a:endParaRPr/>
            </a:p>
          </p:txBody>
        </p:sp>
        <p:sp>
          <p:nvSpPr>
            <p:cNvPr id="30" name="object 12">
              <a:extLst>
                <a:ext uri="{FF2B5EF4-FFF2-40B4-BE49-F238E27FC236}">
                  <a16:creationId xmlns:a16="http://schemas.microsoft.com/office/drawing/2014/main" id="{A5316F2C-3BB5-D7F7-B7C7-804129C734D5}"/>
                </a:ext>
              </a:extLst>
            </p:cNvPr>
            <p:cNvSpPr/>
            <p:nvPr/>
          </p:nvSpPr>
          <p:spPr>
            <a:xfrm>
              <a:off x="1988820" y="4466844"/>
              <a:ext cx="524510" cy="523240"/>
            </a:xfrm>
            <a:custGeom>
              <a:avLst/>
              <a:gdLst/>
              <a:ahLst/>
              <a:cxnLst/>
              <a:rect l="l" t="t" r="r" b="b"/>
              <a:pathLst>
                <a:path w="524510" h="523239">
                  <a:moveTo>
                    <a:pt x="262128" y="0"/>
                  </a:moveTo>
                  <a:lnTo>
                    <a:pt x="215007" y="4209"/>
                  </a:lnTo>
                  <a:lnTo>
                    <a:pt x="170658" y="16345"/>
                  </a:lnTo>
                  <a:lnTo>
                    <a:pt x="129822" y="35672"/>
                  </a:lnTo>
                  <a:lnTo>
                    <a:pt x="93237" y="61453"/>
                  </a:lnTo>
                  <a:lnTo>
                    <a:pt x="61645" y="92950"/>
                  </a:lnTo>
                  <a:lnTo>
                    <a:pt x="35785" y="129427"/>
                  </a:lnTo>
                  <a:lnTo>
                    <a:pt x="16398" y="170146"/>
                  </a:lnTo>
                  <a:lnTo>
                    <a:pt x="4222" y="214371"/>
                  </a:lnTo>
                  <a:lnTo>
                    <a:pt x="0" y="261365"/>
                  </a:lnTo>
                  <a:lnTo>
                    <a:pt x="4222" y="308326"/>
                  </a:lnTo>
                  <a:lnTo>
                    <a:pt x="16398" y="352534"/>
                  </a:lnTo>
                  <a:lnTo>
                    <a:pt x="35785" y="393248"/>
                  </a:lnTo>
                  <a:lnTo>
                    <a:pt x="61645" y="429729"/>
                  </a:lnTo>
                  <a:lnTo>
                    <a:pt x="93237" y="461236"/>
                  </a:lnTo>
                  <a:lnTo>
                    <a:pt x="129822" y="487030"/>
                  </a:lnTo>
                  <a:lnTo>
                    <a:pt x="170658" y="506371"/>
                  </a:lnTo>
                  <a:lnTo>
                    <a:pt x="215007" y="518518"/>
                  </a:lnTo>
                  <a:lnTo>
                    <a:pt x="262128" y="522731"/>
                  </a:lnTo>
                  <a:lnTo>
                    <a:pt x="309248" y="518518"/>
                  </a:lnTo>
                  <a:lnTo>
                    <a:pt x="353597" y="506371"/>
                  </a:lnTo>
                  <a:lnTo>
                    <a:pt x="394433" y="487030"/>
                  </a:lnTo>
                  <a:lnTo>
                    <a:pt x="431018" y="461236"/>
                  </a:lnTo>
                  <a:lnTo>
                    <a:pt x="462610" y="429729"/>
                  </a:lnTo>
                  <a:lnTo>
                    <a:pt x="488470" y="393248"/>
                  </a:lnTo>
                  <a:lnTo>
                    <a:pt x="507857" y="352534"/>
                  </a:lnTo>
                  <a:lnTo>
                    <a:pt x="520033" y="308326"/>
                  </a:lnTo>
                  <a:lnTo>
                    <a:pt x="524256" y="261365"/>
                  </a:lnTo>
                  <a:lnTo>
                    <a:pt x="520033" y="214371"/>
                  </a:lnTo>
                  <a:lnTo>
                    <a:pt x="507857" y="170146"/>
                  </a:lnTo>
                  <a:lnTo>
                    <a:pt x="488470" y="129427"/>
                  </a:lnTo>
                  <a:lnTo>
                    <a:pt x="462610" y="92950"/>
                  </a:lnTo>
                  <a:lnTo>
                    <a:pt x="431018" y="61453"/>
                  </a:lnTo>
                  <a:lnTo>
                    <a:pt x="394433" y="35672"/>
                  </a:lnTo>
                  <a:lnTo>
                    <a:pt x="353597" y="16345"/>
                  </a:lnTo>
                  <a:lnTo>
                    <a:pt x="309248" y="4209"/>
                  </a:lnTo>
                  <a:lnTo>
                    <a:pt x="262128" y="0"/>
                  </a:lnTo>
                  <a:close/>
                </a:path>
              </a:pathLst>
            </a:custGeom>
            <a:solidFill>
              <a:srgbClr val="2583C5"/>
            </a:solidFill>
          </p:spPr>
          <p:txBody>
            <a:bodyPr wrap="square" lIns="0" tIns="0" rIns="0" bIns="0" rtlCol="0"/>
            <a:lstStyle/>
            <a:p>
              <a:pPr algn="ctr">
                <a:lnSpc>
                  <a:spcPct val="150000"/>
                </a:lnSpc>
              </a:pPr>
              <a:r>
                <a:rPr lang="en-IN" sz="2000" b="1" dirty="0">
                  <a:solidFill>
                    <a:schemeClr val="bg1"/>
                  </a:solidFill>
                  <a:latin typeface="Arial" panose="020B0604020202020204" pitchFamily="34" charset="0"/>
                  <a:cs typeface="Arial" panose="020B0604020202020204" pitchFamily="34" charset="0"/>
                </a:rPr>
                <a:t>15</a:t>
              </a:r>
              <a:endParaRPr sz="2000" b="1" dirty="0">
                <a:solidFill>
                  <a:schemeClr val="bg1"/>
                </a:solidFill>
                <a:latin typeface="Arial" panose="020B0604020202020204" pitchFamily="34" charset="0"/>
                <a:cs typeface="Arial" panose="020B0604020202020204" pitchFamily="34" charset="0"/>
              </a:endParaRPr>
            </a:p>
          </p:txBody>
        </p:sp>
      </p:grpSp>
      <p:sp>
        <p:nvSpPr>
          <p:cNvPr id="31" name="object 17">
            <a:extLst>
              <a:ext uri="{FF2B5EF4-FFF2-40B4-BE49-F238E27FC236}">
                <a16:creationId xmlns:a16="http://schemas.microsoft.com/office/drawing/2014/main" id="{C5FFAFE2-EDEE-4DBD-6EB7-BCA170B799FC}"/>
              </a:ext>
            </a:extLst>
          </p:cNvPr>
          <p:cNvSpPr txBox="1"/>
          <p:nvPr/>
        </p:nvSpPr>
        <p:spPr>
          <a:xfrm>
            <a:off x="2592973" y="5193215"/>
            <a:ext cx="7585075" cy="483146"/>
          </a:xfrm>
          <a:prstGeom prst="rect">
            <a:avLst/>
          </a:prstGeom>
        </p:spPr>
        <p:txBody>
          <a:bodyPr vert="horz" wrap="square" lIns="0" tIns="12065" rIns="0" bIns="0" rtlCol="0">
            <a:spAutoFit/>
          </a:bodyPr>
          <a:lstStyle/>
          <a:p>
            <a:pPr marL="12700">
              <a:lnSpc>
                <a:spcPts val="1914"/>
              </a:lnSpc>
              <a:spcBef>
                <a:spcPts val="95"/>
              </a:spcBef>
            </a:pPr>
            <a:r>
              <a:rPr lang="en-US" sz="1600" b="1" spc="-130" dirty="0">
                <a:solidFill>
                  <a:srgbClr val="2583C5"/>
                </a:solidFill>
                <a:latin typeface="Tahoma"/>
                <a:cs typeface="Tahoma"/>
              </a:rPr>
              <a:t>STATE</a:t>
            </a:r>
          </a:p>
          <a:p>
            <a:pPr marL="12700">
              <a:lnSpc>
                <a:spcPts val="1914"/>
              </a:lnSpc>
              <a:spcBef>
                <a:spcPts val="95"/>
              </a:spcBef>
            </a:pPr>
            <a:r>
              <a:rPr lang="en-US" sz="1200" spc="-5" dirty="0">
                <a:solidFill>
                  <a:srgbClr val="64757C"/>
                </a:solidFill>
                <a:latin typeface="Bahnschrift"/>
                <a:cs typeface="Bahnschrift"/>
              </a:rPr>
              <a:t>The State Where The Job Is Located.</a:t>
            </a:r>
            <a:endParaRPr lang="en-US" sz="1200" dirty="0">
              <a:latin typeface="Bahnschrift"/>
              <a:cs typeface="Bahnschrif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2280</TotalTime>
  <Words>2951</Words>
  <Application>Microsoft Office PowerPoint</Application>
  <PresentationFormat>Widescreen</PresentationFormat>
  <Paragraphs>420</Paragraphs>
  <Slides>50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50</vt:i4>
      </vt:variant>
    </vt:vector>
  </HeadingPairs>
  <TitlesOfParts>
    <vt:vector size="60" baseType="lpstr">
      <vt:lpstr>Arial</vt:lpstr>
      <vt:lpstr>Arial MT</vt:lpstr>
      <vt:lpstr>Bahnschrift</vt:lpstr>
      <vt:lpstr>Calibri</vt:lpstr>
      <vt:lpstr>Helvetica Neue</vt:lpstr>
      <vt:lpstr>Microsoft Sans Serif</vt:lpstr>
      <vt:lpstr>Tahoma</vt:lpstr>
      <vt:lpstr>Times New Roman</vt:lpstr>
      <vt:lpstr>Trebuchet MS</vt:lpstr>
      <vt:lpstr>Office Theme</vt:lpstr>
      <vt:lpstr>HR PROJECT</vt:lpstr>
      <vt:lpstr>CONTENTS</vt:lpstr>
      <vt:lpstr>ABOUT THE PROJECT</vt:lpstr>
      <vt:lpstr>ABOUT PROJECT</vt:lpstr>
      <vt:lpstr>ABOUT THE DATA</vt:lpstr>
      <vt:lpstr>ABOUT DATA SET</vt:lpstr>
      <vt:lpstr>DETAILS OF DATASET</vt:lpstr>
      <vt:lpstr>DETAILS OF DATASET</vt:lpstr>
      <vt:lpstr>DETAILS OF DATASET</vt:lpstr>
      <vt:lpstr>INSIGHTS TO  FIND OUT?</vt:lpstr>
      <vt:lpstr>INSIGHTS TO BE FOUND?</vt:lpstr>
      <vt:lpstr>INSIGHTS TO BE FOUND?</vt:lpstr>
      <vt:lpstr>STEPS FOR  CLEANING DATA  AND EDA</vt:lpstr>
      <vt:lpstr>1. REMOVING UNECESSARY COLUMNS</vt:lpstr>
      <vt:lpstr>2. REMOVING NULL VALUES, ERRORS AND SPLITTING</vt:lpstr>
      <vt:lpstr>3. CHANGING DATA TYPES AND MISSING STATES</vt:lpstr>
      <vt:lpstr>4. REPLACING VALUES</vt:lpstr>
      <vt:lpstr>5. CREATING NEW COLUMNS</vt:lpstr>
      <vt:lpstr>VISUAL ANALYTICS  AND FINDINGS</vt:lpstr>
      <vt:lpstr>PowerPoint Presentation</vt:lpstr>
      <vt:lpstr>PowerPoint Presentation</vt:lpstr>
      <vt:lpstr>COMPANY AND DOMAIN WITH  HIGHEST NUMBER OF JOBS</vt:lpstr>
      <vt:lpstr>TOP 5 COMPANIES AND TOTAL JOBS</vt:lpstr>
      <vt:lpstr>CAREER LEVEL</vt:lpstr>
      <vt:lpstr>CAREER LEVEL</vt:lpstr>
      <vt:lpstr>VARIOUS JOB TYPES FOR  DIFFERENT JOB TITLES</vt:lpstr>
      <vt:lpstr>PowerPoint Presentation</vt:lpstr>
      <vt:lpstr>ENTRY LEVEL JOBS</vt:lpstr>
      <vt:lpstr>EXECUTIVE LEVEL JOBS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JOB ROLES LEVEL</vt:lpstr>
      <vt:lpstr> JOBS ACROSS VARIOUS ANALYTICS FIELDS</vt:lpstr>
      <vt:lpstr>COMPANY WISE INSIGHTS</vt:lpstr>
      <vt:lpstr>DOMAIN WISE INSIGHTS</vt:lpstr>
      <vt:lpstr>ENTRY LEVEL WISE INSIGHTS</vt:lpstr>
      <vt:lpstr>MIDDLE LEVEL WISE INSIGHTS</vt:lpstr>
      <vt:lpstr>SENIOR LEVEL WISE INSIGHTS</vt:lpstr>
      <vt:lpstr>KEY INSIGHTS</vt:lpstr>
      <vt:lpstr>INSIGHTS TO BE FOUND?</vt:lpstr>
      <vt:lpstr>INSIGHTS TO BE FOUND?</vt:lpstr>
      <vt:lpstr>DASHBOARD</vt:lpstr>
      <vt:lpstr>DASHBOARD PAGES VIEW</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dc:creator>
  <cp:lastModifiedBy>Shashank Shukla</cp:lastModifiedBy>
  <cp:revision>99</cp:revision>
  <dcterms:created xsi:type="dcterms:W3CDTF">2023-06-08T21:06:02Z</dcterms:created>
  <dcterms:modified xsi:type="dcterms:W3CDTF">2023-06-10T23:18:13Z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2021-11-21T00:00:00Z</vt:filetime>
  </property>
  <property fmtid="{D5CDD505-2E9C-101B-9397-08002B2CF9AE}" pid="3" name="Creator">
    <vt:lpwstr>Microsoft® PowerPoint® 2013</vt:lpwstr>
  </property>
  <property fmtid="{D5CDD505-2E9C-101B-9397-08002B2CF9AE}" pid="4" name="LastSaved">
    <vt:filetime>2023-06-08T00:00:00Z</vt:filetime>
  </property>
</Properties>
</file>