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bhatt" userId="1abd87a6a608db96" providerId="LiveId" clId="{AC2A7FB6-93D7-4DDF-8585-6A2A059730A3}"/>
    <pc:docChg chg="modSld">
      <pc:chgData name="ashish bhatt" userId="1abd87a6a608db96" providerId="LiveId" clId="{AC2A7FB6-93D7-4DDF-8585-6A2A059730A3}" dt="2023-11-05T23:07:44.895" v="43" actId="20577"/>
      <pc:docMkLst>
        <pc:docMk/>
      </pc:docMkLst>
      <pc:sldChg chg="modSp mod">
        <pc:chgData name="ashish bhatt" userId="1abd87a6a608db96" providerId="LiveId" clId="{AC2A7FB6-93D7-4DDF-8585-6A2A059730A3}" dt="2023-11-05T23:07:44.895" v="43" actId="20577"/>
        <pc:sldMkLst>
          <pc:docMk/>
          <pc:sldMk cId="2146833233" sldId="257"/>
        </pc:sldMkLst>
        <pc:spChg chg="mod">
          <ac:chgData name="ashish bhatt" userId="1abd87a6a608db96" providerId="LiveId" clId="{AC2A7FB6-93D7-4DDF-8585-6A2A059730A3}" dt="2023-11-05T23:07:44.895" v="43" actId="20577"/>
          <ac:spMkLst>
            <pc:docMk/>
            <pc:sldMk cId="2146833233" sldId="257"/>
            <ac:spMk id="3" creationId="{4ACCCC80-3274-5745-0FB7-3B1094F45B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3BD7-CDB4-270C-F8BE-E10B2170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430" y="1940768"/>
            <a:ext cx="7766936" cy="280851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Mini project-</a:t>
            </a:r>
            <a:br>
              <a:rPr lang="en-IN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kern="100" dirty="0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by </a:t>
            </a:r>
            <a:br>
              <a:rPr lang="en-IN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kern="100" dirty="0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SHASHANK BHATT-02</a:t>
            </a:r>
            <a:br>
              <a:rPr lang="en-IN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kern="100" dirty="0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VIVEK RATHOD-19 </a:t>
            </a:r>
            <a:br>
              <a:rPr lang="en-IN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kern="100" dirty="0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AADI RAUT-21</a:t>
            </a:r>
            <a:br>
              <a:rPr lang="en-IN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>
                <a:effectLst/>
                <a:latin typeface="Arial Rounded MT Bold" panose="020F0704030504030204" pitchFamily="34" charset="0"/>
                <a:ea typeface="Arial Rounded MT Bold" panose="020F0704030504030204" pitchFamily="34" charset="0"/>
                <a:cs typeface="Arial Rounded MT Bold" panose="020F0704030504030204" pitchFamily="34" charset="0"/>
              </a:rPr>
              <a:t>VEDANT PATIL-11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70D1-4D2E-F33A-516D-332AEFE00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1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AE58A-7421-47E0-B9E5-2EA5AF8C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130"/>
            <a:ext cx="9451163" cy="53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3E83F-3EFE-4084-B5B9-60780F23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432"/>
            <a:ext cx="9229060" cy="51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0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AF65-A405-55ED-7D8A-8CEE6325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Title: Student Admission Council.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CC80-3274-5745-0FB7-3B1094F4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 MHTCET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Admissions Process System developed an advanced software application designed to automate and streamline the admission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 for candidates appearing for Maharashtra Common Entrance Test (MHTCET). The system aims to provide a user-friendly interface for students,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administrators, facilitating a seamless and efficient admissions process.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EAE5-AAC5-2794-E484-2546DE59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Description:-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1F8-6E24-1895-21A9-70953101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0" y="1731381"/>
            <a:ext cx="8596668" cy="451701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Student</a:t>
            </a:r>
            <a:r>
              <a:rPr lang="en-US" sz="22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Admission</a:t>
            </a:r>
            <a:r>
              <a:rPr lang="en-US" sz="22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Council</a:t>
            </a:r>
            <a:r>
              <a:rPr lang="en-US" sz="22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4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45"/>
              </a:spcBef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Student Admission Council website is a comprehensive online platform designed to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 students and applicants in their college selection process, providing essential features</a:t>
            </a:r>
            <a:r>
              <a:rPr lang="en-US" sz="19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resources: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SzPts val="1150"/>
              <a:buNone/>
              <a:tabLst>
                <a:tab pos="777240" algn="l"/>
              </a:tabLst>
            </a:pPr>
            <a:r>
              <a:rPr lang="en-US" sz="19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Bar:</a:t>
            </a:r>
            <a:endParaRPr lang="en-IN" sz="19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04165" lvl="0" indent="-342900" algn="just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SzPts val="1150"/>
              <a:buFont typeface="Calibri" panose="020F0502020204030204" pitchFamily="34" charset="0"/>
              <a:buChar char="●"/>
              <a:tabLst>
                <a:tab pos="77724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features a user-friendly search bar, allowing visitors to search for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 about colleges, courses, or any specific details they're interested in.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Users</a:t>
            </a:r>
            <a:r>
              <a:rPr lang="en-US" sz="19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</a:t>
            </a:r>
            <a:r>
              <a:rPr lang="en-US" sz="19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enter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keywords</a:t>
            </a:r>
            <a:r>
              <a:rPr lang="en-US" sz="19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</a:t>
            </a:r>
            <a:r>
              <a:rPr lang="en-US" sz="19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criteria</a:t>
            </a:r>
            <a:r>
              <a:rPr lang="en-US" sz="19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19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</a:t>
            </a:r>
            <a:r>
              <a:rPr lang="en-US" sz="19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relevant</a:t>
            </a:r>
            <a:r>
              <a:rPr lang="en-US" sz="19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</a:t>
            </a:r>
            <a:r>
              <a:rPr lang="en-US" sz="19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quickly.</a:t>
            </a:r>
          </a:p>
          <a:p>
            <a:pPr marL="0" marR="304165" lvl="0" indent="0" algn="just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SzPts val="1150"/>
              <a:buNone/>
              <a:tabLst>
                <a:tab pos="77724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SzPts val="1150"/>
              <a:buNone/>
              <a:tabLst>
                <a:tab pos="777240" algn="l"/>
              </a:tabLst>
            </a:pPr>
            <a:r>
              <a:rPr lang="en-US" sz="19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19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Material:</a:t>
            </a:r>
            <a:endParaRPr lang="en-IN" sz="19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06070" lvl="0" indent="-342900" algn="just">
              <a:lnSpc>
                <a:spcPct val="112000"/>
              </a:lnSpc>
              <a:spcBef>
                <a:spcPts val="230"/>
              </a:spcBef>
              <a:spcAft>
                <a:spcPts val="0"/>
              </a:spcAft>
              <a:buSzPts val="1150"/>
              <a:buFont typeface="Calibri" panose="020F0502020204030204" pitchFamily="34" charset="0"/>
              <a:buChar char="●"/>
              <a:tabLst>
                <a:tab pos="77724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9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</a:t>
            </a:r>
            <a:r>
              <a:rPr lang="en-US" sz="19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offers</a:t>
            </a:r>
            <a:r>
              <a:rPr lang="en-US" sz="19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9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dedicated</a:t>
            </a:r>
            <a:r>
              <a:rPr lang="en-US" sz="19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section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9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study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materials.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Here,</a:t>
            </a:r>
            <a:r>
              <a:rPr lang="en-US" sz="19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students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</a:t>
            </a:r>
            <a:r>
              <a:rPr lang="en-US" sz="19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</a:t>
            </a:r>
            <a:r>
              <a:rPr lang="en-US" sz="1900" spc="-2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various educational resources, including study guides, sample papers, and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educational content related to their academic pursuits. This section supports their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learning and preparation for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admissions.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7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8E27-5BF9-296A-AAF3-0E0556F9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6046-F4AC-8C8B-3AC8-B78851B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5393094"/>
          </a:xfrm>
        </p:spPr>
        <p:txBody>
          <a:bodyPr>
            <a:normAutofit/>
          </a:bodyPr>
          <a:lstStyle/>
          <a:p>
            <a:pPr marL="0" lvl="0" indent="0" algn="just">
              <a:buSzPts val="1150"/>
              <a:buNone/>
              <a:tabLst>
                <a:tab pos="77724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College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Reviews: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04165" lvl="0" indent="-342900" algn="just">
              <a:lnSpc>
                <a:spcPct val="112000"/>
              </a:lnSpc>
              <a:spcBef>
                <a:spcPts val="240"/>
              </a:spcBef>
              <a:spcAft>
                <a:spcPts val="0"/>
              </a:spcAft>
              <a:buSzPts val="1150"/>
              <a:buFont typeface="Calibri" panose="020F0502020204030204" pitchFamily="34" charset="0"/>
              <a:buChar char="●"/>
              <a:tabLst>
                <a:tab pos="7772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College Reviews section is an invaluable resource for prospective students. It's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structured across three pages and contains comprehensive and detailed insights into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various colleges. Users can access reviews, ratings, and comments provided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current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offering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firsthand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look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college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experience.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4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5"/>
              </a:spcBef>
              <a:buSzPts val="1150"/>
              <a:buNone/>
              <a:tabLst>
                <a:tab pos="77724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Cutoff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Lists: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03530" lvl="0" indent="-342900" algn="just">
              <a:lnSpc>
                <a:spcPct val="115000"/>
              </a:lnSpc>
              <a:spcBef>
                <a:spcPts val="215"/>
              </a:spcBef>
              <a:spcAft>
                <a:spcPts val="0"/>
              </a:spcAft>
              <a:buSzPts val="1150"/>
              <a:buFont typeface="Calibri" panose="020F0502020204030204" pitchFamily="34" charset="0"/>
              <a:buChar char="●"/>
              <a:tabLst>
                <a:tab pos="7772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Cutoff Lists section presents an organized collection of admission cutoff scores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multiple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colleges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universities.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navigate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through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institutions and departments to review the minimum scores required for admission.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crucial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applicants 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apply.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Student Admission Council website is dedicated to streamlining the college selection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and supporting the academic endeavors of students. It serves as a valuable resource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preparation,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decision-making,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ultimately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individuals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educational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99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A5E9-3D7B-4431-A982-4546B769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93700" marR="372745">
              <a:spcBef>
                <a:spcPts val="450"/>
              </a:spcBef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Brief</a:t>
            </a:r>
            <a:r>
              <a:rPr lang="en-US" sz="28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r>
              <a:rPr lang="en-US" sz="28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8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8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b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C42A-465F-4616-902B-7714B9D6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320"/>
              </a:spcBef>
              <a:buSzPts val="1150"/>
              <a:buFont typeface="Calibri" panose="020F0502020204030204" pitchFamily="34" charset="0"/>
              <a:buChar char="●"/>
              <a:tabLst>
                <a:tab pos="776605" algn="l"/>
                <a:tab pos="77724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Frontend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9095" lvl="0" indent="-342900">
              <a:lnSpc>
                <a:spcPct val="151000"/>
              </a:lnSpc>
              <a:spcBef>
                <a:spcPts val="560"/>
              </a:spcBef>
              <a:spcAft>
                <a:spcPts val="0"/>
              </a:spcAft>
              <a:buSzPts val="1150"/>
              <a:buFont typeface="Times New Roman" panose="02020603050405020304" pitchFamily="18" charset="0"/>
              <a:buAutoNum type="arabicPeriod"/>
              <a:tabLst>
                <a:tab pos="77724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HyperText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Markup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Language):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markup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pages.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layout,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headings,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paragraphs,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links,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forms,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 for presenting information to users.</a:t>
            </a:r>
          </a:p>
          <a:p>
            <a:pPr marR="379095">
              <a:lnSpc>
                <a:spcPct val="151000"/>
              </a:lnSpc>
              <a:spcBef>
                <a:spcPts val="560"/>
              </a:spcBef>
              <a:buSzPts val="1150"/>
              <a:buFont typeface="Times New Roman" panose="02020603050405020304" pitchFamily="18" charset="0"/>
              <a:buAutoNum type="arabicPeriod"/>
              <a:tabLst>
                <a:tab pos="7772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(Cascading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Sheets):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specifying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margins,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padding.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It's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visually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appealing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IN" dirty="0"/>
          </a:p>
          <a:p>
            <a:pPr marL="342900" marR="379095" lvl="0" indent="-342900">
              <a:lnSpc>
                <a:spcPct val="151000"/>
              </a:lnSpc>
              <a:spcBef>
                <a:spcPts val="560"/>
              </a:spcBef>
              <a:spcAft>
                <a:spcPts val="0"/>
              </a:spcAft>
              <a:buSzPts val="1150"/>
              <a:buFont typeface="Times New Roman" panose="02020603050405020304" pitchFamily="18" charset="0"/>
              <a:buAutoNum type="arabicPeriod"/>
              <a:tabLst>
                <a:tab pos="777240" algn="l"/>
              </a:tabLst>
            </a:pP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1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C91-FB34-4872-BA1C-59E86B34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Development:</a:t>
            </a: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42FB-CA6D-4070-84A7-3887E053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45"/>
              </a:spcBef>
              <a:buSzPts val="1150"/>
              <a:buNone/>
              <a:tabLst>
                <a:tab pos="776605" algn="l"/>
                <a:tab pos="777240" algn="l"/>
              </a:tabLst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42265" lvl="0" indent="-342900">
              <a:lnSpc>
                <a:spcPct val="151000"/>
              </a:lnSpc>
              <a:spcBef>
                <a:spcPts val="585"/>
              </a:spcBef>
              <a:spcAft>
                <a:spcPts val="0"/>
              </a:spcAft>
              <a:buSzPts val="1150"/>
              <a:buFont typeface="Times New Roman" panose="02020603050405020304" pitchFamily="18" charset="0"/>
              <a:buAutoNum type="arabicParenR"/>
              <a:tabLst>
                <a:tab pos="554355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JavaScript: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versatile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scripting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website's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backend.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plays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 roles, including:</a:t>
            </a:r>
            <a:endParaRPr lang="en-IN" sz="1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78180" lvl="1" indent="-285750">
              <a:lnSpc>
                <a:spcPct val="151000"/>
              </a:lnSpc>
              <a:buSzPts val="1150"/>
              <a:buFont typeface="Times New Roman" panose="02020603050405020304" pitchFamily="18" charset="0"/>
              <a:buAutoNum type="alphaLcParenR"/>
              <a:tabLst>
                <a:tab pos="77724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colleges,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reviews, and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cutoff lists.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73380" lvl="1" indent="-285750">
              <a:lnSpc>
                <a:spcPct val="151000"/>
              </a:lnSpc>
              <a:buSzPts val="1150"/>
              <a:buFont typeface="Times New Roman" panose="02020603050405020304" pitchFamily="18" charset="0"/>
              <a:buAutoNum type="alphaLcParenR"/>
              <a:tabLst>
                <a:tab pos="77724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Interactivity: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interactions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website,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input,</a:t>
            </a:r>
            <a:r>
              <a:rPr lang="en-US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responding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queries,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loading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06095" lvl="1" indent="-285750">
              <a:lnSpc>
                <a:spcPct val="151000"/>
              </a:lnSpc>
              <a:buSzPts val="1150"/>
              <a:buFont typeface="Times New Roman" panose="02020603050405020304" pitchFamily="18" charset="0"/>
              <a:buAutoNum type="alphaLcParenR"/>
              <a:tabLst>
                <a:tab pos="77724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Section:</a:t>
            </a:r>
            <a:r>
              <a:rPr lang="en-US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material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section,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educational resources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AFAA-579C-8540-468B-DAAE96D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25421"/>
            <a:ext cx="8596668" cy="1320800"/>
          </a:xfrm>
        </p:spPr>
        <p:txBody>
          <a:bodyPr/>
          <a:lstStyle/>
          <a:p>
            <a:r>
              <a:rPr lang="en-IN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D375-5A0B-0ABE-E41C-46389A5B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JEE and MHTCET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Admissions Process System is a powerful and efficient tool that simplifies the complex admission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 for students,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administrators alike. With its user-friendly interface, real-time updates, and comprehensive features, the system significantly reduces manual intervention, saves time, and ensures a transparent and fair allocation of seats. It plays a pivotal role in optimizing the admissions process, ultimately contributing to the smooth functioning of educational institutions and the academic growth of students.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A6F02-1349-D2A4-C8E6-81F05072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885857"/>
            <a:ext cx="8487747" cy="47743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7290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EF4D5-422E-44ED-BACB-8B5A23D8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" y="903761"/>
            <a:ext cx="9475860" cy="4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3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944</TotalTime>
  <Words>672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Times New Roman</vt:lpstr>
      <vt:lpstr>Trebuchet MS</vt:lpstr>
      <vt:lpstr>Wingdings 3</vt:lpstr>
      <vt:lpstr>Facet</vt:lpstr>
      <vt:lpstr>Mini project- by  SHASHANK BHATT-02 VIVEK RATHOD-19  AADI RAUT-21 VEDANT PATIL-11</vt:lpstr>
      <vt:lpstr>Title: Student Admission Council. </vt:lpstr>
      <vt:lpstr>Module Description:-  </vt:lpstr>
      <vt:lpstr>.</vt:lpstr>
      <vt:lpstr>Brief description of software used and its programming   </vt:lpstr>
      <vt:lpstr>  Backend Development: </vt:lpstr>
      <vt:lpstr>Conclusion: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 by  SHASHANK BHATT VIVEK RATHOD  AADI RAUT VEDANT PATIL</dc:title>
  <dc:creator>Vivek Rathod</dc:creator>
  <cp:lastModifiedBy>ashish bhatt</cp:lastModifiedBy>
  <cp:revision>6</cp:revision>
  <dcterms:created xsi:type="dcterms:W3CDTF">2023-09-13T17:26:08Z</dcterms:created>
  <dcterms:modified xsi:type="dcterms:W3CDTF">2023-11-05T23:08:05Z</dcterms:modified>
</cp:coreProperties>
</file>