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4"/>
  </p:sldMasterIdLst>
  <p:notesMasterIdLst>
    <p:notesMasterId r:id="rId25"/>
  </p:notesMasterIdLst>
  <p:sldIdLst>
    <p:sldId id="256" r:id="rId5"/>
    <p:sldId id="279" r:id="rId6"/>
    <p:sldId id="280" r:id="rId7"/>
    <p:sldId id="281" r:id="rId8"/>
    <p:sldId id="283" r:id="rId9"/>
    <p:sldId id="284" r:id="rId10"/>
    <p:sldId id="285" r:id="rId11"/>
    <p:sldId id="287" r:id="rId12"/>
    <p:sldId id="288" r:id="rId13"/>
    <p:sldId id="289" r:id="rId14"/>
    <p:sldId id="291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77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197B1-8DAE-2434-0C2E-51854050CC5A}" v="1672" dt="2021-05-27T16:55:27.626"/>
    <p1510:client id="{DE83F4F7-BE0C-E2FA-9E90-C1DFBFFAA2DB}" v="1951" dt="2021-05-27T18:42:47.898"/>
    <p1510:client id="{F445E95B-4791-090D-B2AC-64850C82495B}" v="186" dt="2021-05-28T18:00:21.206"/>
    <p1510:client id="{F901A645-5122-E192-0A53-D024A50EEC12}" v="1310" dt="2021-05-28T16:26:37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://127.0.0.1:8080/wm/staticflowpusher/clear/all/json" TargetMode="Externa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://127.0.0.1:8080/wm/staticflowpusher/clear/all/json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7404B-C493-4CF3-B483-DE7222A5AC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5A4D11-3A96-4090-962E-B157AC9E2B86}">
      <dgm:prSet/>
      <dgm:spPr/>
      <dgm:t>
        <a:bodyPr/>
        <a:lstStyle/>
        <a:p>
          <a:r>
            <a:rPr lang="en-US"/>
            <a:t>Considering a close-to real topology</a:t>
          </a:r>
        </a:p>
      </dgm:t>
    </dgm:pt>
    <dgm:pt modelId="{467FA58D-D854-458C-A5FD-C88EA2A4422C}" type="parTrans" cxnId="{6859B9D2-A247-4F95-AEB9-F782EBEA1152}">
      <dgm:prSet/>
      <dgm:spPr/>
      <dgm:t>
        <a:bodyPr/>
        <a:lstStyle/>
        <a:p>
          <a:endParaRPr lang="en-US"/>
        </a:p>
      </dgm:t>
    </dgm:pt>
    <dgm:pt modelId="{1B1DF747-EA36-4476-8FFA-F46A681D15F0}" type="sibTrans" cxnId="{6859B9D2-A247-4F95-AEB9-F782EBEA1152}">
      <dgm:prSet/>
      <dgm:spPr/>
      <dgm:t>
        <a:bodyPr/>
        <a:lstStyle/>
        <a:p>
          <a:endParaRPr lang="en-US"/>
        </a:p>
      </dgm:t>
    </dgm:pt>
    <dgm:pt modelId="{CC88E9F5-533A-4205-87EB-18F8874F0EC9}">
      <dgm:prSet/>
      <dgm:spPr/>
      <dgm:t>
        <a:bodyPr/>
        <a:lstStyle/>
        <a:p>
          <a:r>
            <a:rPr lang="en-US"/>
            <a:t>Topology with different link properties(Bandwidth, Loss-rate, Latency)</a:t>
          </a:r>
        </a:p>
      </dgm:t>
    </dgm:pt>
    <dgm:pt modelId="{A61D57B4-C840-4563-8082-78C9DA307A56}" type="parTrans" cxnId="{9D35DEC2-7708-4B1A-84B5-A4D38F51D024}">
      <dgm:prSet/>
      <dgm:spPr/>
      <dgm:t>
        <a:bodyPr/>
        <a:lstStyle/>
        <a:p>
          <a:endParaRPr lang="en-US"/>
        </a:p>
      </dgm:t>
    </dgm:pt>
    <dgm:pt modelId="{428EDA56-3332-41EE-BF8C-F9B380EFB2C8}" type="sibTrans" cxnId="{9D35DEC2-7708-4B1A-84B5-A4D38F51D024}">
      <dgm:prSet/>
      <dgm:spPr/>
      <dgm:t>
        <a:bodyPr/>
        <a:lstStyle/>
        <a:p>
          <a:endParaRPr lang="en-US"/>
        </a:p>
      </dgm:t>
    </dgm:pt>
    <dgm:pt modelId="{7A5964ED-29B3-40B2-A81D-7C4B46936449}">
      <dgm:prSet/>
      <dgm:spPr/>
      <dgm:t>
        <a:bodyPr/>
        <a:lstStyle/>
        <a:p>
          <a:r>
            <a:rPr lang="en-US"/>
            <a:t>Multiple Path from source to destination</a:t>
          </a:r>
        </a:p>
      </dgm:t>
    </dgm:pt>
    <dgm:pt modelId="{D267C83A-CE51-4537-98D8-43A0156C3C6B}" type="parTrans" cxnId="{0690F1E8-3DE0-485B-8101-2A5CABD285E8}">
      <dgm:prSet/>
      <dgm:spPr/>
      <dgm:t>
        <a:bodyPr/>
        <a:lstStyle/>
        <a:p>
          <a:endParaRPr lang="en-US"/>
        </a:p>
      </dgm:t>
    </dgm:pt>
    <dgm:pt modelId="{04804776-3568-4ADA-9C6C-5DFBF9F8B053}" type="sibTrans" cxnId="{0690F1E8-3DE0-485B-8101-2A5CABD285E8}">
      <dgm:prSet/>
      <dgm:spPr/>
      <dgm:t>
        <a:bodyPr/>
        <a:lstStyle/>
        <a:p>
          <a:endParaRPr lang="en-US"/>
        </a:p>
      </dgm:t>
    </dgm:pt>
    <dgm:pt modelId="{F8D121AF-C375-44D4-9433-919E41739D34}">
      <dgm:prSet/>
      <dgm:spPr/>
      <dgm:t>
        <a:bodyPr/>
        <a:lstStyle/>
        <a:p>
          <a:r>
            <a:rPr lang="en-US"/>
            <a:t>Assume End-Host Running different applications</a:t>
          </a:r>
        </a:p>
      </dgm:t>
    </dgm:pt>
    <dgm:pt modelId="{06D9093D-5BD9-4CF5-9999-14802426F04D}" type="parTrans" cxnId="{ED3A48F8-E236-41E9-8567-CD35781FC04B}">
      <dgm:prSet/>
      <dgm:spPr/>
      <dgm:t>
        <a:bodyPr/>
        <a:lstStyle/>
        <a:p>
          <a:endParaRPr lang="en-US"/>
        </a:p>
      </dgm:t>
    </dgm:pt>
    <dgm:pt modelId="{3C992758-FA47-42A2-9626-6B7B6A6B5BAB}" type="sibTrans" cxnId="{ED3A48F8-E236-41E9-8567-CD35781FC04B}">
      <dgm:prSet/>
      <dgm:spPr/>
      <dgm:t>
        <a:bodyPr/>
        <a:lstStyle/>
        <a:p>
          <a:endParaRPr lang="en-US"/>
        </a:p>
      </dgm:t>
    </dgm:pt>
    <dgm:pt modelId="{1143CA33-58AA-4BA1-809F-BC2A8442F22A}">
      <dgm:prSet/>
      <dgm:spPr/>
      <dgm:t>
        <a:bodyPr/>
        <a:lstStyle/>
        <a:p>
          <a:r>
            <a:rPr lang="en-US"/>
            <a:t>Analyse type of traffic</a:t>
          </a:r>
        </a:p>
      </dgm:t>
    </dgm:pt>
    <dgm:pt modelId="{A25C5DD1-F540-47EE-B46F-72F1F429FF86}" type="parTrans" cxnId="{541FC1DB-E75A-4881-80B0-918D72A1DEBC}">
      <dgm:prSet/>
      <dgm:spPr/>
      <dgm:t>
        <a:bodyPr/>
        <a:lstStyle/>
        <a:p>
          <a:endParaRPr lang="en-US"/>
        </a:p>
      </dgm:t>
    </dgm:pt>
    <dgm:pt modelId="{0A8EC5B0-8122-452B-B747-6466F68072BE}" type="sibTrans" cxnId="{541FC1DB-E75A-4881-80B0-918D72A1DEBC}">
      <dgm:prSet/>
      <dgm:spPr/>
      <dgm:t>
        <a:bodyPr/>
        <a:lstStyle/>
        <a:p>
          <a:endParaRPr lang="en-US"/>
        </a:p>
      </dgm:t>
    </dgm:pt>
    <dgm:pt modelId="{8BE532F7-B4E7-4FB5-939A-475C80D4AEB2}">
      <dgm:prSet/>
      <dgm:spPr/>
      <dgm:t>
        <a:bodyPr/>
        <a:lstStyle/>
        <a:p>
          <a:r>
            <a:rPr lang="en-US"/>
            <a:t>Create source to destination flow-entries across switches according to application</a:t>
          </a:r>
        </a:p>
      </dgm:t>
    </dgm:pt>
    <dgm:pt modelId="{DB0042D6-4282-4184-A395-CB848DC57650}" type="parTrans" cxnId="{200EDABF-1C46-4226-9F43-BECA3D991CC3}">
      <dgm:prSet/>
      <dgm:spPr/>
      <dgm:t>
        <a:bodyPr/>
        <a:lstStyle/>
        <a:p>
          <a:endParaRPr lang="en-US"/>
        </a:p>
      </dgm:t>
    </dgm:pt>
    <dgm:pt modelId="{F9C852A4-D17F-4061-99DA-7B88467C0607}" type="sibTrans" cxnId="{200EDABF-1C46-4226-9F43-BECA3D991CC3}">
      <dgm:prSet/>
      <dgm:spPr/>
      <dgm:t>
        <a:bodyPr/>
        <a:lstStyle/>
        <a:p>
          <a:endParaRPr lang="en-US"/>
        </a:p>
      </dgm:t>
    </dgm:pt>
    <dgm:pt modelId="{8EAD5168-19E9-4098-8A76-B432707CADF6}">
      <dgm:prSet/>
      <dgm:spPr/>
      <dgm:t>
        <a:bodyPr/>
        <a:lstStyle/>
        <a:p>
          <a:r>
            <a:rPr lang="en-US"/>
            <a:t>Show proof and compare the performance with unmodified controller</a:t>
          </a:r>
        </a:p>
      </dgm:t>
    </dgm:pt>
    <dgm:pt modelId="{FEA5E13D-5B57-4102-9EE9-AEAD626FC7CD}" type="parTrans" cxnId="{34AAFBBF-3F5C-4074-BC7F-2514F292F968}">
      <dgm:prSet/>
      <dgm:spPr/>
      <dgm:t>
        <a:bodyPr/>
        <a:lstStyle/>
        <a:p>
          <a:endParaRPr lang="en-US"/>
        </a:p>
      </dgm:t>
    </dgm:pt>
    <dgm:pt modelId="{7C36FF1B-24C1-4B73-AA31-8ACEA19B137F}" type="sibTrans" cxnId="{34AAFBBF-3F5C-4074-BC7F-2514F292F968}">
      <dgm:prSet/>
      <dgm:spPr/>
      <dgm:t>
        <a:bodyPr/>
        <a:lstStyle/>
        <a:p>
          <a:endParaRPr lang="en-US"/>
        </a:p>
      </dgm:t>
    </dgm:pt>
    <dgm:pt modelId="{C1B21050-BE5A-4D8E-9B67-1A06FA9E188D}" type="pres">
      <dgm:prSet presAssocID="{BC67404B-C493-4CF3-B483-DE7222A5ACEC}" presName="vert0" presStyleCnt="0">
        <dgm:presLayoutVars>
          <dgm:dir/>
          <dgm:animOne val="branch"/>
          <dgm:animLvl val="lvl"/>
        </dgm:presLayoutVars>
      </dgm:prSet>
      <dgm:spPr/>
    </dgm:pt>
    <dgm:pt modelId="{900FD092-1036-4FAC-983F-B7368A76CD19}" type="pres">
      <dgm:prSet presAssocID="{575A4D11-3A96-4090-962E-B157AC9E2B86}" presName="thickLine" presStyleLbl="alignNode1" presStyleIdx="0" presStyleCnt="7"/>
      <dgm:spPr/>
    </dgm:pt>
    <dgm:pt modelId="{30C5FE70-7733-428E-92E8-8D04D0557C5E}" type="pres">
      <dgm:prSet presAssocID="{575A4D11-3A96-4090-962E-B157AC9E2B86}" presName="horz1" presStyleCnt="0"/>
      <dgm:spPr/>
    </dgm:pt>
    <dgm:pt modelId="{6322BC37-5E5E-4226-B685-0957E641D1FC}" type="pres">
      <dgm:prSet presAssocID="{575A4D11-3A96-4090-962E-B157AC9E2B86}" presName="tx1" presStyleLbl="revTx" presStyleIdx="0" presStyleCnt="7"/>
      <dgm:spPr/>
    </dgm:pt>
    <dgm:pt modelId="{87F0DA29-E95C-4ABE-8CE8-BCB087817C89}" type="pres">
      <dgm:prSet presAssocID="{575A4D11-3A96-4090-962E-B157AC9E2B86}" presName="vert1" presStyleCnt="0"/>
      <dgm:spPr/>
    </dgm:pt>
    <dgm:pt modelId="{835993F4-7218-4210-B13B-8C724162F1B7}" type="pres">
      <dgm:prSet presAssocID="{CC88E9F5-533A-4205-87EB-18F8874F0EC9}" presName="thickLine" presStyleLbl="alignNode1" presStyleIdx="1" presStyleCnt="7"/>
      <dgm:spPr/>
    </dgm:pt>
    <dgm:pt modelId="{03223D6A-70FC-4007-8AAA-24C926597A73}" type="pres">
      <dgm:prSet presAssocID="{CC88E9F5-533A-4205-87EB-18F8874F0EC9}" presName="horz1" presStyleCnt="0"/>
      <dgm:spPr/>
    </dgm:pt>
    <dgm:pt modelId="{03AAF929-FA4C-4405-B833-45D013B3F802}" type="pres">
      <dgm:prSet presAssocID="{CC88E9F5-533A-4205-87EB-18F8874F0EC9}" presName="tx1" presStyleLbl="revTx" presStyleIdx="1" presStyleCnt="7"/>
      <dgm:spPr/>
    </dgm:pt>
    <dgm:pt modelId="{1A30AA38-ED5E-4759-BA57-FBA3537591B4}" type="pres">
      <dgm:prSet presAssocID="{CC88E9F5-533A-4205-87EB-18F8874F0EC9}" presName="vert1" presStyleCnt="0"/>
      <dgm:spPr/>
    </dgm:pt>
    <dgm:pt modelId="{07449AD9-ABDF-4BAD-8788-D20B44B586F2}" type="pres">
      <dgm:prSet presAssocID="{7A5964ED-29B3-40B2-A81D-7C4B46936449}" presName="thickLine" presStyleLbl="alignNode1" presStyleIdx="2" presStyleCnt="7"/>
      <dgm:spPr/>
    </dgm:pt>
    <dgm:pt modelId="{1BBD659D-9E3B-489D-8077-8117DE16844D}" type="pres">
      <dgm:prSet presAssocID="{7A5964ED-29B3-40B2-A81D-7C4B46936449}" presName="horz1" presStyleCnt="0"/>
      <dgm:spPr/>
    </dgm:pt>
    <dgm:pt modelId="{65015915-1523-4F2F-B968-E822FF3FDFA7}" type="pres">
      <dgm:prSet presAssocID="{7A5964ED-29B3-40B2-A81D-7C4B46936449}" presName="tx1" presStyleLbl="revTx" presStyleIdx="2" presStyleCnt="7"/>
      <dgm:spPr/>
    </dgm:pt>
    <dgm:pt modelId="{B6B5B239-F92F-44A5-AE0F-D3D09AC38781}" type="pres">
      <dgm:prSet presAssocID="{7A5964ED-29B3-40B2-A81D-7C4B46936449}" presName="vert1" presStyleCnt="0"/>
      <dgm:spPr/>
    </dgm:pt>
    <dgm:pt modelId="{B5CEC2C2-F571-475B-8EB2-2E63246C9E8B}" type="pres">
      <dgm:prSet presAssocID="{F8D121AF-C375-44D4-9433-919E41739D34}" presName="thickLine" presStyleLbl="alignNode1" presStyleIdx="3" presStyleCnt="7"/>
      <dgm:spPr/>
    </dgm:pt>
    <dgm:pt modelId="{0142878D-4899-489C-8BE7-D298124BA297}" type="pres">
      <dgm:prSet presAssocID="{F8D121AF-C375-44D4-9433-919E41739D34}" presName="horz1" presStyleCnt="0"/>
      <dgm:spPr/>
    </dgm:pt>
    <dgm:pt modelId="{98B58E94-0848-442A-913F-9B6E071610E4}" type="pres">
      <dgm:prSet presAssocID="{F8D121AF-C375-44D4-9433-919E41739D34}" presName="tx1" presStyleLbl="revTx" presStyleIdx="3" presStyleCnt="7"/>
      <dgm:spPr/>
    </dgm:pt>
    <dgm:pt modelId="{9A023CF5-C675-4403-967E-EE644675A13B}" type="pres">
      <dgm:prSet presAssocID="{F8D121AF-C375-44D4-9433-919E41739D34}" presName="vert1" presStyleCnt="0"/>
      <dgm:spPr/>
    </dgm:pt>
    <dgm:pt modelId="{C80D2AFF-D2FE-4C84-BFBA-1BF90065E6A3}" type="pres">
      <dgm:prSet presAssocID="{1143CA33-58AA-4BA1-809F-BC2A8442F22A}" presName="thickLine" presStyleLbl="alignNode1" presStyleIdx="4" presStyleCnt="7"/>
      <dgm:spPr/>
    </dgm:pt>
    <dgm:pt modelId="{FCDE1360-4966-441A-9026-2DFFBE2E421A}" type="pres">
      <dgm:prSet presAssocID="{1143CA33-58AA-4BA1-809F-BC2A8442F22A}" presName="horz1" presStyleCnt="0"/>
      <dgm:spPr/>
    </dgm:pt>
    <dgm:pt modelId="{306AE812-2AA9-4E79-8CC2-533ADE9576E4}" type="pres">
      <dgm:prSet presAssocID="{1143CA33-58AA-4BA1-809F-BC2A8442F22A}" presName="tx1" presStyleLbl="revTx" presStyleIdx="4" presStyleCnt="7"/>
      <dgm:spPr/>
    </dgm:pt>
    <dgm:pt modelId="{0121C10B-0E9A-4D1E-B7A1-4F686CCE2D7A}" type="pres">
      <dgm:prSet presAssocID="{1143CA33-58AA-4BA1-809F-BC2A8442F22A}" presName="vert1" presStyleCnt="0"/>
      <dgm:spPr/>
    </dgm:pt>
    <dgm:pt modelId="{1DB5EDE5-8C30-4E9B-AC8F-F5AF5FAAC835}" type="pres">
      <dgm:prSet presAssocID="{8BE532F7-B4E7-4FB5-939A-475C80D4AEB2}" presName="thickLine" presStyleLbl="alignNode1" presStyleIdx="5" presStyleCnt="7"/>
      <dgm:spPr/>
    </dgm:pt>
    <dgm:pt modelId="{FB220628-C416-4FDC-83F2-01E5F29C3CE5}" type="pres">
      <dgm:prSet presAssocID="{8BE532F7-B4E7-4FB5-939A-475C80D4AEB2}" presName="horz1" presStyleCnt="0"/>
      <dgm:spPr/>
    </dgm:pt>
    <dgm:pt modelId="{1AB78CEE-87D5-46F8-B05E-81720436361C}" type="pres">
      <dgm:prSet presAssocID="{8BE532F7-B4E7-4FB5-939A-475C80D4AEB2}" presName="tx1" presStyleLbl="revTx" presStyleIdx="5" presStyleCnt="7"/>
      <dgm:spPr/>
    </dgm:pt>
    <dgm:pt modelId="{D30F32B4-67D2-4982-97E0-9A46F51A1565}" type="pres">
      <dgm:prSet presAssocID="{8BE532F7-B4E7-4FB5-939A-475C80D4AEB2}" presName="vert1" presStyleCnt="0"/>
      <dgm:spPr/>
    </dgm:pt>
    <dgm:pt modelId="{A4FB583C-901A-4123-83B7-F554DB9B5234}" type="pres">
      <dgm:prSet presAssocID="{8EAD5168-19E9-4098-8A76-B432707CADF6}" presName="thickLine" presStyleLbl="alignNode1" presStyleIdx="6" presStyleCnt="7"/>
      <dgm:spPr/>
    </dgm:pt>
    <dgm:pt modelId="{1CE3E4C2-8DC2-473A-B5E2-CC7EA642EC06}" type="pres">
      <dgm:prSet presAssocID="{8EAD5168-19E9-4098-8A76-B432707CADF6}" presName="horz1" presStyleCnt="0"/>
      <dgm:spPr/>
    </dgm:pt>
    <dgm:pt modelId="{F6C20A6E-A2C7-422B-9AC6-5C3B1CF9C49F}" type="pres">
      <dgm:prSet presAssocID="{8EAD5168-19E9-4098-8A76-B432707CADF6}" presName="tx1" presStyleLbl="revTx" presStyleIdx="6" presStyleCnt="7"/>
      <dgm:spPr/>
    </dgm:pt>
    <dgm:pt modelId="{32E84F8F-CB68-4DE6-A766-F0AFE977CF43}" type="pres">
      <dgm:prSet presAssocID="{8EAD5168-19E9-4098-8A76-B432707CADF6}" presName="vert1" presStyleCnt="0"/>
      <dgm:spPr/>
    </dgm:pt>
  </dgm:ptLst>
  <dgm:cxnLst>
    <dgm:cxn modelId="{8C3B6B12-1E76-4FA2-8822-F09AB0333C53}" type="presOf" srcId="{1143CA33-58AA-4BA1-809F-BC2A8442F22A}" destId="{306AE812-2AA9-4E79-8CC2-533ADE9576E4}" srcOrd="0" destOrd="0" presId="urn:microsoft.com/office/officeart/2008/layout/LinedList"/>
    <dgm:cxn modelId="{C1584741-3C88-49D0-9789-F8E6B1B12B22}" type="presOf" srcId="{8BE532F7-B4E7-4FB5-939A-475C80D4AEB2}" destId="{1AB78CEE-87D5-46F8-B05E-81720436361C}" srcOrd="0" destOrd="0" presId="urn:microsoft.com/office/officeart/2008/layout/LinedList"/>
    <dgm:cxn modelId="{D3AC4943-15D3-44D1-B9E8-7F20EC062114}" type="presOf" srcId="{F8D121AF-C375-44D4-9433-919E41739D34}" destId="{98B58E94-0848-442A-913F-9B6E071610E4}" srcOrd="0" destOrd="0" presId="urn:microsoft.com/office/officeart/2008/layout/LinedList"/>
    <dgm:cxn modelId="{7B3EC156-6678-49C2-9A10-AEF24528D901}" type="presOf" srcId="{CC88E9F5-533A-4205-87EB-18F8874F0EC9}" destId="{03AAF929-FA4C-4405-B833-45D013B3F802}" srcOrd="0" destOrd="0" presId="urn:microsoft.com/office/officeart/2008/layout/LinedList"/>
    <dgm:cxn modelId="{48045677-F0BB-4F09-9855-039734514A80}" type="presOf" srcId="{7A5964ED-29B3-40B2-A81D-7C4B46936449}" destId="{65015915-1523-4F2F-B968-E822FF3FDFA7}" srcOrd="0" destOrd="0" presId="urn:microsoft.com/office/officeart/2008/layout/LinedList"/>
    <dgm:cxn modelId="{B0E6677D-8305-4F5E-BEDB-684D27861033}" type="presOf" srcId="{575A4D11-3A96-4090-962E-B157AC9E2B86}" destId="{6322BC37-5E5E-4226-B685-0957E641D1FC}" srcOrd="0" destOrd="0" presId="urn:microsoft.com/office/officeart/2008/layout/LinedList"/>
    <dgm:cxn modelId="{417E5E9A-BA3A-4EEF-90D3-804F2D1A41C6}" type="presOf" srcId="{8EAD5168-19E9-4098-8A76-B432707CADF6}" destId="{F6C20A6E-A2C7-422B-9AC6-5C3B1CF9C49F}" srcOrd="0" destOrd="0" presId="urn:microsoft.com/office/officeart/2008/layout/LinedList"/>
    <dgm:cxn modelId="{C560AEAF-0420-46C5-85F6-F52468F391F4}" type="presOf" srcId="{BC67404B-C493-4CF3-B483-DE7222A5ACEC}" destId="{C1B21050-BE5A-4D8E-9B67-1A06FA9E188D}" srcOrd="0" destOrd="0" presId="urn:microsoft.com/office/officeart/2008/layout/LinedList"/>
    <dgm:cxn modelId="{200EDABF-1C46-4226-9F43-BECA3D991CC3}" srcId="{BC67404B-C493-4CF3-B483-DE7222A5ACEC}" destId="{8BE532F7-B4E7-4FB5-939A-475C80D4AEB2}" srcOrd="5" destOrd="0" parTransId="{DB0042D6-4282-4184-A395-CB848DC57650}" sibTransId="{F9C852A4-D17F-4061-99DA-7B88467C0607}"/>
    <dgm:cxn modelId="{34AAFBBF-3F5C-4074-BC7F-2514F292F968}" srcId="{BC67404B-C493-4CF3-B483-DE7222A5ACEC}" destId="{8EAD5168-19E9-4098-8A76-B432707CADF6}" srcOrd="6" destOrd="0" parTransId="{FEA5E13D-5B57-4102-9EE9-AEAD626FC7CD}" sibTransId="{7C36FF1B-24C1-4B73-AA31-8ACEA19B137F}"/>
    <dgm:cxn modelId="{9D35DEC2-7708-4B1A-84B5-A4D38F51D024}" srcId="{BC67404B-C493-4CF3-B483-DE7222A5ACEC}" destId="{CC88E9F5-533A-4205-87EB-18F8874F0EC9}" srcOrd="1" destOrd="0" parTransId="{A61D57B4-C840-4563-8082-78C9DA307A56}" sibTransId="{428EDA56-3332-41EE-BF8C-F9B380EFB2C8}"/>
    <dgm:cxn modelId="{6859B9D2-A247-4F95-AEB9-F782EBEA1152}" srcId="{BC67404B-C493-4CF3-B483-DE7222A5ACEC}" destId="{575A4D11-3A96-4090-962E-B157AC9E2B86}" srcOrd="0" destOrd="0" parTransId="{467FA58D-D854-458C-A5FD-C88EA2A4422C}" sibTransId="{1B1DF747-EA36-4476-8FFA-F46A681D15F0}"/>
    <dgm:cxn modelId="{541FC1DB-E75A-4881-80B0-918D72A1DEBC}" srcId="{BC67404B-C493-4CF3-B483-DE7222A5ACEC}" destId="{1143CA33-58AA-4BA1-809F-BC2A8442F22A}" srcOrd="4" destOrd="0" parTransId="{A25C5DD1-F540-47EE-B46F-72F1F429FF86}" sibTransId="{0A8EC5B0-8122-452B-B747-6466F68072BE}"/>
    <dgm:cxn modelId="{0690F1E8-3DE0-485B-8101-2A5CABD285E8}" srcId="{BC67404B-C493-4CF3-B483-DE7222A5ACEC}" destId="{7A5964ED-29B3-40B2-A81D-7C4B46936449}" srcOrd="2" destOrd="0" parTransId="{D267C83A-CE51-4537-98D8-43A0156C3C6B}" sibTransId="{04804776-3568-4ADA-9C6C-5DFBF9F8B053}"/>
    <dgm:cxn modelId="{ED3A48F8-E236-41E9-8567-CD35781FC04B}" srcId="{BC67404B-C493-4CF3-B483-DE7222A5ACEC}" destId="{F8D121AF-C375-44D4-9433-919E41739D34}" srcOrd="3" destOrd="0" parTransId="{06D9093D-5BD9-4CF5-9999-14802426F04D}" sibTransId="{3C992758-FA47-42A2-9626-6B7B6A6B5BAB}"/>
    <dgm:cxn modelId="{16CAB2EE-C13C-4ACD-B24C-81D7B878E302}" type="presParOf" srcId="{C1B21050-BE5A-4D8E-9B67-1A06FA9E188D}" destId="{900FD092-1036-4FAC-983F-B7368A76CD19}" srcOrd="0" destOrd="0" presId="urn:microsoft.com/office/officeart/2008/layout/LinedList"/>
    <dgm:cxn modelId="{47BE2BDE-D314-45E3-B544-76F3A2EA09C2}" type="presParOf" srcId="{C1B21050-BE5A-4D8E-9B67-1A06FA9E188D}" destId="{30C5FE70-7733-428E-92E8-8D04D0557C5E}" srcOrd="1" destOrd="0" presId="urn:microsoft.com/office/officeart/2008/layout/LinedList"/>
    <dgm:cxn modelId="{FE0E5FC4-E204-4B3B-ACF2-0A413B6B3B68}" type="presParOf" srcId="{30C5FE70-7733-428E-92E8-8D04D0557C5E}" destId="{6322BC37-5E5E-4226-B685-0957E641D1FC}" srcOrd="0" destOrd="0" presId="urn:microsoft.com/office/officeart/2008/layout/LinedList"/>
    <dgm:cxn modelId="{2219C46A-1FE6-4C0B-AC1C-A803A98DA70C}" type="presParOf" srcId="{30C5FE70-7733-428E-92E8-8D04D0557C5E}" destId="{87F0DA29-E95C-4ABE-8CE8-BCB087817C89}" srcOrd="1" destOrd="0" presId="urn:microsoft.com/office/officeart/2008/layout/LinedList"/>
    <dgm:cxn modelId="{E6B4F986-08C4-4840-ABE4-332160219D8B}" type="presParOf" srcId="{C1B21050-BE5A-4D8E-9B67-1A06FA9E188D}" destId="{835993F4-7218-4210-B13B-8C724162F1B7}" srcOrd="2" destOrd="0" presId="urn:microsoft.com/office/officeart/2008/layout/LinedList"/>
    <dgm:cxn modelId="{53BDBA4C-6686-4CA4-BDD9-2D62B6BF69EE}" type="presParOf" srcId="{C1B21050-BE5A-4D8E-9B67-1A06FA9E188D}" destId="{03223D6A-70FC-4007-8AAA-24C926597A73}" srcOrd="3" destOrd="0" presId="urn:microsoft.com/office/officeart/2008/layout/LinedList"/>
    <dgm:cxn modelId="{50DE412C-97AE-4FB9-BDC9-036CAF76084B}" type="presParOf" srcId="{03223D6A-70FC-4007-8AAA-24C926597A73}" destId="{03AAF929-FA4C-4405-B833-45D013B3F802}" srcOrd="0" destOrd="0" presId="urn:microsoft.com/office/officeart/2008/layout/LinedList"/>
    <dgm:cxn modelId="{36E42C0D-D3C0-43F8-951F-7B453BE1C5D4}" type="presParOf" srcId="{03223D6A-70FC-4007-8AAA-24C926597A73}" destId="{1A30AA38-ED5E-4759-BA57-FBA3537591B4}" srcOrd="1" destOrd="0" presId="urn:microsoft.com/office/officeart/2008/layout/LinedList"/>
    <dgm:cxn modelId="{1FA838D0-A587-4A93-A3A7-70B76EF9211B}" type="presParOf" srcId="{C1B21050-BE5A-4D8E-9B67-1A06FA9E188D}" destId="{07449AD9-ABDF-4BAD-8788-D20B44B586F2}" srcOrd="4" destOrd="0" presId="urn:microsoft.com/office/officeart/2008/layout/LinedList"/>
    <dgm:cxn modelId="{0D0B04AB-135C-437A-9658-5C8889D86532}" type="presParOf" srcId="{C1B21050-BE5A-4D8E-9B67-1A06FA9E188D}" destId="{1BBD659D-9E3B-489D-8077-8117DE16844D}" srcOrd="5" destOrd="0" presId="urn:microsoft.com/office/officeart/2008/layout/LinedList"/>
    <dgm:cxn modelId="{C80919CE-BBD0-4538-9E0D-8A9796817E10}" type="presParOf" srcId="{1BBD659D-9E3B-489D-8077-8117DE16844D}" destId="{65015915-1523-4F2F-B968-E822FF3FDFA7}" srcOrd="0" destOrd="0" presId="urn:microsoft.com/office/officeart/2008/layout/LinedList"/>
    <dgm:cxn modelId="{B6859107-00FA-4510-8837-3D04FCD04358}" type="presParOf" srcId="{1BBD659D-9E3B-489D-8077-8117DE16844D}" destId="{B6B5B239-F92F-44A5-AE0F-D3D09AC38781}" srcOrd="1" destOrd="0" presId="urn:microsoft.com/office/officeart/2008/layout/LinedList"/>
    <dgm:cxn modelId="{049102C0-2CA8-4F2E-97E6-19089EDCE444}" type="presParOf" srcId="{C1B21050-BE5A-4D8E-9B67-1A06FA9E188D}" destId="{B5CEC2C2-F571-475B-8EB2-2E63246C9E8B}" srcOrd="6" destOrd="0" presId="urn:microsoft.com/office/officeart/2008/layout/LinedList"/>
    <dgm:cxn modelId="{F1E9A97E-8D5B-4168-BE93-AEBA760F485C}" type="presParOf" srcId="{C1B21050-BE5A-4D8E-9B67-1A06FA9E188D}" destId="{0142878D-4899-489C-8BE7-D298124BA297}" srcOrd="7" destOrd="0" presId="urn:microsoft.com/office/officeart/2008/layout/LinedList"/>
    <dgm:cxn modelId="{C4D3D210-16B8-4189-A276-AA377C8850EC}" type="presParOf" srcId="{0142878D-4899-489C-8BE7-D298124BA297}" destId="{98B58E94-0848-442A-913F-9B6E071610E4}" srcOrd="0" destOrd="0" presId="urn:microsoft.com/office/officeart/2008/layout/LinedList"/>
    <dgm:cxn modelId="{FE1E7734-EA9C-4AAA-B10A-28C3AB576A7B}" type="presParOf" srcId="{0142878D-4899-489C-8BE7-D298124BA297}" destId="{9A023CF5-C675-4403-967E-EE644675A13B}" srcOrd="1" destOrd="0" presId="urn:microsoft.com/office/officeart/2008/layout/LinedList"/>
    <dgm:cxn modelId="{8E7D561F-4A4E-46AA-B31D-E07D559FE0B5}" type="presParOf" srcId="{C1B21050-BE5A-4D8E-9B67-1A06FA9E188D}" destId="{C80D2AFF-D2FE-4C84-BFBA-1BF90065E6A3}" srcOrd="8" destOrd="0" presId="urn:microsoft.com/office/officeart/2008/layout/LinedList"/>
    <dgm:cxn modelId="{3AFA34C8-B83D-402D-B2CD-583591E03095}" type="presParOf" srcId="{C1B21050-BE5A-4D8E-9B67-1A06FA9E188D}" destId="{FCDE1360-4966-441A-9026-2DFFBE2E421A}" srcOrd="9" destOrd="0" presId="urn:microsoft.com/office/officeart/2008/layout/LinedList"/>
    <dgm:cxn modelId="{CEAB6B3F-FB32-448E-B00E-EE77B4512726}" type="presParOf" srcId="{FCDE1360-4966-441A-9026-2DFFBE2E421A}" destId="{306AE812-2AA9-4E79-8CC2-533ADE9576E4}" srcOrd="0" destOrd="0" presId="urn:microsoft.com/office/officeart/2008/layout/LinedList"/>
    <dgm:cxn modelId="{B9F34456-454B-47EB-9B80-B403BF31D3B0}" type="presParOf" srcId="{FCDE1360-4966-441A-9026-2DFFBE2E421A}" destId="{0121C10B-0E9A-4D1E-B7A1-4F686CCE2D7A}" srcOrd="1" destOrd="0" presId="urn:microsoft.com/office/officeart/2008/layout/LinedList"/>
    <dgm:cxn modelId="{A25335CD-E799-411E-8764-98C929451D5C}" type="presParOf" srcId="{C1B21050-BE5A-4D8E-9B67-1A06FA9E188D}" destId="{1DB5EDE5-8C30-4E9B-AC8F-F5AF5FAAC835}" srcOrd="10" destOrd="0" presId="urn:microsoft.com/office/officeart/2008/layout/LinedList"/>
    <dgm:cxn modelId="{3A2A0F1B-5A3A-43A1-B19B-F6D641CDAA81}" type="presParOf" srcId="{C1B21050-BE5A-4D8E-9B67-1A06FA9E188D}" destId="{FB220628-C416-4FDC-83F2-01E5F29C3CE5}" srcOrd="11" destOrd="0" presId="urn:microsoft.com/office/officeart/2008/layout/LinedList"/>
    <dgm:cxn modelId="{13C80C19-2497-4C35-835A-98A80689CDE7}" type="presParOf" srcId="{FB220628-C416-4FDC-83F2-01E5F29C3CE5}" destId="{1AB78CEE-87D5-46F8-B05E-81720436361C}" srcOrd="0" destOrd="0" presId="urn:microsoft.com/office/officeart/2008/layout/LinedList"/>
    <dgm:cxn modelId="{87F540A9-60FC-46E6-B685-4A7B47259196}" type="presParOf" srcId="{FB220628-C416-4FDC-83F2-01E5F29C3CE5}" destId="{D30F32B4-67D2-4982-97E0-9A46F51A1565}" srcOrd="1" destOrd="0" presId="urn:microsoft.com/office/officeart/2008/layout/LinedList"/>
    <dgm:cxn modelId="{529F2E65-3995-4094-831F-30DC917C9654}" type="presParOf" srcId="{C1B21050-BE5A-4D8E-9B67-1A06FA9E188D}" destId="{A4FB583C-901A-4123-83B7-F554DB9B5234}" srcOrd="12" destOrd="0" presId="urn:microsoft.com/office/officeart/2008/layout/LinedList"/>
    <dgm:cxn modelId="{8AA74CB7-958B-46E1-965F-6BFC182C96A3}" type="presParOf" srcId="{C1B21050-BE5A-4D8E-9B67-1A06FA9E188D}" destId="{1CE3E4C2-8DC2-473A-B5E2-CC7EA642EC06}" srcOrd="13" destOrd="0" presId="urn:microsoft.com/office/officeart/2008/layout/LinedList"/>
    <dgm:cxn modelId="{5E665553-1EBA-434E-9046-3250A9B4DE9F}" type="presParOf" srcId="{1CE3E4C2-8DC2-473A-B5E2-CC7EA642EC06}" destId="{F6C20A6E-A2C7-422B-9AC6-5C3B1CF9C49F}" srcOrd="0" destOrd="0" presId="urn:microsoft.com/office/officeart/2008/layout/LinedList"/>
    <dgm:cxn modelId="{3745E7D2-DE60-4AC2-B3AE-D115A1ABE852}" type="presParOf" srcId="{1CE3E4C2-8DC2-473A-B5E2-CC7EA642EC06}" destId="{32E84F8F-CB68-4DE6-A766-F0AFE977CF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A2F3A-6DBB-4468-9725-8D330D6F38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83E7BA-2C12-4B84-8B05-64CCC5F50F7B}">
      <dgm:prSet/>
      <dgm:spPr/>
      <dgm:t>
        <a:bodyPr/>
        <a:lstStyle/>
        <a:p>
          <a:r>
            <a:rPr lang="en-US"/>
            <a:t>Proactive flow entries insertion on startup</a:t>
          </a:r>
        </a:p>
      </dgm:t>
    </dgm:pt>
    <dgm:pt modelId="{A025C9CD-03A9-4CAF-BA2E-9346BC47298D}" type="parTrans" cxnId="{C6A66446-E2EC-48D3-BBFF-DC6FCD60093F}">
      <dgm:prSet/>
      <dgm:spPr/>
      <dgm:t>
        <a:bodyPr/>
        <a:lstStyle/>
        <a:p>
          <a:endParaRPr lang="en-US"/>
        </a:p>
      </dgm:t>
    </dgm:pt>
    <dgm:pt modelId="{71BF2C3E-1DFB-4747-8D33-2CBB7984B02A}" type="sibTrans" cxnId="{C6A66446-E2EC-48D3-BBFF-DC6FCD60093F}">
      <dgm:prSet/>
      <dgm:spPr/>
      <dgm:t>
        <a:bodyPr/>
        <a:lstStyle/>
        <a:p>
          <a:endParaRPr lang="en-US"/>
        </a:p>
      </dgm:t>
    </dgm:pt>
    <dgm:pt modelId="{4429F214-5153-45B5-AE05-77608BEDC37F}">
      <dgm:prSet/>
      <dgm:spPr/>
      <dgm:t>
        <a:bodyPr/>
        <a:lstStyle/>
        <a:p>
          <a:r>
            <a:rPr lang="en-US"/>
            <a:t>Packet_In is considered an event</a:t>
          </a:r>
        </a:p>
      </dgm:t>
    </dgm:pt>
    <dgm:pt modelId="{8A7946A3-51D9-4E9F-BB6A-D021A5335596}" type="parTrans" cxnId="{81AE3F60-BA21-41E3-8682-062F4A3AF3B4}">
      <dgm:prSet/>
      <dgm:spPr/>
      <dgm:t>
        <a:bodyPr/>
        <a:lstStyle/>
        <a:p>
          <a:endParaRPr lang="en-US"/>
        </a:p>
      </dgm:t>
    </dgm:pt>
    <dgm:pt modelId="{D619B7E9-1037-4069-BE90-D269828FB7A0}" type="sibTrans" cxnId="{81AE3F60-BA21-41E3-8682-062F4A3AF3B4}">
      <dgm:prSet/>
      <dgm:spPr/>
      <dgm:t>
        <a:bodyPr/>
        <a:lstStyle/>
        <a:p>
          <a:endParaRPr lang="en-US"/>
        </a:p>
      </dgm:t>
    </dgm:pt>
    <dgm:pt modelId="{EE92D459-82FB-4AF1-AB05-BBC84B4E64B6}">
      <dgm:prSet/>
      <dgm:spPr/>
      <dgm:t>
        <a:bodyPr/>
        <a:lstStyle/>
        <a:p>
          <a:r>
            <a:rPr lang="en-US"/>
            <a:t>Forwarding module does Reactive Routing</a:t>
          </a:r>
        </a:p>
      </dgm:t>
    </dgm:pt>
    <dgm:pt modelId="{4C321AF7-CCF2-48C5-AA59-6C550625841E}" type="parTrans" cxnId="{1C7DE1FC-9D79-48EC-9E33-A411FBEC4627}">
      <dgm:prSet/>
      <dgm:spPr/>
      <dgm:t>
        <a:bodyPr/>
        <a:lstStyle/>
        <a:p>
          <a:endParaRPr lang="en-US"/>
        </a:p>
      </dgm:t>
    </dgm:pt>
    <dgm:pt modelId="{4DD9DF2B-B93F-4172-9DB9-0784F6723ECF}" type="sibTrans" cxnId="{1C7DE1FC-9D79-48EC-9E33-A411FBEC4627}">
      <dgm:prSet/>
      <dgm:spPr/>
      <dgm:t>
        <a:bodyPr/>
        <a:lstStyle/>
        <a:p>
          <a:endParaRPr lang="en-US"/>
        </a:p>
      </dgm:t>
    </dgm:pt>
    <dgm:pt modelId="{70B1A1FC-4443-4CCC-9862-D101EFD78848}">
      <dgm:prSet/>
      <dgm:spPr/>
      <dgm:t>
        <a:bodyPr/>
        <a:lstStyle/>
        <a:p>
          <a:r>
            <a:rPr lang="en-US"/>
            <a:t>Apart from this LLDP Packets being flooded every 15 second</a:t>
          </a:r>
        </a:p>
      </dgm:t>
    </dgm:pt>
    <dgm:pt modelId="{19118146-070F-4F4C-9CC5-16EF93910E05}" type="parTrans" cxnId="{6C9311F7-77AF-47F9-A89E-FD33F0604899}">
      <dgm:prSet/>
      <dgm:spPr/>
      <dgm:t>
        <a:bodyPr/>
        <a:lstStyle/>
        <a:p>
          <a:endParaRPr lang="en-US"/>
        </a:p>
      </dgm:t>
    </dgm:pt>
    <dgm:pt modelId="{37E4E47D-98F7-436E-975F-59D02AF33154}" type="sibTrans" cxnId="{6C9311F7-77AF-47F9-A89E-FD33F0604899}">
      <dgm:prSet/>
      <dgm:spPr/>
      <dgm:t>
        <a:bodyPr/>
        <a:lstStyle/>
        <a:p>
          <a:endParaRPr lang="en-US"/>
        </a:p>
      </dgm:t>
    </dgm:pt>
    <dgm:pt modelId="{87A3EB67-DBE3-477A-8D81-11B4F6E733C7}" type="pres">
      <dgm:prSet presAssocID="{93EA2F3A-6DBB-4468-9725-8D330D6F3868}" presName="vert0" presStyleCnt="0">
        <dgm:presLayoutVars>
          <dgm:dir/>
          <dgm:animOne val="branch"/>
          <dgm:animLvl val="lvl"/>
        </dgm:presLayoutVars>
      </dgm:prSet>
      <dgm:spPr/>
    </dgm:pt>
    <dgm:pt modelId="{FFAE026E-E99E-40A3-8299-8E99582615D9}" type="pres">
      <dgm:prSet presAssocID="{DE83E7BA-2C12-4B84-8B05-64CCC5F50F7B}" presName="thickLine" presStyleLbl="alignNode1" presStyleIdx="0" presStyleCnt="4"/>
      <dgm:spPr/>
    </dgm:pt>
    <dgm:pt modelId="{738F4618-77A3-4433-90F5-B8C6813A3916}" type="pres">
      <dgm:prSet presAssocID="{DE83E7BA-2C12-4B84-8B05-64CCC5F50F7B}" presName="horz1" presStyleCnt="0"/>
      <dgm:spPr/>
    </dgm:pt>
    <dgm:pt modelId="{93263CCE-C75A-4F25-9DD5-9FBD6D679170}" type="pres">
      <dgm:prSet presAssocID="{DE83E7BA-2C12-4B84-8B05-64CCC5F50F7B}" presName="tx1" presStyleLbl="revTx" presStyleIdx="0" presStyleCnt="4"/>
      <dgm:spPr/>
    </dgm:pt>
    <dgm:pt modelId="{6DD68259-78AD-4D96-9E74-53703484A6B4}" type="pres">
      <dgm:prSet presAssocID="{DE83E7BA-2C12-4B84-8B05-64CCC5F50F7B}" presName="vert1" presStyleCnt="0"/>
      <dgm:spPr/>
    </dgm:pt>
    <dgm:pt modelId="{6C24E216-7C30-4F18-840A-89E9FD6D3128}" type="pres">
      <dgm:prSet presAssocID="{4429F214-5153-45B5-AE05-77608BEDC37F}" presName="thickLine" presStyleLbl="alignNode1" presStyleIdx="1" presStyleCnt="4"/>
      <dgm:spPr/>
    </dgm:pt>
    <dgm:pt modelId="{EDCC96AC-54EB-4D81-AA4F-690D9E8420AA}" type="pres">
      <dgm:prSet presAssocID="{4429F214-5153-45B5-AE05-77608BEDC37F}" presName="horz1" presStyleCnt="0"/>
      <dgm:spPr/>
    </dgm:pt>
    <dgm:pt modelId="{DB2A31ED-F2D0-4D10-8F18-5B682F87066C}" type="pres">
      <dgm:prSet presAssocID="{4429F214-5153-45B5-AE05-77608BEDC37F}" presName="tx1" presStyleLbl="revTx" presStyleIdx="1" presStyleCnt="4"/>
      <dgm:spPr/>
    </dgm:pt>
    <dgm:pt modelId="{48ED9436-982B-4504-AD8F-F7D3219AD391}" type="pres">
      <dgm:prSet presAssocID="{4429F214-5153-45B5-AE05-77608BEDC37F}" presName="vert1" presStyleCnt="0"/>
      <dgm:spPr/>
    </dgm:pt>
    <dgm:pt modelId="{E15DBA57-6035-42D2-A7FF-CFDB38214457}" type="pres">
      <dgm:prSet presAssocID="{EE92D459-82FB-4AF1-AB05-BBC84B4E64B6}" presName="thickLine" presStyleLbl="alignNode1" presStyleIdx="2" presStyleCnt="4"/>
      <dgm:spPr/>
    </dgm:pt>
    <dgm:pt modelId="{EB950627-6999-40B1-BFB6-B2AA3784A649}" type="pres">
      <dgm:prSet presAssocID="{EE92D459-82FB-4AF1-AB05-BBC84B4E64B6}" presName="horz1" presStyleCnt="0"/>
      <dgm:spPr/>
    </dgm:pt>
    <dgm:pt modelId="{3DE6D26C-6EEE-435F-94DD-3EF5E0BCFD16}" type="pres">
      <dgm:prSet presAssocID="{EE92D459-82FB-4AF1-AB05-BBC84B4E64B6}" presName="tx1" presStyleLbl="revTx" presStyleIdx="2" presStyleCnt="4"/>
      <dgm:spPr/>
    </dgm:pt>
    <dgm:pt modelId="{C9D6AFD6-5F43-49C6-9588-997AE52D466E}" type="pres">
      <dgm:prSet presAssocID="{EE92D459-82FB-4AF1-AB05-BBC84B4E64B6}" presName="vert1" presStyleCnt="0"/>
      <dgm:spPr/>
    </dgm:pt>
    <dgm:pt modelId="{BC95D1FB-68D1-4CCA-ABFD-97819ABDCFBB}" type="pres">
      <dgm:prSet presAssocID="{70B1A1FC-4443-4CCC-9862-D101EFD78848}" presName="thickLine" presStyleLbl="alignNode1" presStyleIdx="3" presStyleCnt="4"/>
      <dgm:spPr/>
    </dgm:pt>
    <dgm:pt modelId="{F3F693F2-FBF3-4890-A5FE-9AF9596E803F}" type="pres">
      <dgm:prSet presAssocID="{70B1A1FC-4443-4CCC-9862-D101EFD78848}" presName="horz1" presStyleCnt="0"/>
      <dgm:spPr/>
    </dgm:pt>
    <dgm:pt modelId="{46CE9442-9777-41C5-993D-ABAE30CF6185}" type="pres">
      <dgm:prSet presAssocID="{70B1A1FC-4443-4CCC-9862-D101EFD78848}" presName="tx1" presStyleLbl="revTx" presStyleIdx="3" presStyleCnt="4"/>
      <dgm:spPr/>
    </dgm:pt>
    <dgm:pt modelId="{EE09E827-3F25-479C-883D-4FCB666C906B}" type="pres">
      <dgm:prSet presAssocID="{70B1A1FC-4443-4CCC-9862-D101EFD78848}" presName="vert1" presStyleCnt="0"/>
      <dgm:spPr/>
    </dgm:pt>
  </dgm:ptLst>
  <dgm:cxnLst>
    <dgm:cxn modelId="{81AE3F60-BA21-41E3-8682-062F4A3AF3B4}" srcId="{93EA2F3A-6DBB-4468-9725-8D330D6F3868}" destId="{4429F214-5153-45B5-AE05-77608BEDC37F}" srcOrd="1" destOrd="0" parTransId="{8A7946A3-51D9-4E9F-BB6A-D021A5335596}" sibTransId="{D619B7E9-1037-4069-BE90-D269828FB7A0}"/>
    <dgm:cxn modelId="{C6A66446-E2EC-48D3-BBFF-DC6FCD60093F}" srcId="{93EA2F3A-6DBB-4468-9725-8D330D6F3868}" destId="{DE83E7BA-2C12-4B84-8B05-64CCC5F50F7B}" srcOrd="0" destOrd="0" parTransId="{A025C9CD-03A9-4CAF-BA2E-9346BC47298D}" sibTransId="{71BF2C3E-1DFB-4747-8D33-2CBB7984B02A}"/>
    <dgm:cxn modelId="{30D30E4C-A60A-4EF3-BDC8-A24CE82EF0A0}" type="presOf" srcId="{EE92D459-82FB-4AF1-AB05-BBC84B4E64B6}" destId="{3DE6D26C-6EEE-435F-94DD-3EF5E0BCFD16}" srcOrd="0" destOrd="0" presId="urn:microsoft.com/office/officeart/2008/layout/LinedList"/>
    <dgm:cxn modelId="{EC433370-348E-4595-A7D2-C454C7C15C9C}" type="presOf" srcId="{4429F214-5153-45B5-AE05-77608BEDC37F}" destId="{DB2A31ED-F2D0-4D10-8F18-5B682F87066C}" srcOrd="0" destOrd="0" presId="urn:microsoft.com/office/officeart/2008/layout/LinedList"/>
    <dgm:cxn modelId="{67416B96-46A6-4CDF-BEC0-0A8F55A48BFD}" type="presOf" srcId="{93EA2F3A-6DBB-4468-9725-8D330D6F3868}" destId="{87A3EB67-DBE3-477A-8D81-11B4F6E733C7}" srcOrd="0" destOrd="0" presId="urn:microsoft.com/office/officeart/2008/layout/LinedList"/>
    <dgm:cxn modelId="{38CC46C3-2EA3-4A9A-9CE8-4BF1E332F9A7}" type="presOf" srcId="{DE83E7BA-2C12-4B84-8B05-64CCC5F50F7B}" destId="{93263CCE-C75A-4F25-9DD5-9FBD6D679170}" srcOrd="0" destOrd="0" presId="urn:microsoft.com/office/officeart/2008/layout/LinedList"/>
    <dgm:cxn modelId="{589179F4-A3CF-4A17-814F-17577C7C627F}" type="presOf" srcId="{70B1A1FC-4443-4CCC-9862-D101EFD78848}" destId="{46CE9442-9777-41C5-993D-ABAE30CF6185}" srcOrd="0" destOrd="0" presId="urn:microsoft.com/office/officeart/2008/layout/LinedList"/>
    <dgm:cxn modelId="{6C9311F7-77AF-47F9-A89E-FD33F0604899}" srcId="{93EA2F3A-6DBB-4468-9725-8D330D6F3868}" destId="{70B1A1FC-4443-4CCC-9862-D101EFD78848}" srcOrd="3" destOrd="0" parTransId="{19118146-070F-4F4C-9CC5-16EF93910E05}" sibTransId="{37E4E47D-98F7-436E-975F-59D02AF33154}"/>
    <dgm:cxn modelId="{1C7DE1FC-9D79-48EC-9E33-A411FBEC4627}" srcId="{93EA2F3A-6DBB-4468-9725-8D330D6F3868}" destId="{EE92D459-82FB-4AF1-AB05-BBC84B4E64B6}" srcOrd="2" destOrd="0" parTransId="{4C321AF7-CCF2-48C5-AA59-6C550625841E}" sibTransId="{4DD9DF2B-B93F-4172-9DB9-0784F6723ECF}"/>
    <dgm:cxn modelId="{5BC42050-490F-4470-97D0-C62D1CEF02FF}" type="presParOf" srcId="{87A3EB67-DBE3-477A-8D81-11B4F6E733C7}" destId="{FFAE026E-E99E-40A3-8299-8E99582615D9}" srcOrd="0" destOrd="0" presId="urn:microsoft.com/office/officeart/2008/layout/LinedList"/>
    <dgm:cxn modelId="{67CA61E5-DDC5-4BD5-A1FA-A7B6E181A341}" type="presParOf" srcId="{87A3EB67-DBE3-477A-8D81-11B4F6E733C7}" destId="{738F4618-77A3-4433-90F5-B8C6813A3916}" srcOrd="1" destOrd="0" presId="urn:microsoft.com/office/officeart/2008/layout/LinedList"/>
    <dgm:cxn modelId="{D7790934-218E-4B8F-80E1-236660DD1EA6}" type="presParOf" srcId="{738F4618-77A3-4433-90F5-B8C6813A3916}" destId="{93263CCE-C75A-4F25-9DD5-9FBD6D679170}" srcOrd="0" destOrd="0" presId="urn:microsoft.com/office/officeart/2008/layout/LinedList"/>
    <dgm:cxn modelId="{68F66858-C3D1-4D23-8866-8C0B0A28BD22}" type="presParOf" srcId="{738F4618-77A3-4433-90F5-B8C6813A3916}" destId="{6DD68259-78AD-4D96-9E74-53703484A6B4}" srcOrd="1" destOrd="0" presId="urn:microsoft.com/office/officeart/2008/layout/LinedList"/>
    <dgm:cxn modelId="{DC1D2CFD-FFAB-4F6C-AA0C-2F43B38ED143}" type="presParOf" srcId="{87A3EB67-DBE3-477A-8D81-11B4F6E733C7}" destId="{6C24E216-7C30-4F18-840A-89E9FD6D3128}" srcOrd="2" destOrd="0" presId="urn:microsoft.com/office/officeart/2008/layout/LinedList"/>
    <dgm:cxn modelId="{8BE2DC41-E07E-4638-B7A3-D7A5916DD67C}" type="presParOf" srcId="{87A3EB67-DBE3-477A-8D81-11B4F6E733C7}" destId="{EDCC96AC-54EB-4D81-AA4F-690D9E8420AA}" srcOrd="3" destOrd="0" presId="urn:microsoft.com/office/officeart/2008/layout/LinedList"/>
    <dgm:cxn modelId="{47F2D87C-AEF9-4A3F-9D99-DFF59A304B70}" type="presParOf" srcId="{EDCC96AC-54EB-4D81-AA4F-690D9E8420AA}" destId="{DB2A31ED-F2D0-4D10-8F18-5B682F87066C}" srcOrd="0" destOrd="0" presId="urn:microsoft.com/office/officeart/2008/layout/LinedList"/>
    <dgm:cxn modelId="{DB432F92-4E67-4C9F-96F3-307E79B7F527}" type="presParOf" srcId="{EDCC96AC-54EB-4D81-AA4F-690D9E8420AA}" destId="{48ED9436-982B-4504-AD8F-F7D3219AD391}" srcOrd="1" destOrd="0" presId="urn:microsoft.com/office/officeart/2008/layout/LinedList"/>
    <dgm:cxn modelId="{CE234A77-65C3-443B-B2BF-0D4409029967}" type="presParOf" srcId="{87A3EB67-DBE3-477A-8D81-11B4F6E733C7}" destId="{E15DBA57-6035-42D2-A7FF-CFDB38214457}" srcOrd="4" destOrd="0" presId="urn:microsoft.com/office/officeart/2008/layout/LinedList"/>
    <dgm:cxn modelId="{13009A3A-0316-4D1D-8C15-FEB3702A5C17}" type="presParOf" srcId="{87A3EB67-DBE3-477A-8D81-11B4F6E733C7}" destId="{EB950627-6999-40B1-BFB6-B2AA3784A649}" srcOrd="5" destOrd="0" presId="urn:microsoft.com/office/officeart/2008/layout/LinedList"/>
    <dgm:cxn modelId="{E9E4D597-7CE5-4567-B716-D96A2F7070CA}" type="presParOf" srcId="{EB950627-6999-40B1-BFB6-B2AA3784A649}" destId="{3DE6D26C-6EEE-435F-94DD-3EF5E0BCFD16}" srcOrd="0" destOrd="0" presId="urn:microsoft.com/office/officeart/2008/layout/LinedList"/>
    <dgm:cxn modelId="{AF6735AA-9879-46C8-BD3B-8BAD5707C3FB}" type="presParOf" srcId="{EB950627-6999-40B1-BFB6-B2AA3784A649}" destId="{C9D6AFD6-5F43-49C6-9588-997AE52D466E}" srcOrd="1" destOrd="0" presId="urn:microsoft.com/office/officeart/2008/layout/LinedList"/>
    <dgm:cxn modelId="{B2EBA44E-0DCB-472B-825B-C483653D0D2B}" type="presParOf" srcId="{87A3EB67-DBE3-477A-8D81-11B4F6E733C7}" destId="{BC95D1FB-68D1-4CCA-ABFD-97819ABDCFBB}" srcOrd="6" destOrd="0" presId="urn:microsoft.com/office/officeart/2008/layout/LinedList"/>
    <dgm:cxn modelId="{CD09AB6D-8D88-45EE-B1A1-8B855DB1ECD4}" type="presParOf" srcId="{87A3EB67-DBE3-477A-8D81-11B4F6E733C7}" destId="{F3F693F2-FBF3-4890-A5FE-9AF9596E803F}" srcOrd="7" destOrd="0" presId="urn:microsoft.com/office/officeart/2008/layout/LinedList"/>
    <dgm:cxn modelId="{9B64D84A-52A8-4E4E-84DA-4A9E2D853BA9}" type="presParOf" srcId="{F3F693F2-FBF3-4890-A5FE-9AF9596E803F}" destId="{46CE9442-9777-41C5-993D-ABAE30CF6185}" srcOrd="0" destOrd="0" presId="urn:microsoft.com/office/officeart/2008/layout/LinedList"/>
    <dgm:cxn modelId="{7F7A3D86-4879-456F-81E5-F46A7790B831}" type="presParOf" srcId="{F3F693F2-FBF3-4890-A5FE-9AF9596E803F}" destId="{EE09E827-3F25-479C-883D-4FCB666C90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D5D8A4-4E4B-4BB7-87C4-99925BF226C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8593E8-84D9-4783-9227-1273B1DB0060}">
      <dgm:prSet/>
      <dgm:spPr/>
      <dgm:t>
        <a:bodyPr/>
        <a:lstStyle/>
        <a:p>
          <a:pPr rtl="0"/>
          <a:r>
            <a:rPr lang="en-US" dirty="0"/>
            <a:t>Create and Add </a:t>
          </a:r>
          <a:r>
            <a:rPr lang="en-US" dirty="0">
              <a:latin typeface="Tw Cen MT Condensed" panose="020B0606020104020203"/>
            </a:rPr>
            <a:t>module in</a:t>
          </a:r>
          <a:r>
            <a:rPr lang="en-US" dirty="0"/>
            <a:t> Custom or pre-existing package</a:t>
          </a:r>
        </a:p>
      </dgm:t>
    </dgm:pt>
    <dgm:pt modelId="{C36BE1A5-CF32-42C2-A3FA-D349FC789B73}" type="parTrans" cxnId="{9C5E1358-4D55-4A33-AD65-3D060DCE5AA5}">
      <dgm:prSet/>
      <dgm:spPr/>
      <dgm:t>
        <a:bodyPr/>
        <a:lstStyle/>
        <a:p>
          <a:endParaRPr lang="en-US"/>
        </a:p>
      </dgm:t>
    </dgm:pt>
    <dgm:pt modelId="{DBC7B913-4F73-4147-8B2A-CE24DC38CC8E}" type="sibTrans" cxnId="{9C5E1358-4D55-4A33-AD65-3D060DCE5AA5}">
      <dgm:prSet/>
      <dgm:spPr/>
      <dgm:t>
        <a:bodyPr/>
        <a:lstStyle/>
        <a:p>
          <a:endParaRPr lang="en-US"/>
        </a:p>
      </dgm:t>
    </dgm:pt>
    <dgm:pt modelId="{8DCEB510-AD3C-4895-84F5-15ADCA14457E}">
      <dgm:prSet/>
      <dgm:spPr/>
      <dgm:t>
        <a:bodyPr/>
        <a:lstStyle/>
        <a:p>
          <a:r>
            <a:rPr lang="en-US" dirty="0"/>
            <a:t>Tell the loader that </a:t>
          </a:r>
          <a:r>
            <a:rPr lang="en-US" dirty="0">
              <a:latin typeface="Tw Cen MT Condensed" panose="020B0606020104020203"/>
            </a:rPr>
            <a:t>module</a:t>
          </a:r>
          <a:r>
            <a:rPr lang="en-US" dirty="0"/>
            <a:t> exist</a:t>
          </a:r>
        </a:p>
      </dgm:t>
    </dgm:pt>
    <dgm:pt modelId="{962064D8-3248-457B-9B01-4D51395CF056}" type="parTrans" cxnId="{3BA0E136-603D-48F3-B15F-0BD4D11C554E}">
      <dgm:prSet/>
      <dgm:spPr/>
      <dgm:t>
        <a:bodyPr/>
        <a:lstStyle/>
        <a:p>
          <a:endParaRPr lang="en-US"/>
        </a:p>
      </dgm:t>
    </dgm:pt>
    <dgm:pt modelId="{6493262E-937D-4AEE-AC58-E862D4C29F4B}" type="sibTrans" cxnId="{3BA0E136-603D-48F3-B15F-0BD4D11C554E}">
      <dgm:prSet/>
      <dgm:spPr/>
      <dgm:t>
        <a:bodyPr/>
        <a:lstStyle/>
        <a:p>
          <a:endParaRPr lang="en-US"/>
        </a:p>
      </dgm:t>
    </dgm:pt>
    <dgm:pt modelId="{2DD57642-5E48-4796-9545-0DBD34FC02E5}">
      <dgm:prSet/>
      <dgm:spPr/>
      <dgm:t>
        <a:bodyPr/>
        <a:lstStyle/>
        <a:p>
          <a:r>
            <a:rPr lang="en-US" dirty="0"/>
            <a:t>Register to  </a:t>
          </a:r>
          <a:r>
            <a:rPr lang="en-US" dirty="0" err="1"/>
            <a:t>floodlightdefault.properties</a:t>
          </a:r>
          <a:r>
            <a:rPr lang="en-US" dirty="0"/>
            <a:t> file</a:t>
          </a:r>
        </a:p>
      </dgm:t>
    </dgm:pt>
    <dgm:pt modelId="{C02A66A7-69AA-41F3-8DDC-C8A4A88C5037}" type="parTrans" cxnId="{D416242D-2E89-4621-BACC-B88CFED54286}">
      <dgm:prSet/>
      <dgm:spPr/>
      <dgm:t>
        <a:bodyPr/>
        <a:lstStyle/>
        <a:p>
          <a:endParaRPr lang="en-US"/>
        </a:p>
      </dgm:t>
    </dgm:pt>
    <dgm:pt modelId="{974716E3-3657-46A1-BEEE-C7C4BAA54B93}" type="sibTrans" cxnId="{D416242D-2E89-4621-BACC-B88CFED54286}">
      <dgm:prSet/>
      <dgm:spPr/>
      <dgm:t>
        <a:bodyPr/>
        <a:lstStyle/>
        <a:p>
          <a:endParaRPr lang="en-US"/>
        </a:p>
      </dgm:t>
    </dgm:pt>
    <dgm:pt modelId="{E1D36420-402F-4B6B-8745-9ECD54A0F776}">
      <dgm:prSet/>
      <dgm:spPr/>
      <dgm:t>
        <a:bodyPr/>
        <a:lstStyle/>
        <a:p>
          <a:r>
            <a:rPr lang="en-US" dirty="0"/>
            <a:t>Ordering Modules when Processing OpenFlow Messages with </a:t>
          </a:r>
          <a:r>
            <a:rPr lang="en-US" dirty="0" err="1"/>
            <a:t>prereq</a:t>
          </a:r>
          <a:r>
            <a:rPr lang="en-US" dirty="0"/>
            <a:t>. And </a:t>
          </a:r>
          <a:r>
            <a:rPr lang="en-US" dirty="0" err="1"/>
            <a:t>postreq</a:t>
          </a:r>
          <a:r>
            <a:rPr lang="en-US" dirty="0"/>
            <a:t>. callbacks</a:t>
          </a:r>
        </a:p>
      </dgm:t>
    </dgm:pt>
    <dgm:pt modelId="{3EC89231-89AA-4CA3-BBA8-A712CFA2A9B7}" type="parTrans" cxnId="{956DDD77-DD66-4DCC-9556-FFFE5A49363B}">
      <dgm:prSet/>
      <dgm:spPr/>
      <dgm:t>
        <a:bodyPr/>
        <a:lstStyle/>
        <a:p>
          <a:endParaRPr lang="en-US"/>
        </a:p>
      </dgm:t>
    </dgm:pt>
    <dgm:pt modelId="{74DA1DED-EA0B-4757-8BBB-1D33818E7F91}" type="sibTrans" cxnId="{956DDD77-DD66-4DCC-9556-FFFE5A49363B}">
      <dgm:prSet/>
      <dgm:spPr/>
      <dgm:t>
        <a:bodyPr/>
        <a:lstStyle/>
        <a:p>
          <a:endParaRPr lang="en-US"/>
        </a:p>
      </dgm:t>
    </dgm:pt>
    <dgm:pt modelId="{79862D03-31EC-45C8-A073-F381080CF89A}" type="pres">
      <dgm:prSet presAssocID="{16D5D8A4-4E4B-4BB7-87C4-99925BF226C2}" presName="diagram" presStyleCnt="0">
        <dgm:presLayoutVars>
          <dgm:dir/>
          <dgm:resizeHandles val="exact"/>
        </dgm:presLayoutVars>
      </dgm:prSet>
      <dgm:spPr/>
    </dgm:pt>
    <dgm:pt modelId="{4BAA4A6F-3230-409C-8D48-5C2DB182DF9E}" type="pres">
      <dgm:prSet presAssocID="{6C8593E8-84D9-4783-9227-1273B1DB0060}" presName="node" presStyleLbl="node1" presStyleIdx="0" presStyleCnt="4">
        <dgm:presLayoutVars>
          <dgm:bulletEnabled val="1"/>
        </dgm:presLayoutVars>
      </dgm:prSet>
      <dgm:spPr/>
    </dgm:pt>
    <dgm:pt modelId="{93AB4726-F737-46C0-A7D0-EBF7AB9ECD1A}" type="pres">
      <dgm:prSet presAssocID="{DBC7B913-4F73-4147-8B2A-CE24DC38CC8E}" presName="sibTrans" presStyleLbl="sibTrans2D1" presStyleIdx="0" presStyleCnt="3"/>
      <dgm:spPr/>
    </dgm:pt>
    <dgm:pt modelId="{B992863C-2608-45AC-8630-104F251AB8A1}" type="pres">
      <dgm:prSet presAssocID="{DBC7B913-4F73-4147-8B2A-CE24DC38CC8E}" presName="connectorText" presStyleLbl="sibTrans2D1" presStyleIdx="0" presStyleCnt="3"/>
      <dgm:spPr/>
    </dgm:pt>
    <dgm:pt modelId="{B5B5BE9D-D153-4778-B9E9-4F76233CADCA}" type="pres">
      <dgm:prSet presAssocID="{8DCEB510-AD3C-4895-84F5-15ADCA14457E}" presName="node" presStyleLbl="node1" presStyleIdx="1" presStyleCnt="4">
        <dgm:presLayoutVars>
          <dgm:bulletEnabled val="1"/>
        </dgm:presLayoutVars>
      </dgm:prSet>
      <dgm:spPr/>
    </dgm:pt>
    <dgm:pt modelId="{86D0C736-8793-4468-A69E-CA8BC7CD0A22}" type="pres">
      <dgm:prSet presAssocID="{6493262E-937D-4AEE-AC58-E862D4C29F4B}" presName="sibTrans" presStyleLbl="sibTrans2D1" presStyleIdx="1" presStyleCnt="3"/>
      <dgm:spPr/>
    </dgm:pt>
    <dgm:pt modelId="{AB5AE7CE-1A04-4B2D-A1A4-7CF70E6D2B2D}" type="pres">
      <dgm:prSet presAssocID="{6493262E-937D-4AEE-AC58-E862D4C29F4B}" presName="connectorText" presStyleLbl="sibTrans2D1" presStyleIdx="1" presStyleCnt="3"/>
      <dgm:spPr/>
    </dgm:pt>
    <dgm:pt modelId="{0B9EB518-474D-49A4-AF09-EF096EC51A80}" type="pres">
      <dgm:prSet presAssocID="{2DD57642-5E48-4796-9545-0DBD34FC02E5}" presName="node" presStyleLbl="node1" presStyleIdx="2" presStyleCnt="4">
        <dgm:presLayoutVars>
          <dgm:bulletEnabled val="1"/>
        </dgm:presLayoutVars>
      </dgm:prSet>
      <dgm:spPr/>
    </dgm:pt>
    <dgm:pt modelId="{EF00CEDA-5C55-4917-B8A7-EECF67B18F64}" type="pres">
      <dgm:prSet presAssocID="{974716E3-3657-46A1-BEEE-C7C4BAA54B93}" presName="sibTrans" presStyleLbl="sibTrans2D1" presStyleIdx="2" presStyleCnt="3"/>
      <dgm:spPr/>
    </dgm:pt>
    <dgm:pt modelId="{E03A5B3A-8A34-4B2D-B6DF-94CF05B849A6}" type="pres">
      <dgm:prSet presAssocID="{974716E3-3657-46A1-BEEE-C7C4BAA54B93}" presName="connectorText" presStyleLbl="sibTrans2D1" presStyleIdx="2" presStyleCnt="3"/>
      <dgm:spPr/>
    </dgm:pt>
    <dgm:pt modelId="{6EA97288-DF1A-420D-A2AA-E8F07C9C0C52}" type="pres">
      <dgm:prSet presAssocID="{E1D36420-402F-4B6B-8745-9ECD54A0F776}" presName="node" presStyleLbl="node1" presStyleIdx="3" presStyleCnt="4">
        <dgm:presLayoutVars>
          <dgm:bulletEnabled val="1"/>
        </dgm:presLayoutVars>
      </dgm:prSet>
      <dgm:spPr/>
    </dgm:pt>
  </dgm:ptLst>
  <dgm:cxnLst>
    <dgm:cxn modelId="{B2B50304-964F-4075-BDA6-0BCBAB87278E}" type="presOf" srcId="{974716E3-3657-46A1-BEEE-C7C4BAA54B93}" destId="{EF00CEDA-5C55-4917-B8A7-EECF67B18F64}" srcOrd="0" destOrd="0" presId="urn:microsoft.com/office/officeart/2005/8/layout/process5"/>
    <dgm:cxn modelId="{D416242D-2E89-4621-BACC-B88CFED54286}" srcId="{16D5D8A4-4E4B-4BB7-87C4-99925BF226C2}" destId="{2DD57642-5E48-4796-9545-0DBD34FC02E5}" srcOrd="2" destOrd="0" parTransId="{C02A66A7-69AA-41F3-8DDC-C8A4A88C5037}" sibTransId="{974716E3-3657-46A1-BEEE-C7C4BAA54B93}"/>
    <dgm:cxn modelId="{3BA0E136-603D-48F3-B15F-0BD4D11C554E}" srcId="{16D5D8A4-4E4B-4BB7-87C4-99925BF226C2}" destId="{8DCEB510-AD3C-4895-84F5-15ADCA14457E}" srcOrd="1" destOrd="0" parTransId="{962064D8-3248-457B-9B01-4D51395CF056}" sibTransId="{6493262E-937D-4AEE-AC58-E862D4C29F4B}"/>
    <dgm:cxn modelId="{C6E91138-B6CA-40E6-B301-27053667EDC1}" type="presOf" srcId="{E1D36420-402F-4B6B-8745-9ECD54A0F776}" destId="{6EA97288-DF1A-420D-A2AA-E8F07C9C0C52}" srcOrd="0" destOrd="0" presId="urn:microsoft.com/office/officeart/2005/8/layout/process5"/>
    <dgm:cxn modelId="{FDC30C42-951F-4C36-A3A9-241EDED42DB1}" type="presOf" srcId="{6493262E-937D-4AEE-AC58-E862D4C29F4B}" destId="{AB5AE7CE-1A04-4B2D-A1A4-7CF70E6D2B2D}" srcOrd="1" destOrd="0" presId="urn:microsoft.com/office/officeart/2005/8/layout/process5"/>
    <dgm:cxn modelId="{C5884046-A7A2-4F19-9209-346069608169}" type="presOf" srcId="{8DCEB510-AD3C-4895-84F5-15ADCA14457E}" destId="{B5B5BE9D-D153-4778-B9E9-4F76233CADCA}" srcOrd="0" destOrd="0" presId="urn:microsoft.com/office/officeart/2005/8/layout/process5"/>
    <dgm:cxn modelId="{956DDD77-DD66-4DCC-9556-FFFE5A49363B}" srcId="{16D5D8A4-4E4B-4BB7-87C4-99925BF226C2}" destId="{E1D36420-402F-4B6B-8745-9ECD54A0F776}" srcOrd="3" destOrd="0" parTransId="{3EC89231-89AA-4CA3-BBA8-A712CFA2A9B7}" sibTransId="{74DA1DED-EA0B-4757-8BBB-1D33818E7F91}"/>
    <dgm:cxn modelId="{9C5E1358-4D55-4A33-AD65-3D060DCE5AA5}" srcId="{16D5D8A4-4E4B-4BB7-87C4-99925BF226C2}" destId="{6C8593E8-84D9-4783-9227-1273B1DB0060}" srcOrd="0" destOrd="0" parTransId="{C36BE1A5-CF32-42C2-A3FA-D349FC789B73}" sibTransId="{DBC7B913-4F73-4147-8B2A-CE24DC38CC8E}"/>
    <dgm:cxn modelId="{7C52EE58-138F-4985-BAB8-E38F55F30ECD}" type="presOf" srcId="{6493262E-937D-4AEE-AC58-E862D4C29F4B}" destId="{86D0C736-8793-4468-A69E-CA8BC7CD0A22}" srcOrd="0" destOrd="0" presId="urn:microsoft.com/office/officeart/2005/8/layout/process5"/>
    <dgm:cxn modelId="{FA3C177C-D114-446D-B50F-1D80609F59A7}" type="presOf" srcId="{2DD57642-5E48-4796-9545-0DBD34FC02E5}" destId="{0B9EB518-474D-49A4-AF09-EF096EC51A80}" srcOrd="0" destOrd="0" presId="urn:microsoft.com/office/officeart/2005/8/layout/process5"/>
    <dgm:cxn modelId="{2B13C581-52D9-4750-9081-6BCE07225C53}" type="presOf" srcId="{DBC7B913-4F73-4147-8B2A-CE24DC38CC8E}" destId="{B992863C-2608-45AC-8630-104F251AB8A1}" srcOrd="1" destOrd="0" presId="urn:microsoft.com/office/officeart/2005/8/layout/process5"/>
    <dgm:cxn modelId="{88B97AB7-401F-496A-9573-E1EE505D65FE}" type="presOf" srcId="{DBC7B913-4F73-4147-8B2A-CE24DC38CC8E}" destId="{93AB4726-F737-46C0-A7D0-EBF7AB9ECD1A}" srcOrd="0" destOrd="0" presId="urn:microsoft.com/office/officeart/2005/8/layout/process5"/>
    <dgm:cxn modelId="{C36E43C5-60A6-462B-AD21-F8F5AE601DC3}" type="presOf" srcId="{974716E3-3657-46A1-BEEE-C7C4BAA54B93}" destId="{E03A5B3A-8A34-4B2D-B6DF-94CF05B849A6}" srcOrd="1" destOrd="0" presId="urn:microsoft.com/office/officeart/2005/8/layout/process5"/>
    <dgm:cxn modelId="{47AA79E6-B358-4E86-B437-12F4D2FC4CB4}" type="presOf" srcId="{16D5D8A4-4E4B-4BB7-87C4-99925BF226C2}" destId="{79862D03-31EC-45C8-A073-F381080CF89A}" srcOrd="0" destOrd="0" presId="urn:microsoft.com/office/officeart/2005/8/layout/process5"/>
    <dgm:cxn modelId="{337303EA-A2E0-47E0-8487-A66856D44415}" type="presOf" srcId="{6C8593E8-84D9-4783-9227-1273B1DB0060}" destId="{4BAA4A6F-3230-409C-8D48-5C2DB182DF9E}" srcOrd="0" destOrd="0" presId="urn:microsoft.com/office/officeart/2005/8/layout/process5"/>
    <dgm:cxn modelId="{ED22B06F-0E3A-487D-B5DF-5FE954E61A43}" type="presParOf" srcId="{79862D03-31EC-45C8-A073-F381080CF89A}" destId="{4BAA4A6F-3230-409C-8D48-5C2DB182DF9E}" srcOrd="0" destOrd="0" presId="urn:microsoft.com/office/officeart/2005/8/layout/process5"/>
    <dgm:cxn modelId="{4BC4189E-7EA6-419F-94E7-74825C1C94F6}" type="presParOf" srcId="{79862D03-31EC-45C8-A073-F381080CF89A}" destId="{93AB4726-F737-46C0-A7D0-EBF7AB9ECD1A}" srcOrd="1" destOrd="0" presId="urn:microsoft.com/office/officeart/2005/8/layout/process5"/>
    <dgm:cxn modelId="{87345FA2-508C-4B25-8657-A7FF755D2CE0}" type="presParOf" srcId="{93AB4726-F737-46C0-A7D0-EBF7AB9ECD1A}" destId="{B992863C-2608-45AC-8630-104F251AB8A1}" srcOrd="0" destOrd="0" presId="urn:microsoft.com/office/officeart/2005/8/layout/process5"/>
    <dgm:cxn modelId="{3D190B7E-C212-4A2E-9788-F69E18B17225}" type="presParOf" srcId="{79862D03-31EC-45C8-A073-F381080CF89A}" destId="{B5B5BE9D-D153-4778-B9E9-4F76233CADCA}" srcOrd="2" destOrd="0" presId="urn:microsoft.com/office/officeart/2005/8/layout/process5"/>
    <dgm:cxn modelId="{8BB6B06B-26A1-4C67-9090-A96A996EA3E1}" type="presParOf" srcId="{79862D03-31EC-45C8-A073-F381080CF89A}" destId="{86D0C736-8793-4468-A69E-CA8BC7CD0A22}" srcOrd="3" destOrd="0" presId="urn:microsoft.com/office/officeart/2005/8/layout/process5"/>
    <dgm:cxn modelId="{4A460A67-6F2D-4FAF-BB89-1590574FB908}" type="presParOf" srcId="{86D0C736-8793-4468-A69E-CA8BC7CD0A22}" destId="{AB5AE7CE-1A04-4B2D-A1A4-7CF70E6D2B2D}" srcOrd="0" destOrd="0" presId="urn:microsoft.com/office/officeart/2005/8/layout/process5"/>
    <dgm:cxn modelId="{F1E6B03F-01EF-4E5F-BB07-8820FD8F924B}" type="presParOf" srcId="{79862D03-31EC-45C8-A073-F381080CF89A}" destId="{0B9EB518-474D-49A4-AF09-EF096EC51A80}" srcOrd="4" destOrd="0" presId="urn:microsoft.com/office/officeart/2005/8/layout/process5"/>
    <dgm:cxn modelId="{F8B93A9B-FCD1-411C-A2AD-1731487BF881}" type="presParOf" srcId="{79862D03-31EC-45C8-A073-F381080CF89A}" destId="{EF00CEDA-5C55-4917-B8A7-EECF67B18F64}" srcOrd="5" destOrd="0" presId="urn:microsoft.com/office/officeart/2005/8/layout/process5"/>
    <dgm:cxn modelId="{71C3DE3A-DA58-429C-9466-66CDF1C452F9}" type="presParOf" srcId="{EF00CEDA-5C55-4917-B8A7-EECF67B18F64}" destId="{E03A5B3A-8A34-4B2D-B6DF-94CF05B849A6}" srcOrd="0" destOrd="0" presId="urn:microsoft.com/office/officeart/2005/8/layout/process5"/>
    <dgm:cxn modelId="{3C37EDD1-EE53-4C55-89FC-FB9B325C21C7}" type="presParOf" srcId="{79862D03-31EC-45C8-A073-F381080CF89A}" destId="{6EA97288-DF1A-420D-A2AA-E8F07C9C0C52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D5D8A4-4E4B-4BB7-87C4-99925BF226C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8593E8-84D9-4783-9227-1273B1DB0060}">
      <dgm:prSet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  Compute clusters(Strongly connected components) – Tarjan's Algorithm</a:t>
          </a:r>
          <a:endParaRPr lang="en-US" dirty="0"/>
        </a:p>
      </dgm:t>
    </dgm:pt>
    <dgm:pt modelId="{C36BE1A5-CF32-42C2-A3FA-D349FC789B73}" type="parTrans" cxnId="{9C5E1358-4D55-4A33-AD65-3D060DCE5AA5}">
      <dgm:prSet/>
      <dgm:spPr/>
      <dgm:t>
        <a:bodyPr/>
        <a:lstStyle/>
        <a:p>
          <a:endParaRPr lang="en-US"/>
        </a:p>
      </dgm:t>
    </dgm:pt>
    <dgm:pt modelId="{DBC7B913-4F73-4147-8B2A-CE24DC38CC8E}" type="sibTrans" cxnId="{9C5E1358-4D55-4A33-AD65-3D060DCE5AA5}">
      <dgm:prSet/>
      <dgm:spPr/>
      <dgm:t>
        <a:bodyPr/>
        <a:lstStyle/>
        <a:p>
          <a:endParaRPr lang="en-US"/>
        </a:p>
      </dgm:t>
    </dgm:pt>
    <dgm:pt modelId="{8DCEB510-AD3C-4895-84F5-15ADCA14457E}">
      <dgm:prSet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  Compute shortest path tree in each cluster for unicast routing - Dijkstra</a:t>
          </a:r>
          <a:r>
            <a:rPr lang="en-US" dirty="0"/>
            <a:t> </a:t>
          </a:r>
          <a:r>
            <a:rPr lang="en-US" dirty="0">
              <a:latin typeface="Tw Cen MT Condensed" panose="020B0606020104020203"/>
            </a:rPr>
            <a:t>Algorithm(Equal Edge-Weight)</a:t>
          </a:r>
          <a:endParaRPr lang="en-US" dirty="0"/>
        </a:p>
      </dgm:t>
    </dgm:pt>
    <dgm:pt modelId="{962064D8-3248-457B-9B01-4D51395CF056}" type="parTrans" cxnId="{3BA0E136-603D-48F3-B15F-0BD4D11C554E}">
      <dgm:prSet/>
      <dgm:spPr/>
      <dgm:t>
        <a:bodyPr/>
        <a:lstStyle/>
        <a:p>
          <a:endParaRPr lang="en-US"/>
        </a:p>
      </dgm:t>
    </dgm:pt>
    <dgm:pt modelId="{6493262E-937D-4AEE-AC58-E862D4C29F4B}" type="sibTrans" cxnId="{3BA0E136-603D-48F3-B15F-0BD4D11C554E}">
      <dgm:prSet/>
      <dgm:spPr/>
      <dgm:t>
        <a:bodyPr/>
        <a:lstStyle/>
        <a:p>
          <a:endParaRPr lang="en-US"/>
        </a:p>
      </dgm:t>
    </dgm:pt>
    <dgm:pt modelId="{2DD57642-5E48-4796-9545-0DBD34FC02E5}">
      <dgm:prSet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  Compute BroadCast tree in each cluster</a:t>
          </a:r>
          <a:endParaRPr lang="en-US" dirty="0"/>
        </a:p>
      </dgm:t>
    </dgm:pt>
    <dgm:pt modelId="{C02A66A7-69AA-41F3-8DDC-C8A4A88C5037}" type="parTrans" cxnId="{D416242D-2E89-4621-BACC-B88CFED54286}">
      <dgm:prSet/>
      <dgm:spPr/>
      <dgm:t>
        <a:bodyPr/>
        <a:lstStyle/>
        <a:p>
          <a:endParaRPr lang="en-US"/>
        </a:p>
      </dgm:t>
    </dgm:pt>
    <dgm:pt modelId="{974716E3-3657-46A1-BEEE-C7C4BAA54B93}" type="sibTrans" cxnId="{D416242D-2E89-4621-BACC-B88CFED54286}">
      <dgm:prSet/>
      <dgm:spPr/>
      <dgm:t>
        <a:bodyPr/>
        <a:lstStyle/>
        <a:p>
          <a:endParaRPr lang="en-US"/>
        </a:p>
      </dgm:t>
    </dgm:pt>
    <dgm:pt modelId="{E1D36420-402F-4B6B-8745-9ECD54A0F776}">
      <dgm:prSet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 Print Topology</a:t>
          </a:r>
          <a:endParaRPr lang="en-US" dirty="0"/>
        </a:p>
      </dgm:t>
    </dgm:pt>
    <dgm:pt modelId="{3EC89231-89AA-4CA3-BBA8-A712CFA2A9B7}" type="parTrans" cxnId="{956DDD77-DD66-4DCC-9556-FFFE5A49363B}">
      <dgm:prSet/>
      <dgm:spPr/>
      <dgm:t>
        <a:bodyPr/>
        <a:lstStyle/>
        <a:p>
          <a:endParaRPr lang="en-US"/>
        </a:p>
      </dgm:t>
    </dgm:pt>
    <dgm:pt modelId="{74DA1DED-EA0B-4757-8BBB-1D33818E7F91}" type="sibTrans" cxnId="{956DDD77-DD66-4DCC-9556-FFFE5A49363B}">
      <dgm:prSet/>
      <dgm:spPr/>
      <dgm:t>
        <a:bodyPr/>
        <a:lstStyle/>
        <a:p>
          <a:endParaRPr lang="en-US"/>
        </a:p>
      </dgm:t>
    </dgm:pt>
    <dgm:pt modelId="{79862D03-31EC-45C8-A073-F381080CF89A}" type="pres">
      <dgm:prSet presAssocID="{16D5D8A4-4E4B-4BB7-87C4-99925BF226C2}" presName="diagram" presStyleCnt="0">
        <dgm:presLayoutVars>
          <dgm:dir/>
          <dgm:resizeHandles val="exact"/>
        </dgm:presLayoutVars>
      </dgm:prSet>
      <dgm:spPr/>
    </dgm:pt>
    <dgm:pt modelId="{4BAA4A6F-3230-409C-8D48-5C2DB182DF9E}" type="pres">
      <dgm:prSet presAssocID="{6C8593E8-84D9-4783-9227-1273B1DB0060}" presName="node" presStyleLbl="node1" presStyleIdx="0" presStyleCnt="4">
        <dgm:presLayoutVars>
          <dgm:bulletEnabled val="1"/>
        </dgm:presLayoutVars>
      </dgm:prSet>
      <dgm:spPr/>
    </dgm:pt>
    <dgm:pt modelId="{93AB4726-F737-46C0-A7D0-EBF7AB9ECD1A}" type="pres">
      <dgm:prSet presAssocID="{DBC7B913-4F73-4147-8B2A-CE24DC38CC8E}" presName="sibTrans" presStyleLbl="sibTrans2D1" presStyleIdx="0" presStyleCnt="3"/>
      <dgm:spPr/>
    </dgm:pt>
    <dgm:pt modelId="{B992863C-2608-45AC-8630-104F251AB8A1}" type="pres">
      <dgm:prSet presAssocID="{DBC7B913-4F73-4147-8B2A-CE24DC38CC8E}" presName="connectorText" presStyleLbl="sibTrans2D1" presStyleIdx="0" presStyleCnt="3"/>
      <dgm:spPr/>
    </dgm:pt>
    <dgm:pt modelId="{B5B5BE9D-D153-4778-B9E9-4F76233CADCA}" type="pres">
      <dgm:prSet presAssocID="{8DCEB510-AD3C-4895-84F5-15ADCA14457E}" presName="node" presStyleLbl="node1" presStyleIdx="1" presStyleCnt="4">
        <dgm:presLayoutVars>
          <dgm:bulletEnabled val="1"/>
        </dgm:presLayoutVars>
      </dgm:prSet>
      <dgm:spPr/>
    </dgm:pt>
    <dgm:pt modelId="{86D0C736-8793-4468-A69E-CA8BC7CD0A22}" type="pres">
      <dgm:prSet presAssocID="{6493262E-937D-4AEE-AC58-E862D4C29F4B}" presName="sibTrans" presStyleLbl="sibTrans2D1" presStyleIdx="1" presStyleCnt="3"/>
      <dgm:spPr/>
    </dgm:pt>
    <dgm:pt modelId="{AB5AE7CE-1A04-4B2D-A1A4-7CF70E6D2B2D}" type="pres">
      <dgm:prSet presAssocID="{6493262E-937D-4AEE-AC58-E862D4C29F4B}" presName="connectorText" presStyleLbl="sibTrans2D1" presStyleIdx="1" presStyleCnt="3"/>
      <dgm:spPr/>
    </dgm:pt>
    <dgm:pt modelId="{0B9EB518-474D-49A4-AF09-EF096EC51A80}" type="pres">
      <dgm:prSet presAssocID="{2DD57642-5E48-4796-9545-0DBD34FC02E5}" presName="node" presStyleLbl="node1" presStyleIdx="2" presStyleCnt="4">
        <dgm:presLayoutVars>
          <dgm:bulletEnabled val="1"/>
        </dgm:presLayoutVars>
      </dgm:prSet>
      <dgm:spPr/>
    </dgm:pt>
    <dgm:pt modelId="{EF00CEDA-5C55-4917-B8A7-EECF67B18F64}" type="pres">
      <dgm:prSet presAssocID="{974716E3-3657-46A1-BEEE-C7C4BAA54B93}" presName="sibTrans" presStyleLbl="sibTrans2D1" presStyleIdx="2" presStyleCnt="3"/>
      <dgm:spPr/>
    </dgm:pt>
    <dgm:pt modelId="{E03A5B3A-8A34-4B2D-B6DF-94CF05B849A6}" type="pres">
      <dgm:prSet presAssocID="{974716E3-3657-46A1-BEEE-C7C4BAA54B93}" presName="connectorText" presStyleLbl="sibTrans2D1" presStyleIdx="2" presStyleCnt="3"/>
      <dgm:spPr/>
    </dgm:pt>
    <dgm:pt modelId="{6EA97288-DF1A-420D-A2AA-E8F07C9C0C52}" type="pres">
      <dgm:prSet presAssocID="{E1D36420-402F-4B6B-8745-9ECD54A0F776}" presName="node" presStyleLbl="node1" presStyleIdx="3" presStyleCnt="4">
        <dgm:presLayoutVars>
          <dgm:bulletEnabled val="1"/>
        </dgm:presLayoutVars>
      </dgm:prSet>
      <dgm:spPr/>
    </dgm:pt>
  </dgm:ptLst>
  <dgm:cxnLst>
    <dgm:cxn modelId="{B2B50304-964F-4075-BDA6-0BCBAB87278E}" type="presOf" srcId="{974716E3-3657-46A1-BEEE-C7C4BAA54B93}" destId="{EF00CEDA-5C55-4917-B8A7-EECF67B18F64}" srcOrd="0" destOrd="0" presId="urn:microsoft.com/office/officeart/2005/8/layout/process5"/>
    <dgm:cxn modelId="{D416242D-2E89-4621-BACC-B88CFED54286}" srcId="{16D5D8A4-4E4B-4BB7-87C4-99925BF226C2}" destId="{2DD57642-5E48-4796-9545-0DBD34FC02E5}" srcOrd="2" destOrd="0" parTransId="{C02A66A7-69AA-41F3-8DDC-C8A4A88C5037}" sibTransId="{974716E3-3657-46A1-BEEE-C7C4BAA54B93}"/>
    <dgm:cxn modelId="{3BA0E136-603D-48F3-B15F-0BD4D11C554E}" srcId="{16D5D8A4-4E4B-4BB7-87C4-99925BF226C2}" destId="{8DCEB510-AD3C-4895-84F5-15ADCA14457E}" srcOrd="1" destOrd="0" parTransId="{962064D8-3248-457B-9B01-4D51395CF056}" sibTransId="{6493262E-937D-4AEE-AC58-E862D4C29F4B}"/>
    <dgm:cxn modelId="{C6E91138-B6CA-40E6-B301-27053667EDC1}" type="presOf" srcId="{E1D36420-402F-4B6B-8745-9ECD54A0F776}" destId="{6EA97288-DF1A-420D-A2AA-E8F07C9C0C52}" srcOrd="0" destOrd="0" presId="urn:microsoft.com/office/officeart/2005/8/layout/process5"/>
    <dgm:cxn modelId="{FDC30C42-951F-4C36-A3A9-241EDED42DB1}" type="presOf" srcId="{6493262E-937D-4AEE-AC58-E862D4C29F4B}" destId="{AB5AE7CE-1A04-4B2D-A1A4-7CF70E6D2B2D}" srcOrd="1" destOrd="0" presId="urn:microsoft.com/office/officeart/2005/8/layout/process5"/>
    <dgm:cxn modelId="{C5884046-A7A2-4F19-9209-346069608169}" type="presOf" srcId="{8DCEB510-AD3C-4895-84F5-15ADCA14457E}" destId="{B5B5BE9D-D153-4778-B9E9-4F76233CADCA}" srcOrd="0" destOrd="0" presId="urn:microsoft.com/office/officeart/2005/8/layout/process5"/>
    <dgm:cxn modelId="{956DDD77-DD66-4DCC-9556-FFFE5A49363B}" srcId="{16D5D8A4-4E4B-4BB7-87C4-99925BF226C2}" destId="{E1D36420-402F-4B6B-8745-9ECD54A0F776}" srcOrd="3" destOrd="0" parTransId="{3EC89231-89AA-4CA3-BBA8-A712CFA2A9B7}" sibTransId="{74DA1DED-EA0B-4757-8BBB-1D33818E7F91}"/>
    <dgm:cxn modelId="{9C5E1358-4D55-4A33-AD65-3D060DCE5AA5}" srcId="{16D5D8A4-4E4B-4BB7-87C4-99925BF226C2}" destId="{6C8593E8-84D9-4783-9227-1273B1DB0060}" srcOrd="0" destOrd="0" parTransId="{C36BE1A5-CF32-42C2-A3FA-D349FC789B73}" sibTransId="{DBC7B913-4F73-4147-8B2A-CE24DC38CC8E}"/>
    <dgm:cxn modelId="{7C52EE58-138F-4985-BAB8-E38F55F30ECD}" type="presOf" srcId="{6493262E-937D-4AEE-AC58-E862D4C29F4B}" destId="{86D0C736-8793-4468-A69E-CA8BC7CD0A22}" srcOrd="0" destOrd="0" presId="urn:microsoft.com/office/officeart/2005/8/layout/process5"/>
    <dgm:cxn modelId="{FA3C177C-D114-446D-B50F-1D80609F59A7}" type="presOf" srcId="{2DD57642-5E48-4796-9545-0DBD34FC02E5}" destId="{0B9EB518-474D-49A4-AF09-EF096EC51A80}" srcOrd="0" destOrd="0" presId="urn:microsoft.com/office/officeart/2005/8/layout/process5"/>
    <dgm:cxn modelId="{2B13C581-52D9-4750-9081-6BCE07225C53}" type="presOf" srcId="{DBC7B913-4F73-4147-8B2A-CE24DC38CC8E}" destId="{B992863C-2608-45AC-8630-104F251AB8A1}" srcOrd="1" destOrd="0" presId="urn:microsoft.com/office/officeart/2005/8/layout/process5"/>
    <dgm:cxn modelId="{88B97AB7-401F-496A-9573-E1EE505D65FE}" type="presOf" srcId="{DBC7B913-4F73-4147-8B2A-CE24DC38CC8E}" destId="{93AB4726-F737-46C0-A7D0-EBF7AB9ECD1A}" srcOrd="0" destOrd="0" presId="urn:microsoft.com/office/officeart/2005/8/layout/process5"/>
    <dgm:cxn modelId="{C36E43C5-60A6-462B-AD21-F8F5AE601DC3}" type="presOf" srcId="{974716E3-3657-46A1-BEEE-C7C4BAA54B93}" destId="{E03A5B3A-8A34-4B2D-B6DF-94CF05B849A6}" srcOrd="1" destOrd="0" presId="urn:microsoft.com/office/officeart/2005/8/layout/process5"/>
    <dgm:cxn modelId="{47AA79E6-B358-4E86-B437-12F4D2FC4CB4}" type="presOf" srcId="{16D5D8A4-4E4B-4BB7-87C4-99925BF226C2}" destId="{79862D03-31EC-45C8-A073-F381080CF89A}" srcOrd="0" destOrd="0" presId="urn:microsoft.com/office/officeart/2005/8/layout/process5"/>
    <dgm:cxn modelId="{337303EA-A2E0-47E0-8487-A66856D44415}" type="presOf" srcId="{6C8593E8-84D9-4783-9227-1273B1DB0060}" destId="{4BAA4A6F-3230-409C-8D48-5C2DB182DF9E}" srcOrd="0" destOrd="0" presId="urn:microsoft.com/office/officeart/2005/8/layout/process5"/>
    <dgm:cxn modelId="{ED22B06F-0E3A-487D-B5DF-5FE954E61A43}" type="presParOf" srcId="{79862D03-31EC-45C8-A073-F381080CF89A}" destId="{4BAA4A6F-3230-409C-8D48-5C2DB182DF9E}" srcOrd="0" destOrd="0" presId="urn:microsoft.com/office/officeart/2005/8/layout/process5"/>
    <dgm:cxn modelId="{4BC4189E-7EA6-419F-94E7-74825C1C94F6}" type="presParOf" srcId="{79862D03-31EC-45C8-A073-F381080CF89A}" destId="{93AB4726-F737-46C0-A7D0-EBF7AB9ECD1A}" srcOrd="1" destOrd="0" presId="urn:microsoft.com/office/officeart/2005/8/layout/process5"/>
    <dgm:cxn modelId="{87345FA2-508C-4B25-8657-A7FF755D2CE0}" type="presParOf" srcId="{93AB4726-F737-46C0-A7D0-EBF7AB9ECD1A}" destId="{B992863C-2608-45AC-8630-104F251AB8A1}" srcOrd="0" destOrd="0" presId="urn:microsoft.com/office/officeart/2005/8/layout/process5"/>
    <dgm:cxn modelId="{3D190B7E-C212-4A2E-9788-F69E18B17225}" type="presParOf" srcId="{79862D03-31EC-45C8-A073-F381080CF89A}" destId="{B5B5BE9D-D153-4778-B9E9-4F76233CADCA}" srcOrd="2" destOrd="0" presId="urn:microsoft.com/office/officeart/2005/8/layout/process5"/>
    <dgm:cxn modelId="{8BB6B06B-26A1-4C67-9090-A96A996EA3E1}" type="presParOf" srcId="{79862D03-31EC-45C8-A073-F381080CF89A}" destId="{86D0C736-8793-4468-A69E-CA8BC7CD0A22}" srcOrd="3" destOrd="0" presId="urn:microsoft.com/office/officeart/2005/8/layout/process5"/>
    <dgm:cxn modelId="{4A460A67-6F2D-4FAF-BB89-1590574FB908}" type="presParOf" srcId="{86D0C736-8793-4468-A69E-CA8BC7CD0A22}" destId="{AB5AE7CE-1A04-4B2D-A1A4-7CF70E6D2B2D}" srcOrd="0" destOrd="0" presId="urn:microsoft.com/office/officeart/2005/8/layout/process5"/>
    <dgm:cxn modelId="{F1E6B03F-01EF-4E5F-BB07-8820FD8F924B}" type="presParOf" srcId="{79862D03-31EC-45C8-A073-F381080CF89A}" destId="{0B9EB518-474D-49A4-AF09-EF096EC51A80}" srcOrd="4" destOrd="0" presId="urn:microsoft.com/office/officeart/2005/8/layout/process5"/>
    <dgm:cxn modelId="{F8B93A9B-FCD1-411C-A2AD-1731487BF881}" type="presParOf" srcId="{79862D03-31EC-45C8-A073-F381080CF89A}" destId="{EF00CEDA-5C55-4917-B8A7-EECF67B18F64}" srcOrd="5" destOrd="0" presId="urn:microsoft.com/office/officeart/2005/8/layout/process5"/>
    <dgm:cxn modelId="{71C3DE3A-DA58-429C-9466-66CDF1C452F9}" type="presParOf" srcId="{EF00CEDA-5C55-4917-B8A7-EECF67B18F64}" destId="{E03A5B3A-8A34-4B2D-B6DF-94CF05B849A6}" srcOrd="0" destOrd="0" presId="urn:microsoft.com/office/officeart/2005/8/layout/process5"/>
    <dgm:cxn modelId="{3C37EDD1-EE53-4C55-89FC-FB9B325C21C7}" type="presParOf" srcId="{79862D03-31EC-45C8-A073-F381080CF89A}" destId="{6EA97288-DF1A-420D-A2AA-E8F07C9C0C52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EA2F3A-6DBB-4468-9725-8D330D6F38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83E7BA-2C12-4B84-8B05-64CCC5F50F7B}">
      <dgm:prSet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 To clear all static flow entries from all switches we use: </a:t>
          </a:r>
          <a:r>
            <a:rPr lang="en-US" dirty="0">
              <a:latin typeface="Tw Cen MT Condensed" panose="020B0606020104020203"/>
              <a:hlinkClick xmlns:r="http://schemas.openxmlformats.org/officeDocument/2006/relationships" r:id="rId1"/>
            </a:rPr>
            <a:t>http</a:t>
          </a:r>
          <a:r>
            <a:rPr lang="en-US" dirty="0">
              <a:hlinkClick xmlns:r="http://schemas.openxmlformats.org/officeDocument/2006/relationships" r:id="rId1"/>
            </a:rPr>
            <a:t>://127.0.0.1:8080/wm/staticflowpusher/clear/all/json</a:t>
          </a:r>
          <a:endParaRPr lang="en-US" dirty="0">
            <a:latin typeface="Tw Cen MT Condensed" panose="020B0606020104020203"/>
            <a:hlinkClick xmlns:r="http://schemas.openxmlformats.org/officeDocument/2006/relationships" r:id="rId1"/>
          </a:endParaRPr>
        </a:p>
      </dgm:t>
    </dgm:pt>
    <dgm:pt modelId="{A025C9CD-03A9-4CAF-BA2E-9346BC47298D}" type="parTrans" cxnId="{C6A66446-E2EC-48D3-BBFF-DC6FCD60093F}">
      <dgm:prSet/>
      <dgm:spPr/>
      <dgm:t>
        <a:bodyPr/>
        <a:lstStyle/>
        <a:p>
          <a:endParaRPr lang="en-US"/>
        </a:p>
      </dgm:t>
    </dgm:pt>
    <dgm:pt modelId="{71BF2C3E-1DFB-4747-8D33-2CBB7984B02A}" type="sibTrans" cxnId="{C6A66446-E2EC-48D3-BBFF-DC6FCD60093F}">
      <dgm:prSet/>
      <dgm:spPr/>
      <dgm:t>
        <a:bodyPr/>
        <a:lstStyle/>
        <a:p>
          <a:endParaRPr lang="en-US"/>
        </a:p>
      </dgm:t>
    </dgm:pt>
    <dgm:pt modelId="{BC3C1632-6B9C-4C1F-885C-3CEB3289573E}">
      <dgm:prSet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 To get bandwidth usage between ports of connecting </a:t>
          </a:r>
          <a:r>
            <a:rPr lang="en-US" u="sng" dirty="0">
              <a:latin typeface="Tw Cen MT Condensed" panose="020B0606020104020203"/>
            </a:rPr>
            <a:t>switches:  http://127.0.0.1:8080/wm/statistics/bandwidth/&lt;switchId&gt;/&lt;portId&gt;/json</a:t>
          </a:r>
          <a:endParaRPr lang="en-US" u="none" dirty="0">
            <a:latin typeface="Tw Cen MT Condensed" panose="020B0606020104020203"/>
          </a:endParaRPr>
        </a:p>
      </dgm:t>
    </dgm:pt>
    <dgm:pt modelId="{72A7FF94-B71F-44E5-8081-8B1CD13CA8AD}" type="parTrans" cxnId="{6058A97B-63E7-4B95-A08B-7F08E344F00E}">
      <dgm:prSet/>
      <dgm:spPr/>
    </dgm:pt>
    <dgm:pt modelId="{64EF2299-E608-428F-B3B4-1ED560EFFF59}" type="sibTrans" cxnId="{6058A97B-63E7-4B95-A08B-7F08E344F00E}">
      <dgm:prSet/>
      <dgm:spPr/>
    </dgm:pt>
    <dgm:pt modelId="{0B34F59C-945E-405D-ADC9-1B7EBF09FAE1}">
      <dgm:prSet phldr="0"/>
      <dgm:spPr/>
      <dgm:t>
        <a:bodyPr/>
        <a:lstStyle/>
        <a:p>
          <a:endParaRPr lang="en-US" dirty="0"/>
        </a:p>
      </dgm:t>
    </dgm:pt>
    <dgm:pt modelId="{A02A85F5-F495-48F8-983E-AE68361E1A45}" type="parTrans" cxnId="{A8AE9A11-00F5-4906-B6E6-B38F1D6166AE}">
      <dgm:prSet/>
      <dgm:spPr/>
    </dgm:pt>
    <dgm:pt modelId="{53423334-B7A4-4FE3-85FF-F789C97596C4}" type="sibTrans" cxnId="{A8AE9A11-00F5-4906-B6E6-B38F1D6166AE}">
      <dgm:prSet/>
      <dgm:spPr/>
    </dgm:pt>
    <dgm:pt modelId="{87A3EB67-DBE3-477A-8D81-11B4F6E733C7}" type="pres">
      <dgm:prSet presAssocID="{93EA2F3A-6DBB-4468-9725-8D330D6F3868}" presName="vert0" presStyleCnt="0">
        <dgm:presLayoutVars>
          <dgm:dir/>
          <dgm:animOne val="branch"/>
          <dgm:animLvl val="lvl"/>
        </dgm:presLayoutVars>
      </dgm:prSet>
      <dgm:spPr/>
    </dgm:pt>
    <dgm:pt modelId="{FFAE026E-E99E-40A3-8299-8E99582615D9}" type="pres">
      <dgm:prSet presAssocID="{DE83E7BA-2C12-4B84-8B05-64CCC5F50F7B}" presName="thickLine" presStyleLbl="alignNode1" presStyleIdx="0" presStyleCnt="3"/>
      <dgm:spPr/>
    </dgm:pt>
    <dgm:pt modelId="{738F4618-77A3-4433-90F5-B8C6813A3916}" type="pres">
      <dgm:prSet presAssocID="{DE83E7BA-2C12-4B84-8B05-64CCC5F50F7B}" presName="horz1" presStyleCnt="0"/>
      <dgm:spPr/>
    </dgm:pt>
    <dgm:pt modelId="{93263CCE-C75A-4F25-9DD5-9FBD6D679170}" type="pres">
      <dgm:prSet presAssocID="{DE83E7BA-2C12-4B84-8B05-64CCC5F50F7B}" presName="tx1" presStyleLbl="revTx" presStyleIdx="0" presStyleCnt="3"/>
      <dgm:spPr/>
    </dgm:pt>
    <dgm:pt modelId="{6DD68259-78AD-4D96-9E74-53703484A6B4}" type="pres">
      <dgm:prSet presAssocID="{DE83E7BA-2C12-4B84-8B05-64CCC5F50F7B}" presName="vert1" presStyleCnt="0"/>
      <dgm:spPr/>
    </dgm:pt>
    <dgm:pt modelId="{3BFCE5B1-B7E5-408F-B6D8-78902736DA19}" type="pres">
      <dgm:prSet presAssocID="{BC3C1632-6B9C-4C1F-885C-3CEB3289573E}" presName="thickLine" presStyleLbl="alignNode1" presStyleIdx="1" presStyleCnt="3"/>
      <dgm:spPr/>
    </dgm:pt>
    <dgm:pt modelId="{594B1A39-2801-4094-B30B-71E2E552B026}" type="pres">
      <dgm:prSet presAssocID="{BC3C1632-6B9C-4C1F-885C-3CEB3289573E}" presName="horz1" presStyleCnt="0"/>
      <dgm:spPr/>
    </dgm:pt>
    <dgm:pt modelId="{D2A9A862-8BA0-48E7-9336-5C9B3C8F31E8}" type="pres">
      <dgm:prSet presAssocID="{BC3C1632-6B9C-4C1F-885C-3CEB3289573E}" presName="tx1" presStyleLbl="revTx" presStyleIdx="1" presStyleCnt="3"/>
      <dgm:spPr/>
    </dgm:pt>
    <dgm:pt modelId="{D8A35A58-13A2-48D7-8FB8-807F195F0A87}" type="pres">
      <dgm:prSet presAssocID="{BC3C1632-6B9C-4C1F-885C-3CEB3289573E}" presName="vert1" presStyleCnt="0"/>
      <dgm:spPr/>
    </dgm:pt>
    <dgm:pt modelId="{A486E1C7-615D-4F8F-8A61-4B179B89F919}" type="pres">
      <dgm:prSet presAssocID="{0B34F59C-945E-405D-ADC9-1B7EBF09FAE1}" presName="thickLine" presStyleLbl="alignNode1" presStyleIdx="2" presStyleCnt="3"/>
      <dgm:spPr/>
    </dgm:pt>
    <dgm:pt modelId="{F00810BA-C9C8-4EC0-9D76-59DA89374659}" type="pres">
      <dgm:prSet presAssocID="{0B34F59C-945E-405D-ADC9-1B7EBF09FAE1}" presName="horz1" presStyleCnt="0"/>
      <dgm:spPr/>
    </dgm:pt>
    <dgm:pt modelId="{17CFBB3E-25C3-4CBD-9570-8E84BBC7795A}" type="pres">
      <dgm:prSet presAssocID="{0B34F59C-945E-405D-ADC9-1B7EBF09FAE1}" presName="tx1" presStyleLbl="revTx" presStyleIdx="2" presStyleCnt="3"/>
      <dgm:spPr/>
    </dgm:pt>
    <dgm:pt modelId="{4D690279-B92F-4FC3-A373-F090116AE578}" type="pres">
      <dgm:prSet presAssocID="{0B34F59C-945E-405D-ADC9-1B7EBF09FAE1}" presName="vert1" presStyleCnt="0"/>
      <dgm:spPr/>
    </dgm:pt>
  </dgm:ptLst>
  <dgm:cxnLst>
    <dgm:cxn modelId="{A8AE9A11-00F5-4906-B6E6-B38F1D6166AE}" srcId="{93EA2F3A-6DBB-4468-9725-8D330D6F3868}" destId="{0B34F59C-945E-405D-ADC9-1B7EBF09FAE1}" srcOrd="2" destOrd="0" parTransId="{A02A85F5-F495-48F8-983E-AE68361E1A45}" sibTransId="{53423334-B7A4-4FE3-85FF-F789C97596C4}"/>
    <dgm:cxn modelId="{C6A66446-E2EC-48D3-BBFF-DC6FCD60093F}" srcId="{93EA2F3A-6DBB-4468-9725-8D330D6F3868}" destId="{DE83E7BA-2C12-4B84-8B05-64CCC5F50F7B}" srcOrd="0" destOrd="0" parTransId="{A025C9CD-03A9-4CAF-BA2E-9346BC47298D}" sibTransId="{71BF2C3E-1DFB-4747-8D33-2CBB7984B02A}"/>
    <dgm:cxn modelId="{6058A97B-63E7-4B95-A08B-7F08E344F00E}" srcId="{93EA2F3A-6DBB-4468-9725-8D330D6F3868}" destId="{BC3C1632-6B9C-4C1F-885C-3CEB3289573E}" srcOrd="1" destOrd="0" parTransId="{72A7FF94-B71F-44E5-8081-8B1CD13CA8AD}" sibTransId="{64EF2299-E608-428F-B3B4-1ED560EFFF59}"/>
    <dgm:cxn modelId="{67416B96-46A6-4CDF-BEC0-0A8F55A48BFD}" type="presOf" srcId="{93EA2F3A-6DBB-4468-9725-8D330D6F3868}" destId="{87A3EB67-DBE3-477A-8D81-11B4F6E733C7}" srcOrd="0" destOrd="0" presId="urn:microsoft.com/office/officeart/2008/layout/LinedList"/>
    <dgm:cxn modelId="{4B8572A1-1A50-49C2-9161-429B1973C54E}" type="presOf" srcId="{BC3C1632-6B9C-4C1F-885C-3CEB3289573E}" destId="{D2A9A862-8BA0-48E7-9336-5C9B3C8F31E8}" srcOrd="0" destOrd="0" presId="urn:microsoft.com/office/officeart/2008/layout/LinedList"/>
    <dgm:cxn modelId="{FEEF7BAD-F02E-4288-B3AA-46A9BCECABB3}" type="presOf" srcId="{DE83E7BA-2C12-4B84-8B05-64CCC5F50F7B}" destId="{93263CCE-C75A-4F25-9DD5-9FBD6D679170}" srcOrd="0" destOrd="0" presId="urn:microsoft.com/office/officeart/2008/layout/LinedList"/>
    <dgm:cxn modelId="{5AE5CDBB-CDC7-453E-A8EC-A63914899F9F}" type="presOf" srcId="{0B34F59C-945E-405D-ADC9-1B7EBF09FAE1}" destId="{17CFBB3E-25C3-4CBD-9570-8E84BBC7795A}" srcOrd="0" destOrd="0" presId="urn:microsoft.com/office/officeart/2008/layout/LinedList"/>
    <dgm:cxn modelId="{7841BFF6-9E8D-470A-8444-7AFDCD0BF560}" type="presParOf" srcId="{87A3EB67-DBE3-477A-8D81-11B4F6E733C7}" destId="{FFAE026E-E99E-40A3-8299-8E99582615D9}" srcOrd="0" destOrd="0" presId="urn:microsoft.com/office/officeart/2008/layout/LinedList"/>
    <dgm:cxn modelId="{0FBDE506-2EC0-40A5-B011-F6EDE6F46F8E}" type="presParOf" srcId="{87A3EB67-DBE3-477A-8D81-11B4F6E733C7}" destId="{738F4618-77A3-4433-90F5-B8C6813A3916}" srcOrd="1" destOrd="0" presId="urn:microsoft.com/office/officeart/2008/layout/LinedList"/>
    <dgm:cxn modelId="{50DFEBE9-12A1-407A-91B2-46B941B6E4C6}" type="presParOf" srcId="{738F4618-77A3-4433-90F5-B8C6813A3916}" destId="{93263CCE-C75A-4F25-9DD5-9FBD6D679170}" srcOrd="0" destOrd="0" presId="urn:microsoft.com/office/officeart/2008/layout/LinedList"/>
    <dgm:cxn modelId="{2E32EF4A-9672-4EEC-9481-57A2B07EC77B}" type="presParOf" srcId="{738F4618-77A3-4433-90F5-B8C6813A3916}" destId="{6DD68259-78AD-4D96-9E74-53703484A6B4}" srcOrd="1" destOrd="0" presId="urn:microsoft.com/office/officeart/2008/layout/LinedList"/>
    <dgm:cxn modelId="{65249B9E-F26E-40AD-B2F3-92DA838FE469}" type="presParOf" srcId="{87A3EB67-DBE3-477A-8D81-11B4F6E733C7}" destId="{3BFCE5B1-B7E5-408F-B6D8-78902736DA19}" srcOrd="2" destOrd="0" presId="urn:microsoft.com/office/officeart/2008/layout/LinedList"/>
    <dgm:cxn modelId="{EBE66D20-4CB0-48BF-B3D6-59DC30556E4D}" type="presParOf" srcId="{87A3EB67-DBE3-477A-8D81-11B4F6E733C7}" destId="{594B1A39-2801-4094-B30B-71E2E552B026}" srcOrd="3" destOrd="0" presId="urn:microsoft.com/office/officeart/2008/layout/LinedList"/>
    <dgm:cxn modelId="{28F4C40D-3BF2-4D84-B831-FADCF2B82806}" type="presParOf" srcId="{594B1A39-2801-4094-B30B-71E2E552B026}" destId="{D2A9A862-8BA0-48E7-9336-5C9B3C8F31E8}" srcOrd="0" destOrd="0" presId="urn:microsoft.com/office/officeart/2008/layout/LinedList"/>
    <dgm:cxn modelId="{EE3E99DB-8980-48C5-9DD4-1757AAB2CEDD}" type="presParOf" srcId="{594B1A39-2801-4094-B30B-71E2E552B026}" destId="{D8A35A58-13A2-48D7-8FB8-807F195F0A87}" srcOrd="1" destOrd="0" presId="urn:microsoft.com/office/officeart/2008/layout/LinedList"/>
    <dgm:cxn modelId="{702E210C-842E-4C06-9F7D-64924AF9C63C}" type="presParOf" srcId="{87A3EB67-DBE3-477A-8D81-11B4F6E733C7}" destId="{A486E1C7-615D-4F8F-8A61-4B179B89F919}" srcOrd="4" destOrd="0" presId="urn:microsoft.com/office/officeart/2008/layout/LinedList"/>
    <dgm:cxn modelId="{2FAC9F57-F4EC-4D35-9CF9-85051A83B2E7}" type="presParOf" srcId="{87A3EB67-DBE3-477A-8D81-11B4F6E733C7}" destId="{F00810BA-C9C8-4EC0-9D76-59DA89374659}" srcOrd="5" destOrd="0" presId="urn:microsoft.com/office/officeart/2008/layout/LinedList"/>
    <dgm:cxn modelId="{117F9CFE-8BB3-419A-A896-EFD742989EA0}" type="presParOf" srcId="{F00810BA-C9C8-4EC0-9D76-59DA89374659}" destId="{17CFBB3E-25C3-4CBD-9570-8E84BBC7795A}" srcOrd="0" destOrd="0" presId="urn:microsoft.com/office/officeart/2008/layout/LinedList"/>
    <dgm:cxn modelId="{1457F20E-86BE-488F-96F3-3FEA141D7B1B}" type="presParOf" srcId="{F00810BA-C9C8-4EC0-9D76-59DA89374659}" destId="{4D690279-B92F-4FC3-A373-F090116AE5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64C2A08-A71F-480A-A2F1-6F2BE3E6E94A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405FBEA0-1FDE-4AF7-9E10-0E1FC049A87E}" type="pres">
      <dgm:prSet presAssocID="{40FC4FFE-8987-4A26-B7F4-8A516F18ADAE}" presName="thickLine" presStyleLbl="alignNode1" presStyleIdx="0" presStyleCnt="3"/>
      <dgm:spPr/>
    </dgm:pt>
    <dgm:pt modelId="{53A4CE9F-F992-4B7A-8319-C0D850FF3121}" type="pres">
      <dgm:prSet presAssocID="{40FC4FFE-8987-4A26-B7F4-8A516F18ADAE}" presName="horz1" presStyleCnt="0"/>
      <dgm:spPr/>
    </dgm:pt>
    <dgm:pt modelId="{A057E961-92C2-4AA6-8211-5DAA13B14507}" type="pres">
      <dgm:prSet presAssocID="{40FC4FFE-8987-4A26-B7F4-8A516F18ADAE}" presName="tx1" presStyleLbl="revTx" presStyleIdx="0" presStyleCnt="3"/>
      <dgm:spPr/>
    </dgm:pt>
    <dgm:pt modelId="{041EA7E4-1CB2-461F-B68F-0111D566239E}" type="pres">
      <dgm:prSet presAssocID="{40FC4FFE-8987-4A26-B7F4-8A516F18ADAE}" presName="vert1" presStyleCnt="0"/>
      <dgm:spPr/>
    </dgm:pt>
    <dgm:pt modelId="{0B497C33-0830-4A18-8F7A-C62E3A9605BC}" type="pres">
      <dgm:prSet presAssocID="{49225C73-1633-42F1-AB3B-7CB183E5F8B8}" presName="thickLine" presStyleLbl="alignNode1" presStyleIdx="1" presStyleCnt="3"/>
      <dgm:spPr/>
    </dgm:pt>
    <dgm:pt modelId="{36DCB15E-BAFD-41C5-84FA-297069BD8090}" type="pres">
      <dgm:prSet presAssocID="{49225C73-1633-42F1-AB3B-7CB183E5F8B8}" presName="horz1" presStyleCnt="0"/>
      <dgm:spPr/>
    </dgm:pt>
    <dgm:pt modelId="{7F2C0725-C05A-41C8-9076-E41B77FAA273}" type="pres">
      <dgm:prSet presAssocID="{49225C73-1633-42F1-AB3B-7CB183E5F8B8}" presName="tx1" presStyleLbl="revTx" presStyleIdx="1" presStyleCnt="3"/>
      <dgm:spPr/>
    </dgm:pt>
    <dgm:pt modelId="{081A92FB-EFDA-4300-AC25-4A217FF567FE}" type="pres">
      <dgm:prSet presAssocID="{49225C73-1633-42F1-AB3B-7CB183E5F8B8}" presName="vert1" presStyleCnt="0"/>
      <dgm:spPr/>
    </dgm:pt>
    <dgm:pt modelId="{2E19599E-EA58-4C44-A056-71A764705513}" type="pres">
      <dgm:prSet presAssocID="{1C383F32-22E8-4F62-A3E0-BDC3D5F48992}" presName="thickLine" presStyleLbl="alignNode1" presStyleIdx="2" presStyleCnt="3"/>
      <dgm:spPr/>
    </dgm:pt>
    <dgm:pt modelId="{4E6A99CF-62FD-482B-B9BF-2D0C0EAD95A0}" type="pres">
      <dgm:prSet presAssocID="{1C383F32-22E8-4F62-A3E0-BDC3D5F48992}" presName="horz1" presStyleCnt="0"/>
      <dgm:spPr/>
    </dgm:pt>
    <dgm:pt modelId="{64ABBD08-1E78-411D-B16B-53757EDE0FAF}" type="pres">
      <dgm:prSet presAssocID="{1C383F32-22E8-4F62-A3E0-BDC3D5F48992}" presName="tx1" presStyleLbl="revTx" presStyleIdx="2" presStyleCnt="3"/>
      <dgm:spPr/>
    </dgm:pt>
    <dgm:pt modelId="{C4EC9699-8DBD-4AE9-8295-4836A0642C38}" type="pres">
      <dgm:prSet presAssocID="{1C383F32-22E8-4F62-A3E0-BDC3D5F48992}" presName="vert1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9E6D5B4F-5B92-492E-8D22-DD74BE94D529}" type="presOf" srcId="{01A66772-F185-4D58-B8BB-E9370D7A7A2B}" destId="{764C2A08-A71F-480A-A2F1-6F2BE3E6E94A}" srcOrd="0" destOrd="0" presId="urn:microsoft.com/office/officeart/2008/layout/Line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AC19EB7-8468-4685-A2B2-ED1112616854}" type="presOf" srcId="{1C383F32-22E8-4F62-A3E0-BDC3D5F48992}" destId="{64ABBD08-1E78-411D-B16B-53757EDE0FAF}" srcOrd="0" destOrd="0" presId="urn:microsoft.com/office/officeart/2008/layout/LinedList"/>
    <dgm:cxn modelId="{C4FEB7C3-F719-4AAB-B9AD-0DD805DD6F58}" type="presOf" srcId="{40FC4FFE-8987-4A26-B7F4-8A516F18ADAE}" destId="{A057E961-92C2-4AA6-8211-5DAA13B14507}" srcOrd="0" destOrd="0" presId="urn:microsoft.com/office/officeart/2008/layout/LinedList"/>
    <dgm:cxn modelId="{4C6CB1CA-CB09-4DE9-8ACA-4D07A3AFC469}" type="presOf" srcId="{49225C73-1633-42F1-AB3B-7CB183E5F8B8}" destId="{7F2C0725-C05A-41C8-9076-E41B77FAA273}" srcOrd="0" destOrd="0" presId="urn:microsoft.com/office/officeart/2008/layout/LinedList"/>
    <dgm:cxn modelId="{CE885B5F-743A-467E-A8C6-FC7E01CD3A0D}" type="presParOf" srcId="{764C2A08-A71F-480A-A2F1-6F2BE3E6E94A}" destId="{405FBEA0-1FDE-4AF7-9E10-0E1FC049A87E}" srcOrd="0" destOrd="0" presId="urn:microsoft.com/office/officeart/2008/layout/LinedList"/>
    <dgm:cxn modelId="{DDCFD330-7499-43BE-82FD-C8188E73A1F5}" type="presParOf" srcId="{764C2A08-A71F-480A-A2F1-6F2BE3E6E94A}" destId="{53A4CE9F-F992-4B7A-8319-C0D850FF3121}" srcOrd="1" destOrd="0" presId="urn:microsoft.com/office/officeart/2008/layout/LinedList"/>
    <dgm:cxn modelId="{841ACC07-1403-4F9E-983E-602FFA11AA70}" type="presParOf" srcId="{53A4CE9F-F992-4B7A-8319-C0D850FF3121}" destId="{A057E961-92C2-4AA6-8211-5DAA13B14507}" srcOrd="0" destOrd="0" presId="urn:microsoft.com/office/officeart/2008/layout/LinedList"/>
    <dgm:cxn modelId="{E2984785-67E4-4FBA-A625-D264A43F2D0A}" type="presParOf" srcId="{53A4CE9F-F992-4B7A-8319-C0D850FF3121}" destId="{041EA7E4-1CB2-461F-B68F-0111D566239E}" srcOrd="1" destOrd="0" presId="urn:microsoft.com/office/officeart/2008/layout/LinedList"/>
    <dgm:cxn modelId="{DD1A1AED-0ED4-4B48-8E43-AD153B1A5430}" type="presParOf" srcId="{764C2A08-A71F-480A-A2F1-6F2BE3E6E94A}" destId="{0B497C33-0830-4A18-8F7A-C62E3A9605BC}" srcOrd="2" destOrd="0" presId="urn:microsoft.com/office/officeart/2008/layout/LinedList"/>
    <dgm:cxn modelId="{6A89B611-AFEE-4165-BD1E-E0CB6EB2A14C}" type="presParOf" srcId="{764C2A08-A71F-480A-A2F1-6F2BE3E6E94A}" destId="{36DCB15E-BAFD-41C5-84FA-297069BD8090}" srcOrd="3" destOrd="0" presId="urn:microsoft.com/office/officeart/2008/layout/LinedList"/>
    <dgm:cxn modelId="{232EE905-0F34-42E9-B190-8032B7FD06EF}" type="presParOf" srcId="{36DCB15E-BAFD-41C5-84FA-297069BD8090}" destId="{7F2C0725-C05A-41C8-9076-E41B77FAA273}" srcOrd="0" destOrd="0" presId="urn:microsoft.com/office/officeart/2008/layout/LinedList"/>
    <dgm:cxn modelId="{F60451B5-9331-45EF-B75E-C6D4E34BC4D8}" type="presParOf" srcId="{36DCB15E-BAFD-41C5-84FA-297069BD8090}" destId="{081A92FB-EFDA-4300-AC25-4A217FF567FE}" srcOrd="1" destOrd="0" presId="urn:microsoft.com/office/officeart/2008/layout/LinedList"/>
    <dgm:cxn modelId="{F387688E-53C0-418E-A826-B1EB6870CB19}" type="presParOf" srcId="{764C2A08-A71F-480A-A2F1-6F2BE3E6E94A}" destId="{2E19599E-EA58-4C44-A056-71A764705513}" srcOrd="4" destOrd="0" presId="urn:microsoft.com/office/officeart/2008/layout/LinedList"/>
    <dgm:cxn modelId="{08F6B364-101D-4CF7-A6B9-F1F3A683934C}" type="presParOf" srcId="{764C2A08-A71F-480A-A2F1-6F2BE3E6E94A}" destId="{4E6A99CF-62FD-482B-B9BF-2D0C0EAD95A0}" srcOrd="5" destOrd="0" presId="urn:microsoft.com/office/officeart/2008/layout/LinedList"/>
    <dgm:cxn modelId="{1B059B9E-B227-4C6C-B50D-444453B586F6}" type="presParOf" srcId="{4E6A99CF-62FD-482B-B9BF-2D0C0EAD95A0}" destId="{64ABBD08-1E78-411D-B16B-53757EDE0FAF}" srcOrd="0" destOrd="0" presId="urn:microsoft.com/office/officeart/2008/layout/LinedList"/>
    <dgm:cxn modelId="{71B64E47-E763-4CB9-85CC-B8BC60D794BD}" type="presParOf" srcId="{4E6A99CF-62FD-482B-B9BF-2D0C0EAD95A0}" destId="{C4EC9699-8DBD-4AE9-8295-4836A0642C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FD092-1036-4FAC-983F-B7368A76CD19}">
      <dsp:nvSpPr>
        <dsp:cNvPr id="0" name=""/>
        <dsp:cNvSpPr/>
      </dsp:nvSpPr>
      <dsp:spPr>
        <a:xfrm>
          <a:off x="0" y="49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2BC37-5E5E-4226-B685-0957E641D1FC}">
      <dsp:nvSpPr>
        <dsp:cNvPr id="0" name=""/>
        <dsp:cNvSpPr/>
      </dsp:nvSpPr>
      <dsp:spPr>
        <a:xfrm>
          <a:off x="0" y="491"/>
          <a:ext cx="9720262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Considering a close-to real topology</a:t>
          </a:r>
        </a:p>
      </dsp:txBody>
      <dsp:txXfrm>
        <a:off x="0" y="491"/>
        <a:ext cx="9720262" cy="574534"/>
      </dsp:txXfrm>
    </dsp:sp>
    <dsp:sp modelId="{835993F4-7218-4210-B13B-8C724162F1B7}">
      <dsp:nvSpPr>
        <dsp:cNvPr id="0" name=""/>
        <dsp:cNvSpPr/>
      </dsp:nvSpPr>
      <dsp:spPr>
        <a:xfrm>
          <a:off x="0" y="575025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AF929-FA4C-4405-B833-45D013B3F802}">
      <dsp:nvSpPr>
        <dsp:cNvPr id="0" name=""/>
        <dsp:cNvSpPr/>
      </dsp:nvSpPr>
      <dsp:spPr>
        <a:xfrm>
          <a:off x="0" y="575025"/>
          <a:ext cx="9720262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Topology with different link properties(Bandwidth, Loss-rate, Latency)</a:t>
          </a:r>
        </a:p>
      </dsp:txBody>
      <dsp:txXfrm>
        <a:off x="0" y="575025"/>
        <a:ext cx="9720262" cy="574534"/>
      </dsp:txXfrm>
    </dsp:sp>
    <dsp:sp modelId="{07449AD9-ABDF-4BAD-8788-D20B44B586F2}">
      <dsp:nvSpPr>
        <dsp:cNvPr id="0" name=""/>
        <dsp:cNvSpPr/>
      </dsp:nvSpPr>
      <dsp:spPr>
        <a:xfrm>
          <a:off x="0" y="1149560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15915-1523-4F2F-B968-E822FF3FDFA7}">
      <dsp:nvSpPr>
        <dsp:cNvPr id="0" name=""/>
        <dsp:cNvSpPr/>
      </dsp:nvSpPr>
      <dsp:spPr>
        <a:xfrm>
          <a:off x="0" y="1149560"/>
          <a:ext cx="9720262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Multiple Path from source to destination</a:t>
          </a:r>
        </a:p>
      </dsp:txBody>
      <dsp:txXfrm>
        <a:off x="0" y="1149560"/>
        <a:ext cx="9720262" cy="574534"/>
      </dsp:txXfrm>
    </dsp:sp>
    <dsp:sp modelId="{B5CEC2C2-F571-475B-8EB2-2E63246C9E8B}">
      <dsp:nvSpPr>
        <dsp:cNvPr id="0" name=""/>
        <dsp:cNvSpPr/>
      </dsp:nvSpPr>
      <dsp:spPr>
        <a:xfrm>
          <a:off x="0" y="1724095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58E94-0848-442A-913F-9B6E071610E4}">
      <dsp:nvSpPr>
        <dsp:cNvPr id="0" name=""/>
        <dsp:cNvSpPr/>
      </dsp:nvSpPr>
      <dsp:spPr>
        <a:xfrm>
          <a:off x="0" y="1724095"/>
          <a:ext cx="9720262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Assume End-Host Running different applications</a:t>
          </a:r>
        </a:p>
      </dsp:txBody>
      <dsp:txXfrm>
        <a:off x="0" y="1724095"/>
        <a:ext cx="9720262" cy="574534"/>
      </dsp:txXfrm>
    </dsp:sp>
    <dsp:sp modelId="{C80D2AFF-D2FE-4C84-BFBA-1BF90065E6A3}">
      <dsp:nvSpPr>
        <dsp:cNvPr id="0" name=""/>
        <dsp:cNvSpPr/>
      </dsp:nvSpPr>
      <dsp:spPr>
        <a:xfrm>
          <a:off x="0" y="2298629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AE812-2AA9-4E79-8CC2-533ADE9576E4}">
      <dsp:nvSpPr>
        <dsp:cNvPr id="0" name=""/>
        <dsp:cNvSpPr/>
      </dsp:nvSpPr>
      <dsp:spPr>
        <a:xfrm>
          <a:off x="0" y="2298629"/>
          <a:ext cx="9720262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Analyse type of traffic</a:t>
          </a:r>
        </a:p>
      </dsp:txBody>
      <dsp:txXfrm>
        <a:off x="0" y="2298629"/>
        <a:ext cx="9720262" cy="574534"/>
      </dsp:txXfrm>
    </dsp:sp>
    <dsp:sp modelId="{1DB5EDE5-8C30-4E9B-AC8F-F5AF5FAAC835}">
      <dsp:nvSpPr>
        <dsp:cNvPr id="0" name=""/>
        <dsp:cNvSpPr/>
      </dsp:nvSpPr>
      <dsp:spPr>
        <a:xfrm>
          <a:off x="0" y="2873164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78CEE-87D5-46F8-B05E-81720436361C}">
      <dsp:nvSpPr>
        <dsp:cNvPr id="0" name=""/>
        <dsp:cNvSpPr/>
      </dsp:nvSpPr>
      <dsp:spPr>
        <a:xfrm>
          <a:off x="0" y="2873164"/>
          <a:ext cx="9720262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 source to destination flow-entries across switches according to application</a:t>
          </a:r>
        </a:p>
      </dsp:txBody>
      <dsp:txXfrm>
        <a:off x="0" y="2873164"/>
        <a:ext cx="9720262" cy="574534"/>
      </dsp:txXfrm>
    </dsp:sp>
    <dsp:sp modelId="{A4FB583C-901A-4123-83B7-F554DB9B5234}">
      <dsp:nvSpPr>
        <dsp:cNvPr id="0" name=""/>
        <dsp:cNvSpPr/>
      </dsp:nvSpPr>
      <dsp:spPr>
        <a:xfrm>
          <a:off x="0" y="3447699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20A6E-A2C7-422B-9AC6-5C3B1CF9C49F}">
      <dsp:nvSpPr>
        <dsp:cNvPr id="0" name=""/>
        <dsp:cNvSpPr/>
      </dsp:nvSpPr>
      <dsp:spPr>
        <a:xfrm>
          <a:off x="0" y="3447699"/>
          <a:ext cx="9720262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Show proof and compare the performance with unmodified controller</a:t>
          </a:r>
        </a:p>
      </dsp:txBody>
      <dsp:txXfrm>
        <a:off x="0" y="3447699"/>
        <a:ext cx="9720262" cy="574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E026E-E99E-40A3-8299-8E99582615D9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63CCE-C75A-4F25-9DD5-9FBD6D679170}">
      <dsp:nvSpPr>
        <dsp:cNvPr id="0" name=""/>
        <dsp:cNvSpPr/>
      </dsp:nvSpPr>
      <dsp:spPr>
        <a:xfrm>
          <a:off x="0" y="0"/>
          <a:ext cx="9720262" cy="1005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Proactive flow entries insertion on startup</a:t>
          </a:r>
        </a:p>
      </dsp:txBody>
      <dsp:txXfrm>
        <a:off x="0" y="0"/>
        <a:ext cx="9720262" cy="1005681"/>
      </dsp:txXfrm>
    </dsp:sp>
    <dsp:sp modelId="{6C24E216-7C30-4F18-840A-89E9FD6D3128}">
      <dsp:nvSpPr>
        <dsp:cNvPr id="0" name=""/>
        <dsp:cNvSpPr/>
      </dsp:nvSpPr>
      <dsp:spPr>
        <a:xfrm>
          <a:off x="0" y="100568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A31ED-F2D0-4D10-8F18-5B682F87066C}">
      <dsp:nvSpPr>
        <dsp:cNvPr id="0" name=""/>
        <dsp:cNvSpPr/>
      </dsp:nvSpPr>
      <dsp:spPr>
        <a:xfrm>
          <a:off x="0" y="1005681"/>
          <a:ext cx="9720262" cy="1005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Packet_In is considered an event</a:t>
          </a:r>
        </a:p>
      </dsp:txBody>
      <dsp:txXfrm>
        <a:off x="0" y="1005681"/>
        <a:ext cx="9720262" cy="1005681"/>
      </dsp:txXfrm>
    </dsp:sp>
    <dsp:sp modelId="{E15DBA57-6035-42D2-A7FF-CFDB38214457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6D26C-6EEE-435F-94DD-3EF5E0BCFD16}">
      <dsp:nvSpPr>
        <dsp:cNvPr id="0" name=""/>
        <dsp:cNvSpPr/>
      </dsp:nvSpPr>
      <dsp:spPr>
        <a:xfrm>
          <a:off x="0" y="2011362"/>
          <a:ext cx="9720262" cy="1005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Forwarding module does Reactive Routing</a:t>
          </a:r>
        </a:p>
      </dsp:txBody>
      <dsp:txXfrm>
        <a:off x="0" y="2011362"/>
        <a:ext cx="9720262" cy="1005681"/>
      </dsp:txXfrm>
    </dsp:sp>
    <dsp:sp modelId="{BC95D1FB-68D1-4CCA-ABFD-97819ABDCFBB}">
      <dsp:nvSpPr>
        <dsp:cNvPr id="0" name=""/>
        <dsp:cNvSpPr/>
      </dsp:nvSpPr>
      <dsp:spPr>
        <a:xfrm>
          <a:off x="0" y="3017043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E9442-9777-41C5-993D-ABAE30CF6185}">
      <dsp:nvSpPr>
        <dsp:cNvPr id="0" name=""/>
        <dsp:cNvSpPr/>
      </dsp:nvSpPr>
      <dsp:spPr>
        <a:xfrm>
          <a:off x="0" y="3017043"/>
          <a:ext cx="9720262" cy="1005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Apart from this LLDP Packets being flooded every 15 second</a:t>
          </a:r>
        </a:p>
      </dsp:txBody>
      <dsp:txXfrm>
        <a:off x="0" y="3017043"/>
        <a:ext cx="9720262" cy="1005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A4A6F-3230-409C-8D48-5C2DB182DF9E}">
      <dsp:nvSpPr>
        <dsp:cNvPr id="0" name=""/>
        <dsp:cNvSpPr/>
      </dsp:nvSpPr>
      <dsp:spPr>
        <a:xfrm>
          <a:off x="1464" y="1083515"/>
          <a:ext cx="3123637" cy="1874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and Add </a:t>
          </a:r>
          <a:r>
            <a:rPr lang="en-US" sz="1800" kern="1200" dirty="0">
              <a:latin typeface="Tw Cen MT Condensed" panose="020B0606020104020203"/>
            </a:rPr>
            <a:t>module in</a:t>
          </a:r>
          <a:r>
            <a:rPr lang="en-US" sz="1800" kern="1200" dirty="0"/>
            <a:t> Custom or pre-existing package</a:t>
          </a:r>
        </a:p>
      </dsp:txBody>
      <dsp:txXfrm>
        <a:off x="56357" y="1138408"/>
        <a:ext cx="3013851" cy="1764396"/>
      </dsp:txXfrm>
    </dsp:sp>
    <dsp:sp modelId="{93AB4726-F737-46C0-A7D0-EBF7AB9ECD1A}">
      <dsp:nvSpPr>
        <dsp:cNvPr id="0" name=""/>
        <dsp:cNvSpPr/>
      </dsp:nvSpPr>
      <dsp:spPr>
        <a:xfrm>
          <a:off x="3399982" y="1633275"/>
          <a:ext cx="662211" cy="774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399982" y="1788207"/>
        <a:ext cx="463548" cy="464798"/>
      </dsp:txXfrm>
    </dsp:sp>
    <dsp:sp modelId="{B5B5BE9D-D153-4778-B9E9-4F76233CADCA}">
      <dsp:nvSpPr>
        <dsp:cNvPr id="0" name=""/>
        <dsp:cNvSpPr/>
      </dsp:nvSpPr>
      <dsp:spPr>
        <a:xfrm>
          <a:off x="4374556" y="1083515"/>
          <a:ext cx="3123637" cy="1874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Tell the loader that </a:t>
          </a:r>
          <a:r>
            <a:rPr lang="en-US" sz="1800" kern="1200" dirty="0">
              <a:latin typeface="Tw Cen MT Condensed" panose="020B0606020104020203"/>
            </a:rPr>
            <a:t>module</a:t>
          </a:r>
          <a:r>
            <a:rPr lang="en-US" sz="1800" kern="1200" dirty="0"/>
            <a:t> exist</a:t>
          </a:r>
        </a:p>
      </dsp:txBody>
      <dsp:txXfrm>
        <a:off x="4429449" y="1138408"/>
        <a:ext cx="3013851" cy="1764396"/>
      </dsp:txXfrm>
    </dsp:sp>
    <dsp:sp modelId="{86D0C736-8793-4468-A69E-CA8BC7CD0A22}">
      <dsp:nvSpPr>
        <dsp:cNvPr id="0" name=""/>
        <dsp:cNvSpPr/>
      </dsp:nvSpPr>
      <dsp:spPr>
        <a:xfrm rot="5400000">
          <a:off x="5605270" y="3176352"/>
          <a:ext cx="662211" cy="774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5703977" y="3232578"/>
        <a:ext cx="464798" cy="463548"/>
      </dsp:txXfrm>
    </dsp:sp>
    <dsp:sp modelId="{0B9EB518-474D-49A4-AF09-EF096EC51A80}">
      <dsp:nvSpPr>
        <dsp:cNvPr id="0" name=""/>
        <dsp:cNvSpPr/>
      </dsp:nvSpPr>
      <dsp:spPr>
        <a:xfrm>
          <a:off x="4374556" y="4207152"/>
          <a:ext cx="3123637" cy="1874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Register to  </a:t>
          </a:r>
          <a:r>
            <a:rPr lang="en-US" sz="1800" kern="1200" dirty="0" err="1"/>
            <a:t>floodlightdefault.properties</a:t>
          </a:r>
          <a:r>
            <a:rPr lang="en-US" sz="1800" kern="1200" dirty="0"/>
            <a:t> file</a:t>
          </a:r>
        </a:p>
      </dsp:txBody>
      <dsp:txXfrm>
        <a:off x="4429449" y="4262045"/>
        <a:ext cx="3013851" cy="1764396"/>
      </dsp:txXfrm>
    </dsp:sp>
    <dsp:sp modelId="{EF00CEDA-5C55-4917-B8A7-EECF67B18F64}">
      <dsp:nvSpPr>
        <dsp:cNvPr id="0" name=""/>
        <dsp:cNvSpPr/>
      </dsp:nvSpPr>
      <dsp:spPr>
        <a:xfrm rot="10800000">
          <a:off x="3437465" y="4756912"/>
          <a:ext cx="662211" cy="774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636128" y="4911844"/>
        <a:ext cx="463548" cy="464798"/>
      </dsp:txXfrm>
    </dsp:sp>
    <dsp:sp modelId="{6EA97288-DF1A-420D-A2AA-E8F07C9C0C52}">
      <dsp:nvSpPr>
        <dsp:cNvPr id="0" name=""/>
        <dsp:cNvSpPr/>
      </dsp:nvSpPr>
      <dsp:spPr>
        <a:xfrm>
          <a:off x="1464" y="4207152"/>
          <a:ext cx="3123637" cy="1874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Ordering Modules when Processing OpenFlow Messages with </a:t>
          </a:r>
          <a:r>
            <a:rPr lang="en-US" sz="1800" kern="1200" dirty="0" err="1"/>
            <a:t>prereq</a:t>
          </a:r>
          <a:r>
            <a:rPr lang="en-US" sz="1800" kern="1200" dirty="0"/>
            <a:t>. And </a:t>
          </a:r>
          <a:r>
            <a:rPr lang="en-US" sz="1800" kern="1200" dirty="0" err="1"/>
            <a:t>postreq</a:t>
          </a:r>
          <a:r>
            <a:rPr lang="en-US" sz="1800" kern="1200" dirty="0"/>
            <a:t>. callbacks</a:t>
          </a:r>
        </a:p>
      </dsp:txBody>
      <dsp:txXfrm>
        <a:off x="56357" y="4262045"/>
        <a:ext cx="3013851" cy="1764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A4A6F-3230-409C-8D48-5C2DB182DF9E}">
      <dsp:nvSpPr>
        <dsp:cNvPr id="0" name=""/>
        <dsp:cNvSpPr/>
      </dsp:nvSpPr>
      <dsp:spPr>
        <a:xfrm>
          <a:off x="1464" y="1083515"/>
          <a:ext cx="3123637" cy="1874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w Cen MT Condensed" panose="020B0606020104020203"/>
            </a:rPr>
            <a:t>  Compute clusters(Strongly connected components) – Tarjan's Algorithm</a:t>
          </a:r>
          <a:endParaRPr lang="en-US" sz="2500" kern="1200" dirty="0"/>
        </a:p>
      </dsp:txBody>
      <dsp:txXfrm>
        <a:off x="56357" y="1138408"/>
        <a:ext cx="3013851" cy="1764396"/>
      </dsp:txXfrm>
    </dsp:sp>
    <dsp:sp modelId="{93AB4726-F737-46C0-A7D0-EBF7AB9ECD1A}">
      <dsp:nvSpPr>
        <dsp:cNvPr id="0" name=""/>
        <dsp:cNvSpPr/>
      </dsp:nvSpPr>
      <dsp:spPr>
        <a:xfrm>
          <a:off x="3399982" y="1633275"/>
          <a:ext cx="662211" cy="774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399982" y="1788207"/>
        <a:ext cx="463548" cy="464798"/>
      </dsp:txXfrm>
    </dsp:sp>
    <dsp:sp modelId="{B5B5BE9D-D153-4778-B9E9-4F76233CADCA}">
      <dsp:nvSpPr>
        <dsp:cNvPr id="0" name=""/>
        <dsp:cNvSpPr/>
      </dsp:nvSpPr>
      <dsp:spPr>
        <a:xfrm>
          <a:off x="4374556" y="1083515"/>
          <a:ext cx="3123637" cy="1874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w Cen MT Condensed" panose="020B0606020104020203"/>
            </a:rPr>
            <a:t>  Compute shortest path tree in each cluster for unicast routing - Dijkstra</a:t>
          </a:r>
          <a:r>
            <a:rPr lang="en-US" sz="2500" kern="1200" dirty="0"/>
            <a:t> </a:t>
          </a:r>
          <a:r>
            <a:rPr lang="en-US" sz="2500" kern="1200" dirty="0">
              <a:latin typeface="Tw Cen MT Condensed" panose="020B0606020104020203"/>
            </a:rPr>
            <a:t>Algorithm(Equal Edge-Weight)</a:t>
          </a:r>
          <a:endParaRPr lang="en-US" sz="2500" kern="1200" dirty="0"/>
        </a:p>
      </dsp:txBody>
      <dsp:txXfrm>
        <a:off x="4429449" y="1138408"/>
        <a:ext cx="3013851" cy="1764396"/>
      </dsp:txXfrm>
    </dsp:sp>
    <dsp:sp modelId="{86D0C736-8793-4468-A69E-CA8BC7CD0A22}">
      <dsp:nvSpPr>
        <dsp:cNvPr id="0" name=""/>
        <dsp:cNvSpPr/>
      </dsp:nvSpPr>
      <dsp:spPr>
        <a:xfrm rot="5400000">
          <a:off x="5605270" y="3176352"/>
          <a:ext cx="662211" cy="774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5703977" y="3232578"/>
        <a:ext cx="464798" cy="463548"/>
      </dsp:txXfrm>
    </dsp:sp>
    <dsp:sp modelId="{0B9EB518-474D-49A4-AF09-EF096EC51A80}">
      <dsp:nvSpPr>
        <dsp:cNvPr id="0" name=""/>
        <dsp:cNvSpPr/>
      </dsp:nvSpPr>
      <dsp:spPr>
        <a:xfrm>
          <a:off x="4374556" y="4207152"/>
          <a:ext cx="3123637" cy="1874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w Cen MT Condensed" panose="020B0606020104020203"/>
            </a:rPr>
            <a:t>  Compute BroadCast tree in each cluster</a:t>
          </a:r>
          <a:endParaRPr lang="en-US" sz="2500" kern="1200" dirty="0"/>
        </a:p>
      </dsp:txBody>
      <dsp:txXfrm>
        <a:off x="4429449" y="4262045"/>
        <a:ext cx="3013851" cy="1764396"/>
      </dsp:txXfrm>
    </dsp:sp>
    <dsp:sp modelId="{EF00CEDA-5C55-4917-B8A7-EECF67B18F64}">
      <dsp:nvSpPr>
        <dsp:cNvPr id="0" name=""/>
        <dsp:cNvSpPr/>
      </dsp:nvSpPr>
      <dsp:spPr>
        <a:xfrm rot="10800000">
          <a:off x="3437465" y="4756912"/>
          <a:ext cx="662211" cy="774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636128" y="4911844"/>
        <a:ext cx="463548" cy="464798"/>
      </dsp:txXfrm>
    </dsp:sp>
    <dsp:sp modelId="{6EA97288-DF1A-420D-A2AA-E8F07C9C0C52}">
      <dsp:nvSpPr>
        <dsp:cNvPr id="0" name=""/>
        <dsp:cNvSpPr/>
      </dsp:nvSpPr>
      <dsp:spPr>
        <a:xfrm>
          <a:off x="1464" y="4207152"/>
          <a:ext cx="3123637" cy="1874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w Cen MT Condensed" panose="020B0606020104020203"/>
            </a:rPr>
            <a:t> Print Topology</a:t>
          </a:r>
          <a:endParaRPr lang="en-US" sz="2500" kern="1200" dirty="0"/>
        </a:p>
      </dsp:txBody>
      <dsp:txXfrm>
        <a:off x="56357" y="4262045"/>
        <a:ext cx="3013851" cy="1764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E026E-E99E-40A3-8299-8E99582615D9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63CCE-C75A-4F25-9DD5-9FBD6D679170}">
      <dsp:nvSpPr>
        <dsp:cNvPr id="0" name=""/>
        <dsp:cNvSpPr/>
      </dsp:nvSpPr>
      <dsp:spPr>
        <a:xfrm>
          <a:off x="0" y="1964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 Condensed" panose="020B0606020104020203"/>
            </a:rPr>
            <a:t> To clear all static flow entries from all switches we use: </a:t>
          </a:r>
          <a:r>
            <a:rPr lang="en-US" sz="2800" kern="1200" dirty="0">
              <a:latin typeface="Tw Cen MT Condensed" panose="020B0606020104020203"/>
              <a:hlinkClick xmlns:r="http://schemas.openxmlformats.org/officeDocument/2006/relationships" r:id="rId1"/>
            </a:rPr>
            <a:t>http</a:t>
          </a:r>
          <a:r>
            <a:rPr lang="en-US" sz="2800" kern="1200" dirty="0">
              <a:hlinkClick xmlns:r="http://schemas.openxmlformats.org/officeDocument/2006/relationships" r:id="rId1"/>
            </a:rPr>
            <a:t>://127.0.0.1:8080/wm/staticflowpusher/clear/all/json</a:t>
          </a:r>
          <a:endParaRPr lang="en-US" sz="2800" kern="1200" dirty="0">
            <a:latin typeface="Tw Cen MT Condensed" panose="020B0606020104020203"/>
            <a:hlinkClick xmlns:r="http://schemas.openxmlformats.org/officeDocument/2006/relationships" r:id="rId1"/>
          </a:endParaRPr>
        </a:p>
      </dsp:txBody>
      <dsp:txXfrm>
        <a:off x="0" y="1964"/>
        <a:ext cx="9720262" cy="1339598"/>
      </dsp:txXfrm>
    </dsp:sp>
    <dsp:sp modelId="{3BFCE5B1-B7E5-408F-B6D8-78902736DA19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9A862-8BA0-48E7-9336-5C9B3C8F31E8}">
      <dsp:nvSpPr>
        <dsp:cNvPr id="0" name=""/>
        <dsp:cNvSpPr/>
      </dsp:nvSpPr>
      <dsp:spPr>
        <a:xfrm>
          <a:off x="0" y="1341563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 Condensed" panose="020B0606020104020203"/>
            </a:rPr>
            <a:t> To get bandwidth usage between ports of connecting </a:t>
          </a:r>
          <a:r>
            <a:rPr lang="en-US" sz="2800" u="sng" kern="1200" dirty="0">
              <a:latin typeface="Tw Cen MT Condensed" panose="020B0606020104020203"/>
            </a:rPr>
            <a:t>switches:  http://127.0.0.1:8080/wm/statistics/bandwidth/&lt;switchId&gt;/&lt;portId&gt;/json</a:t>
          </a:r>
          <a:endParaRPr lang="en-US" sz="2800" u="none" kern="1200" dirty="0">
            <a:latin typeface="Tw Cen MT Condensed" panose="020B0606020104020203"/>
          </a:endParaRPr>
        </a:p>
      </dsp:txBody>
      <dsp:txXfrm>
        <a:off x="0" y="1341563"/>
        <a:ext cx="9720262" cy="1339598"/>
      </dsp:txXfrm>
    </dsp:sp>
    <dsp:sp modelId="{A486E1C7-615D-4F8F-8A61-4B179B89F919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BB3E-25C3-4CBD-9570-8E84BBC7795A}">
      <dsp:nvSpPr>
        <dsp:cNvPr id="0" name=""/>
        <dsp:cNvSpPr/>
      </dsp:nvSpPr>
      <dsp:spPr>
        <a:xfrm>
          <a:off x="0" y="2681161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2681161"/>
        <a:ext cx="9720262" cy="1339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FBEA0-1FDE-4AF7-9E10-0E1FC049A87E}">
      <dsp:nvSpPr>
        <dsp:cNvPr id="0" name=""/>
        <dsp:cNvSpPr/>
      </dsp:nvSpPr>
      <dsp:spPr>
        <a:xfrm>
          <a:off x="0" y="2402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7E961-92C2-4AA6-8211-5DAA13B14507}">
      <dsp:nvSpPr>
        <dsp:cNvPr id="0" name=""/>
        <dsp:cNvSpPr/>
      </dsp:nvSpPr>
      <dsp:spPr>
        <a:xfrm>
          <a:off x="0" y="2402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Lorem ipsum dolor sit amet, consectetuer adipiscing elit. </a:t>
          </a:r>
        </a:p>
      </dsp:txBody>
      <dsp:txXfrm>
        <a:off x="0" y="2402"/>
        <a:ext cx="5641974" cy="1638814"/>
      </dsp:txXfrm>
    </dsp:sp>
    <dsp:sp modelId="{0B497C33-0830-4A18-8F7A-C62E3A9605BC}">
      <dsp:nvSpPr>
        <dsp:cNvPr id="0" name=""/>
        <dsp:cNvSpPr/>
      </dsp:nvSpPr>
      <dsp:spPr>
        <a:xfrm>
          <a:off x="0" y="1641217"/>
          <a:ext cx="5641974" cy="0"/>
        </a:xfrm>
        <a:prstGeom prst="line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15875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0725-C05A-41C8-9076-E41B77FAA273}">
      <dsp:nvSpPr>
        <dsp:cNvPr id="0" name=""/>
        <dsp:cNvSpPr/>
      </dsp:nvSpPr>
      <dsp:spPr>
        <a:xfrm>
          <a:off x="0" y="1641217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Nunc viverra imperdiet enim. Fusce est. Vivamus a tellus.</a:t>
          </a:r>
        </a:p>
      </dsp:txBody>
      <dsp:txXfrm>
        <a:off x="0" y="1641217"/>
        <a:ext cx="5641974" cy="1638814"/>
      </dsp:txXfrm>
    </dsp:sp>
    <dsp:sp modelId="{2E19599E-EA58-4C44-A056-71A764705513}">
      <dsp:nvSpPr>
        <dsp:cNvPr id="0" name=""/>
        <dsp:cNvSpPr/>
      </dsp:nvSpPr>
      <dsp:spPr>
        <a:xfrm>
          <a:off x="0" y="3280032"/>
          <a:ext cx="5641974" cy="0"/>
        </a:xfrm>
        <a:prstGeom prst="line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BBD08-1E78-411D-B16B-53757EDE0FAF}">
      <dsp:nvSpPr>
        <dsp:cNvPr id="0" name=""/>
        <dsp:cNvSpPr/>
      </dsp:nvSpPr>
      <dsp:spPr>
        <a:xfrm>
          <a:off x="0" y="3280032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Pellentesque habitant morbi tristique senectus et netus.</a:t>
          </a:r>
        </a:p>
      </dsp:txBody>
      <dsp:txXfrm>
        <a:off x="0" y="3280032"/>
        <a:ext cx="5641974" cy="16388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311371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0133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5482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9695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354829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2158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5502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58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3536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5181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2378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64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slow">
    <p:cover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Algorithms-for-the-Widest-Path-Problem-Donavalli/45dc58fb1b1d8b4fa74d70a00afe4d8d57110aed" TargetMode="External"/><Relationship Id="rId2" Type="http://schemas.openxmlformats.org/officeDocument/2006/relationships/hyperlink" Target="https://www.researchgate.net/publication/301285314_Design_and_Implementation_of_an_Intra-domain_routing_module_for_an_SDN_controller_for_Traffic_Engineering_in_SDN_environme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52456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  <a:ea typeface="+mj-lt"/>
                <a:cs typeface="+mj-lt"/>
              </a:rPr>
              <a:t>Application Aware Data Forwarding in SDN</a:t>
            </a:r>
            <a:endParaRPr lang="en-US" sz="6600">
              <a:solidFill>
                <a:schemeClr val="tx1"/>
              </a:solidFill>
            </a:endParaRPr>
          </a:p>
          <a:p>
            <a:r>
              <a:rPr lang="en-US" sz="6600">
                <a:solidFill>
                  <a:schemeClr val="tx1"/>
                </a:solidFill>
                <a:ea typeface="+mj-lt"/>
                <a:cs typeface="+mj-lt"/>
              </a:rPr>
              <a:t>framework</a:t>
            </a:r>
            <a:endParaRPr lang="en-US" sz="66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Mentor-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Dr. Neeraj Tyagi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Group CS-46</a:t>
            </a:r>
          </a:p>
          <a:p>
            <a:r>
              <a:rPr lang="en-US" sz="2000" dirty="0">
                <a:solidFill>
                  <a:schemeClr val="tx1"/>
                </a:solidFill>
              </a:rPr>
              <a:t>Shashank Sharma</a:t>
            </a:r>
          </a:p>
          <a:p>
            <a:r>
              <a:rPr lang="en-US" sz="2000">
                <a:solidFill>
                  <a:schemeClr val="tx1"/>
                </a:solidFill>
              </a:rPr>
              <a:t>Sacchidanand</a:t>
            </a:r>
            <a:r>
              <a:rPr lang="en-US" sz="2000" dirty="0">
                <a:solidFill>
                  <a:schemeClr val="tx1"/>
                </a:solidFill>
              </a:rPr>
              <a:t> Verma</a:t>
            </a:r>
          </a:p>
          <a:p>
            <a:r>
              <a:rPr lang="en-US" sz="2000" dirty="0">
                <a:solidFill>
                  <a:schemeClr val="tx1"/>
                </a:solidFill>
              </a:rPr>
              <a:t>Vidyanand Kumar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74D9-B297-49F2-9E50-D44F4678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packettracker.java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E571-4E57-46DE-A894-5060B10D8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n-US" dirty="0"/>
              <a:t> Created a module which initiates due to </a:t>
            </a:r>
            <a:r>
              <a:rPr lang="en-US" dirty="0" err="1"/>
              <a:t>Packet_In</a:t>
            </a:r>
            <a:r>
              <a:rPr lang="en-US" dirty="0"/>
              <a:t> Event before Forwarding.java 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n-US" dirty="0"/>
              <a:t> public class PacketMetaData.java having static string variable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n-US" dirty="0"/>
              <a:t> IPv4(UDP, TCP) and ARP Packets Detected  </a:t>
            </a:r>
          </a:p>
        </p:txBody>
      </p:sp>
    </p:spTree>
    <p:extLst>
      <p:ext uri="{BB962C8B-B14F-4D97-AF65-F5344CB8AC3E}">
        <p14:creationId xmlns:p14="http://schemas.microsoft.com/office/powerpoint/2010/main" val="3786358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F46358-0DB7-443D-99CD-E17948D19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A1EAE-357C-4E0F-B9D2-FA8CCF1A0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23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E6D2F-E9D6-40F4-A27A-2BB1526A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testing</a:t>
            </a: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EBD6197-311C-439F-9F93-5B04742304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8156" r="1" b="842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0B01-0503-41A9-93ED-A9DB68BAA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 h1 as UDP server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 h2 as UDP client </a:t>
            </a:r>
          </a:p>
        </p:txBody>
      </p:sp>
    </p:spTree>
    <p:extLst>
      <p:ext uri="{BB962C8B-B14F-4D97-AF65-F5344CB8AC3E}">
        <p14:creationId xmlns:p14="http://schemas.microsoft.com/office/powerpoint/2010/main" val="24995155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F46358-0DB7-443D-99CD-E17948D19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A1EAE-357C-4E0F-B9D2-FA8CCF1A0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E3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1BC9A-7B99-47E0-8214-65FAB177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>
                <a:solidFill>
                  <a:srgbClr val="FFFFFF"/>
                </a:solidFill>
              </a:rPr>
              <a:t>UDP Packet detected</a:t>
            </a: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DA53D63-8AAA-47E6-9A87-F687AAE56B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0497" r="1" b="4484"/>
          <a:stretch/>
        </p:blipFill>
        <p:spPr>
          <a:xfrm>
            <a:off x="327547" y="377489"/>
            <a:ext cx="7058306" cy="41073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31B5E-C710-4A04-A48C-93D9DCD5F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2020104020603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Delay discovery by LLDP to 300 seconds in LinkDiscoveryManager.java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2020104020603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Store packet type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 marL="285750" indent="-285750">
              <a:lnSpc>
                <a:spcPct val="90000"/>
              </a:lnSpc>
              <a:buFont typeface="Arial" panose="020B0602020104020603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Clear all FLOW Tables by somehow calling </a:t>
            </a:r>
            <a:r>
              <a:rPr lang="en-US" dirty="0" err="1">
                <a:solidFill>
                  <a:srgbClr val="FFFFFF"/>
                </a:solidFill>
              </a:rPr>
              <a:t>clearAllTables</a:t>
            </a:r>
            <a:r>
              <a:rPr lang="en-US" dirty="0">
                <a:solidFill>
                  <a:srgbClr val="FFFFFF"/>
                </a:solidFill>
              </a:rPr>
              <a:t>() from OFSwitchHandshakeHandler.java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2020104020603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Topology re-computation will take place</a:t>
            </a:r>
          </a:p>
          <a:p>
            <a:pPr marL="285750" indent="-285750">
              <a:lnSpc>
                <a:spcPct val="90000"/>
              </a:lnSpc>
              <a:buFont typeface="Arial" panose="020B0602020104020603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A6CA06-BDC4-4CCC-9026-9B2AF3F54A96}"/>
              </a:ext>
            </a:extLst>
          </p:cNvPr>
          <p:cNvSpPr/>
          <p:nvPr/>
        </p:nvSpPr>
        <p:spPr>
          <a:xfrm>
            <a:off x="3743093" y="2377068"/>
            <a:ext cx="1895705" cy="371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4D08DF-14CA-415D-A347-16632743E1CC}"/>
              </a:ext>
            </a:extLst>
          </p:cNvPr>
          <p:cNvSpPr/>
          <p:nvPr/>
        </p:nvSpPr>
        <p:spPr>
          <a:xfrm>
            <a:off x="3334215" y="3650165"/>
            <a:ext cx="4005144" cy="371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8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A802F57-0904-479A-82B6-307186FED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1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0819B-4DD5-4388-8C10-FFE69F4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Interim 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430BC-844D-4786-8073-B3A4914B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marL="342900" indent="-342900">
              <a:buFont typeface="Arial" panose="020B0602020104020603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Shortest-path for rest of packet type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    Widest path only for UDP Packet</a:t>
            </a:r>
          </a:p>
        </p:txBody>
      </p:sp>
      <p:pic>
        <p:nvPicPr>
          <p:cNvPr id="4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49690B2-32FA-450A-BE08-FFA8B0FB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2" y="3472276"/>
            <a:ext cx="5572125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86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D0C7-5F04-420A-8012-DCF3B38A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WIDEST PATH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9E91-F117-4621-A56E-4A75D7DA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342900" indent="-342900">
              <a:buFont typeface="Arial" panose="020B0602020104020603" pitchFamily="34" charset="0"/>
              <a:buChar char="•"/>
            </a:pPr>
            <a:r>
              <a:rPr lang="en-US"/>
              <a:t>Java module calculating Bandwidth available between all pair of switches every 10 second</a:t>
            </a:r>
          </a:p>
          <a:p>
            <a:pPr marL="342900" indent="-342900">
              <a:buFont typeface="Arial" panose="020B0602020104020603" pitchFamily="34" charset="0"/>
              <a:buChar char="•"/>
            </a:pPr>
            <a:r>
              <a:rPr lang="en-US"/>
              <a:t>Switch opt for path with maximum Bandwidth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441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6C8E7F-6C76-4953-BAE4-12BB009F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F407EB-DEE0-45A7-8D9C-905C9E848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C01CA-DEB6-40A1-B62A-F58D911DA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469" y="2276708"/>
            <a:ext cx="3440239" cy="5623188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/>
              <a:t>Initialize two array: One with INT_MIN for BandWidth bw each pair  and Other with null for path generation</a:t>
            </a: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/>
              <a:t>Gives Bandwidth bw each pair from module</a:t>
            </a: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 panose="020B0602020104020603" pitchFamily="34" charset="0"/>
              <a:buChar char="•"/>
            </a:pPr>
            <a:r>
              <a:rPr lang="en-US" sz="2000"/>
              <a:t> Modified Floyd-Warshal to find maximum minimum Bandwidth bw pairs</a:t>
            </a:r>
            <a:endParaRPr lang="en-US" sz="2000" dirty="0"/>
          </a:p>
          <a:p>
            <a:pPr>
              <a:buFont typeface="Arial" panose="020B0602020104020603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Font typeface="Tw Cen MT" panose="020B0602020104020603" pitchFamily="34" charset="0"/>
              <a:buNone/>
            </a:pPr>
            <a:endParaRPr lang="en-US" sz="1200" dirty="0"/>
          </a:p>
          <a:p>
            <a:pPr marL="127635" lvl="1" indent="0">
              <a:buNone/>
            </a:pPr>
            <a:endParaRPr lang="en-US" sz="1200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C839EEB-9C88-4DA3-83B1-4DC0793BC9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59123" y="510699"/>
            <a:ext cx="7894600" cy="585518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0E6F2C-5AB9-4395-A573-53D93A2D649C}"/>
              </a:ext>
            </a:extLst>
          </p:cNvPr>
          <p:cNvSpPr/>
          <p:nvPr/>
        </p:nvSpPr>
        <p:spPr>
          <a:xfrm>
            <a:off x="4317923" y="595140"/>
            <a:ext cx="6720288" cy="440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512532-EE62-4ACA-BBEB-558725915E95}"/>
              </a:ext>
            </a:extLst>
          </p:cNvPr>
          <p:cNvSpPr/>
          <p:nvPr/>
        </p:nvSpPr>
        <p:spPr>
          <a:xfrm>
            <a:off x="4378172" y="1426570"/>
            <a:ext cx="6757011" cy="47831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4FC0AA-29AA-420B-B9AD-AEF46914F7B8}"/>
              </a:ext>
            </a:extLst>
          </p:cNvPr>
          <p:cNvSpPr/>
          <p:nvPr/>
        </p:nvSpPr>
        <p:spPr>
          <a:xfrm>
            <a:off x="4374156" y="1092047"/>
            <a:ext cx="6591757" cy="3305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2B72F-E783-4394-BA04-5A1D617643DA}"/>
              </a:ext>
            </a:extLst>
          </p:cNvPr>
          <p:cNvSpPr txBox="1"/>
          <p:nvPr/>
        </p:nvSpPr>
        <p:spPr>
          <a:xfrm>
            <a:off x="874906" y="986418"/>
            <a:ext cx="283612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22212407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  <p:bldP spid="11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6C8E7F-6C76-4953-BAE4-12BB009F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F19D98-A5BA-4BE2-ACFB-4ED9DBA9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C3BC9-8F02-4F88-AC18-D690775F0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81" y="2118731"/>
            <a:ext cx="4429615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n-US">
                <a:ea typeface="+mn-lt"/>
                <a:cs typeface="+mn-lt"/>
              </a:rPr>
              <a:t> Reconstruct the widest path for a given pair of vertices</a:t>
            </a:r>
            <a:endParaRPr lang="en-US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0AF1AF-6CC0-48F0-B982-544FACAB43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71171" y="2116949"/>
            <a:ext cx="6673262" cy="36834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896B18-9A79-489A-8DFB-A0D582880C5F}"/>
              </a:ext>
            </a:extLst>
          </p:cNvPr>
          <p:cNvSpPr/>
          <p:nvPr/>
        </p:nvSpPr>
        <p:spPr>
          <a:xfrm>
            <a:off x="6196361" y="2163337"/>
            <a:ext cx="3586974" cy="3624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3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810D-71F0-42CF-A420-57A34A3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to widest path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0276-6CCA-44D6-89CE-4BF3910F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n-US"/>
              <a:t> Research Paper 1: </a:t>
            </a:r>
            <a:r>
              <a:rPr lang="en-US" dirty="0">
                <a:hlinkClick r:id="rId2"/>
              </a:rPr>
              <a:t>Design and Implementation of an Intra-domain routing module for an SDN controller for Traffic Engineering in SDN environment</a:t>
            </a:r>
            <a:endParaRPr lang="en-US" dirty="0"/>
          </a:p>
          <a:p>
            <a:r>
              <a:rPr lang="en-US"/>
              <a:t> Research Paper 2: </a:t>
            </a:r>
            <a:r>
              <a:rPr lang="en-US" dirty="0">
                <a:hlinkClick r:id="rId3"/>
              </a:rPr>
              <a:t>Algorithms for the Widest Path Problem</a:t>
            </a:r>
            <a:endParaRPr lang="en-US" dirty="0"/>
          </a:p>
          <a:p>
            <a:pPr>
              <a:buFont typeface="Arial" panose="020B0602020104020603" pitchFamily="34" charset="0"/>
              <a:buChar char="•"/>
            </a:pPr>
            <a:endParaRPr lang="en-US" dirty="0"/>
          </a:p>
          <a:p>
            <a:pPr>
              <a:buFont typeface="Arial" panose="020B0602020104020603" pitchFamily="34" charset="0"/>
              <a:buChar char="•"/>
            </a:pPr>
            <a:endParaRPr lang="en-US" dirty="0"/>
          </a:p>
          <a:p>
            <a:pPr>
              <a:buFont typeface="Arial" panose="020B0602020104020603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313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8CED2307-F79F-42F9-B81B-91F768E72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8">
            <a:extLst>
              <a:ext uri="{FF2B5EF4-FFF2-40B4-BE49-F238E27FC236}">
                <a16:creationId xmlns:a16="http://schemas.microsoft.com/office/drawing/2014/main" id="{E5DB38FF-CE38-4D82-B9F2-DFE28A019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27E02-B893-4774-96E5-8FE24C74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/>
              <a:t>THANK YOU</a:t>
            </a:r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04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Title Lorem Ipsum Dolor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75747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raph on document with pen">
            <a:extLst>
              <a:ext uri="{FF2B5EF4-FFF2-40B4-BE49-F238E27FC236}">
                <a16:creationId xmlns:a16="http://schemas.microsoft.com/office/drawing/2014/main" id="{D93E47E1-0D5B-49AA-9809-B8EED999B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983" r="-2" b="146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87861-C0F9-4E3E-967D-7C946628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ASSIGNED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DB711EB-8050-4CF2-80C8-BFA31F91F9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92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00FD092-1036-4FAC-983F-B7368A76CD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graphicEl>
                                              <a:dgm id="{900FD092-1036-4FAC-983F-B7368A76CD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322BC37-5E5E-4226-B685-0957E641D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dgm id="{6322BC37-5E5E-4226-B685-0957E641D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35993F4-7218-4210-B13B-8C724162F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graphicEl>
                                              <a:dgm id="{835993F4-7218-4210-B13B-8C724162F1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AF929-FA4C-4405-B833-45D013B3F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graphicEl>
                                              <a:dgm id="{03AAF929-FA4C-4405-B833-45D013B3F8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7449AD9-ABDF-4BAD-8788-D20B44B586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graphicEl>
                                              <a:dgm id="{07449AD9-ABDF-4BAD-8788-D20B44B586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5015915-1523-4F2F-B968-E822FF3FD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graphicEl>
                                              <a:dgm id="{65015915-1523-4F2F-B968-E822FF3FD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5CEC2C2-F571-475B-8EB2-2E63246C9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graphicEl>
                                              <a:dgm id="{B5CEC2C2-F571-475B-8EB2-2E63246C9E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8B58E94-0848-442A-913F-9B6E07161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graphicEl>
                                              <a:dgm id="{98B58E94-0848-442A-913F-9B6E071610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80D2AFF-D2FE-4C84-BFBA-1BF90065E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graphicEl>
                                              <a:dgm id="{C80D2AFF-D2FE-4C84-BFBA-1BF90065E6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06AE812-2AA9-4E79-8CC2-533ADE957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graphicEl>
                                              <a:dgm id="{306AE812-2AA9-4E79-8CC2-533ADE9576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DB5EDE5-8C30-4E9B-AC8F-F5AF5FAAC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graphicEl>
                                              <a:dgm id="{1DB5EDE5-8C30-4E9B-AC8F-F5AF5FAAC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AB78CEE-87D5-46F8-B05E-817204363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graphicEl>
                                              <a:dgm id="{1AB78CEE-87D5-46F8-B05E-8172043636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4FB583C-901A-4123-83B7-F554DB9B5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>
                                            <p:graphicEl>
                                              <a:dgm id="{A4FB583C-901A-4123-83B7-F554DB9B52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6C20A6E-A2C7-422B-9AC6-5C3B1CF9C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>
                                            <p:graphicEl>
                                              <a:dgm id="{F6C20A6E-A2C7-422B-9AC6-5C3B1CF9C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Lorem Ipsum Dolor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27657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king space background">
            <a:extLst>
              <a:ext uri="{FF2B5EF4-FFF2-40B4-BE49-F238E27FC236}">
                <a16:creationId xmlns:a16="http://schemas.microsoft.com/office/drawing/2014/main" id="{F5FFD3D6-6F50-47A9-B5D3-17BE74599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893" r="6" b="769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3B577B-8301-43C4-9CDE-7096398A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brief look at</a:t>
            </a:r>
            <a:r>
              <a:rPr lang="en-US" sz="6600" spc="200" dirty="0">
                <a:solidFill>
                  <a:schemeClr val="tx1"/>
                </a:solidFill>
              </a:rPr>
              <a:t>  key </a:t>
            </a:r>
            <a:r>
              <a:rPr lang="en-US" sz="6600" spc="200">
                <a:solidFill>
                  <a:schemeClr val="tx1"/>
                </a:solidFill>
              </a:rPr>
              <a:t>concepts</a:t>
            </a:r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spc="200">
                <a:solidFill>
                  <a:schemeClr val="tx1"/>
                </a:solidFill>
              </a:rPr>
              <a:t>used during approach</a:t>
            </a:r>
            <a:endParaRPr lang="en-US" sz="6600" kern="1200" cap="all" spc="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4867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0974-7CAE-4629-9A22-7D165B64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REsponse to packet_in by controller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21610C4-BC1C-41D3-B7B7-0D2687F2F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676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FAE026E-E99E-40A3-8299-8E9958261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FFAE026E-E99E-40A3-8299-8E9958261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3263CCE-C75A-4F25-9DD5-9FBD6D679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93263CCE-C75A-4F25-9DD5-9FBD6D6791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C24E216-7C30-4F18-840A-89E9FD6D3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graphicEl>
                                              <a:dgm id="{6C24E216-7C30-4F18-840A-89E9FD6D31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B2A31ED-F2D0-4D10-8F18-5B682F870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DB2A31ED-F2D0-4D10-8F18-5B682F870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15DBA57-6035-42D2-A7FF-CFDB38214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graphicEl>
                                              <a:dgm id="{E15DBA57-6035-42D2-A7FF-CFDB382144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DE6D26C-6EEE-435F-94DD-3EF5E0BCF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3DE6D26C-6EEE-435F-94DD-3EF5E0BCFD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C95D1FB-68D1-4CCA-ABFD-97819ABDC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dgm id="{BC95D1FB-68D1-4CCA-ABFD-97819ABDC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6CE9442-9777-41C5-993D-ABAE30CF61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dgm id="{46CE9442-9777-41C5-993D-ABAE30CF61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DF8A-EEA1-456D-B1DE-45C3C5A7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122" y="968710"/>
            <a:ext cx="2848759" cy="524582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A MODULE IN FLOODLIGHT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311EB7-DF8B-4DC6-82FE-E85985F5F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184326"/>
              </p:ext>
            </p:extLst>
          </p:nvPr>
        </p:nvGraphicFramePr>
        <p:xfrm>
          <a:off x="979217" y="121388"/>
          <a:ext cx="7499659" cy="716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081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AA4A6F-3230-409C-8D48-5C2DB182D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4BAA4A6F-3230-409C-8D48-5C2DB182DF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AB4726-F737-46C0-A7D0-EBF7AB9EC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93AB4726-F737-46C0-A7D0-EBF7AB9ECD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B5BE9D-D153-4778-B9E9-4F76233CA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B5B5BE9D-D153-4778-B9E9-4F76233CAD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D0C736-8793-4468-A69E-CA8BC7CD0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86D0C736-8793-4468-A69E-CA8BC7CD0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9EB518-474D-49A4-AF09-EF096EC51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0B9EB518-474D-49A4-AF09-EF096EC51A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00CEDA-5C55-4917-B8A7-EECF67B18F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EF00CEDA-5C55-4917-B8A7-EECF67B18F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A97288-DF1A-420D-A2AA-E8F07C9C0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6EA97288-DF1A-420D-A2AA-E8F07C9C0C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DF8A-EEA1-456D-B1DE-45C3C5A7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9689" y="968710"/>
            <a:ext cx="3023192" cy="52458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COMPUTING ROUTE IN </a:t>
            </a:r>
            <a:r>
              <a:rPr lang="en-US" sz="2400" dirty="0">
                <a:solidFill>
                  <a:srgbClr val="FFFFFF"/>
                </a:solidFill>
              </a:rPr>
              <a:t>Topologyinstance.java</a:t>
            </a:r>
            <a:r>
              <a:rPr lang="en-US" dirty="0">
                <a:solidFill>
                  <a:srgbClr val="FFFFFF"/>
                </a:solidFill>
              </a:rPr>
              <a:t>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311EB7-DF8B-4DC6-82FE-E85985F5F9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9217" y="121388"/>
          <a:ext cx="7499659" cy="716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7194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AA4A6F-3230-409C-8D48-5C2DB182D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4BAA4A6F-3230-409C-8D48-5C2DB182DF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AB4726-F737-46C0-A7D0-EBF7AB9EC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93AB4726-F737-46C0-A7D0-EBF7AB9ECD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B5BE9D-D153-4778-B9E9-4F76233CA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B5B5BE9D-D153-4778-B9E9-4F76233CAD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D0C736-8793-4468-A69E-CA8BC7CD0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86D0C736-8793-4468-A69E-CA8BC7CD0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9EB518-474D-49A4-AF09-EF096EC51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0B9EB518-474D-49A4-AF09-EF096EC51A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00CEDA-5C55-4917-B8A7-EECF67B18F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EF00CEDA-5C55-4917-B8A7-EECF67B18F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A97288-DF1A-420D-A2AA-E8F07C9C0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6EA97288-DF1A-420D-A2AA-E8F07C9C0C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0974-7CAE-4629-9A22-7D165B64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OF REST API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21610C4-BC1C-41D3-B7B7-0D2687F2F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3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FAE026E-E99E-40A3-8299-8E9958261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FFAE026E-E99E-40A3-8299-8E9958261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3263CCE-C75A-4F25-9DD5-9FBD6D679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93263CCE-C75A-4F25-9DD5-9FBD6D6791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FCE5B1-B7E5-408F-B6D8-78902736DA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graphicEl>
                                              <a:dgm id="{3BFCE5B1-B7E5-408F-B6D8-78902736DA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2A9A862-8BA0-48E7-9336-5C9B3C8F3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D2A9A862-8BA0-48E7-9336-5C9B3C8F31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486E1C7-615D-4F8F-8A61-4B179B89F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graphicEl>
                                              <a:dgm id="{A486E1C7-615D-4F8F-8A61-4B179B89F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7CFBB3E-25C3-4CBD-9570-8E84BBC77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17CFBB3E-25C3-4CBD-9570-8E84BBC77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6C8E7F-6C76-4953-BAE4-12BB009F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F6D2E95-5879-44A2-AB57-81DB5F99D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2753FF-BFE0-4D73-98FB-962BAA98B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CD36A-77A3-469F-B923-83FA2B7A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spc="100">
                <a:solidFill>
                  <a:srgbClr val="FFFFFF"/>
                </a:solidFill>
              </a:rPr>
              <a:t>Custom topology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C2A4FF-27EB-4517-8D52-BA9582281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979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ADB16-FBFF-43A2-B2A6-AD6402F18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To understand overall approach we are considering links with different bandwidth rest of the parameter are kept same</a:t>
            </a:r>
            <a:r>
              <a:rPr lang="en-US" dirty="0">
                <a:solidFill>
                  <a:srgbClr val="FFFFFF"/>
                </a:solidFill>
              </a:rPr>
              <a:t> 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307F1D7-ECE6-4A54-8195-B02D49C217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444"/>
          <a:stretch/>
        </p:blipFill>
        <p:spPr>
          <a:xfrm>
            <a:off x="5464098" y="1532115"/>
            <a:ext cx="6729018" cy="37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049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F1BDDC-4E57-4064-B712-2EF9C926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6D47E0C-18AB-487F-9BA0-FC2FBB41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63CB4F1-E115-475D-8DAC-99F4C5B43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25"/>
          <a:stretch/>
        </p:blipFill>
        <p:spPr>
          <a:xfrm>
            <a:off x="-37151" y="55755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1B1E4-2010-44B2-934E-00F987A5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539" y="420443"/>
            <a:ext cx="6746504" cy="4669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spc="200" dirty="0">
                <a:solidFill>
                  <a:schemeClr val="tx1"/>
                </a:solidFill>
              </a:rPr>
              <a:t>A glimpse of python</a:t>
            </a:r>
            <a:br>
              <a:rPr lang="en-US" sz="4000" spc="200" dirty="0">
                <a:solidFill>
                  <a:schemeClr val="tx1"/>
                </a:solidFill>
              </a:rPr>
            </a:br>
            <a:r>
              <a:rPr lang="en-US" sz="4000" spc="200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527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40</Words>
  <Application>Microsoft Office PowerPoint</Application>
  <PresentationFormat>Widescreen</PresentationFormat>
  <Paragraphs>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Integral</vt:lpstr>
      <vt:lpstr>Application Aware Data Forwarding in SDN framework</vt:lpstr>
      <vt:lpstr>TASK ASSIGNED</vt:lpstr>
      <vt:lpstr>A brief look at  key concepts used during approach</vt:lpstr>
      <vt:lpstr>REsponse to packet_in by controller</vt:lpstr>
      <vt:lpstr>CREATING A MODULE IN FLOODLIGHT</vt:lpstr>
      <vt:lpstr>COMPUTING ROUTE IN Topologyinstance.java </vt:lpstr>
      <vt:lpstr>FEATURE OF REST API</vt:lpstr>
      <vt:lpstr>Custom topology</vt:lpstr>
      <vt:lpstr>A glimpse of python code</vt:lpstr>
      <vt:lpstr>Creating packettracker.java module</vt:lpstr>
      <vt:lpstr>testing</vt:lpstr>
      <vt:lpstr>UDP Packet detected</vt:lpstr>
      <vt:lpstr>Interim problem statement</vt:lpstr>
      <vt:lpstr>WIDEST PATH ALGORITHM</vt:lpstr>
      <vt:lpstr>PowerPoint Presentation</vt:lpstr>
      <vt:lpstr>PowerPoint Presentation</vt:lpstr>
      <vt:lpstr>Reference to widest path algorithm</vt:lpstr>
      <vt:lpstr>THANK YOU</vt:lpstr>
      <vt:lpstr>Title Lorem Ipsum Dolor</vt:lpstr>
      <vt:lpstr>Title Lorem Ipsum Dolor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RAJAT CHAUHAN</dc:creator>
  <cp:lastModifiedBy>RAJAT CHAUHAN</cp:lastModifiedBy>
  <cp:revision>783</cp:revision>
  <dcterms:created xsi:type="dcterms:W3CDTF">2021-05-27T09:51:50Z</dcterms:created>
  <dcterms:modified xsi:type="dcterms:W3CDTF">2021-05-28T18:06:20Z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