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2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tml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414" y="3367120"/>
            <a:ext cx="2882950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y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974" y="667803"/>
            <a:ext cx="1870047" cy="13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171" y="4711119"/>
            <a:ext cx="1923078" cy="1653274"/>
          </a:xfrm>
          <a:prstGeom prst="rect">
            <a:avLst/>
          </a:prstGeom>
        </p:spPr>
      </p:pic>
      <p:pic>
        <p:nvPicPr>
          <p:cNvPr id="1042" name="Picture 18" descr="Image result for bootstrap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70" y="3362012"/>
            <a:ext cx="2776346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angular7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27" y="3363264"/>
            <a:ext cx="2776345" cy="138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jenkins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647" y="2027977"/>
            <a:ext cx="2205251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maven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98" y="2027976"/>
            <a:ext cx="1340767" cy="13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lated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42" y="4740044"/>
            <a:ext cx="2304315" cy="162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4743845"/>
            <a:ext cx="3022600" cy="16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 result for eclipse mars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743845"/>
            <a:ext cx="1930400" cy="1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-81867" y="1067064"/>
            <a:ext cx="14719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15" name="Right Arrow 14"/>
          <p:cNvSpPr/>
          <p:nvPr/>
        </p:nvSpPr>
        <p:spPr>
          <a:xfrm>
            <a:off x="2067161" y="1149357"/>
            <a:ext cx="3741175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-223144" y="2491397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DevOps</a:t>
            </a:r>
            <a:endParaRPr lang="en-IN" sz="2400" dirty="0"/>
          </a:p>
        </p:txBody>
      </p:sp>
      <p:sp>
        <p:nvSpPr>
          <p:cNvPr id="35" name="Right Arrow 34"/>
          <p:cNvSpPr/>
          <p:nvPr/>
        </p:nvSpPr>
        <p:spPr>
          <a:xfrm>
            <a:off x="2066676" y="2522475"/>
            <a:ext cx="2829971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-309431" y="3782105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FrontEnd</a:t>
            </a:r>
            <a:endParaRPr lang="en-IN" sz="2400" dirty="0"/>
          </a:p>
        </p:txBody>
      </p:sp>
      <p:sp>
        <p:nvSpPr>
          <p:cNvPr id="37" name="Right Arrow 36"/>
          <p:cNvSpPr/>
          <p:nvPr/>
        </p:nvSpPr>
        <p:spPr>
          <a:xfrm>
            <a:off x="1907789" y="3837137"/>
            <a:ext cx="968175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ight Arrow 40"/>
          <p:cNvSpPr/>
          <p:nvPr/>
        </p:nvSpPr>
        <p:spPr>
          <a:xfrm>
            <a:off x="906871" y="5753773"/>
            <a:ext cx="659626" cy="399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-330117" y="5120063"/>
            <a:ext cx="196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2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85</TotalTime>
  <Words>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slk</dc:creator>
  <cp:lastModifiedBy>slk</cp:lastModifiedBy>
  <cp:revision>11</cp:revision>
  <dcterms:created xsi:type="dcterms:W3CDTF">2020-01-13T11:46:51Z</dcterms:created>
  <dcterms:modified xsi:type="dcterms:W3CDTF">2020-01-16T12:41:09Z</dcterms:modified>
</cp:coreProperties>
</file>