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2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895" y="0"/>
            <a:ext cx="10353761" cy="1326321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Technologies used</a:t>
            </a:r>
            <a:endParaRPr lang="en-IN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1026" name="Picture 2" descr="Image result for html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975" y="3900552"/>
            <a:ext cx="2882950" cy="138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y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975" y="1216406"/>
            <a:ext cx="1870047" cy="135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397" y="5217426"/>
            <a:ext cx="1699384" cy="1653274"/>
          </a:xfrm>
          <a:prstGeom prst="rect">
            <a:avLst/>
          </a:prstGeom>
        </p:spPr>
      </p:pic>
      <p:pic>
        <p:nvPicPr>
          <p:cNvPr id="1042" name="Picture 18" descr="Image result for bootstrap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70" y="3895594"/>
            <a:ext cx="2776346" cy="138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angular7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925" y="3895594"/>
            <a:ext cx="2776345" cy="138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jenkins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70" y="2558145"/>
            <a:ext cx="2205251" cy="13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maven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98" y="2555427"/>
            <a:ext cx="1340767" cy="13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elated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50" y="5280383"/>
            <a:ext cx="1595425" cy="15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372" y="5280382"/>
            <a:ext cx="2760830" cy="157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Related ima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02" y="5236361"/>
            <a:ext cx="2882912" cy="162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result for eclipse mars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087" y="5236361"/>
            <a:ext cx="1621638" cy="162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1617708"/>
            <a:ext cx="14719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15" name="Right Arrow 14"/>
          <p:cNvSpPr/>
          <p:nvPr/>
        </p:nvSpPr>
        <p:spPr>
          <a:xfrm>
            <a:off x="2082799" y="1665996"/>
            <a:ext cx="3741175" cy="399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0" y="2849532"/>
            <a:ext cx="196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DevOps</a:t>
            </a:r>
            <a:endParaRPr lang="en-IN" sz="2400" dirty="0"/>
          </a:p>
        </p:txBody>
      </p:sp>
      <p:sp>
        <p:nvSpPr>
          <p:cNvPr id="35" name="Right Arrow 34"/>
          <p:cNvSpPr/>
          <p:nvPr/>
        </p:nvSpPr>
        <p:spPr>
          <a:xfrm>
            <a:off x="2082799" y="2897820"/>
            <a:ext cx="2829971" cy="399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-174004" y="4258320"/>
            <a:ext cx="196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FrontEnd</a:t>
            </a:r>
            <a:endParaRPr lang="en-IN" sz="2400" dirty="0"/>
          </a:p>
        </p:txBody>
      </p:sp>
      <p:sp>
        <p:nvSpPr>
          <p:cNvPr id="37" name="Right Arrow 36"/>
          <p:cNvSpPr/>
          <p:nvPr/>
        </p:nvSpPr>
        <p:spPr>
          <a:xfrm>
            <a:off x="1908795" y="4306608"/>
            <a:ext cx="968175" cy="399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ight Arrow 40"/>
          <p:cNvSpPr/>
          <p:nvPr/>
        </p:nvSpPr>
        <p:spPr>
          <a:xfrm>
            <a:off x="907883" y="6069190"/>
            <a:ext cx="659626" cy="399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-261260" y="5436275"/>
            <a:ext cx="196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Backend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0233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48</TotalTime>
  <Words>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PowerPoint Presentation</vt:lpstr>
      <vt:lpstr>Technologies 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slk</dc:creator>
  <cp:lastModifiedBy>slk</cp:lastModifiedBy>
  <cp:revision>7</cp:revision>
  <dcterms:created xsi:type="dcterms:W3CDTF">2020-01-13T11:46:51Z</dcterms:created>
  <dcterms:modified xsi:type="dcterms:W3CDTF">2020-01-13T12:35:42Z</dcterms:modified>
</cp:coreProperties>
</file>