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63" r:id="rId4"/>
    <p:sldId id="264" r:id="rId5"/>
    <p:sldId id="268" r:id="rId6"/>
    <p:sldId id="265" r:id="rId7"/>
    <p:sldId id="270" r:id="rId8"/>
    <p:sldId id="266" r:id="rId9"/>
    <p:sldId id="267" r:id="rId10"/>
    <p:sldId id="269" r:id="rId11"/>
    <p:sldId id="25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9E37"/>
    <a:srgbClr val="202E54"/>
    <a:srgbClr val="FF2549"/>
    <a:srgbClr val="1D3A00"/>
    <a:srgbClr val="007033"/>
    <a:srgbClr val="5EEC3C"/>
    <a:srgbClr val="990099"/>
    <a:srgbClr val="CC0099"/>
    <a:srgbClr val="FE9202"/>
    <a:srgbClr val="6C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14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016072-266A-4002-BDE8-1A91039F726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15FB4D-59B7-48EE-B00B-7D9B58656D6B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B729019-D8BC-4BBD-8C63-AF86AA723C1F}" type="parTrans" cxnId="{2B958515-0AF8-48D4-ACDF-9FD9797CF3D7}">
      <dgm:prSet/>
      <dgm:spPr/>
      <dgm:t>
        <a:bodyPr/>
        <a:lstStyle/>
        <a:p>
          <a:endParaRPr lang="en-IN"/>
        </a:p>
      </dgm:t>
    </dgm:pt>
    <dgm:pt modelId="{FD07FFA9-1E86-4E77-B50B-02A3B11DEB41}" type="sibTrans" cxnId="{2B958515-0AF8-48D4-ACDF-9FD9797CF3D7}">
      <dgm:prSet/>
      <dgm:spPr/>
      <dgm:t>
        <a:bodyPr/>
        <a:lstStyle/>
        <a:p>
          <a:endParaRPr lang="en-IN"/>
        </a:p>
      </dgm:t>
    </dgm:pt>
    <dgm:pt modelId="{539358F1-41CF-4287-80F8-D275261152EB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F8DF941F-BE3F-4938-AF39-E1049E6683D0}" type="parTrans" cxnId="{1AA08A67-DAFE-47D5-ABEE-5D58EAC092AB}">
      <dgm:prSet/>
      <dgm:spPr/>
      <dgm:t>
        <a:bodyPr/>
        <a:lstStyle/>
        <a:p>
          <a:endParaRPr lang="en-IN"/>
        </a:p>
      </dgm:t>
    </dgm:pt>
    <dgm:pt modelId="{A6F39B0E-C515-49BE-87A3-E5F62C1D8916}" type="sibTrans" cxnId="{1AA08A67-DAFE-47D5-ABEE-5D58EAC092AB}">
      <dgm:prSet/>
      <dgm:spPr/>
      <dgm:t>
        <a:bodyPr/>
        <a:lstStyle/>
        <a:p>
          <a:endParaRPr lang="en-IN"/>
        </a:p>
      </dgm:t>
    </dgm:pt>
    <dgm:pt modelId="{0B924A12-4BFC-4CA7-977A-4460EEC6E61E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AD4DECE-6097-4CC0-99F0-3227F994699D}" type="parTrans" cxnId="{28D69297-565A-4A03-9480-04697C618A3C}">
      <dgm:prSet/>
      <dgm:spPr/>
      <dgm:t>
        <a:bodyPr/>
        <a:lstStyle/>
        <a:p>
          <a:endParaRPr lang="en-IN"/>
        </a:p>
      </dgm:t>
    </dgm:pt>
    <dgm:pt modelId="{8133A385-5B39-4E17-B158-27D138E05725}" type="sibTrans" cxnId="{28D69297-565A-4A03-9480-04697C618A3C}">
      <dgm:prSet/>
      <dgm:spPr/>
      <dgm:t>
        <a:bodyPr/>
        <a:lstStyle/>
        <a:p>
          <a:endParaRPr lang="en-IN"/>
        </a:p>
      </dgm:t>
    </dgm:pt>
    <dgm:pt modelId="{E0B2C667-23F7-49FC-A259-78DD632BA04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algn="ctr"/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CAB7D008-D61E-4B14-8BAE-1764E565EB1F}" type="parTrans" cxnId="{8D949778-F503-45C7-AAF9-3AC1A970363D}">
      <dgm:prSet/>
      <dgm:spPr/>
      <dgm:t>
        <a:bodyPr/>
        <a:lstStyle/>
        <a:p>
          <a:endParaRPr lang="en-IN"/>
        </a:p>
      </dgm:t>
    </dgm:pt>
    <dgm:pt modelId="{7DE5D4B3-C499-4164-B2E9-552995F6FE9E}" type="sibTrans" cxnId="{8D949778-F503-45C7-AAF9-3AC1A970363D}">
      <dgm:prSet/>
      <dgm:spPr/>
      <dgm:t>
        <a:bodyPr/>
        <a:lstStyle/>
        <a:p>
          <a:endParaRPr lang="en-IN"/>
        </a:p>
      </dgm:t>
    </dgm:pt>
    <dgm:pt modelId="{6774DFDB-EE32-460D-B91B-84F0447945C0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A11F47DC-D5A0-45A1-9D02-B296F9518FB6}" type="parTrans" cxnId="{E790E2DE-66F4-4B48-AD7E-DF896259BE7D}">
      <dgm:prSet/>
      <dgm:spPr/>
      <dgm:t>
        <a:bodyPr/>
        <a:lstStyle/>
        <a:p>
          <a:endParaRPr lang="en-IN"/>
        </a:p>
      </dgm:t>
    </dgm:pt>
    <dgm:pt modelId="{BC5A2E94-D3D0-441A-9FF9-34A4E3757C2B}" type="sibTrans" cxnId="{E790E2DE-66F4-4B48-AD7E-DF896259BE7D}">
      <dgm:prSet/>
      <dgm:spPr/>
      <dgm:t>
        <a:bodyPr/>
        <a:lstStyle/>
        <a:p>
          <a:endParaRPr lang="en-IN"/>
        </a:p>
      </dgm:t>
    </dgm:pt>
    <dgm:pt modelId="{FA0742A1-E987-4912-BCFF-CE7675B1F1B7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88E72F9D-CBC7-4A3E-935D-498E238A9A34}" type="parTrans" cxnId="{32B070A4-8B1E-4D41-8C62-9F0E539E5B73}">
      <dgm:prSet/>
      <dgm:spPr/>
      <dgm:t>
        <a:bodyPr/>
        <a:lstStyle/>
        <a:p>
          <a:endParaRPr lang="en-IN"/>
        </a:p>
      </dgm:t>
    </dgm:pt>
    <dgm:pt modelId="{48B897FE-9874-4979-974A-D122C9E4447C}" type="sibTrans" cxnId="{32B070A4-8B1E-4D41-8C62-9F0E539E5B73}">
      <dgm:prSet/>
      <dgm:spPr/>
      <dgm:t>
        <a:bodyPr/>
        <a:lstStyle/>
        <a:p>
          <a:endParaRPr lang="en-IN"/>
        </a:p>
      </dgm:t>
    </dgm:pt>
    <dgm:pt modelId="{698C2D94-E365-443E-964F-FFDB37BEC118}">
      <dgm:prSet phldrT="[Text]" custT="1"/>
      <dgm:spPr/>
      <dgm:t>
        <a:bodyPr/>
        <a:lstStyle/>
        <a:p>
          <a:pPr algn="just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algn="just"/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7D133022-691F-426C-B095-043E86EEB490}" type="parTrans" cxnId="{25BF9145-1101-4AB4-97E6-031C2B57AE58}">
      <dgm:prSet/>
      <dgm:spPr/>
      <dgm:t>
        <a:bodyPr/>
        <a:lstStyle/>
        <a:p>
          <a:endParaRPr lang="en-IN"/>
        </a:p>
      </dgm:t>
    </dgm:pt>
    <dgm:pt modelId="{208AE2ED-C847-4602-9208-DA8E62F68267}" type="sibTrans" cxnId="{25BF9145-1101-4AB4-97E6-031C2B57AE58}">
      <dgm:prSet/>
      <dgm:spPr/>
      <dgm:t>
        <a:bodyPr/>
        <a:lstStyle/>
        <a:p>
          <a:endParaRPr lang="en-IN"/>
        </a:p>
      </dgm:t>
    </dgm:pt>
    <dgm:pt modelId="{822FAAEB-A28A-4FA1-820D-CE50AA172DD2}">
      <dgm:prSet phldrT="[Text]" custT="1"/>
      <dgm:spPr/>
      <dgm:t>
        <a:bodyPr/>
        <a:lstStyle/>
        <a:p>
          <a:pPr algn="ctr"/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gm:t>
    </dgm:pt>
    <dgm:pt modelId="{043E7AEA-CDB4-4825-B25B-812D6B2D6BD2}" type="parTrans" cxnId="{EE3622CF-DAE7-4033-A082-15646BC5CF3E}">
      <dgm:prSet/>
      <dgm:spPr/>
      <dgm:t>
        <a:bodyPr/>
        <a:lstStyle/>
        <a:p>
          <a:endParaRPr lang="en-IN"/>
        </a:p>
      </dgm:t>
    </dgm:pt>
    <dgm:pt modelId="{23146E66-4DAA-40FD-A9D2-000741AE5461}" type="sibTrans" cxnId="{EE3622CF-DAE7-4033-A082-15646BC5CF3E}">
      <dgm:prSet/>
      <dgm:spPr/>
      <dgm:t>
        <a:bodyPr/>
        <a:lstStyle/>
        <a:p>
          <a:endParaRPr lang="en-IN"/>
        </a:p>
      </dgm:t>
    </dgm:pt>
    <dgm:pt modelId="{4079EB49-D8C1-422D-A17A-8BC48CFDCBA3}" type="pres">
      <dgm:prSet presAssocID="{F9016072-266A-4002-BDE8-1A91039F726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5B72B93-263E-4315-8A67-DF391B6D480C}" type="pres">
      <dgm:prSet presAssocID="{F9016072-266A-4002-BDE8-1A91039F726E}" presName="arrow" presStyleLbl="bgShp" presStyleIdx="0" presStyleCnt="1"/>
      <dgm:spPr/>
    </dgm:pt>
    <dgm:pt modelId="{D365A9F5-5A8D-4475-A62C-8BBD4AA7F76A}" type="pres">
      <dgm:prSet presAssocID="{F9016072-266A-4002-BDE8-1A91039F726E}" presName="points" presStyleCnt="0"/>
      <dgm:spPr/>
    </dgm:pt>
    <dgm:pt modelId="{69065477-6928-4DCD-8E95-50C539977A43}" type="pres">
      <dgm:prSet presAssocID="{1D15FB4D-59B7-48EE-B00B-7D9B58656D6B}" presName="compositeA" presStyleCnt="0"/>
      <dgm:spPr/>
    </dgm:pt>
    <dgm:pt modelId="{6C9E470E-3957-4FC7-8B3E-208D72FAA183}" type="pres">
      <dgm:prSet presAssocID="{1D15FB4D-59B7-48EE-B00B-7D9B58656D6B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599AE8-E481-47EF-8F6A-AC7957A3FB70}" type="pres">
      <dgm:prSet presAssocID="{1D15FB4D-59B7-48EE-B00B-7D9B58656D6B}" presName="circleA" presStyleLbl="node1" presStyleIdx="0" presStyleCnt="8"/>
      <dgm:spPr/>
    </dgm:pt>
    <dgm:pt modelId="{8FDEC902-095A-47A2-9244-BB9A2EB9E089}" type="pres">
      <dgm:prSet presAssocID="{1D15FB4D-59B7-48EE-B00B-7D9B58656D6B}" presName="spaceA" presStyleCnt="0"/>
      <dgm:spPr/>
    </dgm:pt>
    <dgm:pt modelId="{AC6F2029-0A80-415E-A942-E17C441E863E}" type="pres">
      <dgm:prSet presAssocID="{FD07FFA9-1E86-4E77-B50B-02A3B11DEB41}" presName="space" presStyleCnt="0"/>
      <dgm:spPr/>
    </dgm:pt>
    <dgm:pt modelId="{19AE0D6C-7741-4CC9-877C-9A0FAF9E4049}" type="pres">
      <dgm:prSet presAssocID="{539358F1-41CF-4287-80F8-D275261152EB}" presName="compositeB" presStyleCnt="0"/>
      <dgm:spPr/>
    </dgm:pt>
    <dgm:pt modelId="{BBBD15C1-F0BA-4EE9-8631-991079229243}" type="pres">
      <dgm:prSet presAssocID="{539358F1-41CF-4287-80F8-D275261152EB}" presName="textB" presStyleLbl="revTx" presStyleIdx="1" presStyleCnt="8" custScaleX="12704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02B4D88-9751-4F5A-93DB-A3A9AC89D719}" type="pres">
      <dgm:prSet presAssocID="{539358F1-41CF-4287-80F8-D275261152EB}" presName="circleB" presStyleLbl="node1" presStyleIdx="1" presStyleCnt="8"/>
      <dgm:spPr/>
    </dgm:pt>
    <dgm:pt modelId="{4C316253-1173-42B2-80EE-0FC739CB6D29}" type="pres">
      <dgm:prSet presAssocID="{539358F1-41CF-4287-80F8-D275261152EB}" presName="spaceB" presStyleCnt="0"/>
      <dgm:spPr/>
    </dgm:pt>
    <dgm:pt modelId="{28ABF010-A438-4D53-9721-E4CCEE9D7A9D}" type="pres">
      <dgm:prSet presAssocID="{A6F39B0E-C515-49BE-87A3-E5F62C1D8916}" presName="space" presStyleCnt="0"/>
      <dgm:spPr/>
    </dgm:pt>
    <dgm:pt modelId="{D101B378-E0E8-4B7F-8395-49347E1CFC8C}" type="pres">
      <dgm:prSet presAssocID="{0B924A12-4BFC-4CA7-977A-4460EEC6E61E}" presName="compositeA" presStyleCnt="0"/>
      <dgm:spPr/>
    </dgm:pt>
    <dgm:pt modelId="{E52D30A0-039E-4500-9E91-F10790D8FC92}" type="pres">
      <dgm:prSet presAssocID="{0B924A12-4BFC-4CA7-977A-4460EEC6E61E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5E72B54-A57C-4D27-A00D-CDB2F9D1470F}" type="pres">
      <dgm:prSet presAssocID="{0B924A12-4BFC-4CA7-977A-4460EEC6E61E}" presName="circleA" presStyleLbl="node1" presStyleIdx="2" presStyleCnt="8"/>
      <dgm:spPr/>
    </dgm:pt>
    <dgm:pt modelId="{8A7FC475-9528-44B0-AC1B-BDA0E84A52CB}" type="pres">
      <dgm:prSet presAssocID="{0B924A12-4BFC-4CA7-977A-4460EEC6E61E}" presName="spaceA" presStyleCnt="0"/>
      <dgm:spPr/>
    </dgm:pt>
    <dgm:pt modelId="{003B2DFA-52C5-47CA-9CBE-0A73E147A065}" type="pres">
      <dgm:prSet presAssocID="{8133A385-5B39-4E17-B158-27D138E05725}" presName="space" presStyleCnt="0"/>
      <dgm:spPr/>
    </dgm:pt>
    <dgm:pt modelId="{7B08FA95-2ABE-443A-8B5A-88E250AB35BB}" type="pres">
      <dgm:prSet presAssocID="{E0B2C667-23F7-49FC-A259-78DD632BA047}" presName="compositeB" presStyleCnt="0"/>
      <dgm:spPr/>
    </dgm:pt>
    <dgm:pt modelId="{EA893E2C-A106-448E-BEAA-8A1285A35FCF}" type="pres">
      <dgm:prSet presAssocID="{E0B2C667-23F7-49FC-A259-78DD632BA047}" presName="textB" presStyleLbl="revTx" presStyleIdx="3" presStyleCnt="8" custScaleX="12504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58B30A-02A6-4FE5-AA2F-C33230CDF191}" type="pres">
      <dgm:prSet presAssocID="{E0B2C667-23F7-49FC-A259-78DD632BA047}" presName="circleB" presStyleLbl="node1" presStyleIdx="3" presStyleCnt="8"/>
      <dgm:spPr/>
    </dgm:pt>
    <dgm:pt modelId="{2891AB76-E5F2-478B-B2CD-844E21809033}" type="pres">
      <dgm:prSet presAssocID="{E0B2C667-23F7-49FC-A259-78DD632BA047}" presName="spaceB" presStyleCnt="0"/>
      <dgm:spPr/>
    </dgm:pt>
    <dgm:pt modelId="{2CECB83B-A840-4C94-B54C-607CF60BE4FC}" type="pres">
      <dgm:prSet presAssocID="{7DE5D4B3-C499-4164-B2E9-552995F6FE9E}" presName="space" presStyleCnt="0"/>
      <dgm:spPr/>
    </dgm:pt>
    <dgm:pt modelId="{BC7A0D5E-B0BB-4BBE-9BBC-7F77A31AEDE5}" type="pres">
      <dgm:prSet presAssocID="{6774DFDB-EE32-460D-B91B-84F0447945C0}" presName="compositeA" presStyleCnt="0"/>
      <dgm:spPr/>
    </dgm:pt>
    <dgm:pt modelId="{8E8E6C8D-1A64-454B-AAB3-A062639C615C}" type="pres">
      <dgm:prSet presAssocID="{6774DFDB-EE32-460D-B91B-84F0447945C0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F89CB63-1A0B-4A70-AF2A-25A7C49C66B3}" type="pres">
      <dgm:prSet presAssocID="{6774DFDB-EE32-460D-B91B-84F0447945C0}" presName="circleA" presStyleLbl="node1" presStyleIdx="4" presStyleCnt="8"/>
      <dgm:spPr/>
    </dgm:pt>
    <dgm:pt modelId="{F0B19DA6-C56E-4008-95D5-955F8656482C}" type="pres">
      <dgm:prSet presAssocID="{6774DFDB-EE32-460D-B91B-84F0447945C0}" presName="spaceA" presStyleCnt="0"/>
      <dgm:spPr/>
    </dgm:pt>
    <dgm:pt modelId="{120132A2-658A-44A6-B4DE-ED7F050690DE}" type="pres">
      <dgm:prSet presAssocID="{BC5A2E94-D3D0-441A-9FF9-34A4E3757C2B}" presName="space" presStyleCnt="0"/>
      <dgm:spPr/>
    </dgm:pt>
    <dgm:pt modelId="{0A8C4126-82A1-4BC2-AF01-C2D609E4C079}" type="pres">
      <dgm:prSet presAssocID="{FA0742A1-E987-4912-BCFF-CE7675B1F1B7}" presName="compositeB" presStyleCnt="0"/>
      <dgm:spPr/>
    </dgm:pt>
    <dgm:pt modelId="{8ACFF607-7545-48BB-9F5C-258577EB3C52}" type="pres">
      <dgm:prSet presAssocID="{FA0742A1-E987-4912-BCFF-CE7675B1F1B7}" presName="textB" presStyleLbl="revTx" presStyleIdx="5" presStyleCnt="8" custScaleX="11555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5C893B0-4061-409F-AABE-89D9590353B5}" type="pres">
      <dgm:prSet presAssocID="{FA0742A1-E987-4912-BCFF-CE7675B1F1B7}" presName="circleB" presStyleLbl="node1" presStyleIdx="5" presStyleCnt="8"/>
      <dgm:spPr/>
    </dgm:pt>
    <dgm:pt modelId="{E3F5EF1C-2B78-4D8E-A7FE-9E3B8E983E23}" type="pres">
      <dgm:prSet presAssocID="{FA0742A1-E987-4912-BCFF-CE7675B1F1B7}" presName="spaceB" presStyleCnt="0"/>
      <dgm:spPr/>
    </dgm:pt>
    <dgm:pt modelId="{6A62E493-E044-4168-9241-B1F2FA7576B9}" type="pres">
      <dgm:prSet presAssocID="{48B897FE-9874-4979-974A-D122C9E4447C}" presName="space" presStyleCnt="0"/>
      <dgm:spPr/>
    </dgm:pt>
    <dgm:pt modelId="{5FA4E156-0A63-4232-8FFD-54BEFEDE3CD2}" type="pres">
      <dgm:prSet presAssocID="{698C2D94-E365-443E-964F-FFDB37BEC118}" presName="compositeA" presStyleCnt="0"/>
      <dgm:spPr/>
    </dgm:pt>
    <dgm:pt modelId="{C66F6492-F43A-4FD9-8160-F2CA4FFD6087}" type="pres">
      <dgm:prSet presAssocID="{698C2D94-E365-443E-964F-FFDB37BEC118}" presName="textA" presStyleLbl="revTx" presStyleIdx="6" presStyleCnt="8" custScaleX="12366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930EDAB-84AD-4A11-AD9B-A49B3573E54C}" type="pres">
      <dgm:prSet presAssocID="{698C2D94-E365-443E-964F-FFDB37BEC118}" presName="circleA" presStyleLbl="node1" presStyleIdx="6" presStyleCnt="8"/>
      <dgm:spPr/>
    </dgm:pt>
    <dgm:pt modelId="{EC7DA1AC-EFB0-4B97-B759-156BC895EC71}" type="pres">
      <dgm:prSet presAssocID="{698C2D94-E365-443E-964F-FFDB37BEC118}" presName="spaceA" presStyleCnt="0"/>
      <dgm:spPr/>
    </dgm:pt>
    <dgm:pt modelId="{4A2F46D7-0A88-4B22-A6D8-833C1C2EA4FA}" type="pres">
      <dgm:prSet presAssocID="{208AE2ED-C847-4602-9208-DA8E62F68267}" presName="space" presStyleCnt="0"/>
      <dgm:spPr/>
    </dgm:pt>
    <dgm:pt modelId="{4921CA4A-33D8-4F08-B31C-A44146FB019B}" type="pres">
      <dgm:prSet presAssocID="{822FAAEB-A28A-4FA1-820D-CE50AA172DD2}" presName="compositeB" presStyleCnt="0"/>
      <dgm:spPr/>
    </dgm:pt>
    <dgm:pt modelId="{746C821E-F53A-40BF-90C2-C9657E6B2FD1}" type="pres">
      <dgm:prSet presAssocID="{822FAAEB-A28A-4FA1-820D-CE50AA172DD2}" presName="textB" presStyleLbl="revTx" presStyleIdx="7" presStyleCnt="8" custLinFactNeighborX="-1051" custLinFactNeighborY="257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7D73AFC-55B3-4560-9A85-5A7C653E6EE4}" type="pres">
      <dgm:prSet presAssocID="{822FAAEB-A28A-4FA1-820D-CE50AA172DD2}" presName="circleB" presStyleLbl="node1" presStyleIdx="7" presStyleCnt="8"/>
      <dgm:spPr/>
    </dgm:pt>
    <dgm:pt modelId="{3131AC98-BF74-4767-A1D4-DBAE3C25CBEE}" type="pres">
      <dgm:prSet presAssocID="{822FAAEB-A28A-4FA1-820D-CE50AA172DD2}" presName="spaceB" presStyleCnt="0"/>
      <dgm:spPr/>
    </dgm:pt>
  </dgm:ptLst>
  <dgm:cxnLst>
    <dgm:cxn modelId="{5119D2CF-167E-4AB2-BDE7-E5ACBECD39B5}" type="presOf" srcId="{0B924A12-4BFC-4CA7-977A-4460EEC6E61E}" destId="{E52D30A0-039E-4500-9E91-F10790D8FC92}" srcOrd="0" destOrd="0" presId="urn:microsoft.com/office/officeart/2005/8/layout/hProcess11"/>
    <dgm:cxn modelId="{1AA08A67-DAFE-47D5-ABEE-5D58EAC092AB}" srcId="{F9016072-266A-4002-BDE8-1A91039F726E}" destId="{539358F1-41CF-4287-80F8-D275261152EB}" srcOrd="1" destOrd="0" parTransId="{F8DF941F-BE3F-4938-AF39-E1049E6683D0}" sibTransId="{A6F39B0E-C515-49BE-87A3-E5F62C1D8916}"/>
    <dgm:cxn modelId="{912C8220-EB5A-4D4E-A1FE-0FD93BF77092}" type="presOf" srcId="{FA0742A1-E987-4912-BCFF-CE7675B1F1B7}" destId="{8ACFF607-7545-48BB-9F5C-258577EB3C52}" srcOrd="0" destOrd="0" presId="urn:microsoft.com/office/officeart/2005/8/layout/hProcess11"/>
    <dgm:cxn modelId="{8D949778-F503-45C7-AAF9-3AC1A970363D}" srcId="{F9016072-266A-4002-BDE8-1A91039F726E}" destId="{E0B2C667-23F7-49FC-A259-78DD632BA047}" srcOrd="3" destOrd="0" parTransId="{CAB7D008-D61E-4B14-8BAE-1764E565EB1F}" sibTransId="{7DE5D4B3-C499-4164-B2E9-552995F6FE9E}"/>
    <dgm:cxn modelId="{E790E2DE-66F4-4B48-AD7E-DF896259BE7D}" srcId="{F9016072-266A-4002-BDE8-1A91039F726E}" destId="{6774DFDB-EE32-460D-B91B-84F0447945C0}" srcOrd="4" destOrd="0" parTransId="{A11F47DC-D5A0-45A1-9D02-B296F9518FB6}" sibTransId="{BC5A2E94-D3D0-441A-9FF9-34A4E3757C2B}"/>
    <dgm:cxn modelId="{0F2353F2-5B32-4982-9FEF-A4690DB83561}" type="presOf" srcId="{539358F1-41CF-4287-80F8-D275261152EB}" destId="{BBBD15C1-F0BA-4EE9-8631-991079229243}" srcOrd="0" destOrd="0" presId="urn:microsoft.com/office/officeart/2005/8/layout/hProcess11"/>
    <dgm:cxn modelId="{EE3622CF-DAE7-4033-A082-15646BC5CF3E}" srcId="{F9016072-266A-4002-BDE8-1A91039F726E}" destId="{822FAAEB-A28A-4FA1-820D-CE50AA172DD2}" srcOrd="7" destOrd="0" parTransId="{043E7AEA-CDB4-4825-B25B-812D6B2D6BD2}" sibTransId="{23146E66-4DAA-40FD-A9D2-000741AE5461}"/>
    <dgm:cxn modelId="{32B070A4-8B1E-4D41-8C62-9F0E539E5B73}" srcId="{F9016072-266A-4002-BDE8-1A91039F726E}" destId="{FA0742A1-E987-4912-BCFF-CE7675B1F1B7}" srcOrd="5" destOrd="0" parTransId="{88E72F9D-CBC7-4A3E-935D-498E238A9A34}" sibTransId="{48B897FE-9874-4979-974A-D122C9E4447C}"/>
    <dgm:cxn modelId="{742591EE-83D9-4B77-9963-66BADD2ED558}" type="presOf" srcId="{698C2D94-E365-443E-964F-FFDB37BEC118}" destId="{C66F6492-F43A-4FD9-8160-F2CA4FFD6087}" srcOrd="0" destOrd="0" presId="urn:microsoft.com/office/officeart/2005/8/layout/hProcess11"/>
    <dgm:cxn modelId="{2740DFB4-36C9-4509-9BCF-67AC9D140D05}" type="presOf" srcId="{F9016072-266A-4002-BDE8-1A91039F726E}" destId="{4079EB49-D8C1-422D-A17A-8BC48CFDCBA3}" srcOrd="0" destOrd="0" presId="urn:microsoft.com/office/officeart/2005/8/layout/hProcess11"/>
    <dgm:cxn modelId="{2B958515-0AF8-48D4-ACDF-9FD9797CF3D7}" srcId="{F9016072-266A-4002-BDE8-1A91039F726E}" destId="{1D15FB4D-59B7-48EE-B00B-7D9B58656D6B}" srcOrd="0" destOrd="0" parTransId="{FB729019-D8BC-4BBD-8C63-AF86AA723C1F}" sibTransId="{FD07FFA9-1E86-4E77-B50B-02A3B11DEB41}"/>
    <dgm:cxn modelId="{F9CB067B-6AFF-41D0-AA96-A728CCA463B8}" type="presOf" srcId="{6774DFDB-EE32-460D-B91B-84F0447945C0}" destId="{8E8E6C8D-1A64-454B-AAB3-A062639C615C}" srcOrd="0" destOrd="0" presId="urn:microsoft.com/office/officeart/2005/8/layout/hProcess11"/>
    <dgm:cxn modelId="{012C73A0-FC8E-48F3-B4EB-4FD251643D0C}" type="presOf" srcId="{E0B2C667-23F7-49FC-A259-78DD632BA047}" destId="{EA893E2C-A106-448E-BEAA-8A1285A35FCF}" srcOrd="0" destOrd="0" presId="urn:microsoft.com/office/officeart/2005/8/layout/hProcess11"/>
    <dgm:cxn modelId="{DE338554-45E3-4EAB-9412-6259CC11D3F2}" type="presOf" srcId="{1D15FB4D-59B7-48EE-B00B-7D9B58656D6B}" destId="{6C9E470E-3957-4FC7-8B3E-208D72FAA183}" srcOrd="0" destOrd="0" presId="urn:microsoft.com/office/officeart/2005/8/layout/hProcess11"/>
    <dgm:cxn modelId="{28D69297-565A-4A03-9480-04697C618A3C}" srcId="{F9016072-266A-4002-BDE8-1A91039F726E}" destId="{0B924A12-4BFC-4CA7-977A-4460EEC6E61E}" srcOrd="2" destOrd="0" parTransId="{0AD4DECE-6097-4CC0-99F0-3227F994699D}" sibTransId="{8133A385-5B39-4E17-B158-27D138E05725}"/>
    <dgm:cxn modelId="{124EDBEE-21DC-4C62-9619-D88BD1F7E573}" type="presOf" srcId="{822FAAEB-A28A-4FA1-820D-CE50AA172DD2}" destId="{746C821E-F53A-40BF-90C2-C9657E6B2FD1}" srcOrd="0" destOrd="0" presId="urn:microsoft.com/office/officeart/2005/8/layout/hProcess11"/>
    <dgm:cxn modelId="{25BF9145-1101-4AB4-97E6-031C2B57AE58}" srcId="{F9016072-266A-4002-BDE8-1A91039F726E}" destId="{698C2D94-E365-443E-964F-FFDB37BEC118}" srcOrd="6" destOrd="0" parTransId="{7D133022-691F-426C-B095-043E86EEB490}" sibTransId="{208AE2ED-C847-4602-9208-DA8E62F68267}"/>
    <dgm:cxn modelId="{070249C9-9EA7-4400-B8B9-C328DE015E71}" type="presParOf" srcId="{4079EB49-D8C1-422D-A17A-8BC48CFDCBA3}" destId="{C5B72B93-263E-4315-8A67-DF391B6D480C}" srcOrd="0" destOrd="0" presId="urn:microsoft.com/office/officeart/2005/8/layout/hProcess11"/>
    <dgm:cxn modelId="{285FE617-0434-453B-8E64-DE66EE748DBE}" type="presParOf" srcId="{4079EB49-D8C1-422D-A17A-8BC48CFDCBA3}" destId="{D365A9F5-5A8D-4475-A62C-8BBD4AA7F76A}" srcOrd="1" destOrd="0" presId="urn:microsoft.com/office/officeart/2005/8/layout/hProcess11"/>
    <dgm:cxn modelId="{A7242371-CAF1-4676-BA65-3E9AAB94135B}" type="presParOf" srcId="{D365A9F5-5A8D-4475-A62C-8BBD4AA7F76A}" destId="{69065477-6928-4DCD-8E95-50C539977A43}" srcOrd="0" destOrd="0" presId="urn:microsoft.com/office/officeart/2005/8/layout/hProcess11"/>
    <dgm:cxn modelId="{8065F262-DC67-494F-AE1B-FC82CF115565}" type="presParOf" srcId="{69065477-6928-4DCD-8E95-50C539977A43}" destId="{6C9E470E-3957-4FC7-8B3E-208D72FAA183}" srcOrd="0" destOrd="0" presId="urn:microsoft.com/office/officeart/2005/8/layout/hProcess11"/>
    <dgm:cxn modelId="{8DC7D548-347D-4C37-B239-3B78DC91D5F3}" type="presParOf" srcId="{69065477-6928-4DCD-8E95-50C539977A43}" destId="{50599AE8-E481-47EF-8F6A-AC7957A3FB70}" srcOrd="1" destOrd="0" presId="urn:microsoft.com/office/officeart/2005/8/layout/hProcess11"/>
    <dgm:cxn modelId="{0B43FD3E-1A97-4208-B329-3A4A9349FFE8}" type="presParOf" srcId="{69065477-6928-4DCD-8E95-50C539977A43}" destId="{8FDEC902-095A-47A2-9244-BB9A2EB9E089}" srcOrd="2" destOrd="0" presId="urn:microsoft.com/office/officeart/2005/8/layout/hProcess11"/>
    <dgm:cxn modelId="{1183B25E-028E-4357-9D50-B742CF1A7948}" type="presParOf" srcId="{D365A9F5-5A8D-4475-A62C-8BBD4AA7F76A}" destId="{AC6F2029-0A80-415E-A942-E17C441E863E}" srcOrd="1" destOrd="0" presId="urn:microsoft.com/office/officeart/2005/8/layout/hProcess11"/>
    <dgm:cxn modelId="{42BDF2CB-AE56-4E83-9BE1-8B9BF1C1D78B}" type="presParOf" srcId="{D365A9F5-5A8D-4475-A62C-8BBD4AA7F76A}" destId="{19AE0D6C-7741-4CC9-877C-9A0FAF9E4049}" srcOrd="2" destOrd="0" presId="urn:microsoft.com/office/officeart/2005/8/layout/hProcess11"/>
    <dgm:cxn modelId="{3FCBA7E6-EBD3-4D6C-A61A-EBB88FDA62A8}" type="presParOf" srcId="{19AE0D6C-7741-4CC9-877C-9A0FAF9E4049}" destId="{BBBD15C1-F0BA-4EE9-8631-991079229243}" srcOrd="0" destOrd="0" presId="urn:microsoft.com/office/officeart/2005/8/layout/hProcess11"/>
    <dgm:cxn modelId="{144A2675-FB34-47BD-A574-DA88E0AD9FEC}" type="presParOf" srcId="{19AE0D6C-7741-4CC9-877C-9A0FAF9E4049}" destId="{302B4D88-9751-4F5A-93DB-A3A9AC89D719}" srcOrd="1" destOrd="0" presId="urn:microsoft.com/office/officeart/2005/8/layout/hProcess11"/>
    <dgm:cxn modelId="{E57DB10E-73B5-4B22-AA46-87B5AC9A47F3}" type="presParOf" srcId="{19AE0D6C-7741-4CC9-877C-9A0FAF9E4049}" destId="{4C316253-1173-42B2-80EE-0FC739CB6D29}" srcOrd="2" destOrd="0" presId="urn:microsoft.com/office/officeart/2005/8/layout/hProcess11"/>
    <dgm:cxn modelId="{78CC36B8-77E2-4C36-8BC8-DC7A0BCC7410}" type="presParOf" srcId="{D365A9F5-5A8D-4475-A62C-8BBD4AA7F76A}" destId="{28ABF010-A438-4D53-9721-E4CCEE9D7A9D}" srcOrd="3" destOrd="0" presId="urn:microsoft.com/office/officeart/2005/8/layout/hProcess11"/>
    <dgm:cxn modelId="{84B2693B-8558-4B43-8771-25DDC25C13D5}" type="presParOf" srcId="{D365A9F5-5A8D-4475-A62C-8BBD4AA7F76A}" destId="{D101B378-E0E8-4B7F-8395-49347E1CFC8C}" srcOrd="4" destOrd="0" presId="urn:microsoft.com/office/officeart/2005/8/layout/hProcess11"/>
    <dgm:cxn modelId="{EB1A2E8A-00D2-49DC-B260-6D0E5673D6C0}" type="presParOf" srcId="{D101B378-E0E8-4B7F-8395-49347E1CFC8C}" destId="{E52D30A0-039E-4500-9E91-F10790D8FC92}" srcOrd="0" destOrd="0" presId="urn:microsoft.com/office/officeart/2005/8/layout/hProcess11"/>
    <dgm:cxn modelId="{ACC798BB-37DC-46A3-82A4-A885ABDB2DBF}" type="presParOf" srcId="{D101B378-E0E8-4B7F-8395-49347E1CFC8C}" destId="{95E72B54-A57C-4D27-A00D-CDB2F9D1470F}" srcOrd="1" destOrd="0" presId="urn:microsoft.com/office/officeart/2005/8/layout/hProcess11"/>
    <dgm:cxn modelId="{59675CE9-4254-4B96-A874-BF109857C80B}" type="presParOf" srcId="{D101B378-E0E8-4B7F-8395-49347E1CFC8C}" destId="{8A7FC475-9528-44B0-AC1B-BDA0E84A52CB}" srcOrd="2" destOrd="0" presId="urn:microsoft.com/office/officeart/2005/8/layout/hProcess11"/>
    <dgm:cxn modelId="{E541E9DE-5D83-4391-B596-BAD9890686D9}" type="presParOf" srcId="{D365A9F5-5A8D-4475-A62C-8BBD4AA7F76A}" destId="{003B2DFA-52C5-47CA-9CBE-0A73E147A065}" srcOrd="5" destOrd="0" presId="urn:microsoft.com/office/officeart/2005/8/layout/hProcess11"/>
    <dgm:cxn modelId="{0FD0D550-56A1-412D-A735-FA62B16DE6E8}" type="presParOf" srcId="{D365A9F5-5A8D-4475-A62C-8BBD4AA7F76A}" destId="{7B08FA95-2ABE-443A-8B5A-88E250AB35BB}" srcOrd="6" destOrd="0" presId="urn:microsoft.com/office/officeart/2005/8/layout/hProcess11"/>
    <dgm:cxn modelId="{28EA0029-3545-44F7-BDF9-24B2438FDBDB}" type="presParOf" srcId="{7B08FA95-2ABE-443A-8B5A-88E250AB35BB}" destId="{EA893E2C-A106-448E-BEAA-8A1285A35FCF}" srcOrd="0" destOrd="0" presId="urn:microsoft.com/office/officeart/2005/8/layout/hProcess11"/>
    <dgm:cxn modelId="{44715077-8591-4731-BEC3-3327A03ADFD0}" type="presParOf" srcId="{7B08FA95-2ABE-443A-8B5A-88E250AB35BB}" destId="{EB58B30A-02A6-4FE5-AA2F-C33230CDF191}" srcOrd="1" destOrd="0" presId="urn:microsoft.com/office/officeart/2005/8/layout/hProcess11"/>
    <dgm:cxn modelId="{182CCFA2-A934-4F03-A2B0-EEE79D6BBE11}" type="presParOf" srcId="{7B08FA95-2ABE-443A-8B5A-88E250AB35BB}" destId="{2891AB76-E5F2-478B-B2CD-844E21809033}" srcOrd="2" destOrd="0" presId="urn:microsoft.com/office/officeart/2005/8/layout/hProcess11"/>
    <dgm:cxn modelId="{DC2D1FA3-8C37-4198-A314-D778A15E062B}" type="presParOf" srcId="{D365A9F5-5A8D-4475-A62C-8BBD4AA7F76A}" destId="{2CECB83B-A840-4C94-B54C-607CF60BE4FC}" srcOrd="7" destOrd="0" presId="urn:microsoft.com/office/officeart/2005/8/layout/hProcess11"/>
    <dgm:cxn modelId="{C18BACCC-0021-4961-91C0-F29C7C54C6FF}" type="presParOf" srcId="{D365A9F5-5A8D-4475-A62C-8BBD4AA7F76A}" destId="{BC7A0D5E-B0BB-4BBE-9BBC-7F77A31AEDE5}" srcOrd="8" destOrd="0" presId="urn:microsoft.com/office/officeart/2005/8/layout/hProcess11"/>
    <dgm:cxn modelId="{413916F3-697F-464D-9747-30E502C5976A}" type="presParOf" srcId="{BC7A0D5E-B0BB-4BBE-9BBC-7F77A31AEDE5}" destId="{8E8E6C8D-1A64-454B-AAB3-A062639C615C}" srcOrd="0" destOrd="0" presId="urn:microsoft.com/office/officeart/2005/8/layout/hProcess11"/>
    <dgm:cxn modelId="{43802315-6847-41B8-AD37-992B55A675D4}" type="presParOf" srcId="{BC7A0D5E-B0BB-4BBE-9BBC-7F77A31AEDE5}" destId="{BF89CB63-1A0B-4A70-AF2A-25A7C49C66B3}" srcOrd="1" destOrd="0" presId="urn:microsoft.com/office/officeart/2005/8/layout/hProcess11"/>
    <dgm:cxn modelId="{73E5A941-902F-41FF-949E-2ADBA5CE4934}" type="presParOf" srcId="{BC7A0D5E-B0BB-4BBE-9BBC-7F77A31AEDE5}" destId="{F0B19DA6-C56E-4008-95D5-955F8656482C}" srcOrd="2" destOrd="0" presId="urn:microsoft.com/office/officeart/2005/8/layout/hProcess11"/>
    <dgm:cxn modelId="{5C986C48-50CD-4EF9-AF54-0E5D18D289CA}" type="presParOf" srcId="{D365A9F5-5A8D-4475-A62C-8BBD4AA7F76A}" destId="{120132A2-658A-44A6-B4DE-ED7F050690DE}" srcOrd="9" destOrd="0" presId="urn:microsoft.com/office/officeart/2005/8/layout/hProcess11"/>
    <dgm:cxn modelId="{520CA098-D268-44F0-84A6-615C4C85E297}" type="presParOf" srcId="{D365A9F5-5A8D-4475-A62C-8BBD4AA7F76A}" destId="{0A8C4126-82A1-4BC2-AF01-C2D609E4C079}" srcOrd="10" destOrd="0" presId="urn:microsoft.com/office/officeart/2005/8/layout/hProcess11"/>
    <dgm:cxn modelId="{FB18503A-8222-4DD9-B79E-EC256B740D31}" type="presParOf" srcId="{0A8C4126-82A1-4BC2-AF01-C2D609E4C079}" destId="{8ACFF607-7545-48BB-9F5C-258577EB3C52}" srcOrd="0" destOrd="0" presId="urn:microsoft.com/office/officeart/2005/8/layout/hProcess11"/>
    <dgm:cxn modelId="{C25272B7-AE4A-42E0-8DC4-A60FE1855D06}" type="presParOf" srcId="{0A8C4126-82A1-4BC2-AF01-C2D609E4C079}" destId="{85C893B0-4061-409F-AABE-89D9590353B5}" srcOrd="1" destOrd="0" presId="urn:microsoft.com/office/officeart/2005/8/layout/hProcess11"/>
    <dgm:cxn modelId="{9AF0F80D-1AAA-4AD0-8755-F2BEFBF129D2}" type="presParOf" srcId="{0A8C4126-82A1-4BC2-AF01-C2D609E4C079}" destId="{E3F5EF1C-2B78-4D8E-A7FE-9E3B8E983E23}" srcOrd="2" destOrd="0" presId="urn:microsoft.com/office/officeart/2005/8/layout/hProcess11"/>
    <dgm:cxn modelId="{A941A907-2D60-4789-83E2-4E7B985CA88A}" type="presParOf" srcId="{D365A9F5-5A8D-4475-A62C-8BBD4AA7F76A}" destId="{6A62E493-E044-4168-9241-B1F2FA7576B9}" srcOrd="11" destOrd="0" presId="urn:microsoft.com/office/officeart/2005/8/layout/hProcess11"/>
    <dgm:cxn modelId="{F0D541F7-F902-4CF3-8F5D-385DD8501B21}" type="presParOf" srcId="{D365A9F5-5A8D-4475-A62C-8BBD4AA7F76A}" destId="{5FA4E156-0A63-4232-8FFD-54BEFEDE3CD2}" srcOrd="12" destOrd="0" presId="urn:microsoft.com/office/officeart/2005/8/layout/hProcess11"/>
    <dgm:cxn modelId="{8BF02705-320E-4ABC-B531-41F266DA0708}" type="presParOf" srcId="{5FA4E156-0A63-4232-8FFD-54BEFEDE3CD2}" destId="{C66F6492-F43A-4FD9-8160-F2CA4FFD6087}" srcOrd="0" destOrd="0" presId="urn:microsoft.com/office/officeart/2005/8/layout/hProcess11"/>
    <dgm:cxn modelId="{DE73313A-D04C-4907-B695-99DE738F67A7}" type="presParOf" srcId="{5FA4E156-0A63-4232-8FFD-54BEFEDE3CD2}" destId="{B930EDAB-84AD-4A11-AD9B-A49B3573E54C}" srcOrd="1" destOrd="0" presId="urn:microsoft.com/office/officeart/2005/8/layout/hProcess11"/>
    <dgm:cxn modelId="{C763A644-B7DD-44C8-91A2-A6A860E8A384}" type="presParOf" srcId="{5FA4E156-0A63-4232-8FFD-54BEFEDE3CD2}" destId="{EC7DA1AC-EFB0-4B97-B759-156BC895EC71}" srcOrd="2" destOrd="0" presId="urn:microsoft.com/office/officeart/2005/8/layout/hProcess11"/>
    <dgm:cxn modelId="{158815AE-8745-4C8D-A5E3-261D8DF9DC14}" type="presParOf" srcId="{D365A9F5-5A8D-4475-A62C-8BBD4AA7F76A}" destId="{4A2F46D7-0A88-4B22-A6D8-833C1C2EA4FA}" srcOrd="13" destOrd="0" presId="urn:microsoft.com/office/officeart/2005/8/layout/hProcess11"/>
    <dgm:cxn modelId="{2AAEEF8F-54CD-4BCE-A802-5EC352ADED8A}" type="presParOf" srcId="{D365A9F5-5A8D-4475-A62C-8BBD4AA7F76A}" destId="{4921CA4A-33D8-4F08-B31C-A44146FB019B}" srcOrd="14" destOrd="0" presId="urn:microsoft.com/office/officeart/2005/8/layout/hProcess11"/>
    <dgm:cxn modelId="{E3779C13-337E-4879-9CF1-D300DB576673}" type="presParOf" srcId="{4921CA4A-33D8-4F08-B31C-A44146FB019B}" destId="{746C821E-F53A-40BF-90C2-C9657E6B2FD1}" srcOrd="0" destOrd="0" presId="urn:microsoft.com/office/officeart/2005/8/layout/hProcess11"/>
    <dgm:cxn modelId="{6FBB527F-5F3D-4C57-8A1A-86FA92A9DD45}" type="presParOf" srcId="{4921CA4A-33D8-4F08-B31C-A44146FB019B}" destId="{47D73AFC-55B3-4560-9A85-5A7C653E6EE4}" srcOrd="1" destOrd="0" presId="urn:microsoft.com/office/officeart/2005/8/layout/hProcess11"/>
    <dgm:cxn modelId="{D0D4023B-EDA2-4D66-8EA0-AFEF0677EF6B}" type="presParOf" srcId="{4921CA4A-33D8-4F08-B31C-A44146FB019B}" destId="{3131AC98-BF74-4767-A1D4-DBAE3C25CBE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72B93-263E-4315-8A67-DF391B6D480C}">
      <dsp:nvSpPr>
        <dsp:cNvPr id="0" name=""/>
        <dsp:cNvSpPr/>
      </dsp:nvSpPr>
      <dsp:spPr>
        <a:xfrm>
          <a:off x="0" y="1275451"/>
          <a:ext cx="8246950" cy="170060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E470E-3957-4FC7-8B3E-208D72FAA183}">
      <dsp:nvSpPr>
        <dsp:cNvPr id="0" name=""/>
        <dsp:cNvSpPr/>
      </dsp:nvSpPr>
      <dsp:spPr>
        <a:xfrm>
          <a:off x="1577" y="0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1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st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Database Concepts and SQL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1577" y="0"/>
        <a:ext cx="800936" cy="1700602"/>
      </dsp:txXfrm>
    </dsp:sp>
    <dsp:sp modelId="{50599AE8-E481-47EF-8F6A-AC7957A3FB70}">
      <dsp:nvSpPr>
        <dsp:cNvPr id="0" name=""/>
        <dsp:cNvSpPr/>
      </dsp:nvSpPr>
      <dsp:spPr>
        <a:xfrm>
          <a:off x="189470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15C1-F0BA-4EE9-8631-991079229243}">
      <dsp:nvSpPr>
        <dsp:cNvPr id="0" name=""/>
        <dsp:cNvSpPr/>
      </dsp:nvSpPr>
      <dsp:spPr>
        <a:xfrm>
          <a:off x="842560" y="2550903"/>
          <a:ext cx="1017542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2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nd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Data structures, JAVA Programming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842560" y="2550903"/>
        <a:ext cx="1017542" cy="1700602"/>
      </dsp:txXfrm>
    </dsp:sp>
    <dsp:sp modelId="{302B4D88-9751-4F5A-93DB-A3A9AC89D719}">
      <dsp:nvSpPr>
        <dsp:cNvPr id="0" name=""/>
        <dsp:cNvSpPr/>
      </dsp:nvSpPr>
      <dsp:spPr>
        <a:xfrm>
          <a:off x="1138756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D30A0-039E-4500-9E91-F10790D8FC92}">
      <dsp:nvSpPr>
        <dsp:cNvPr id="0" name=""/>
        <dsp:cNvSpPr/>
      </dsp:nvSpPr>
      <dsp:spPr>
        <a:xfrm>
          <a:off x="1900149" y="0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3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rd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JDBC and Web Design Fundamentals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1900149" y="0"/>
        <a:ext cx="800936" cy="1700602"/>
      </dsp:txXfrm>
    </dsp:sp>
    <dsp:sp modelId="{95E72B54-A57C-4D27-A00D-CDB2F9D1470F}">
      <dsp:nvSpPr>
        <dsp:cNvPr id="0" name=""/>
        <dsp:cNvSpPr/>
      </dsp:nvSpPr>
      <dsp:spPr>
        <a:xfrm>
          <a:off x="2088042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93E2C-A106-448E-BEAA-8A1285A35FCF}">
      <dsp:nvSpPr>
        <dsp:cNvPr id="0" name=""/>
        <dsp:cNvSpPr/>
      </dsp:nvSpPr>
      <dsp:spPr>
        <a:xfrm>
          <a:off x="2741133" y="2550903"/>
          <a:ext cx="1001507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4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HTML,CSS,</a:t>
          </a:r>
        </a:p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Bootstrap, AJAX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2741133" y="2550903"/>
        <a:ext cx="1001507" cy="1700602"/>
      </dsp:txXfrm>
    </dsp:sp>
    <dsp:sp modelId="{EB58B30A-02A6-4FE5-AA2F-C33230CDF191}">
      <dsp:nvSpPr>
        <dsp:cNvPr id="0" name=""/>
        <dsp:cNvSpPr/>
      </dsp:nvSpPr>
      <dsp:spPr>
        <a:xfrm>
          <a:off x="3029311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E6C8D-1A64-454B-AAB3-A062639C615C}">
      <dsp:nvSpPr>
        <dsp:cNvPr id="0" name=""/>
        <dsp:cNvSpPr/>
      </dsp:nvSpPr>
      <dsp:spPr>
        <a:xfrm>
          <a:off x="3782687" y="0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5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Javascript,Angular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 7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3782687" y="0"/>
        <a:ext cx="800936" cy="1700602"/>
      </dsp:txXfrm>
    </dsp:sp>
    <dsp:sp modelId="{BF89CB63-1A0B-4A70-AF2A-25A7C49C66B3}">
      <dsp:nvSpPr>
        <dsp:cNvPr id="0" name=""/>
        <dsp:cNvSpPr/>
      </dsp:nvSpPr>
      <dsp:spPr>
        <a:xfrm>
          <a:off x="3970580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FF607-7545-48BB-9F5C-258577EB3C52}">
      <dsp:nvSpPr>
        <dsp:cNvPr id="0" name=""/>
        <dsp:cNvSpPr/>
      </dsp:nvSpPr>
      <dsp:spPr>
        <a:xfrm>
          <a:off x="4623670" y="2550903"/>
          <a:ext cx="925498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6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Architecture and Framework of Angular, Maven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4623670" y="2550903"/>
        <a:ext cx="925498" cy="1700602"/>
      </dsp:txXfrm>
    </dsp:sp>
    <dsp:sp modelId="{85C893B0-4061-409F-AABE-89D9590353B5}">
      <dsp:nvSpPr>
        <dsp:cNvPr id="0" name=""/>
        <dsp:cNvSpPr/>
      </dsp:nvSpPr>
      <dsp:spPr>
        <a:xfrm>
          <a:off x="4873844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F6492-F43A-4FD9-8160-F2CA4FFD6087}">
      <dsp:nvSpPr>
        <dsp:cNvPr id="0" name=""/>
        <dsp:cNvSpPr/>
      </dsp:nvSpPr>
      <dsp:spPr>
        <a:xfrm>
          <a:off x="5589215" y="0"/>
          <a:ext cx="990478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7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JSP Servlets,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Springboot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</a:t>
          </a:r>
        </a:p>
        <a:p>
          <a:pPr lvl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GitHub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JSON 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5589215" y="0"/>
        <a:ext cx="990478" cy="1700602"/>
      </dsp:txXfrm>
    </dsp:sp>
    <dsp:sp modelId="{B930EDAB-84AD-4A11-AD9B-A49B3573E54C}">
      <dsp:nvSpPr>
        <dsp:cNvPr id="0" name=""/>
        <dsp:cNvSpPr/>
      </dsp:nvSpPr>
      <dsp:spPr>
        <a:xfrm>
          <a:off x="5871879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821E-F53A-40BF-90C2-C9657E6B2FD1}">
      <dsp:nvSpPr>
        <dsp:cNvPr id="0" name=""/>
        <dsp:cNvSpPr/>
      </dsp:nvSpPr>
      <dsp:spPr>
        <a:xfrm>
          <a:off x="6611323" y="2550902"/>
          <a:ext cx="800936" cy="1700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8</a:t>
          </a:r>
          <a:r>
            <a:rPr lang="en-US" sz="1300" u="sng" kern="1200" baseline="300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th</a:t>
          </a:r>
          <a:r>
            <a:rPr lang="en-US" sz="1300" u="sng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 Week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Copperplate Gothic Bold" panose="020E0705020206020404" pitchFamily="34" charset="0"/>
            </a:rPr>
            <a:t>: 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Project on Shopping Site, </a:t>
          </a:r>
          <a:r>
            <a:rPr lang="en-US" sz="1300" kern="1200" dirty="0" err="1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Mybatis</a:t>
          </a:r>
          <a:r>
            <a:rPr lang="en-US" sz="1300" kern="1200" dirty="0" smtClean="0">
              <a:solidFill>
                <a:schemeClr val="tx1">
                  <a:lumMod val="95000"/>
                  <a:lumOff val="5000"/>
                </a:schemeClr>
              </a:solidFill>
              <a:latin typeface="Arial Narrow" panose="020B0606020202030204" pitchFamily="34" charset="0"/>
            </a:rPr>
            <a:t>, Jenkins</a:t>
          </a:r>
          <a:endParaRPr lang="en-IN" sz="1300" kern="1200" dirty="0">
            <a:solidFill>
              <a:schemeClr val="tx1">
                <a:lumMod val="95000"/>
                <a:lumOff val="5000"/>
              </a:schemeClr>
            </a:solidFill>
            <a:latin typeface="Arial Narrow" panose="020B0606020202030204" pitchFamily="34" charset="0"/>
          </a:endParaRPr>
        </a:p>
      </dsp:txBody>
      <dsp:txXfrm>
        <a:off x="6611323" y="2550902"/>
        <a:ext cx="800936" cy="1700602"/>
      </dsp:txXfrm>
    </dsp:sp>
    <dsp:sp modelId="{47D73AFC-55B3-4560-9A85-5A7C653E6EE4}">
      <dsp:nvSpPr>
        <dsp:cNvPr id="0" name=""/>
        <dsp:cNvSpPr/>
      </dsp:nvSpPr>
      <dsp:spPr>
        <a:xfrm>
          <a:off x="6807634" y="1913177"/>
          <a:ext cx="425150" cy="4251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5" y="43388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314" y="1808225"/>
            <a:ext cx="8231372" cy="92084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7"/>
          </a:xfrm>
        </p:spPr>
        <p:txBody>
          <a:bodyPr/>
          <a:lstStyle>
            <a:lvl1pPr algn="l"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609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198559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81175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0281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7521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0281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7521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algn="ct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algn="ctr"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85" y="433880"/>
            <a:ext cx="3817625" cy="183246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erlin Sans FB" panose="020E0602020502020306" pitchFamily="34" charset="0"/>
              </a:rPr>
              <a:t>A report on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“Shopping site: </a:t>
            </a:r>
            <a:br>
              <a:rPr lang="en-US" dirty="0" smtClean="0">
                <a:latin typeface="Berlin Sans FB" panose="020E0602020502020306" pitchFamily="34" charset="0"/>
              </a:rPr>
            </a:br>
            <a:r>
              <a:rPr lang="en-US" dirty="0" smtClean="0">
                <a:latin typeface="Berlin Sans FB" panose="020E0602020502020306" pitchFamily="34" charset="0"/>
              </a:rPr>
              <a:t>HOME-TOWN” ,     The Furniture </a:t>
            </a:r>
            <a:r>
              <a:rPr lang="en-US" dirty="0">
                <a:latin typeface="Berlin Sans FB" panose="020E0602020502020306" pitchFamily="34" charset="0"/>
              </a:rPr>
              <a:t>S</a:t>
            </a:r>
            <a:r>
              <a:rPr lang="en-US" dirty="0" smtClean="0">
                <a:latin typeface="Berlin Sans FB" panose="020E0602020502020306" pitchFamily="34" charset="0"/>
              </a:rPr>
              <a:t>tore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950" y="3575660"/>
            <a:ext cx="5856953" cy="1567840"/>
          </a:xfrm>
        </p:spPr>
        <p:txBody>
          <a:bodyPr>
            <a:normAutofit fontScale="47500" lnSpcReduction="20000"/>
          </a:bodyPr>
          <a:lstStyle/>
          <a:p>
            <a:r>
              <a:rPr lang="en-US" u="sng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Our Team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Ankitha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K A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Chandan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Shashank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Thakur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Shifa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Supreeth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Steve Jason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 err="1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Vadiraj</a:t>
            </a:r>
            <a:r>
              <a:rPr lang="en-US" dirty="0" smtClean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 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510" y="1"/>
            <a:ext cx="1212490" cy="12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6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99" y="1503363"/>
            <a:ext cx="7409603" cy="3359150"/>
          </a:xfrm>
        </p:spPr>
      </p:pic>
    </p:spTree>
    <p:extLst>
      <p:ext uri="{BB962C8B-B14F-4D97-AF65-F5344CB8AC3E}">
        <p14:creationId xmlns:p14="http://schemas.microsoft.com/office/powerpoint/2010/main" val="188089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Objective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Long term objective:</a:t>
            </a:r>
          </a:p>
          <a:p>
            <a:pPr marL="0" indent="0" algn="just">
              <a:buNone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To become a Full Stack Developer by gaining all the    skills required to work with Front End and Back End web technologies required for the application.</a:t>
            </a:r>
          </a:p>
          <a:p>
            <a:pPr marL="0" indent="0" algn="just">
              <a:buNone/>
            </a:pPr>
            <a:endParaRPr lang="en-US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u="sng" dirty="0" smtClean="0">
                <a:latin typeface="Copperplate Gothic Bold" panose="020E0705020206020404" pitchFamily="34" charset="0"/>
              </a:rPr>
              <a:t>Short term objective:</a:t>
            </a:r>
          </a:p>
          <a:p>
            <a:pPr marL="0" indent="0" algn="just"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To design a shopping furniture site called ‘Home-Town’ using the concepts learned.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14545321"/>
              </p:ext>
            </p:extLst>
          </p:nvPr>
        </p:nvGraphicFramePr>
        <p:xfrm>
          <a:off x="753495" y="891994"/>
          <a:ext cx="8246950" cy="4251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Framework for 8 weeks of training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2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‘Home-Town’</a:t>
            </a:r>
            <a:endParaRPr lang="en-IN" b="1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3350361" y="2857921"/>
            <a:ext cx="3442355" cy="21581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This online shopping site will provide the basic service to user for ordering furniture's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User can browse through different types of furniture and add the required item to the cart.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1026" name="Picture 2" descr="https://raw.githubusercontent.com/shashank51/project/master/home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360" y="1388925"/>
            <a:ext cx="3442356" cy="10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0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Stack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1140878"/>
            <a:ext cx="7046868" cy="4002621"/>
          </a:xfrm>
        </p:spPr>
      </p:pic>
    </p:spTree>
    <p:extLst>
      <p:ext uri="{BB962C8B-B14F-4D97-AF65-F5344CB8AC3E}">
        <p14:creationId xmlns:p14="http://schemas.microsoft.com/office/powerpoint/2010/main" val="35493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3065" y="287117"/>
            <a:ext cx="4873592" cy="725349"/>
          </a:xfrm>
        </p:spPr>
        <p:txBody>
          <a:bodyPr/>
          <a:lstStyle/>
          <a:p>
            <a:r>
              <a:rPr lang="en-US" b="1" dirty="0" smtClean="0"/>
              <a:t>Technologies Used: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892245" y="1173598"/>
            <a:ext cx="5143500" cy="35086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Andalus" panose="02020603050405020304" pitchFamily="18" charset="-78"/>
                <a:cs typeface="Andalus" panose="02020603050405020304" pitchFamily="18" charset="-78"/>
              </a:rPr>
              <a:t>The required softwares used for the project are as follows:</a:t>
            </a:r>
            <a:endParaRPr lang="en-IN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05" y="2113635"/>
            <a:ext cx="7473395" cy="30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586585"/>
            <a:ext cx="8856890" cy="4538234"/>
          </a:xfrm>
        </p:spPr>
      </p:pic>
    </p:spTree>
    <p:extLst>
      <p:ext uri="{BB962C8B-B14F-4D97-AF65-F5344CB8AC3E}">
        <p14:creationId xmlns:p14="http://schemas.microsoft.com/office/powerpoint/2010/main" val="14233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the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7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and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0038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Scope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project can be implemented in any shopping site by fulfilling basic requirements.</a:t>
            </a:r>
          </a:p>
          <a:p>
            <a:pPr marL="300038" lvl="1" indent="0">
              <a:buNone/>
            </a:pPr>
            <a:endParaRPr lang="en-US" sz="1800" b="1" u="sng" dirty="0"/>
          </a:p>
          <a:p>
            <a:pPr marL="300038" lvl="1" indent="0">
              <a:buNone/>
            </a:pPr>
            <a:r>
              <a:rPr lang="en-US" sz="1800" b="1" u="sng" dirty="0">
                <a:latin typeface="Copperplate Gothic Bold" panose="020E0705020206020404" pitchFamily="34" charset="0"/>
              </a:rPr>
              <a:t>Conclusion of the project: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This application will allow the customer to create the account and browse through products.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Andalus" panose="02020603050405020304" pitchFamily="18" charset="-78"/>
                <a:cs typeface="Andalus" panose="02020603050405020304" pitchFamily="18" charset="-78"/>
              </a:rPr>
              <a:t>All information will be updated automatically by using the information stored in database system. </a:t>
            </a:r>
            <a:endParaRPr lang="en-IN" sz="18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352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On-screen Show (16:9)</PresentationFormat>
  <Paragraphs>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Andalus</vt:lpstr>
      <vt:lpstr>Arial</vt:lpstr>
      <vt:lpstr>Arial Narrow</vt:lpstr>
      <vt:lpstr>Arial Rounded MT Bold</vt:lpstr>
      <vt:lpstr>Berlin Sans FB</vt:lpstr>
      <vt:lpstr>Calibri</vt:lpstr>
      <vt:lpstr>Copperplate Gothic Bold</vt:lpstr>
      <vt:lpstr>Wingdings</vt:lpstr>
      <vt:lpstr>Office Theme</vt:lpstr>
      <vt:lpstr>A report on “Shopping site:  HOME-TOWN” ,     The Furniture Store</vt:lpstr>
      <vt:lpstr>Objective </vt:lpstr>
      <vt:lpstr>Framework for 8 weeks of training</vt:lpstr>
      <vt:lpstr>Project ‘Home-Town’</vt:lpstr>
      <vt:lpstr>Full Stack Architecture</vt:lpstr>
      <vt:lpstr>Technologies Used:</vt:lpstr>
      <vt:lpstr>PowerPoint Presentation</vt:lpstr>
      <vt:lpstr>Overview of the application</vt:lpstr>
      <vt:lpstr>Scope and Conclusion</vt:lpstr>
      <vt:lpstr>Customer Page</vt:lpstr>
      <vt:lpstr>Slide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2020-01-16T12:32:05Z</dcterms:modified>
</cp:coreProperties>
</file>