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E0F4-F4C9-4A77-B0D7-6C168FB22C70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E94AF6B-7499-4069-BBF6-9A97351C9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56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E0F4-F4C9-4A77-B0D7-6C168FB22C70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94AF6B-7499-4069-BBF6-9A97351C9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64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E0F4-F4C9-4A77-B0D7-6C168FB22C70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94AF6B-7499-4069-BBF6-9A97351C9B9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4015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E0F4-F4C9-4A77-B0D7-6C168FB22C70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94AF6B-7499-4069-BBF6-9A97351C9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056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E0F4-F4C9-4A77-B0D7-6C168FB22C70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94AF6B-7499-4069-BBF6-9A97351C9B9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5400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E0F4-F4C9-4A77-B0D7-6C168FB22C70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94AF6B-7499-4069-BBF6-9A97351C9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689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E0F4-F4C9-4A77-B0D7-6C168FB22C70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AF6B-7499-4069-BBF6-9A97351C9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019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E0F4-F4C9-4A77-B0D7-6C168FB22C70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AF6B-7499-4069-BBF6-9A97351C9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72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E0F4-F4C9-4A77-B0D7-6C168FB22C70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AF6B-7499-4069-BBF6-9A97351C9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70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E0F4-F4C9-4A77-B0D7-6C168FB22C70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94AF6B-7499-4069-BBF6-9A97351C9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4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E0F4-F4C9-4A77-B0D7-6C168FB22C70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94AF6B-7499-4069-BBF6-9A97351C9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00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E0F4-F4C9-4A77-B0D7-6C168FB22C70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94AF6B-7499-4069-BBF6-9A97351C9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77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E0F4-F4C9-4A77-B0D7-6C168FB22C70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AF6B-7499-4069-BBF6-9A97351C9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35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E0F4-F4C9-4A77-B0D7-6C168FB22C70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AF6B-7499-4069-BBF6-9A97351C9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48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E0F4-F4C9-4A77-B0D7-6C168FB22C70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AF6B-7499-4069-BBF6-9A97351C9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20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E0F4-F4C9-4A77-B0D7-6C168FB22C70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94AF6B-7499-4069-BBF6-9A97351C9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04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0E0F4-F4C9-4A77-B0D7-6C168FB22C70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E94AF6B-7499-4069-BBF6-9A97351C9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01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CD4D0-EE0B-4901-AEBB-52D945C613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CS-251</a:t>
            </a:r>
            <a:br>
              <a:rPr lang="en-IN" dirty="0"/>
            </a:br>
            <a:r>
              <a:rPr lang="en-IN" dirty="0"/>
              <a:t>DATABASE SYSTEMS </a:t>
            </a:r>
            <a:br>
              <a:rPr lang="en-IN" dirty="0"/>
            </a:br>
            <a:br>
              <a:rPr lang="en-IN" dirty="0"/>
            </a:br>
            <a:r>
              <a:rPr lang="en-IN" dirty="0"/>
              <a:t>MONETARY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0C61B-32E5-4D95-A3FC-0F3121A81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r"/>
            <a:endParaRPr lang="en-IN" dirty="0"/>
          </a:p>
          <a:p>
            <a:pPr algn="r"/>
            <a:endParaRPr lang="en-IN" sz="4500" dirty="0"/>
          </a:p>
          <a:p>
            <a:pPr algn="r"/>
            <a:r>
              <a:rPr lang="en-IN" sz="11200" dirty="0"/>
              <a:t>PRESENTED BY:</a:t>
            </a:r>
          </a:p>
          <a:p>
            <a:pPr algn="r"/>
            <a:r>
              <a:rPr lang="en-IN" sz="11200" dirty="0"/>
              <a:t>TARUN S ANUR</a:t>
            </a:r>
          </a:p>
          <a:p>
            <a:pPr algn="r"/>
            <a:r>
              <a:rPr lang="en-IN" sz="11200" dirty="0"/>
              <a:t>SHASHANK D </a:t>
            </a:r>
          </a:p>
        </p:txBody>
      </p:sp>
    </p:spTree>
    <p:extLst>
      <p:ext uri="{BB962C8B-B14F-4D97-AF65-F5344CB8AC3E}">
        <p14:creationId xmlns:p14="http://schemas.microsoft.com/office/powerpoint/2010/main" val="491471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D8979-01FF-4B9D-BF5D-0FB095515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B2FB8-D09E-4574-A133-EE7E8B653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AUTHENTICATE –Binary 1:1 relationship between Users and Password</a:t>
            </a:r>
          </a:p>
          <a:p>
            <a:r>
              <a:rPr lang="en-IN" dirty="0"/>
              <a:t>INVESTS –Binary M:N relationship between Users and Stocks.</a:t>
            </a:r>
          </a:p>
          <a:p>
            <a:r>
              <a:rPr lang="en-IN" dirty="0"/>
              <a:t>TAKES –Binary 1:N relationship between User and Loans.</a:t>
            </a:r>
          </a:p>
          <a:p>
            <a:r>
              <a:rPr lang="en-IN" dirty="0"/>
              <a:t>DOES –Binary 1:N relationship between User and Expenditures.</a:t>
            </a:r>
          </a:p>
          <a:p>
            <a:r>
              <a:rPr lang="en-IN" dirty="0"/>
              <a:t>HAS –Binary 1:N relationship between User and Savings.</a:t>
            </a:r>
          </a:p>
        </p:txBody>
      </p:sp>
    </p:spTree>
    <p:extLst>
      <p:ext uri="{BB962C8B-B14F-4D97-AF65-F5344CB8AC3E}">
        <p14:creationId xmlns:p14="http://schemas.microsoft.com/office/powerpoint/2010/main" val="256136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D8979-01FF-4B9D-BF5D-0FB095515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FUTURE DEVELOPMENTS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B2FB8-D09E-4574-A133-EE7E8B653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savings of an user can be displayed month-wise or year-wise.</a:t>
            </a:r>
          </a:p>
          <a:p>
            <a:r>
              <a:rPr lang="en-IN" dirty="0"/>
              <a:t>The user can compare his stock with respect to the market condition.</a:t>
            </a:r>
          </a:p>
          <a:p>
            <a:r>
              <a:rPr lang="en-IN" dirty="0"/>
              <a:t>The user can also view graphs of this present financial condition.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0847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D8979-01FF-4B9D-BF5D-0FB095515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B2FB8-D09E-4574-A133-EE7E8B653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9600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12241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E121-91BD-4D08-953B-30DA4D7D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1955F-787C-4ADC-933A-91A9C4ED5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project aims to track and analyse the financial situation of a variety of people ranging from a common man to a CEO of a company.</a:t>
            </a:r>
          </a:p>
          <a:p>
            <a:r>
              <a:rPr lang="en-IN" dirty="0"/>
              <a:t>Users initially have to provide data of all their present investments and undertakings.</a:t>
            </a:r>
          </a:p>
          <a:p>
            <a:r>
              <a:rPr lang="en-IN" dirty="0"/>
              <a:t>This data is stored in a database and analysis is done to determine the financial situation of the user.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2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DFB8-A708-472D-BE4B-E8D38195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01B4E-2007-4764-B3C4-5C033D599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USER- To store the user details.</a:t>
            </a:r>
          </a:p>
          <a:p>
            <a:r>
              <a:rPr lang="en-IN" dirty="0"/>
              <a:t>PASSWORD- To store the passwords.</a:t>
            </a:r>
          </a:p>
          <a:p>
            <a:r>
              <a:rPr lang="en-IN" dirty="0"/>
              <a:t>STOCKS- To keep track of all the investments made.</a:t>
            </a:r>
          </a:p>
          <a:p>
            <a:r>
              <a:rPr lang="en-IN" dirty="0"/>
              <a:t>LOANS- To keep track of all the loans taken.</a:t>
            </a:r>
          </a:p>
          <a:p>
            <a:r>
              <a:rPr lang="en-IN" dirty="0"/>
              <a:t>EXPENDITURE- To keep track of all the expenditures made.</a:t>
            </a:r>
          </a:p>
          <a:p>
            <a:r>
              <a:rPr lang="en-IN" dirty="0"/>
              <a:t>SAVINGS- To store cumulatively all the transactions made.</a:t>
            </a:r>
          </a:p>
        </p:txBody>
      </p:sp>
    </p:spTree>
    <p:extLst>
      <p:ext uri="{BB962C8B-B14F-4D97-AF65-F5344CB8AC3E}">
        <p14:creationId xmlns:p14="http://schemas.microsoft.com/office/powerpoint/2010/main" val="319066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2F16B-BC1C-4258-B3AA-9932A5372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/>
              <a:t>USER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7C3BB-78FC-4B3C-984E-55C05E4DA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ATTRIBUTES:</a:t>
            </a:r>
          </a:p>
          <a:p>
            <a:r>
              <a:rPr lang="en-IN" sz="2400" dirty="0"/>
              <a:t>USERID –To assign a unique value to identify user.</a:t>
            </a:r>
          </a:p>
          <a:p>
            <a:r>
              <a:rPr lang="en-IN" sz="2400" dirty="0"/>
              <a:t>NAME –Stores the name of the user.</a:t>
            </a:r>
          </a:p>
          <a:p>
            <a:r>
              <a:rPr lang="en-IN" sz="2400" dirty="0"/>
              <a:t>EMAIL –To store the Email ID of the user.</a:t>
            </a:r>
          </a:p>
          <a:p>
            <a:r>
              <a:rPr lang="en-IN" sz="2400" dirty="0"/>
              <a:t>PHONENO –To store the phone number of the user .</a:t>
            </a:r>
          </a:p>
        </p:txBody>
      </p:sp>
    </p:spTree>
    <p:extLst>
      <p:ext uri="{BB962C8B-B14F-4D97-AF65-F5344CB8AC3E}">
        <p14:creationId xmlns:p14="http://schemas.microsoft.com/office/powerpoint/2010/main" val="3487712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7432-AA40-4B58-B09A-A66332B9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PASSWORD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41679-9825-40EA-A238-8D0C11EA1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ATTRIBUTES:</a:t>
            </a:r>
          </a:p>
          <a:p>
            <a:r>
              <a:rPr lang="en-IN" sz="3200" dirty="0"/>
              <a:t>USERID –To differentiate uniquely between users.</a:t>
            </a:r>
          </a:p>
          <a:p>
            <a:r>
              <a:rPr lang="en-IN" sz="3200" dirty="0"/>
              <a:t>HASH –To store the hashed password.</a:t>
            </a:r>
          </a:p>
        </p:txBody>
      </p:sp>
    </p:spTree>
    <p:extLst>
      <p:ext uri="{BB962C8B-B14F-4D97-AF65-F5344CB8AC3E}">
        <p14:creationId xmlns:p14="http://schemas.microsoft.com/office/powerpoint/2010/main" val="1269671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7432-AA40-4B58-B09A-A66332B9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STOCKS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41679-9825-40EA-A238-8D0C11EA1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200" dirty="0"/>
              <a:t>ATTRIBUTES</a:t>
            </a:r>
            <a:r>
              <a:rPr lang="en-IN" dirty="0"/>
              <a:t>:</a:t>
            </a:r>
          </a:p>
          <a:p>
            <a:r>
              <a:rPr lang="en-IN" dirty="0"/>
              <a:t>USERID –To differentiate uniquely between users.</a:t>
            </a:r>
          </a:p>
          <a:p>
            <a:r>
              <a:rPr lang="en-IN" dirty="0"/>
              <a:t>DEMAT_ACC –To store the </a:t>
            </a:r>
            <a:r>
              <a:rPr lang="en-IN" dirty="0" err="1"/>
              <a:t>demat</a:t>
            </a:r>
            <a:r>
              <a:rPr lang="en-IN" dirty="0"/>
              <a:t> account number.</a:t>
            </a:r>
          </a:p>
          <a:p>
            <a:r>
              <a:rPr lang="en-IN" dirty="0"/>
              <a:t>COMPANY –To store the name of the company invested in.</a:t>
            </a:r>
          </a:p>
          <a:p>
            <a:r>
              <a:rPr lang="en-IN" dirty="0"/>
              <a:t>SYMBOL –To store the Short form to refer a company.</a:t>
            </a:r>
          </a:p>
          <a:p>
            <a:r>
              <a:rPr lang="en-IN" dirty="0"/>
              <a:t>VALUE –To store the value of the stock at the present time.</a:t>
            </a:r>
          </a:p>
          <a:p>
            <a:r>
              <a:rPr lang="en-IN" dirty="0"/>
              <a:t>QUANTITY –To store the amount of shares purchased.</a:t>
            </a:r>
          </a:p>
          <a:p>
            <a:r>
              <a:rPr lang="en-IN" dirty="0"/>
              <a:t>PURCHASE_COST –To store the cost of share during purchase.</a:t>
            </a:r>
          </a:p>
          <a:p>
            <a:r>
              <a:rPr lang="en-IN" dirty="0"/>
              <a:t>PURCHASE_DATE –To store the date of purchase.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0375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7432-AA40-4B58-B09A-A66332B9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LOANS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41679-9825-40EA-A238-8D0C11EA1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 dirty="0"/>
              <a:t>ATTRIBUTES</a:t>
            </a:r>
            <a:r>
              <a:rPr lang="en-IN" dirty="0"/>
              <a:t>:</a:t>
            </a:r>
          </a:p>
          <a:p>
            <a:r>
              <a:rPr lang="en-IN" dirty="0"/>
              <a:t>USERID –To differentiate uniquely between users.</a:t>
            </a:r>
          </a:p>
          <a:p>
            <a:r>
              <a:rPr lang="en-IN" dirty="0"/>
              <a:t>ACC_NUMBER –To store the loan account number.</a:t>
            </a:r>
          </a:p>
          <a:p>
            <a:r>
              <a:rPr lang="en-IN" dirty="0"/>
              <a:t>AMOUNT –To store the amount taken as loan.</a:t>
            </a:r>
          </a:p>
          <a:p>
            <a:r>
              <a:rPr lang="en-IN" dirty="0"/>
              <a:t>RATE_OF_INT –To store the rate of interest.</a:t>
            </a:r>
          </a:p>
          <a:p>
            <a:r>
              <a:rPr lang="en-IN" dirty="0"/>
              <a:t>BANK_NAME –To store the name of the bank.</a:t>
            </a:r>
          </a:p>
          <a:p>
            <a:r>
              <a:rPr lang="en-IN" dirty="0"/>
              <a:t>DUE_DATE –To store the date by which the loan has to be cleared.</a:t>
            </a:r>
          </a:p>
          <a:p>
            <a:r>
              <a:rPr lang="en-IN" dirty="0"/>
              <a:t>STATUS –To know if the loan is cleared or not.</a:t>
            </a:r>
          </a:p>
        </p:txBody>
      </p:sp>
    </p:spTree>
    <p:extLst>
      <p:ext uri="{BB962C8B-B14F-4D97-AF65-F5344CB8AC3E}">
        <p14:creationId xmlns:p14="http://schemas.microsoft.com/office/powerpoint/2010/main" val="2233845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7432-AA40-4B58-B09A-A66332B9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EXPENDITURES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41679-9825-40EA-A238-8D0C11EA1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 dirty="0"/>
              <a:t>ATTRIBUTES</a:t>
            </a:r>
            <a:r>
              <a:rPr lang="en-IN" dirty="0"/>
              <a:t>:</a:t>
            </a:r>
          </a:p>
          <a:p>
            <a:r>
              <a:rPr lang="en-IN" dirty="0"/>
              <a:t>USERID –To differentiate uniquely between users.</a:t>
            </a:r>
          </a:p>
          <a:p>
            <a:r>
              <a:rPr lang="en-IN" dirty="0"/>
              <a:t>DEBIT_ACC –To store the account number.</a:t>
            </a:r>
          </a:p>
          <a:p>
            <a:r>
              <a:rPr lang="en-IN" dirty="0"/>
              <a:t>AMOUNT –To store the amount spent.</a:t>
            </a:r>
          </a:p>
          <a:p>
            <a:r>
              <a:rPr lang="en-IN" dirty="0"/>
              <a:t>REASON –To store why the money was spent.</a:t>
            </a:r>
          </a:p>
          <a:p>
            <a:r>
              <a:rPr lang="en-IN" dirty="0"/>
              <a:t>DATE_TIME –To store date and time of the transaction.</a:t>
            </a:r>
          </a:p>
        </p:txBody>
      </p:sp>
    </p:spTree>
    <p:extLst>
      <p:ext uri="{BB962C8B-B14F-4D97-AF65-F5344CB8AC3E}">
        <p14:creationId xmlns:p14="http://schemas.microsoft.com/office/powerpoint/2010/main" val="3028270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7432-AA40-4B58-B09A-A66332B9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SAVINGS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41679-9825-40EA-A238-8D0C11EA1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 dirty="0"/>
              <a:t>ATTRIBUTES</a:t>
            </a:r>
            <a:r>
              <a:rPr lang="en-IN" dirty="0"/>
              <a:t>:</a:t>
            </a:r>
          </a:p>
          <a:p>
            <a:r>
              <a:rPr lang="en-IN" dirty="0"/>
              <a:t>USERID –To differentiate uniquely between users.</a:t>
            </a:r>
          </a:p>
          <a:p>
            <a:r>
              <a:rPr lang="en-IN" dirty="0"/>
              <a:t>ACC_NUMBER –To store the account number.</a:t>
            </a:r>
          </a:p>
          <a:p>
            <a:r>
              <a:rPr lang="en-IN" dirty="0"/>
              <a:t>BANK_NAME –To store the name of the bank.</a:t>
            </a:r>
          </a:p>
          <a:p>
            <a:r>
              <a:rPr lang="en-IN" dirty="0"/>
              <a:t>BALANCE –To store the current balance.</a:t>
            </a:r>
          </a:p>
          <a:p>
            <a:r>
              <a:rPr lang="en-IN" dirty="0"/>
              <a:t>RATE_OF_INT –To store the rate of interest.</a:t>
            </a:r>
          </a:p>
          <a:p>
            <a:r>
              <a:rPr lang="en-IN" dirty="0"/>
              <a:t>STATUS –To know if the account is closed or not.</a:t>
            </a:r>
          </a:p>
        </p:txBody>
      </p:sp>
    </p:spTree>
    <p:extLst>
      <p:ext uri="{BB962C8B-B14F-4D97-AF65-F5344CB8AC3E}">
        <p14:creationId xmlns:p14="http://schemas.microsoft.com/office/powerpoint/2010/main" val="156159217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108</TotalTime>
  <Words>599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CS-251 DATABASE SYSTEMS   MONETARY ANALYSIS</vt:lpstr>
      <vt:lpstr>INTRODUCTION</vt:lpstr>
      <vt:lpstr>TABLES</vt:lpstr>
      <vt:lpstr>USER TABLE</vt:lpstr>
      <vt:lpstr>PASSWORD TABLE</vt:lpstr>
      <vt:lpstr>STOCKS TABLE</vt:lpstr>
      <vt:lpstr>LOANS TABLE</vt:lpstr>
      <vt:lpstr>EXPENDITURES TABLE</vt:lpstr>
      <vt:lpstr>SAVINGS TABLE</vt:lpstr>
      <vt:lpstr>RELATIONSHIPS</vt:lpstr>
      <vt:lpstr>FUTURE DEVELOPMENTS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CS-251 DATABASE SYSTEMS  MONETARY ANALYSIS</dc:title>
  <dc:creator>Tarun Anur</dc:creator>
  <cp:lastModifiedBy>Tarun Anur</cp:lastModifiedBy>
  <cp:revision>9</cp:revision>
  <dcterms:created xsi:type="dcterms:W3CDTF">2020-02-23T09:12:17Z</dcterms:created>
  <dcterms:modified xsi:type="dcterms:W3CDTF">2020-02-24T18:36:47Z</dcterms:modified>
</cp:coreProperties>
</file>