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10D31-3CAC-4FC7-8227-29110F78F4B8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0F03B-9F35-49DB-9275-476C784B2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3B-9F35-49DB-9275-476C784B28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3B-9F35-49DB-9275-476C784B28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5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3B-9F35-49DB-9275-476C784B28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3B-9F35-49DB-9275-476C784B28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9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9AE8-13BD-4150-BADC-70719D2A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2B0E-30BB-472C-92A0-3A9748B0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8660-F89A-4F14-AB5A-7F69F729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BDA2-3B46-4CCC-9851-1C512BB9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0E8E-4581-46F9-8DB9-9E02CEF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1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FA8-BD67-403B-BAC9-24BB6B6A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DCE02-D202-4A06-9E77-C8BA440C8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958F-F90A-4305-B817-7A16586E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1854-B737-4664-9BB3-B3ADA212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A306-F9CB-4476-9CFD-D4A78E66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9E6F3-531B-4C2B-A9CC-CCB027A7E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3727-2E88-486A-B689-9E510359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773D-999A-44CB-A2A6-DBE1702D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F680-4B48-4792-96A9-A4F97F2F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EF1E-3B6A-4E3F-9B51-BC885B73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DEF6-27A8-469F-A070-56F38406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8179-22B2-4DAA-8DF5-53435923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28F-50B6-4AB3-A4A4-CEADE62C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1C40-6836-4420-9218-FB25A97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FAA5-D747-4B8F-90C0-20C7483E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A5F-54F9-4240-A8E9-28508D6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6B54-137D-4DED-B378-132DCA86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A0C2-200E-4E10-BF6A-2E621CC3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8FDE-F4FA-4F44-A5BE-BFA6E70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F6F1-E65D-42DE-8CB7-72E675C2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8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1060-4CD9-48F0-800B-DBE46228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62A2-A91B-46BD-B125-B06DC3983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E209C-5CEF-4828-93E9-80EB8361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4EE6-1755-43A1-9B10-665AC41C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90BF-B91B-4CD1-B999-77FF8E0C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AE62-92FA-4FE8-A563-0951BEC2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6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269-32A3-474F-BF15-94AECE5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F855-32CD-4070-91CF-0E0EF215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B58F-CB9A-476C-A19A-A82716C5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2CF89-09A2-4A55-BC48-1FD1A853C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CDED-CE2F-4EF1-9902-878522AD7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23A4-9A1E-4C1B-9A24-B7112775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941AB-110B-4239-8541-137CAF8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3384C-6273-433B-9FC4-8021B7A6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3F1-8264-4B65-AB8B-7E98EA37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B5F81-5E40-4733-8F5C-B5BF2FE8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70731-0788-4EC5-9249-745BF607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B3437-DF40-458E-BE79-9524016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7375D-A486-45FB-A0DA-B05FD764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96FC5-E25E-4405-A4F0-1170840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1F03-B2C5-42E5-AEA1-CD1CA3C9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8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AB8C-7B7F-41FF-8D8B-30E88384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6C3-A2DC-48FF-8A89-5F9BD416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8C447-8D11-489A-B0B3-CBDA8001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BAC1-2C94-4968-8048-67B0E393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2304-5F34-4893-B578-EF3FF5A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C106-6120-43DE-AF4D-459650D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E344-12EB-403A-8CB0-A991163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982B1-55CB-4481-A934-0054261F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CA397-4B91-485D-B840-EAC49B33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DE3A-4BCE-4EDB-BDBA-51B08546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0014A-CC2D-4491-8213-4C9205B1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E953-497E-4C80-9BEA-0AD5146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1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B8A77-C1CF-4F0B-9976-8E3101E9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CF70-5CA7-4C03-BE35-3268D63B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1D76-C913-4154-8A09-561C4DC6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6FA8-62EB-4AB2-BDBA-04A66AF51AFE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D70C-F743-4EBD-9131-D9B2E7B7C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B7A4-1FB3-4792-A141-9F95C12BA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B58A-30A0-43A1-AC85-47DCEDA0A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8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7BA6-DE25-4AEA-8AF5-712DB4B4F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E2E99-FB22-469E-B61A-C309C3FB2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AMAZON EMPLOYEE ACCESS CHALLENEGE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CE2E9-64BF-4B02-BC8E-AC22B486F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51" y="4596303"/>
            <a:ext cx="2519116" cy="188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F6BD3-0D6A-4140-A32E-9EE7E972CCA2}"/>
              </a:ext>
            </a:extLst>
          </p:cNvPr>
          <p:cNvSpPr txBox="1"/>
          <p:nvPr/>
        </p:nvSpPr>
        <p:spPr>
          <a:xfrm>
            <a:off x="325264" y="5735637"/>
            <a:ext cx="414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Shashank Kumar</a:t>
            </a:r>
          </a:p>
          <a:p>
            <a:r>
              <a:rPr lang="en-IN" dirty="0"/>
              <a:t>6</a:t>
            </a:r>
            <a:r>
              <a:rPr lang="en-IN" baseline="30000" dirty="0"/>
              <a:t>th</a:t>
            </a:r>
            <a:r>
              <a:rPr lang="en-IN" dirty="0"/>
              <a:t> July batch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6A468-423E-4AE3-954B-4AC67D6F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60" y="-800709"/>
            <a:ext cx="2991439" cy="27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11D3-1E61-4D2B-A379-F286690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   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8C3B-FF5B-4E10-A724-8BCD9811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dataset contains </a:t>
            </a:r>
            <a:r>
              <a:rPr lang="en-US" dirty="0"/>
              <a:t>real historical data collected from 2010 &amp; 2011 of Amazon employees.</a:t>
            </a:r>
          </a:p>
          <a:p>
            <a:r>
              <a:rPr lang="en-US" dirty="0"/>
              <a:t>It is assumed that employees fulfilling the functions of a given role in the organization will access a resource.</a:t>
            </a:r>
          </a:p>
          <a:p>
            <a:r>
              <a:rPr lang="en-US" dirty="0"/>
              <a:t>To minimize the human involvement required to grant or revoke this employee access, create a auto access model capable of learning from this historical data to predict approval/denial of resources for employees.</a:t>
            </a:r>
          </a:p>
          <a:p>
            <a:r>
              <a:rPr lang="en-US" dirty="0"/>
              <a:t>As clear, this is a classification problem.</a:t>
            </a:r>
          </a:p>
          <a:p>
            <a:r>
              <a:rPr lang="en-US" dirty="0"/>
              <a:t>Number of features is 10 and total records is 32769 with no null values.</a:t>
            </a:r>
          </a:p>
          <a:p>
            <a:r>
              <a:rPr lang="en-US" dirty="0"/>
              <a:t>4 different models have been developed and each of them evaluated using different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0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9C36-AC8A-438B-BE4A-93A4F4E0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84"/>
            <a:ext cx="10515600" cy="1325563"/>
          </a:xfrm>
        </p:spPr>
        <p:txBody>
          <a:bodyPr/>
          <a:lstStyle/>
          <a:p>
            <a:r>
              <a:rPr lang="en-IN" dirty="0"/>
              <a:t>	    CORRELATION OF FEATURES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21607-56EB-4DEA-B7D4-5CD256C08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86" y="1074657"/>
            <a:ext cx="8815708" cy="49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FEC77-42C4-4AF2-83AC-F7D9459F7E2B}"/>
              </a:ext>
            </a:extLst>
          </p:cNvPr>
          <p:cNvSpPr txBox="1"/>
          <p:nvPr/>
        </p:nvSpPr>
        <p:spPr>
          <a:xfrm>
            <a:off x="1574276" y="6061434"/>
            <a:ext cx="8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Correlation between different features are very mild.</a:t>
            </a:r>
          </a:p>
        </p:txBody>
      </p:sp>
    </p:spTree>
    <p:extLst>
      <p:ext uri="{BB962C8B-B14F-4D97-AF65-F5344CB8AC3E}">
        <p14:creationId xmlns:p14="http://schemas.microsoft.com/office/powerpoint/2010/main" val="223949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DF41-DFC4-4384-A594-DFBAF5C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WITH 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B20-5E25-43FE-8D00-BC01263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1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8F0A9-0A5C-4494-A93A-BA9C0E4F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01" y="1681810"/>
            <a:ext cx="6423581" cy="52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676C6-A6DA-4163-8016-85B93A8EB658}"/>
              </a:ext>
            </a:extLst>
          </p:cNvPr>
          <p:cNvSpPr txBox="1"/>
          <p:nvPr/>
        </p:nvSpPr>
        <p:spPr>
          <a:xfrm>
            <a:off x="8936610" y="2073897"/>
            <a:ext cx="296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Precision score – 0.96446</a:t>
            </a:r>
          </a:p>
          <a:p>
            <a:r>
              <a:rPr lang="en-IN" dirty="0"/>
              <a:t>Recall score – 0.97968</a:t>
            </a:r>
          </a:p>
          <a:p>
            <a:r>
              <a:rPr lang="en-IN" dirty="0"/>
              <a:t>F1 score – 0.97201</a:t>
            </a:r>
          </a:p>
          <a:p>
            <a:r>
              <a:rPr lang="en-IN" dirty="0"/>
              <a:t>Accuracy score – 0.94678</a:t>
            </a:r>
          </a:p>
        </p:txBody>
      </p:sp>
    </p:spTree>
    <p:extLst>
      <p:ext uri="{BB962C8B-B14F-4D97-AF65-F5344CB8AC3E}">
        <p14:creationId xmlns:p14="http://schemas.microsoft.com/office/powerpoint/2010/main" val="24983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DF41-DFC4-4384-A594-DFBAF5C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EVALUATION WITH RANDOM FOREST ALGORITHM WITH DEFINED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B20-5E25-43FE-8D00-BC01263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1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8F0A9-0A5C-4494-A93A-BA9C0E4F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01" y="1681810"/>
            <a:ext cx="6423581" cy="52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676C6-A6DA-4163-8016-85B93A8EB658}"/>
              </a:ext>
            </a:extLst>
          </p:cNvPr>
          <p:cNvSpPr txBox="1"/>
          <p:nvPr/>
        </p:nvSpPr>
        <p:spPr>
          <a:xfrm>
            <a:off x="8936610" y="2073897"/>
            <a:ext cx="296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Precision score – 0.95996</a:t>
            </a:r>
          </a:p>
          <a:p>
            <a:r>
              <a:rPr lang="en-IN" dirty="0"/>
              <a:t>Recall score – 0.65148</a:t>
            </a:r>
          </a:p>
          <a:p>
            <a:r>
              <a:rPr lang="en-IN" dirty="0"/>
              <a:t>F1 score – 0.77620</a:t>
            </a:r>
          </a:p>
          <a:p>
            <a:r>
              <a:rPr lang="en-IN" dirty="0"/>
              <a:t>Accuracy score – 0.64551</a:t>
            </a:r>
          </a:p>
        </p:txBody>
      </p:sp>
    </p:spTree>
    <p:extLst>
      <p:ext uri="{BB962C8B-B14F-4D97-AF65-F5344CB8AC3E}">
        <p14:creationId xmlns:p14="http://schemas.microsoft.com/office/powerpoint/2010/main" val="19757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DF41-DFC4-4384-A594-DFBAF5C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WITH DECISION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B20-5E25-43FE-8D00-BC01263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1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76C6-A6DA-4163-8016-85B93A8EB658}"/>
              </a:ext>
            </a:extLst>
          </p:cNvPr>
          <p:cNvSpPr txBox="1"/>
          <p:nvPr/>
        </p:nvSpPr>
        <p:spPr>
          <a:xfrm>
            <a:off x="8936610" y="2073897"/>
            <a:ext cx="296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Precision score – 0.96602</a:t>
            </a:r>
          </a:p>
          <a:p>
            <a:r>
              <a:rPr lang="en-IN" dirty="0"/>
              <a:t>Recall score – 0.95627</a:t>
            </a:r>
          </a:p>
          <a:p>
            <a:r>
              <a:rPr lang="en-IN" dirty="0"/>
              <a:t>F1 score – 0.96112</a:t>
            </a:r>
          </a:p>
          <a:p>
            <a:r>
              <a:rPr lang="en-IN" dirty="0"/>
              <a:t>Accuracy score – 0.92701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AD94AE-1372-4664-A0E3-378CAB99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9" y="1737774"/>
            <a:ext cx="6262868" cy="4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DF41-DFC4-4384-A594-DFBAF5C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WITH LOGISTIC 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B20-5E25-43FE-8D00-BC01263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1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76C6-A6DA-4163-8016-85B93A8EB658}"/>
              </a:ext>
            </a:extLst>
          </p:cNvPr>
          <p:cNvSpPr txBox="1"/>
          <p:nvPr/>
        </p:nvSpPr>
        <p:spPr>
          <a:xfrm>
            <a:off x="8936610" y="2073897"/>
            <a:ext cx="296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Precision score – 0.94348</a:t>
            </a:r>
          </a:p>
          <a:p>
            <a:r>
              <a:rPr lang="en-IN" dirty="0"/>
              <a:t>Recall score – 1.0</a:t>
            </a:r>
          </a:p>
          <a:p>
            <a:r>
              <a:rPr lang="en-IN" dirty="0"/>
              <a:t>F1 score – 0.97092</a:t>
            </a:r>
          </a:p>
          <a:p>
            <a:r>
              <a:rPr lang="en-IN" dirty="0"/>
              <a:t>Accuracy score – 0.94348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AD94AE-1372-4664-A0E3-378CAB99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9" y="1737774"/>
            <a:ext cx="6262868" cy="4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4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009-E6C8-4F06-BFE0-CCE93CB5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CHOOSING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5F75-A1BB-4C3C-8014-641B471A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AUC score of model1 and model2(0.8) is better than that of any other models, we need to consider F1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F1 score for model1(Using </a:t>
            </a:r>
            <a:r>
              <a:rPr lang="en-US" dirty="0" err="1"/>
              <a:t>RandomForestClassifier</a:t>
            </a:r>
            <a:r>
              <a:rPr lang="en-US" dirty="0"/>
              <a:t>) is: 0.9703</a:t>
            </a:r>
          </a:p>
          <a:p>
            <a:pPr>
              <a:buFontTx/>
              <a:buChar char="-"/>
            </a:pPr>
            <a:r>
              <a:rPr lang="en-US" dirty="0"/>
              <a:t>F1 score for model2(Using </a:t>
            </a:r>
            <a:r>
              <a:rPr lang="en-US" dirty="0" err="1"/>
              <a:t>RandomForestClassifier</a:t>
            </a:r>
            <a:r>
              <a:rPr lang="en-US" dirty="0"/>
              <a:t> with different hyperparameters) is: 0.7762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will go with model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7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20284</TotalTime>
  <Words>314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FOUNDATION</vt:lpstr>
      <vt:lpstr>    INFORMATION ON DATASET</vt:lpstr>
      <vt:lpstr>     CORRELATION OF FEATURES </vt:lpstr>
      <vt:lpstr>MODEL EVALUATION WITH RANDOM FOREST ALGORITHM</vt:lpstr>
      <vt:lpstr>MODEL EVALUATION WITH RANDOM FOREST ALGORITHM WITH DEFINED HYPERPARAMETERS</vt:lpstr>
      <vt:lpstr>MODEL EVALUATION WITH DECISION TREE ALGORITHM</vt:lpstr>
      <vt:lpstr>MODEL EVALUATION WITH LOGISTIC REGRESSION ALGORITHM</vt:lpstr>
      <vt:lpstr>               CHOOSING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</dc:title>
  <dc:creator>Shashank Kumar</dc:creator>
  <cp:lastModifiedBy>Shashank Kumar</cp:lastModifiedBy>
  <cp:revision>11</cp:revision>
  <dcterms:created xsi:type="dcterms:W3CDTF">2019-11-24T15:24:34Z</dcterms:created>
  <dcterms:modified xsi:type="dcterms:W3CDTF">2019-12-08T17:42:03Z</dcterms:modified>
</cp:coreProperties>
</file>