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7" Type="http://schemas.openxmlformats.org/officeDocument/2006/relationships/hyperlink" Target="https://developer.android.com/guide/" TargetMode="External"/><Relationship Id="rId2" Type="http://schemas.openxmlformats.org/officeDocument/2006/relationships/hyperlink" Target="https://developer.android.com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docs" TargetMode="External"/><Relationship Id="rId5" Type="http://schemas.openxmlformats.org/officeDocument/2006/relationships/hyperlink" Target="https://www.google.com/" TargetMode="External"/><Relationship Id="rId4" Type="http://schemas.openxmlformats.org/officeDocument/2006/relationships/hyperlink" Target="https://www.youtub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163" y="386363"/>
            <a:ext cx="7766936" cy="3664470"/>
          </a:xfrm>
        </p:spPr>
        <p:txBody>
          <a:bodyPr/>
          <a:lstStyle/>
          <a:p>
            <a:pPr algn="ctr"/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</a:t>
            </a:r>
            <a:br>
              <a:rPr lang="en-IN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(2020-21)</a:t>
            </a:r>
            <a:r>
              <a:rPr lang="en-IN" sz="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b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</a:t>
            </a: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Android-based Quiz Application</a:t>
            </a:r>
            <a:br>
              <a:rPr lang="fr-FR" sz="32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fr-FR" sz="32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“Quiz Master</a:t>
            </a:r>
            <a:r>
              <a:rPr lang="fr-FR" sz="3200" b="1" dirty="0">
                <a:solidFill>
                  <a:srgbClr val="0070C0"/>
                </a:solidFill>
                <a:latin typeface="Arial Narrow" panose="020B0606020202030204" pitchFamily="34" charset="0"/>
              </a:rPr>
              <a:t>”</a:t>
            </a:r>
            <a:br>
              <a:rPr lang="fr-FR" sz="3600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fr-FR" sz="4000" dirty="0"/>
            </a:br>
            <a:endParaRPr lang="en-IN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313" y="2897746"/>
            <a:ext cx="9414456" cy="3960254"/>
          </a:xfrm>
        </p:spPr>
        <p:txBody>
          <a:bodyPr>
            <a:noAutofit/>
          </a:bodyPr>
          <a:lstStyle/>
          <a:p>
            <a:pPr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–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Rohan Bhardwaj (181500589)</a:t>
            </a:r>
          </a:p>
          <a:p>
            <a:pPr algn="l"/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Shashank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Pandey (181500654)</a:t>
            </a:r>
          </a:p>
          <a:p>
            <a:pPr algn="l"/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Shivani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Chauhan (181500678)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Vanshika Mahle (181500781)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Vimal Mishra (181500792)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–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Anand Parkash Gupta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Trainer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 &amp; Application</a:t>
            </a:r>
          </a:p>
          <a:p>
            <a:br>
              <a:rPr lang="en-US" sz="1600" dirty="0"/>
            </a:b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4315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lh6.googleusercontent.com/deO0Q3uIpPRwIagZcUz-7DR38kndxHggJziS0y0UWlNgBDIw6dAUIsk5jobye8Zk_7HGvM9StLxlDv5t8XZP3mFOMbGfILzQtjW29WW4vFfJpAkVw-5Yf79JBl734_2oOViU8cr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03" y="1339403"/>
            <a:ext cx="3052293" cy="47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lh5.googleusercontent.com/Q82rLv2AH880fMrGYcyRzFXh1x_hdxkt-iLJtBrR06T3OlGiiWBvCQpqEhMuhGdkgycZtcNlg2yrkHPqVvTJbXX7JGeMua1nnPMhWWbIPdr4GHjC5YCKC3LH8s00jsQ8LZxLNZg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814" y="1339403"/>
            <a:ext cx="3072687" cy="47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3.googleusercontent.com/BZGI-Lbgimydd-rEW_YsLICChXVDFxQiwf11AbzOgGs3l_a_1H7raez82-Ka5RtJ0OmJVhOXvqmreBRJ2qFYRBARq9Wkfe54tmgJbXIVf0b3bPvpzOia3soAlgC-4GVlFaMv_XJ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0" y="1210614"/>
            <a:ext cx="3181081" cy="48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3.googleusercontent.com/KSgWEIBKkIf5rHkCCrhgjeY_5ZGHOyE9c1DbpNp3lZ-61XFOVl6-XYZbdSVBJ0MFG24y59SoJSrv0HXxETyOn8bJ5ore7QdOBiiLgAIKA7sfIzmNa-wAKPfPjU_d2fW7Tlp2wXc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52" y="1210614"/>
            <a:ext cx="3174003" cy="48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48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069" y="8397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MASTER ADMIN APP</a:t>
            </a:r>
          </a:p>
        </p:txBody>
      </p:sp>
      <p:pic>
        <p:nvPicPr>
          <p:cNvPr id="8" name="Picture 2" descr="https://lh5.googleusercontent.com/TSBGI_5HYUgZ8l1hTI_WxRfg28WQG-tEuZ712gF2ME3pxygcVtxY_Tp277dIYNFGXvHNy8mLmRXVS7zYsaHgRmzWemncNRskdOmN6UvoFJeYVPVsmzDb9VfQuf0PmLcq0BMhnNT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70" y="2060620"/>
            <a:ext cx="3065172" cy="412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4.googleusercontent.com/1hHGM8-SStoGcMo5_Cfy-LOVg58DOiW-Ci_1_ooVAwWezHYFon_yrT9ayKP30esDT6zxVEieCwy0qIoxEvWVm-SjHIN7iagK0PAkJLup6kC6563HjGYl8gfQh89DprCvzbtK4uH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44" y="2060620"/>
            <a:ext cx="3041252" cy="412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7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UdMAhH0SZPkid7G3ah33ifpHsr5fR3zJPllpyTJ0ZyQG8sVycDAGwbshtvZZy2yvbOaY6Qy_kn8wBRTuiWf6KP8mK7AHR_rhoFgYSounZqjUEcJWCoLB-kFSTWtxb8o-aBIJZ03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81" y="1429556"/>
            <a:ext cx="2910625" cy="46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3.googleusercontent.com/q-EA_96BusQiVW5X24JBq1HKDTu6zu7OU1bu9EhATwmFQT2MqkDYAx6hHTQkpBuarJQOkPlf8ZMO9sxQFQN2d6sFoV2jLXMGYF8X5MMqxNuof-aTTKF1x6l0d7zGducLVbzE7PLz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68" y="1429556"/>
            <a:ext cx="2904077" cy="46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4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4.googleusercontent.com/4A5E0vFnwjXlz5Cz_piImszO4JxB9m6C4wO2ZC6Elcy7FUMA31yBWcw1OM28-TeZKbtauGmpF71BIt-GB_wlvoxI4VHrjDOvTdSXGIj-MZiYIPhvcK97hs7PZO-EDJbSBL7QPTP-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33" y="1081825"/>
            <a:ext cx="3348506" cy="49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58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40569" y="64660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FIRESTORE INTEGRATION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ttps://lh6.googleusercontent.com/lWYT-5JrfFWNIa-uAe48Cx1azB3Li0fqYWMtJRP_PnaxSA3BctyRbwttTo8GhsZoeZju6mosH4DsQAdR8EZGQ9rKYot3-XL0gKfDLmgvSlfzjuUKOCggZHVE4M3qooMe6gpACPc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118" y="1661374"/>
            <a:ext cx="8113570" cy="421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9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4.googleusercontent.com/oUB1usDm1cR1FZslTaK1uNgz5d74zvPpykasnjwk17WYRPppmwotQfDx6UcA5xu_bgutqtG9TIoUQuE97IKCh5eoKadzjpegx-5RykTWuW0La9_u6WBCn7YTsw-OFmxpKvWKiov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86" y="1262130"/>
            <a:ext cx="8178083" cy="441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lh4.googleusercontent.com/a0jSPblvVAVS6TJMTtfG0Azyt6etD0Qop3u2jAq1zoLansh0YAfCeY7DxpJz91MwFG97GrOMKN7xPSlu-kpcGAzokgblt_p2beBf3hfKT96osG-0E7c1FDF44lDcxCZvU_DyVdQU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79" y="1107583"/>
            <a:ext cx="8087932" cy="461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7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lh5.googleusercontent.com/p9w9now63tqDaabfgEFKG9L8IvtK6QorYN5w-ru4oDc0Elch7n8ifKs9NWxuQG73dsCogT66DaTcKqTM9I82GCqT4Zgp2yI0X1Ctg3olDWfVx7813o7fPpGvXPeBectBs0qOhS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58" y="1120462"/>
            <a:ext cx="8306873" cy="45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29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069" y="8397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5069" y="1931831"/>
            <a:ext cx="8596668" cy="4109531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https://developer.android.com/docs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https://docs.oracle.com/en/java/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https://www.google.com/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https://firebase.google.com/docs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https://developer.android.com/guide/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23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312" y="82854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12" y="1981916"/>
            <a:ext cx="8596668" cy="43799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has become the new normal. Smartphones are no longer a luxury. They have become a must-have as the COVID-19 pandemic has re-shaped education. Even during the toughest times, the world has never stopped learning.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studies have shown that there is a drastic increase in the usage of technology by educational institutions to educate and assess the learnings of the students online.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been observed that Multiple Choice Questions (MCQs) based assessments are an effective way to evaluate one’s learnings. It motivates us to develop a ‘want’ to learn more and remember what we have learned. An Online Quiz Application is a better alternative to paper-based offline evaluation techniques. It is user-friendly and reduces manual effort, thereby saving time &amp; resources.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application where a user with the admin privilege can do administrative tasks like add, delete, and edit from the application user interface and the user can participate in the MCQ quiz with a time limit. So, this project facilitates users to configure quizzes as well as giving quizzes using smartphones, tablets, and laptops.</a:t>
            </a:r>
          </a:p>
          <a:p>
            <a:pPr marL="0" indent="0" algn="just">
              <a:buNone/>
            </a:pP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0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826" y="851237"/>
            <a:ext cx="8596668" cy="115786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826" y="2009104"/>
            <a:ext cx="8596668" cy="4006501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an idea to develop a user-friendly, android based application that can educate as well as entertain users with a quick quiz on any category.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will contain multiple sets of questions in each category.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will be a specific time limit set for answering each question.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completion of the contest, scores will be displayed which will help the user to improve their performance.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fun-loving way to learn, so it can be used by people of all age groups who want to learn and assess their knowledge.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2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070" y="96857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070" y="2160589"/>
            <a:ext cx="8596668" cy="388077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essentially required to assist students for the learning and preparation of different tests conducted.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we tried to address in the development of Quiz Master: Quiz Application Development using Android-Based Platform, which can provide candidates with the preparation of tests in both user friendly and interactive way.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designed the application to facilitate the users to be able to take short quizzes using portable devices such as smart phones and tablets.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8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312" y="95569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12" y="2144648"/>
            <a:ext cx="8596668" cy="3880773"/>
          </a:xfrm>
        </p:spPr>
        <p:txBody>
          <a:bodyPr/>
          <a:lstStyle/>
          <a:p>
            <a:r>
              <a:rPr lang="en-US" dirty="0"/>
              <a:t>Select favorite topics for assessment  </a:t>
            </a:r>
          </a:p>
          <a:p>
            <a:r>
              <a:rPr lang="en-US" dirty="0"/>
              <a:t>Access to multiple sets within each category </a:t>
            </a:r>
          </a:p>
          <a:p>
            <a:r>
              <a:rPr lang="en-US" dirty="0"/>
              <a:t>Time constraints in each question   </a:t>
            </a:r>
          </a:p>
          <a:p>
            <a:r>
              <a:rPr lang="en-US" dirty="0"/>
              <a:t>Display correct option upon answering the questions  </a:t>
            </a:r>
          </a:p>
          <a:p>
            <a:r>
              <a:rPr lang="en-US" dirty="0"/>
              <a:t>View scores after completing the quiz  </a:t>
            </a:r>
          </a:p>
          <a:p>
            <a:r>
              <a:rPr lang="en-US" dirty="0"/>
              <a:t>Admin login to the application  </a:t>
            </a:r>
          </a:p>
          <a:p>
            <a:r>
              <a:rPr lang="en-US" dirty="0"/>
              <a:t>Admin can customize the quiz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7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616" y="6482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074737" y="1674298"/>
            <a:ext cx="1552575" cy="971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Quiz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Categories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AutoShape 6" descr="https://docs.google.com/drawings/u/0/d/setl7dlCn821Y3vTuEBCTJA/image?w=178&amp;h=128&amp;rev=1&amp;ac=1&amp;parent=1DpGG_xJ8er7cGxAYKEv5vjlAtlSHdZdF"/>
          <p:cNvSpPr>
            <a:spLocks noChangeAspect="1" noChangeArrowheads="1"/>
          </p:cNvSpPr>
          <p:nvPr/>
        </p:nvSpPr>
        <p:spPr bwMode="auto">
          <a:xfrm>
            <a:off x="155575" y="-350838"/>
            <a:ext cx="16954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2949263" y="2722406"/>
            <a:ext cx="1661374" cy="965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     </a:t>
            </a:r>
            <a:r>
              <a:rPr lang="en-IN" sz="1100" b="1" dirty="0"/>
              <a:t>Categories</a:t>
            </a:r>
            <a:endParaRPr lang="en-IN" sz="1100" dirty="0"/>
          </a:p>
          <a:p>
            <a:r>
              <a:rPr lang="en-IN" sz="1100" b="1" dirty="0"/>
              <a:t> </a:t>
            </a:r>
            <a:endParaRPr lang="en-IN" sz="1100" dirty="0"/>
          </a:p>
          <a:p>
            <a:r>
              <a:rPr lang="en-IN" sz="1100" dirty="0" err="1"/>
              <a:t>cat_ID</a:t>
            </a:r>
            <a:r>
              <a:rPr lang="en-IN" sz="1100" dirty="0"/>
              <a:t> (String)</a:t>
            </a:r>
          </a:p>
          <a:p>
            <a:r>
              <a:rPr lang="en-IN" sz="1100" dirty="0" err="1"/>
              <a:t>cat_Name</a:t>
            </a:r>
            <a:r>
              <a:rPr lang="en-IN" sz="1100" dirty="0"/>
              <a:t> (String)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87154" y="3688322"/>
            <a:ext cx="1532586" cy="1132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b="1" dirty="0"/>
              <a:t>        </a:t>
            </a:r>
            <a:r>
              <a:rPr lang="en-IN" sz="1100" b="1" dirty="0" err="1"/>
              <a:t>cat_ID</a:t>
            </a:r>
            <a:endParaRPr lang="en-IN" sz="1100" dirty="0"/>
          </a:p>
          <a:p>
            <a:r>
              <a:rPr lang="en-IN" sz="1100" dirty="0"/>
              <a:t> </a:t>
            </a:r>
          </a:p>
          <a:p>
            <a:r>
              <a:rPr lang="en-IN" sz="1100" dirty="0"/>
              <a:t>        Name(String)</a:t>
            </a:r>
          </a:p>
          <a:p>
            <a:r>
              <a:rPr lang="en-IN" sz="1100" dirty="0"/>
              <a:t>Sets(Number)</a:t>
            </a:r>
          </a:p>
          <a:p>
            <a:r>
              <a:rPr lang="en-IN" sz="1100" dirty="0"/>
              <a:t>       </a:t>
            </a:r>
            <a:r>
              <a:rPr lang="en-IN" sz="1100" dirty="0" err="1"/>
              <a:t>Set_ID</a:t>
            </a:r>
            <a:r>
              <a:rPr lang="en-IN" sz="1100" dirty="0"/>
              <a:t>(String)</a:t>
            </a:r>
          </a:p>
          <a:p>
            <a:pPr algn="ctr"/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7096257" y="4825195"/>
            <a:ext cx="1687133" cy="10131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b="1" dirty="0"/>
              <a:t>           </a:t>
            </a:r>
            <a:r>
              <a:rPr lang="en-IN" sz="1100" b="1" dirty="0" err="1"/>
              <a:t>Set_ID</a:t>
            </a:r>
            <a:endParaRPr lang="en-IN" sz="1100" dirty="0"/>
          </a:p>
          <a:p>
            <a:r>
              <a:rPr lang="en-IN" sz="1100" b="1" dirty="0"/>
              <a:t> </a:t>
            </a:r>
            <a:endParaRPr lang="en-IN" sz="1100" dirty="0"/>
          </a:p>
          <a:p>
            <a:r>
              <a:rPr lang="en-IN" sz="1100" dirty="0" err="1"/>
              <a:t>QuestionID</a:t>
            </a:r>
            <a:endParaRPr lang="en-IN" sz="1100" dirty="0"/>
          </a:p>
          <a:p>
            <a:pPr algn="ctr"/>
            <a:endParaRPr lang="en-IN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4456" y="5537915"/>
            <a:ext cx="1648496" cy="1223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b="1" dirty="0"/>
              <a:t>      </a:t>
            </a:r>
            <a:r>
              <a:rPr lang="en-IN" sz="1100" b="1" dirty="0" err="1"/>
              <a:t>QuestionID</a:t>
            </a:r>
            <a:endParaRPr lang="en-IN" sz="1100" dirty="0"/>
          </a:p>
          <a:p>
            <a:r>
              <a:rPr lang="en-IN" sz="1100" b="1" dirty="0"/>
              <a:t> </a:t>
            </a:r>
            <a:endParaRPr lang="en-IN" sz="1100" dirty="0"/>
          </a:p>
          <a:p>
            <a:r>
              <a:rPr lang="en-IN" sz="1100" dirty="0"/>
              <a:t>Question(String)</a:t>
            </a:r>
          </a:p>
          <a:p>
            <a:r>
              <a:rPr lang="en-IN" sz="1100" dirty="0" err="1"/>
              <a:t>OptionA</a:t>
            </a:r>
            <a:r>
              <a:rPr lang="en-IN" sz="1100" dirty="0"/>
              <a:t>(String)</a:t>
            </a:r>
          </a:p>
          <a:p>
            <a:r>
              <a:rPr lang="en-IN" sz="1100" dirty="0" err="1"/>
              <a:t>OptionB</a:t>
            </a:r>
            <a:r>
              <a:rPr lang="en-IN" sz="1100" dirty="0"/>
              <a:t>(String)</a:t>
            </a:r>
          </a:p>
          <a:p>
            <a:pPr algn="ctr"/>
            <a:endParaRPr lang="en-IN" dirty="0"/>
          </a:p>
        </p:txBody>
      </p:sp>
      <p:cxnSp>
        <p:nvCxnSpPr>
          <p:cNvPr id="20" name="Elbow Connector 19"/>
          <p:cNvCxnSpPr>
            <a:stCxn id="6" idx="3"/>
            <a:endCxn id="9" idx="1"/>
          </p:cNvCxnSpPr>
          <p:nvPr/>
        </p:nvCxnSpPr>
        <p:spPr>
          <a:xfrm>
            <a:off x="2627312" y="2160073"/>
            <a:ext cx="321951" cy="10452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4610637" y="3205364"/>
            <a:ext cx="476517" cy="10492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11" idx="1"/>
          </p:cNvCxnSpPr>
          <p:nvPr/>
        </p:nvCxnSpPr>
        <p:spPr>
          <a:xfrm>
            <a:off x="6619740" y="4254635"/>
            <a:ext cx="476517" cy="10771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3"/>
            <a:endCxn id="12" idx="1"/>
          </p:cNvCxnSpPr>
          <p:nvPr/>
        </p:nvCxnSpPr>
        <p:spPr>
          <a:xfrm>
            <a:off x="8783390" y="5331787"/>
            <a:ext cx="631066" cy="8178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0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191" y="59672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</a:p>
        </p:txBody>
      </p:sp>
      <p:sp>
        <p:nvSpPr>
          <p:cNvPr id="155" name="Oval 154"/>
          <p:cNvSpPr/>
          <p:nvPr/>
        </p:nvSpPr>
        <p:spPr>
          <a:xfrm>
            <a:off x="3216017" y="1757838"/>
            <a:ext cx="418383" cy="160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/>
          </a:p>
        </p:txBody>
      </p:sp>
      <p:cxnSp>
        <p:nvCxnSpPr>
          <p:cNvPr id="156" name="Straight Connector 155"/>
          <p:cNvCxnSpPr>
            <a:cxnSpLocks/>
          </p:cNvCxnSpPr>
          <p:nvPr/>
        </p:nvCxnSpPr>
        <p:spPr>
          <a:xfrm>
            <a:off x="3404296" y="1932794"/>
            <a:ext cx="1340" cy="277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cxnSpLocks/>
          </p:cNvCxnSpPr>
          <p:nvPr/>
        </p:nvCxnSpPr>
        <p:spPr>
          <a:xfrm flipV="1">
            <a:off x="3204533" y="1991239"/>
            <a:ext cx="552266" cy="21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/>
          </p:cNvCxnSpPr>
          <p:nvPr/>
        </p:nvCxnSpPr>
        <p:spPr>
          <a:xfrm flipH="1">
            <a:off x="3249211" y="2216354"/>
            <a:ext cx="1524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>
            <a:off x="3387472" y="2221945"/>
            <a:ext cx="17145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cxnSpLocks/>
          </p:cNvCxnSpPr>
          <p:nvPr/>
        </p:nvCxnSpPr>
        <p:spPr>
          <a:xfrm>
            <a:off x="3371478" y="4553040"/>
            <a:ext cx="1340" cy="277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cxnSpLocks/>
          </p:cNvCxnSpPr>
          <p:nvPr/>
        </p:nvCxnSpPr>
        <p:spPr>
          <a:xfrm flipH="1">
            <a:off x="3211524" y="4839334"/>
            <a:ext cx="1524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>
            <a:off x="3363924" y="4828152"/>
            <a:ext cx="17145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3154733" y="4379940"/>
            <a:ext cx="418383" cy="17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/>
          </a:p>
        </p:txBody>
      </p:sp>
      <p:cxnSp>
        <p:nvCxnSpPr>
          <p:cNvPr id="164" name="Straight Connector 163"/>
          <p:cNvCxnSpPr>
            <a:cxnSpLocks/>
          </p:cNvCxnSpPr>
          <p:nvPr/>
        </p:nvCxnSpPr>
        <p:spPr>
          <a:xfrm>
            <a:off x="6033876" y="1309360"/>
            <a:ext cx="115850" cy="5388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7541693" y="1432083"/>
            <a:ext cx="1623328" cy="42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Login</a:t>
            </a:r>
            <a:endParaRPr lang="en-IN" sz="14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802091" y="2104405"/>
            <a:ext cx="2927485" cy="644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Add/delete/update  questions</a:t>
            </a:r>
            <a:endParaRPr lang="en-IN" sz="14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725892" y="3134340"/>
            <a:ext cx="3203982" cy="6802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Add/delete/update category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190697" y="4266665"/>
            <a:ext cx="2677654" cy="477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Add/delete sets</a:t>
            </a:r>
            <a:endParaRPr lang="en-IN" sz="14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230716" y="5216036"/>
            <a:ext cx="2409888" cy="5286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Take quiz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7268816" y="6216534"/>
            <a:ext cx="2276005" cy="54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 score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71" name="Straight Connector 170"/>
          <p:cNvCxnSpPr>
            <a:cxnSpLocks/>
          </p:cNvCxnSpPr>
          <p:nvPr/>
        </p:nvCxnSpPr>
        <p:spPr>
          <a:xfrm flipV="1">
            <a:off x="3850228" y="1623396"/>
            <a:ext cx="3657600" cy="29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cxnSpLocks/>
          </p:cNvCxnSpPr>
          <p:nvPr/>
        </p:nvCxnSpPr>
        <p:spPr>
          <a:xfrm>
            <a:off x="3849341" y="1962515"/>
            <a:ext cx="295275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cxnSpLocks/>
          </p:cNvCxnSpPr>
          <p:nvPr/>
        </p:nvCxnSpPr>
        <p:spPr>
          <a:xfrm>
            <a:off x="3686064" y="2046207"/>
            <a:ext cx="325755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cxnSpLocks/>
          </p:cNvCxnSpPr>
          <p:nvPr/>
        </p:nvCxnSpPr>
        <p:spPr>
          <a:xfrm>
            <a:off x="3706466" y="2160609"/>
            <a:ext cx="3562350" cy="221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</p:cNvCxnSpPr>
          <p:nvPr/>
        </p:nvCxnSpPr>
        <p:spPr>
          <a:xfrm flipV="1">
            <a:off x="3118547" y="4603037"/>
            <a:ext cx="535531" cy="21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</p:cNvCxnSpPr>
          <p:nvPr/>
        </p:nvCxnSpPr>
        <p:spPr>
          <a:xfrm>
            <a:off x="3654078" y="4640977"/>
            <a:ext cx="3667125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cxnSpLocks/>
          </p:cNvCxnSpPr>
          <p:nvPr/>
        </p:nvCxnSpPr>
        <p:spPr>
          <a:xfrm>
            <a:off x="3663603" y="5040345"/>
            <a:ext cx="3657600" cy="1428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60"/>
          <p:cNvSpPr>
            <a:spLocks noChangeArrowheads="1"/>
          </p:cNvSpPr>
          <p:nvPr/>
        </p:nvSpPr>
        <p:spPr bwMode="auto">
          <a:xfrm>
            <a:off x="1477615" y="-19541"/>
            <a:ext cx="2142122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28750" algn="l"/>
              </a:tabLst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287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63"/>
          <p:cNvSpPr>
            <a:spLocks noChangeArrowheads="1"/>
          </p:cNvSpPr>
          <p:nvPr/>
        </p:nvSpPr>
        <p:spPr bwMode="auto">
          <a:xfrm>
            <a:off x="1477615" y="-152579"/>
            <a:ext cx="21421229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0" algn="l"/>
              </a:tabLst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0" algn="l"/>
              </a:tabLst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65"/>
          <p:cNvSpPr>
            <a:spLocks noChangeArrowheads="1"/>
          </p:cNvSpPr>
          <p:nvPr/>
        </p:nvSpPr>
        <p:spPr bwMode="auto">
          <a:xfrm>
            <a:off x="1477615" y="85948"/>
            <a:ext cx="2142122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67"/>
          <p:cNvSpPr>
            <a:spLocks noChangeArrowheads="1"/>
          </p:cNvSpPr>
          <p:nvPr/>
        </p:nvSpPr>
        <p:spPr bwMode="auto">
          <a:xfrm>
            <a:off x="1477615" y="-29468"/>
            <a:ext cx="21421229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68"/>
          <p:cNvSpPr>
            <a:spLocks noChangeArrowheads="1"/>
          </p:cNvSpPr>
          <p:nvPr/>
        </p:nvSpPr>
        <p:spPr bwMode="auto">
          <a:xfrm>
            <a:off x="1477615" y="209059"/>
            <a:ext cx="2142122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69"/>
          <p:cNvSpPr>
            <a:spLocks noChangeArrowheads="1"/>
          </p:cNvSpPr>
          <p:nvPr/>
        </p:nvSpPr>
        <p:spPr bwMode="auto">
          <a:xfrm>
            <a:off x="1477615" y="85948"/>
            <a:ext cx="2142122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72"/>
          <p:cNvSpPr>
            <a:spLocks noChangeArrowheads="1"/>
          </p:cNvSpPr>
          <p:nvPr/>
        </p:nvSpPr>
        <p:spPr bwMode="auto">
          <a:xfrm>
            <a:off x="1477615" y="516835"/>
            <a:ext cx="2142122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96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038" y="55808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APP</a:t>
            </a:r>
          </a:p>
        </p:txBody>
      </p:sp>
      <p:pic>
        <p:nvPicPr>
          <p:cNvPr id="1030" name="Picture 6" descr="https://lh5.googleusercontent.com/inJXnIeLfKxFTgQRbDkxEvG1cp07hK1jqlWB4K9G4dKHiKV4NH-ZmGTFY_fEo3yEBOM_VrvLTp5Fvlrt6v1n7aLKXpHX1_y0aMFB4MT63NW5NeXWQVzotyxIxGqVUWVQv9pLjc_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69" y="1687132"/>
            <a:ext cx="2833354" cy="435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pwigZZdGXwOLMqIM0svvrdXsYoKeXYf__FXhKoN4N6OAPCYDO-rwOIgknlGGzJqyCMNw5sgxrObSAOdladE2ZQP-S05k42jEwpymV_eKa0q1LFbD1qez8KlzosXgOleeO3wXhwz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25" y="1687132"/>
            <a:ext cx="2833354" cy="435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1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4.googleusercontent.com/nyb5DQ6wlWnTz1sQ7BWzz4Ng3RhqO85qX9RXSGJlranYHjRvbo7VEhSD45nb_uPxWyUIC6jsK-SrlTdlOX3fV4mHQ0zkUiRjUbCxikIIXf2544xARtObXf9itppYyCSgKHme3fJ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76" y="1313645"/>
            <a:ext cx="2975020" cy="472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3.googleusercontent.com/b_wtXNA55IiYHONcJO7lKZhFDl7dhpG8e-vLq4XJrwIgSHmSU1qZobrcyE9VNN4n7r-OYSK5Uk06gE1T0DiEhogCL8s-2YjWKJ2QUF477XabW2GBwGGj7WIQRCYFTfHRUab-Aty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48" y="1313645"/>
            <a:ext cx="2981698" cy="472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64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670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Arial Unicode MS</vt:lpstr>
      <vt:lpstr>Times New Roman</vt:lpstr>
      <vt:lpstr>Trebuchet MS</vt:lpstr>
      <vt:lpstr>Wingdings 3</vt:lpstr>
      <vt:lpstr>Facet</vt:lpstr>
      <vt:lpstr>         MINI PROJECT PRESENTATION (2020-21)                                                                                                                        Android-based Quiz Application “Quiz Master”  </vt:lpstr>
      <vt:lpstr>MOTIVATION</vt:lpstr>
      <vt:lpstr>OBJECTIVE</vt:lpstr>
      <vt:lpstr>PROBLEM STATEMENT</vt:lpstr>
      <vt:lpstr>FEATURES USED</vt:lpstr>
      <vt:lpstr>DATABASE DIAGRAM</vt:lpstr>
      <vt:lpstr>USECASE DIAGRAM</vt:lpstr>
      <vt:lpstr>CLIENT APP</vt:lpstr>
      <vt:lpstr>PowerPoint Presentation</vt:lpstr>
      <vt:lpstr>PowerPoint Presentation</vt:lpstr>
      <vt:lpstr>PowerPoint Presentation</vt:lpstr>
      <vt:lpstr>QUIZ MASTER ADMIN APP</vt:lpstr>
      <vt:lpstr>PowerPoint Presentation</vt:lpstr>
      <vt:lpstr>PowerPoint Presentation</vt:lpstr>
      <vt:lpstr>FIREBASE FIRESTORE INTEGRATION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PRESENTATION (2020-21)                                                                                                                        Android-based Quiz Application “Quiz Master”</dc:title>
  <dc:creator>Hp</dc:creator>
  <cp:lastModifiedBy>Shivani Chauhan</cp:lastModifiedBy>
  <cp:revision>17</cp:revision>
  <dcterms:created xsi:type="dcterms:W3CDTF">2020-11-20T07:14:37Z</dcterms:created>
  <dcterms:modified xsi:type="dcterms:W3CDTF">2020-11-21T14:12:36Z</dcterms:modified>
</cp:coreProperties>
</file>