
<file path=[Content_Types].xml><?xml version="1.0" encoding="utf-8"?>
<Types xmlns="http://schemas.openxmlformats.org/package/2006/content-types">
  <Default Extension="crdownload" ContentType="image/png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tamaran" panose="020B0604020202020204" charset="0"/>
      <p:regular r:id="rId16"/>
      <p:bold r:id="rId17"/>
    </p:embeddedFont>
    <p:embeddedFont>
      <p:font typeface="Catamaran Light" panose="020B0604020202020204" charset="0"/>
      <p:regular r:id="rId18"/>
      <p:bold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1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63c75792c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63c75792c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42" name="Google Shape;142;p9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4259988" y="4686556"/>
            <a:ext cx="624024" cy="456891"/>
          </a:xfrm>
          <a:custGeom>
            <a:avLst/>
            <a:gdLst/>
            <a:ahLst/>
            <a:cxnLst/>
            <a:rect l="l" t="t" r="r" b="b"/>
            <a:pathLst>
              <a:path w="21600" h="21385" extrusionOk="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Light"/>
              <a:buChar char="⬢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Light"/>
              <a:buChar char="⬡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⬡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●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○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■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●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○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Light"/>
              <a:buChar char="■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crdownload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l="20843" t="3474" r="20837"/>
          <a:stretch/>
        </p:blipFill>
        <p:spPr>
          <a:xfrm>
            <a:off x="5470526" y="-419334"/>
            <a:ext cx="4044927" cy="4465423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695800" y="2196550"/>
            <a:ext cx="4962300" cy="221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Image Recognition using Deep Learning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Agenda:</a:t>
            </a:r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206" name="Google Shape;206;p13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1E4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Objective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1E4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Resource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1E4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1E4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1E4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Evaluation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207" name="Google Shape;207;p13"/>
          <p:cNvSpPr txBox="1">
            <a:spLocks noGrp="1"/>
          </p:cNvSpPr>
          <p:nvPr>
            <p:ph type="body" idx="2"/>
          </p:nvPr>
        </p:nvSpPr>
        <p:spPr>
          <a:xfrm>
            <a:off x="779075" y="3970850"/>
            <a:ext cx="6010500" cy="6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>
            <a:spLocks noGrp="1"/>
          </p:cNvSpPr>
          <p:nvPr>
            <p:ph type="ctrTitle" idx="4294967295"/>
          </p:nvPr>
        </p:nvSpPr>
        <p:spPr>
          <a:xfrm>
            <a:off x="1043250" y="485525"/>
            <a:ext cx="6657300" cy="95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Business Objective</a:t>
            </a:r>
            <a:endParaRPr sz="3000"/>
          </a:p>
        </p:txBody>
      </p:sp>
      <p:sp>
        <p:nvSpPr>
          <p:cNvPr id="219" name="Google Shape;219;p14"/>
          <p:cNvSpPr txBox="1">
            <a:spLocks noGrp="1"/>
          </p:cNvSpPr>
          <p:nvPr>
            <p:ph type="subTitle" idx="4294967295"/>
          </p:nvPr>
        </p:nvSpPr>
        <p:spPr>
          <a:xfrm>
            <a:off x="131000" y="1585313"/>
            <a:ext cx="8721900" cy="13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⬢"/>
            </a:pPr>
            <a:r>
              <a:rPr lang="en" sz="1900" b="1"/>
              <a:t>To identify if a patient is Covid positive or negative using Image recognition from Radiology scans.</a:t>
            </a:r>
            <a:endParaRPr sz="1900" b="1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⬢"/>
            </a:pPr>
            <a:r>
              <a:rPr lang="en" sz="1900" b="1"/>
              <a:t>Demonstrating the Confidence of a deep learning model in predicting whether or not a patient is disease-free.</a:t>
            </a:r>
            <a:endParaRPr sz="1900" b="1"/>
          </a:p>
        </p:txBody>
      </p:sp>
      <p:sp>
        <p:nvSpPr>
          <p:cNvPr id="220" name="Google Shape;220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21" name="Google Shape;2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493" y="3406268"/>
            <a:ext cx="2830349" cy="15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25" y="3553800"/>
            <a:ext cx="2830350" cy="15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6457" y="3723499"/>
            <a:ext cx="1704918" cy="9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title"/>
          </p:nvPr>
        </p:nvSpPr>
        <p:spPr>
          <a:xfrm>
            <a:off x="806375" y="153825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Resource</a:t>
            </a:r>
            <a:endParaRPr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4294967295"/>
          </p:nvPr>
        </p:nvSpPr>
        <p:spPr>
          <a:xfrm>
            <a:off x="695250" y="735728"/>
            <a:ext cx="5811000" cy="177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1E4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have taken the dataset from Kaggle.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1E4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consists of three Directories.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1E4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Size- 200MB with 3000 Images.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  <p:pic>
        <p:nvPicPr>
          <p:cNvPr id="230" name="Google Shape;23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052" y="2691324"/>
            <a:ext cx="2261550" cy="24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6313" y="2691325"/>
            <a:ext cx="2401225" cy="2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250" y="2691325"/>
            <a:ext cx="2261550" cy="23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34" name="Google Shape;23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8324" y="1296100"/>
            <a:ext cx="3158150" cy="10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"/>
          <p:cNvSpPr txBox="1">
            <a:spLocks noGrp="1"/>
          </p:cNvSpPr>
          <p:nvPr>
            <p:ph type="body" idx="1"/>
          </p:nvPr>
        </p:nvSpPr>
        <p:spPr>
          <a:xfrm>
            <a:off x="818600" y="839775"/>
            <a:ext cx="7885800" cy="89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240" name="Google Shape;240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41" name="Google Shape;241;p16"/>
          <p:cNvGrpSpPr/>
          <p:nvPr/>
        </p:nvGrpSpPr>
        <p:grpSpPr>
          <a:xfrm>
            <a:off x="6858000" y="2295575"/>
            <a:ext cx="2286000" cy="2847950"/>
            <a:chOff x="0" y="2295575"/>
            <a:chExt cx="2286000" cy="2847950"/>
          </a:xfrm>
        </p:grpSpPr>
        <p:grpSp>
          <p:nvGrpSpPr>
            <p:cNvPr id="242" name="Google Shape;242;p16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243" name="Google Shape;243;p16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" name="Google Shape;245;p16"/>
            <p:cNvSpPr txBox="1"/>
            <p:nvPr/>
          </p:nvSpPr>
          <p:spPr>
            <a:xfrm>
              <a:off x="216311" y="2441100"/>
              <a:ext cx="19551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Max-Pooling</a:t>
              </a:r>
              <a:endParaRPr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" name="Google Shape;246;p16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" name="Google Shape;247;p16"/>
            <p:cNvSpPr txBox="1"/>
            <p:nvPr/>
          </p:nvSpPr>
          <p:spPr>
            <a:xfrm>
              <a:off x="216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8" name="Google Shape;248;p16"/>
          <p:cNvGrpSpPr/>
          <p:nvPr/>
        </p:nvGrpSpPr>
        <p:grpSpPr>
          <a:xfrm>
            <a:off x="4572000" y="2295575"/>
            <a:ext cx="2286000" cy="2847950"/>
            <a:chOff x="0" y="2295575"/>
            <a:chExt cx="2286000" cy="2847950"/>
          </a:xfrm>
        </p:grpSpPr>
        <p:grpSp>
          <p:nvGrpSpPr>
            <p:cNvPr id="249" name="Google Shape;249;p16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6"/>
            <p:cNvSpPr txBox="1"/>
            <p:nvPr/>
          </p:nvSpPr>
          <p:spPr>
            <a:xfrm>
              <a:off x="216311" y="2441100"/>
              <a:ext cx="18987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Image Flipping</a:t>
              </a:r>
              <a:endParaRPr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" name="Google Shape;253;p16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" name="Google Shape;254;p16"/>
            <p:cNvSpPr txBox="1"/>
            <p:nvPr/>
          </p:nvSpPr>
          <p:spPr>
            <a:xfrm>
              <a:off x="216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5" name="Google Shape;255;p16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256" name="Google Shape;256;p16"/>
          <p:cNvGrpSpPr/>
          <p:nvPr/>
        </p:nvGrpSpPr>
        <p:grpSpPr>
          <a:xfrm>
            <a:off x="2285999" y="2295500"/>
            <a:ext cx="2286001" cy="2847950"/>
            <a:chOff x="-1" y="2295575"/>
            <a:chExt cx="2286001" cy="2847950"/>
          </a:xfrm>
        </p:grpSpPr>
        <p:grpSp>
          <p:nvGrpSpPr>
            <p:cNvPr id="257" name="Google Shape;257;p16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258" name="Google Shape;258;p16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0" name="Google Shape;260;p16"/>
            <p:cNvSpPr txBox="1"/>
            <p:nvPr/>
          </p:nvSpPr>
          <p:spPr>
            <a:xfrm>
              <a:off x="-1" y="2441100"/>
              <a:ext cx="21885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5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Image Zooing</a:t>
              </a:r>
              <a:endParaRPr sz="1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1" name="Google Shape;261;p16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2" name="Google Shape;262;p16"/>
            <p:cNvSpPr txBox="1"/>
            <p:nvPr/>
          </p:nvSpPr>
          <p:spPr>
            <a:xfrm>
              <a:off x="216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3" name="Google Shape;263;p16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83E3D9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264" name="Google Shape;264;p16"/>
          <p:cNvGrpSpPr/>
          <p:nvPr/>
        </p:nvGrpSpPr>
        <p:grpSpPr>
          <a:xfrm>
            <a:off x="0" y="2295507"/>
            <a:ext cx="2286000" cy="2847950"/>
            <a:chOff x="0" y="2295575"/>
            <a:chExt cx="2286000" cy="2847950"/>
          </a:xfrm>
        </p:grpSpPr>
        <p:grpSp>
          <p:nvGrpSpPr>
            <p:cNvPr id="265" name="Google Shape;265;p16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266" name="Google Shape;266;p16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6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8" name="Google Shape;268;p16"/>
            <p:cNvSpPr txBox="1"/>
            <p:nvPr/>
          </p:nvSpPr>
          <p:spPr>
            <a:xfrm>
              <a:off x="216311" y="2441118"/>
              <a:ext cx="19581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Image Resizing</a:t>
              </a:r>
              <a:endParaRPr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9" name="Google Shape;269;p16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" name="Google Shape;270;p16"/>
            <p:cNvSpPr txBox="1"/>
            <p:nvPr/>
          </p:nvSpPr>
          <p:spPr>
            <a:xfrm>
              <a:off x="216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71" name="Google Shape;271;p16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83E3D9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pic>
        <p:nvPicPr>
          <p:cNvPr id="272" name="Google Shape;2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71" y="3121075"/>
            <a:ext cx="184845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0587" y="3082412"/>
            <a:ext cx="1543049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2989" y="3066505"/>
            <a:ext cx="1848449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5B899B-AED7-425F-860F-A660172DE1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311" y="3327970"/>
            <a:ext cx="2078303" cy="10394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Images</a:t>
            </a:r>
            <a:endParaRPr/>
          </a:p>
        </p:txBody>
      </p:sp>
      <p:sp>
        <p:nvSpPr>
          <p:cNvPr id="280" name="Google Shape;28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76272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Created 98 batches with 32 images in each batch.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Train Test Validation-&gt; 79, 10, 9.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281" name="Google Shape;28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82" name="Google Shape;28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83" name="Google Shape;28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287" name="Google Shape;2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100" y="2605800"/>
            <a:ext cx="7231251" cy="17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>
            <a:spLocks noGrp="1"/>
          </p:cNvSpPr>
          <p:nvPr>
            <p:ph type="ctrTitle" idx="4294967295"/>
          </p:nvPr>
        </p:nvSpPr>
        <p:spPr>
          <a:xfrm>
            <a:off x="730275" y="158250"/>
            <a:ext cx="7467300" cy="116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lt1"/>
                </a:solidFill>
              </a:rPr>
              <a:t>Model Building</a:t>
            </a:r>
            <a:endParaRPr sz="5300">
              <a:solidFill>
                <a:schemeClr val="lt1"/>
              </a:solidFill>
            </a:endParaRPr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4294967295"/>
          </p:nvPr>
        </p:nvSpPr>
        <p:spPr>
          <a:xfrm>
            <a:off x="601675" y="1121600"/>
            <a:ext cx="7242300" cy="172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⬢"/>
            </a:pPr>
            <a:r>
              <a:rPr lang="en">
                <a:solidFill>
                  <a:schemeClr val="lt2"/>
                </a:solidFill>
              </a:rPr>
              <a:t>Tools- Python, Keras, Tensorflow</a:t>
            </a:r>
            <a:endParaRPr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⬢"/>
            </a:pPr>
            <a:r>
              <a:rPr lang="en">
                <a:solidFill>
                  <a:schemeClr val="lt2"/>
                </a:solidFill>
              </a:rPr>
              <a:t>Methodology- Convolutional Neural Networks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4" name="Google Shape;294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95" name="Google Shape;295;p18"/>
          <p:cNvSpPr/>
          <p:nvPr/>
        </p:nvSpPr>
        <p:spPr>
          <a:xfrm>
            <a:off x="6842030" y="4523001"/>
            <a:ext cx="322719" cy="308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8"/>
          <p:cNvSpPr/>
          <p:nvPr/>
        </p:nvSpPr>
        <p:spPr>
          <a:xfrm rot="-1609598">
            <a:off x="5867355" y="3330098"/>
            <a:ext cx="322650" cy="30806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8"/>
          <p:cNvSpPr/>
          <p:nvPr/>
        </p:nvSpPr>
        <p:spPr>
          <a:xfrm rot="2925957">
            <a:off x="7823620" y="3574180"/>
            <a:ext cx="241702" cy="23078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8"/>
          <p:cNvSpPr/>
          <p:nvPr/>
        </p:nvSpPr>
        <p:spPr>
          <a:xfrm rot="-1609409">
            <a:off x="6408419" y="2595964"/>
            <a:ext cx="217724" cy="2078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9" name="Google Shape;2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073" y="2278898"/>
            <a:ext cx="7531901" cy="28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 txBox="1">
            <a:spLocks noGrp="1"/>
          </p:cNvSpPr>
          <p:nvPr>
            <p:ph type="title" idx="4294967295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305" name="Google Shape;30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06" name="Google Shape;306;p1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07" name="Google Shape;307;p1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11" name="Google Shape;311;p19"/>
          <p:cNvSpPr txBox="1"/>
          <p:nvPr/>
        </p:nvSpPr>
        <p:spPr>
          <a:xfrm>
            <a:off x="208950" y="1543050"/>
            <a:ext cx="4371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●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Accuracy- 92%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●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Loss Function (Categorical Cross Entropy)- 0.2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●"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Confidence: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312" name="Google Shape;3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225" y="129400"/>
            <a:ext cx="3725051" cy="171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000" y="2499175"/>
            <a:ext cx="8004270" cy="212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19" name="Google Shape;319;p20"/>
          <p:cNvSpPr txBox="1"/>
          <p:nvPr/>
        </p:nvSpPr>
        <p:spPr>
          <a:xfrm>
            <a:off x="675075" y="1028700"/>
            <a:ext cx="610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Thank You!</a:t>
            </a:r>
            <a:endParaRPr sz="28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9900F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On-screen Show (16:9)</PresentationFormat>
  <Paragraphs>39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Catamaran Light</vt:lpstr>
      <vt:lpstr>Catamaran</vt:lpstr>
      <vt:lpstr>Roboto</vt:lpstr>
      <vt:lpstr>Arial</vt:lpstr>
      <vt:lpstr>Dauphin template</vt:lpstr>
      <vt:lpstr>COVID-19 Image Recognition using Deep Learning</vt:lpstr>
      <vt:lpstr>Agenda:</vt:lpstr>
      <vt:lpstr>Business Objective</vt:lpstr>
      <vt:lpstr>Dataset Resource</vt:lpstr>
      <vt:lpstr>PowerPoint Presentation</vt:lpstr>
      <vt:lpstr>Splitting Images</vt:lpstr>
      <vt:lpstr>Model Building</vt:lpstr>
      <vt:lpstr>Model Evaluation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Image Recognition using Deep Learning</dc:title>
  <cp:lastModifiedBy>shashank reddy</cp:lastModifiedBy>
  <cp:revision>1</cp:revision>
  <dcterms:modified xsi:type="dcterms:W3CDTF">2021-12-08T16:32:07Z</dcterms:modified>
</cp:coreProperties>
</file>