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lvl="0">
      <a:defRPr lang="zh-CN"/>
    </a:defPPr>
    <a:lvl1pPr lvl="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lvl="1"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lvl="2"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lvl="3"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lvl="4"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lvl="5"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lvl="6"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lvl="7"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lvl="8"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a:extLst>
              <a:ext uri="{FF2B5EF4-FFF2-40B4-BE49-F238E27FC236}">
                <a16:creationId xmlns:a16="http://schemas.microsoft.com/office/drawing/2014/main" id="{EE8AE691-11AA-4500-B4E2-BBC2CAD94FA4}"/>
              </a:ext>
            </a:extLst>
          </p:cNvPr>
          <p:cNvSpPr>
            <a:spLocks noGrp="1" noChangeArrowheads="1"/>
          </p:cNvSpPr>
          <p:nvPr>
            <p:ph type="hdr" sz="quarter" idx="4294967295"/>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DejaVu Sans" charset="0"/>
              <a:buNone/>
              <a:defRPr sz="1200"/>
            </a:lvl1pPr>
          </a:lstStyle>
          <a:p>
            <a:pPr>
              <a:defRPr/>
            </a:pPr>
            <a:endParaRPr lang="en-US" altLang="en-US"/>
          </a:p>
        </p:txBody>
      </p:sp>
      <p:sp>
        <p:nvSpPr>
          <p:cNvPr id="2051" name="Date Placeholder 2">
            <a:extLst>
              <a:ext uri="{FF2B5EF4-FFF2-40B4-BE49-F238E27FC236}">
                <a16:creationId xmlns:a16="http://schemas.microsoft.com/office/drawing/2014/main" id="{BEDBC3C6-2B0D-4E8C-BF2C-1B76D0742AEF}"/>
              </a:ext>
            </a:extLst>
          </p:cNvPr>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DejaVu Sans" charset="0"/>
              <a:buNone/>
              <a:defRPr/>
            </a:lvl1pPr>
          </a:lstStyle>
          <a:p>
            <a:pPr>
              <a:defRPr/>
            </a:pPr>
            <a:fld id="{06588C78-B388-4640-9283-194BA00F6FAD}" type="datetime1">
              <a:rPr lang="en-US" altLang="en-US"/>
              <a:pPr>
                <a:defRPr/>
              </a:pPr>
              <a:t>9/7/2022</a:t>
            </a:fld>
            <a:endParaRPr lang="en-US" altLang="en-US" sz="1200"/>
          </a:p>
        </p:txBody>
      </p:sp>
      <p:sp>
        <p:nvSpPr>
          <p:cNvPr id="2052" name="Slide Image Placeholder 3">
            <a:extLst>
              <a:ext uri="{FF2B5EF4-FFF2-40B4-BE49-F238E27FC236}">
                <a16:creationId xmlns:a16="http://schemas.microsoft.com/office/drawing/2014/main" id="{CE365122-E388-020C-D437-C15CE79EF23F}"/>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Notes Placeholder 4">
            <a:extLst>
              <a:ext uri="{FF2B5EF4-FFF2-40B4-BE49-F238E27FC236}">
                <a16:creationId xmlns:a16="http://schemas.microsoft.com/office/drawing/2014/main" id="{20A6CFC8-5E30-454C-8BAF-35C41DADDF59}"/>
              </a:ext>
            </a:extLst>
          </p:cNvPr>
          <p:cNvSpPr>
            <a:spLocks noGrp="1" noRot="1" noChangeAspect="1" noChangeArrowheads="1"/>
          </p:cNvSpPr>
          <p:nvPr/>
        </p:nvSpPr>
        <p:spPr bwMode="auto">
          <a:xfrm>
            <a:off x="685800" y="4343400"/>
            <a:ext cx="5486400" cy="4114800"/>
          </a:xfrm>
          <a:prstGeom prst="rect">
            <a:avLst/>
          </a:prstGeom>
          <a:noFill/>
          <a:ln>
            <a:noFill/>
          </a:ln>
        </p:spPr>
        <p:txBody>
          <a:bodyPr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DejaVu Sans"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DejaVu Sans"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DejaVu Sans"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DejaVu Sans" charset="0"/>
              <a:defRPr>
                <a:solidFill>
                  <a:schemeClr val="tx1"/>
                </a:solidFill>
                <a:latin typeface="Arial" panose="020B0604020202020204" pitchFamily="34" charset="0"/>
                <a:ea typeface="SimSun" panose="02010600030101010101" pitchFamily="2" charset="-122"/>
              </a:defRPr>
            </a:lvl9pPr>
          </a:lstStyle>
          <a:p>
            <a:pPr>
              <a:spcBef>
                <a:spcPct val="30000"/>
              </a:spcBef>
              <a:buFont typeface="DejaVu Sans" charset="0"/>
              <a:buNone/>
              <a:defRPr/>
            </a:pPr>
            <a:r>
              <a:rPr lang="en-US" altLang="en-US" sz="1200"/>
              <a:t>Click to edit Master text styles</a:t>
            </a:r>
          </a:p>
          <a:p>
            <a:pPr>
              <a:spcBef>
                <a:spcPct val="30000"/>
              </a:spcBef>
              <a:buFont typeface="DejaVu Sans" charset="0"/>
              <a:buNone/>
              <a:defRPr/>
            </a:pPr>
            <a:r>
              <a:rPr lang="en-US" altLang="en-US" sz="1200"/>
              <a:t>Second level</a:t>
            </a:r>
          </a:p>
          <a:p>
            <a:pPr>
              <a:spcBef>
                <a:spcPct val="30000"/>
              </a:spcBef>
              <a:buFont typeface="DejaVu Sans" charset="0"/>
              <a:buNone/>
              <a:defRPr/>
            </a:pPr>
            <a:r>
              <a:rPr lang="en-US" altLang="en-US" sz="1200"/>
              <a:t>Third level</a:t>
            </a:r>
          </a:p>
          <a:p>
            <a:pPr>
              <a:spcBef>
                <a:spcPct val="30000"/>
              </a:spcBef>
              <a:buFont typeface="DejaVu Sans" charset="0"/>
              <a:buNone/>
              <a:defRPr/>
            </a:pPr>
            <a:r>
              <a:rPr lang="en-US" altLang="en-US" sz="1200"/>
              <a:t>Fourth level</a:t>
            </a:r>
          </a:p>
          <a:p>
            <a:pPr>
              <a:spcBef>
                <a:spcPct val="30000"/>
              </a:spcBef>
              <a:buFont typeface="DejaVu Sans" charset="0"/>
              <a:buNone/>
              <a:defRPr/>
            </a:pPr>
            <a:r>
              <a:rPr lang="en-US" altLang="en-US" sz="1200"/>
              <a:t>Fifth level</a:t>
            </a:r>
          </a:p>
        </p:txBody>
      </p:sp>
      <p:sp>
        <p:nvSpPr>
          <p:cNvPr id="2054" name="Footer Placeholder 5">
            <a:extLst>
              <a:ext uri="{FF2B5EF4-FFF2-40B4-BE49-F238E27FC236}">
                <a16:creationId xmlns:a16="http://schemas.microsoft.com/office/drawing/2014/main" id="{47E95B32-1F09-437D-8062-B83EDCF12697}"/>
              </a:ext>
            </a:extLst>
          </p:cNvPr>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buFont typeface="DejaVu Sans" charset="0"/>
              <a:buNone/>
              <a:defRPr sz="1200"/>
            </a:lvl1pPr>
          </a:lstStyle>
          <a:p>
            <a:pPr>
              <a:defRPr/>
            </a:pPr>
            <a:endParaRPr lang="en-US" altLang="en-US"/>
          </a:p>
        </p:txBody>
      </p:sp>
      <p:sp>
        <p:nvSpPr>
          <p:cNvPr id="2055" name="Slide Number Placeholder 6">
            <a:extLst>
              <a:ext uri="{FF2B5EF4-FFF2-40B4-BE49-F238E27FC236}">
                <a16:creationId xmlns:a16="http://schemas.microsoft.com/office/drawing/2014/main" id="{F1D407A8-F4EE-48BF-8E92-228D0D2A3DC8}"/>
              </a:ext>
            </a:extLst>
          </p:cNvPr>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Font typeface="DejaVu Sans" charset="0"/>
              <a:buNone/>
              <a:defRPr/>
            </a:lvl1pPr>
          </a:lstStyle>
          <a:p>
            <a:fld id="{685B51BE-009C-4767-87E4-08FF7729C7E7}" type="slidenum">
              <a:rPr lang="en-US" altLang="en-US"/>
              <a:pPr/>
              <a:t>‹#›</a:t>
            </a:fld>
            <a:endParaRPr lang="en-US" altLang="en-US" sz="1200"/>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等线" panose="020B0503020204020204" pitchFamily="2" charset="-122"/>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等线" panose="020B0503020204020204" pitchFamily="2" charset="-122"/>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等线" panose="020B0503020204020204" pitchFamily="2" charset="-122"/>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等线" panose="020B0503020204020204" pitchFamily="2" charset="-122"/>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等线" panose="020B0503020204020204"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660F34-A999-8856-82A7-DD39D252FF89}"/>
              </a:ext>
            </a:extLst>
          </p:cNvPr>
          <p:cNvSpPr>
            <a:spLocks noGrp="1" noChangeArrowheads="1"/>
          </p:cNvSpPr>
          <p:nvPr>
            <p:ph type="dt" sz="half" idx="10"/>
          </p:nvPr>
        </p:nvSpPr>
        <p:spPr>
          <a:ln/>
        </p:spPr>
        <p:txBody>
          <a:bodyPr/>
          <a:lstStyle>
            <a:lvl1pPr>
              <a:defRPr/>
            </a:lvl1pPr>
          </a:lstStyle>
          <a:p>
            <a:pPr>
              <a:defRPr/>
            </a:pPr>
            <a:fld id="{42E1A509-4762-450A-A28D-1260832DBD69}" type="datetime1">
              <a:rPr lang="en-US" altLang="en-US"/>
              <a:pPr>
                <a:defRPr/>
              </a:pPr>
              <a:t>9/7/2022</a:t>
            </a:fld>
            <a:endParaRPr lang="en-US" altLang="en-US" sz="1800">
              <a:solidFill>
                <a:schemeClr val="tx1"/>
              </a:solidFill>
            </a:endParaRPr>
          </a:p>
        </p:txBody>
      </p:sp>
      <p:sp>
        <p:nvSpPr>
          <p:cNvPr id="5" name="Footer Placeholder 4">
            <a:extLst>
              <a:ext uri="{FF2B5EF4-FFF2-40B4-BE49-F238E27FC236}">
                <a16:creationId xmlns:a16="http://schemas.microsoft.com/office/drawing/2014/main" id="{22EF3002-259E-9D92-7365-6477FF34C24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2990296-28A3-C68D-6BB6-A3B1BE3E17EA}"/>
              </a:ext>
            </a:extLst>
          </p:cNvPr>
          <p:cNvSpPr>
            <a:spLocks noGrp="1" noChangeArrowheads="1"/>
          </p:cNvSpPr>
          <p:nvPr>
            <p:ph type="sldNum" sz="quarter" idx="12"/>
          </p:nvPr>
        </p:nvSpPr>
        <p:spPr>
          <a:ln/>
        </p:spPr>
        <p:txBody>
          <a:bodyPr/>
          <a:lstStyle>
            <a:lvl1pPr>
              <a:defRPr/>
            </a:lvl1pPr>
          </a:lstStyle>
          <a:p>
            <a:fld id="{E89A62DB-811B-4B92-8F6E-B8A5551E3126}"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385385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C92ECE-B87C-9598-1211-F1DF9B299AC2}"/>
              </a:ext>
            </a:extLst>
          </p:cNvPr>
          <p:cNvSpPr>
            <a:spLocks noGrp="1" noChangeArrowheads="1"/>
          </p:cNvSpPr>
          <p:nvPr>
            <p:ph type="dt" sz="half" idx="10"/>
          </p:nvPr>
        </p:nvSpPr>
        <p:spPr>
          <a:ln/>
        </p:spPr>
        <p:txBody>
          <a:bodyPr/>
          <a:lstStyle>
            <a:lvl1pPr>
              <a:defRPr/>
            </a:lvl1pPr>
          </a:lstStyle>
          <a:p>
            <a:pPr>
              <a:defRPr/>
            </a:pPr>
            <a:fld id="{9EF49F17-FBF4-4CB4-A46C-D486E2190077}" type="datetime1">
              <a:rPr lang="en-US" altLang="en-US"/>
              <a:pPr>
                <a:defRPr/>
              </a:pPr>
              <a:t>9/7/2022</a:t>
            </a:fld>
            <a:endParaRPr lang="en-US" altLang="en-US" sz="1800">
              <a:solidFill>
                <a:schemeClr val="tx1"/>
              </a:solidFill>
            </a:endParaRPr>
          </a:p>
        </p:txBody>
      </p:sp>
      <p:sp>
        <p:nvSpPr>
          <p:cNvPr id="5" name="Footer Placeholder 4">
            <a:extLst>
              <a:ext uri="{FF2B5EF4-FFF2-40B4-BE49-F238E27FC236}">
                <a16:creationId xmlns:a16="http://schemas.microsoft.com/office/drawing/2014/main" id="{7F7FC3A5-96CE-9A6E-80FA-A0BE02A68A9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00A451B5-4E26-E6FD-0B15-9570D2759AC8}"/>
              </a:ext>
            </a:extLst>
          </p:cNvPr>
          <p:cNvSpPr>
            <a:spLocks noGrp="1" noChangeArrowheads="1"/>
          </p:cNvSpPr>
          <p:nvPr>
            <p:ph type="sldNum" sz="quarter" idx="12"/>
          </p:nvPr>
        </p:nvSpPr>
        <p:spPr>
          <a:ln/>
        </p:spPr>
        <p:txBody>
          <a:bodyPr/>
          <a:lstStyle>
            <a:lvl1pPr>
              <a:defRPr/>
            </a:lvl1pPr>
          </a:lstStyle>
          <a:p>
            <a:fld id="{D8A6B6AA-425D-4AD5-99B0-F4C1372832A5}"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52821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5360F1-F756-7B78-94F3-2FC7F881E09D}"/>
              </a:ext>
            </a:extLst>
          </p:cNvPr>
          <p:cNvSpPr>
            <a:spLocks noGrp="1" noChangeArrowheads="1"/>
          </p:cNvSpPr>
          <p:nvPr>
            <p:ph type="dt" sz="half" idx="10"/>
          </p:nvPr>
        </p:nvSpPr>
        <p:spPr>
          <a:ln/>
        </p:spPr>
        <p:txBody>
          <a:bodyPr/>
          <a:lstStyle>
            <a:lvl1pPr>
              <a:defRPr/>
            </a:lvl1pPr>
          </a:lstStyle>
          <a:p>
            <a:pPr>
              <a:defRPr/>
            </a:pPr>
            <a:fld id="{D2A301ED-DA1D-465B-88AE-A945CA3FB7F7}" type="datetime1">
              <a:rPr lang="en-US" altLang="en-US"/>
              <a:pPr>
                <a:defRPr/>
              </a:pPr>
              <a:t>9/7/2022</a:t>
            </a:fld>
            <a:endParaRPr lang="en-US" altLang="en-US" sz="1800">
              <a:solidFill>
                <a:schemeClr val="tx1"/>
              </a:solidFill>
            </a:endParaRPr>
          </a:p>
        </p:txBody>
      </p:sp>
      <p:sp>
        <p:nvSpPr>
          <p:cNvPr id="5" name="Footer Placeholder 4">
            <a:extLst>
              <a:ext uri="{FF2B5EF4-FFF2-40B4-BE49-F238E27FC236}">
                <a16:creationId xmlns:a16="http://schemas.microsoft.com/office/drawing/2014/main" id="{9A4AA5A0-1117-041F-8484-A1CFAFCF485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6328309A-BDE9-E888-9537-10030E8682E2}"/>
              </a:ext>
            </a:extLst>
          </p:cNvPr>
          <p:cNvSpPr>
            <a:spLocks noGrp="1" noChangeArrowheads="1"/>
          </p:cNvSpPr>
          <p:nvPr>
            <p:ph type="sldNum" sz="quarter" idx="12"/>
          </p:nvPr>
        </p:nvSpPr>
        <p:spPr>
          <a:ln/>
        </p:spPr>
        <p:txBody>
          <a:bodyPr/>
          <a:lstStyle>
            <a:lvl1pPr>
              <a:defRPr/>
            </a:lvl1pPr>
          </a:lstStyle>
          <a:p>
            <a:fld id="{EC33135F-7B1C-44B8-B544-69C2514C7287}"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277737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423D3A-65B7-CF5A-BF2E-B44F6203F2ED}"/>
              </a:ext>
            </a:extLst>
          </p:cNvPr>
          <p:cNvSpPr>
            <a:spLocks noGrp="1" noChangeArrowheads="1"/>
          </p:cNvSpPr>
          <p:nvPr>
            <p:ph type="dt" sz="half" idx="10"/>
          </p:nvPr>
        </p:nvSpPr>
        <p:spPr>
          <a:ln/>
        </p:spPr>
        <p:txBody>
          <a:bodyPr/>
          <a:lstStyle>
            <a:lvl1pPr>
              <a:defRPr/>
            </a:lvl1pPr>
          </a:lstStyle>
          <a:p>
            <a:pPr>
              <a:defRPr/>
            </a:pPr>
            <a:fld id="{C31BD5C4-BD64-49EB-A802-88643AF223C4}" type="datetime1">
              <a:rPr lang="en-US" altLang="en-US"/>
              <a:pPr>
                <a:defRPr/>
              </a:pPr>
              <a:t>9/7/2022</a:t>
            </a:fld>
            <a:endParaRPr lang="en-US" altLang="en-US" sz="1800">
              <a:solidFill>
                <a:schemeClr val="tx1"/>
              </a:solidFill>
            </a:endParaRPr>
          </a:p>
        </p:txBody>
      </p:sp>
      <p:sp>
        <p:nvSpPr>
          <p:cNvPr id="5" name="Footer Placeholder 4">
            <a:extLst>
              <a:ext uri="{FF2B5EF4-FFF2-40B4-BE49-F238E27FC236}">
                <a16:creationId xmlns:a16="http://schemas.microsoft.com/office/drawing/2014/main" id="{2376A6A4-12BF-9B0B-5871-2928056C068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D58C49F-198E-A2D4-46F8-27C447B78879}"/>
              </a:ext>
            </a:extLst>
          </p:cNvPr>
          <p:cNvSpPr>
            <a:spLocks noGrp="1" noChangeArrowheads="1"/>
          </p:cNvSpPr>
          <p:nvPr>
            <p:ph type="sldNum" sz="quarter" idx="12"/>
          </p:nvPr>
        </p:nvSpPr>
        <p:spPr>
          <a:ln/>
        </p:spPr>
        <p:txBody>
          <a:bodyPr/>
          <a:lstStyle>
            <a:lvl1pPr>
              <a:defRPr/>
            </a:lvl1pPr>
          </a:lstStyle>
          <a:p>
            <a:fld id="{5ECF2AFA-F7CF-4836-9EEC-40ACBF2E32B0}"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230491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52BB104-8CF3-3A27-AA19-7C20AB3EC2D6}"/>
              </a:ext>
            </a:extLst>
          </p:cNvPr>
          <p:cNvSpPr>
            <a:spLocks noGrp="1" noChangeArrowheads="1"/>
          </p:cNvSpPr>
          <p:nvPr>
            <p:ph type="dt" sz="half" idx="10"/>
          </p:nvPr>
        </p:nvSpPr>
        <p:spPr>
          <a:ln/>
        </p:spPr>
        <p:txBody>
          <a:bodyPr/>
          <a:lstStyle>
            <a:lvl1pPr>
              <a:defRPr/>
            </a:lvl1pPr>
          </a:lstStyle>
          <a:p>
            <a:pPr>
              <a:defRPr/>
            </a:pPr>
            <a:fld id="{939FB566-BD6D-4DDC-8A21-B56B42DD4494}" type="datetime1">
              <a:rPr lang="en-US" altLang="en-US"/>
              <a:pPr>
                <a:defRPr/>
              </a:pPr>
              <a:t>9/7/2022</a:t>
            </a:fld>
            <a:endParaRPr lang="en-US" altLang="en-US" sz="1800">
              <a:solidFill>
                <a:schemeClr val="tx1"/>
              </a:solidFill>
            </a:endParaRPr>
          </a:p>
        </p:txBody>
      </p:sp>
      <p:sp>
        <p:nvSpPr>
          <p:cNvPr id="5" name="Footer Placeholder 4">
            <a:extLst>
              <a:ext uri="{FF2B5EF4-FFF2-40B4-BE49-F238E27FC236}">
                <a16:creationId xmlns:a16="http://schemas.microsoft.com/office/drawing/2014/main" id="{1157E69C-5336-8E51-9255-6799B836991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F0DDE4B-9A86-4BCA-E979-6FCB4950D2FF}"/>
              </a:ext>
            </a:extLst>
          </p:cNvPr>
          <p:cNvSpPr>
            <a:spLocks noGrp="1" noChangeArrowheads="1"/>
          </p:cNvSpPr>
          <p:nvPr>
            <p:ph type="sldNum" sz="quarter" idx="12"/>
          </p:nvPr>
        </p:nvSpPr>
        <p:spPr>
          <a:ln/>
        </p:spPr>
        <p:txBody>
          <a:bodyPr/>
          <a:lstStyle>
            <a:lvl1pPr>
              <a:defRPr/>
            </a:lvl1pPr>
          </a:lstStyle>
          <a:p>
            <a:fld id="{B4A6FC26-873B-47BD-AC96-6934C9790FD6}"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47304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C89D68BC-8673-8063-4189-26032EA45ED5}"/>
              </a:ext>
            </a:extLst>
          </p:cNvPr>
          <p:cNvSpPr>
            <a:spLocks noGrp="1" noChangeArrowheads="1"/>
          </p:cNvSpPr>
          <p:nvPr>
            <p:ph type="dt" sz="half" idx="10"/>
          </p:nvPr>
        </p:nvSpPr>
        <p:spPr>
          <a:ln/>
        </p:spPr>
        <p:txBody>
          <a:bodyPr/>
          <a:lstStyle>
            <a:lvl1pPr>
              <a:defRPr/>
            </a:lvl1pPr>
          </a:lstStyle>
          <a:p>
            <a:pPr>
              <a:defRPr/>
            </a:pPr>
            <a:fld id="{F598C5A2-DB71-44D7-AD5B-84B8E01751F5}" type="datetime1">
              <a:rPr lang="en-US" altLang="en-US"/>
              <a:pPr>
                <a:defRPr/>
              </a:pPr>
              <a:t>9/7/2022</a:t>
            </a:fld>
            <a:endParaRPr lang="en-US" altLang="en-US" sz="1800">
              <a:solidFill>
                <a:schemeClr val="tx1"/>
              </a:solidFill>
            </a:endParaRPr>
          </a:p>
        </p:txBody>
      </p:sp>
      <p:sp>
        <p:nvSpPr>
          <p:cNvPr id="6" name="Footer Placeholder 4">
            <a:extLst>
              <a:ext uri="{FF2B5EF4-FFF2-40B4-BE49-F238E27FC236}">
                <a16:creationId xmlns:a16="http://schemas.microsoft.com/office/drawing/2014/main" id="{0CF75A83-66E4-3887-9245-9114D611827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C3A241C2-98EB-1F36-289B-DC178A71ADD1}"/>
              </a:ext>
            </a:extLst>
          </p:cNvPr>
          <p:cNvSpPr>
            <a:spLocks noGrp="1" noChangeArrowheads="1"/>
          </p:cNvSpPr>
          <p:nvPr>
            <p:ph type="sldNum" sz="quarter" idx="12"/>
          </p:nvPr>
        </p:nvSpPr>
        <p:spPr>
          <a:ln/>
        </p:spPr>
        <p:txBody>
          <a:bodyPr/>
          <a:lstStyle>
            <a:lvl1pPr>
              <a:defRPr/>
            </a:lvl1pPr>
          </a:lstStyle>
          <a:p>
            <a:fld id="{883C3C92-08DF-45BE-B2A6-8C7FCFD2BC56}"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973799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4B9B12B2-C5A6-3D3B-2D83-C2971B45482E}"/>
              </a:ext>
            </a:extLst>
          </p:cNvPr>
          <p:cNvSpPr>
            <a:spLocks noGrp="1" noChangeArrowheads="1"/>
          </p:cNvSpPr>
          <p:nvPr>
            <p:ph type="dt" sz="half" idx="10"/>
          </p:nvPr>
        </p:nvSpPr>
        <p:spPr>
          <a:ln/>
        </p:spPr>
        <p:txBody>
          <a:bodyPr/>
          <a:lstStyle>
            <a:lvl1pPr>
              <a:defRPr/>
            </a:lvl1pPr>
          </a:lstStyle>
          <a:p>
            <a:pPr>
              <a:defRPr/>
            </a:pPr>
            <a:fld id="{11703768-A5AB-4A82-B12E-BCEE39712AF1}" type="datetime1">
              <a:rPr lang="en-US" altLang="en-US"/>
              <a:pPr>
                <a:defRPr/>
              </a:pPr>
              <a:t>9/7/2022</a:t>
            </a:fld>
            <a:endParaRPr lang="en-US" altLang="en-US" sz="1800">
              <a:solidFill>
                <a:schemeClr val="tx1"/>
              </a:solidFill>
            </a:endParaRPr>
          </a:p>
        </p:txBody>
      </p:sp>
      <p:sp>
        <p:nvSpPr>
          <p:cNvPr id="8" name="Footer Placeholder 4">
            <a:extLst>
              <a:ext uri="{FF2B5EF4-FFF2-40B4-BE49-F238E27FC236}">
                <a16:creationId xmlns:a16="http://schemas.microsoft.com/office/drawing/2014/main" id="{7007D488-E6C5-392C-E5E0-3169B3A93DF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2013EBCF-3A81-93FE-5EA3-D0449C30DC6E}"/>
              </a:ext>
            </a:extLst>
          </p:cNvPr>
          <p:cNvSpPr>
            <a:spLocks noGrp="1" noChangeArrowheads="1"/>
          </p:cNvSpPr>
          <p:nvPr>
            <p:ph type="sldNum" sz="quarter" idx="12"/>
          </p:nvPr>
        </p:nvSpPr>
        <p:spPr>
          <a:ln/>
        </p:spPr>
        <p:txBody>
          <a:bodyPr/>
          <a:lstStyle>
            <a:lvl1pPr>
              <a:defRPr/>
            </a:lvl1pPr>
          </a:lstStyle>
          <a:p>
            <a:fld id="{97F325F8-EDF9-4390-9D46-8D3FB5120939}"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38381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E7474A69-B94D-3408-7F45-09224E7871CD}"/>
              </a:ext>
            </a:extLst>
          </p:cNvPr>
          <p:cNvSpPr>
            <a:spLocks noGrp="1" noChangeArrowheads="1"/>
          </p:cNvSpPr>
          <p:nvPr>
            <p:ph type="dt" sz="half" idx="10"/>
          </p:nvPr>
        </p:nvSpPr>
        <p:spPr>
          <a:ln/>
        </p:spPr>
        <p:txBody>
          <a:bodyPr/>
          <a:lstStyle>
            <a:lvl1pPr>
              <a:defRPr/>
            </a:lvl1pPr>
          </a:lstStyle>
          <a:p>
            <a:pPr>
              <a:defRPr/>
            </a:pPr>
            <a:fld id="{B67B0E15-63EF-48F5-B423-59A10BC84865}" type="datetime1">
              <a:rPr lang="en-US" altLang="en-US"/>
              <a:pPr>
                <a:defRPr/>
              </a:pPr>
              <a:t>9/7/2022</a:t>
            </a:fld>
            <a:endParaRPr lang="en-US" altLang="en-US" sz="1800">
              <a:solidFill>
                <a:schemeClr val="tx1"/>
              </a:solidFill>
            </a:endParaRPr>
          </a:p>
        </p:txBody>
      </p:sp>
      <p:sp>
        <p:nvSpPr>
          <p:cNvPr id="4" name="Footer Placeholder 4">
            <a:extLst>
              <a:ext uri="{FF2B5EF4-FFF2-40B4-BE49-F238E27FC236}">
                <a16:creationId xmlns:a16="http://schemas.microsoft.com/office/drawing/2014/main" id="{F38FD56B-AD15-5E10-A78F-173B9F5531D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9E94F784-CABC-6378-3F74-CE76536ADEFA}"/>
              </a:ext>
            </a:extLst>
          </p:cNvPr>
          <p:cNvSpPr>
            <a:spLocks noGrp="1" noChangeArrowheads="1"/>
          </p:cNvSpPr>
          <p:nvPr>
            <p:ph type="sldNum" sz="quarter" idx="12"/>
          </p:nvPr>
        </p:nvSpPr>
        <p:spPr>
          <a:ln/>
        </p:spPr>
        <p:txBody>
          <a:bodyPr/>
          <a:lstStyle>
            <a:lvl1pPr>
              <a:defRPr/>
            </a:lvl1pPr>
          </a:lstStyle>
          <a:p>
            <a:fld id="{6AB9DE87-FB54-4E74-9F34-CF0F686B2B89}"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3635049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6C32AAC-74D3-C422-B7A2-F0FCFE19398D}"/>
              </a:ext>
            </a:extLst>
          </p:cNvPr>
          <p:cNvSpPr>
            <a:spLocks noGrp="1" noChangeArrowheads="1"/>
          </p:cNvSpPr>
          <p:nvPr>
            <p:ph type="dt" sz="half" idx="10"/>
          </p:nvPr>
        </p:nvSpPr>
        <p:spPr>
          <a:ln/>
        </p:spPr>
        <p:txBody>
          <a:bodyPr/>
          <a:lstStyle>
            <a:lvl1pPr>
              <a:defRPr/>
            </a:lvl1pPr>
          </a:lstStyle>
          <a:p>
            <a:pPr>
              <a:defRPr/>
            </a:pPr>
            <a:fld id="{226440C4-FC53-4463-A851-85A206F881A2}" type="datetime1">
              <a:rPr lang="en-US" altLang="en-US"/>
              <a:pPr>
                <a:defRPr/>
              </a:pPr>
              <a:t>9/7/2022</a:t>
            </a:fld>
            <a:endParaRPr lang="en-US" altLang="en-US" sz="1800">
              <a:solidFill>
                <a:schemeClr val="tx1"/>
              </a:solidFill>
            </a:endParaRPr>
          </a:p>
        </p:txBody>
      </p:sp>
      <p:sp>
        <p:nvSpPr>
          <p:cNvPr id="3" name="Footer Placeholder 4">
            <a:extLst>
              <a:ext uri="{FF2B5EF4-FFF2-40B4-BE49-F238E27FC236}">
                <a16:creationId xmlns:a16="http://schemas.microsoft.com/office/drawing/2014/main" id="{9EADCE7B-799D-042C-5D68-B363D726CF6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0FB2E87A-73B1-0FDE-F771-6A0C7410BDF6}"/>
              </a:ext>
            </a:extLst>
          </p:cNvPr>
          <p:cNvSpPr>
            <a:spLocks noGrp="1" noChangeArrowheads="1"/>
          </p:cNvSpPr>
          <p:nvPr>
            <p:ph type="sldNum" sz="quarter" idx="12"/>
          </p:nvPr>
        </p:nvSpPr>
        <p:spPr>
          <a:ln/>
        </p:spPr>
        <p:txBody>
          <a:bodyPr/>
          <a:lstStyle>
            <a:lvl1pPr>
              <a:defRPr/>
            </a:lvl1pPr>
          </a:lstStyle>
          <a:p>
            <a:fld id="{96ED83FA-AB54-4AF9-BAE8-193ED838A382}"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43274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26065121-660E-9D77-10F5-F06A7837669F}"/>
              </a:ext>
            </a:extLst>
          </p:cNvPr>
          <p:cNvSpPr>
            <a:spLocks noGrp="1" noChangeArrowheads="1"/>
          </p:cNvSpPr>
          <p:nvPr>
            <p:ph type="dt" sz="half" idx="10"/>
          </p:nvPr>
        </p:nvSpPr>
        <p:spPr>
          <a:ln/>
        </p:spPr>
        <p:txBody>
          <a:bodyPr/>
          <a:lstStyle>
            <a:lvl1pPr>
              <a:defRPr/>
            </a:lvl1pPr>
          </a:lstStyle>
          <a:p>
            <a:pPr>
              <a:defRPr/>
            </a:pPr>
            <a:fld id="{A00D7576-7D04-4F74-8546-F009059CFC09}" type="datetime1">
              <a:rPr lang="en-US" altLang="en-US"/>
              <a:pPr>
                <a:defRPr/>
              </a:pPr>
              <a:t>9/7/2022</a:t>
            </a:fld>
            <a:endParaRPr lang="en-US" altLang="en-US" sz="1800">
              <a:solidFill>
                <a:schemeClr val="tx1"/>
              </a:solidFill>
            </a:endParaRPr>
          </a:p>
        </p:txBody>
      </p:sp>
      <p:sp>
        <p:nvSpPr>
          <p:cNvPr id="6" name="Footer Placeholder 4">
            <a:extLst>
              <a:ext uri="{FF2B5EF4-FFF2-40B4-BE49-F238E27FC236}">
                <a16:creationId xmlns:a16="http://schemas.microsoft.com/office/drawing/2014/main" id="{E6FC822A-A5E4-0468-B44D-429D20CFBFD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31586A46-D58C-1344-AB75-2288B9CCB15A}"/>
              </a:ext>
            </a:extLst>
          </p:cNvPr>
          <p:cNvSpPr>
            <a:spLocks noGrp="1" noChangeArrowheads="1"/>
          </p:cNvSpPr>
          <p:nvPr>
            <p:ph type="sldNum" sz="quarter" idx="12"/>
          </p:nvPr>
        </p:nvSpPr>
        <p:spPr>
          <a:ln/>
        </p:spPr>
        <p:txBody>
          <a:bodyPr/>
          <a:lstStyle>
            <a:lvl1pPr>
              <a:defRPr/>
            </a:lvl1pPr>
          </a:lstStyle>
          <a:p>
            <a:fld id="{8A6114AB-F8A8-404E-8803-3529859D1294}"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406029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6B0EAAE-FAE1-1262-34BA-FA31698EEE00}"/>
              </a:ext>
            </a:extLst>
          </p:cNvPr>
          <p:cNvSpPr>
            <a:spLocks noGrp="1" noChangeArrowheads="1"/>
          </p:cNvSpPr>
          <p:nvPr>
            <p:ph type="dt" sz="half" idx="10"/>
          </p:nvPr>
        </p:nvSpPr>
        <p:spPr>
          <a:ln/>
        </p:spPr>
        <p:txBody>
          <a:bodyPr/>
          <a:lstStyle>
            <a:lvl1pPr>
              <a:defRPr/>
            </a:lvl1pPr>
          </a:lstStyle>
          <a:p>
            <a:pPr>
              <a:defRPr/>
            </a:pPr>
            <a:fld id="{4F0E1D1A-DB75-4FA3-9008-B4E1656FCEFC}" type="datetime1">
              <a:rPr lang="en-US" altLang="en-US"/>
              <a:pPr>
                <a:defRPr/>
              </a:pPr>
              <a:t>9/7/2022</a:t>
            </a:fld>
            <a:endParaRPr lang="en-US" altLang="en-US" sz="1800">
              <a:solidFill>
                <a:schemeClr val="tx1"/>
              </a:solidFill>
            </a:endParaRPr>
          </a:p>
        </p:txBody>
      </p:sp>
      <p:sp>
        <p:nvSpPr>
          <p:cNvPr id="6" name="Footer Placeholder 4">
            <a:extLst>
              <a:ext uri="{FF2B5EF4-FFF2-40B4-BE49-F238E27FC236}">
                <a16:creationId xmlns:a16="http://schemas.microsoft.com/office/drawing/2014/main" id="{0D23C5F3-4E5D-424A-D633-CDD1DF0A285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C8772C0E-B0E8-B712-5E31-35D6C6458AF2}"/>
              </a:ext>
            </a:extLst>
          </p:cNvPr>
          <p:cNvSpPr>
            <a:spLocks noGrp="1" noChangeArrowheads="1"/>
          </p:cNvSpPr>
          <p:nvPr>
            <p:ph type="sldNum" sz="quarter" idx="12"/>
          </p:nvPr>
        </p:nvSpPr>
        <p:spPr>
          <a:ln/>
        </p:spPr>
        <p:txBody>
          <a:bodyPr/>
          <a:lstStyle>
            <a:lvl1pPr>
              <a:defRPr/>
            </a:lvl1pPr>
          </a:lstStyle>
          <a:p>
            <a:fld id="{97C27FC0-F407-416F-BEFF-E9FBF8AE9B1B}" type="slidenum">
              <a:rPr lang="en-US" altLang="en-US"/>
              <a:pPr/>
              <a:t>‹#›</a:t>
            </a:fld>
            <a:endParaRPr lang="en-US" altLang="en-US" sz="1800">
              <a:solidFill>
                <a:schemeClr val="tx1"/>
              </a:solidFill>
            </a:endParaRPr>
          </a:p>
        </p:txBody>
      </p:sp>
    </p:spTree>
    <p:extLst>
      <p:ext uri="{BB962C8B-B14F-4D97-AF65-F5344CB8AC3E}">
        <p14:creationId xmlns:p14="http://schemas.microsoft.com/office/powerpoint/2010/main" val="1492125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FB73C56-6696-F23D-FECE-5B571E2BCF09}"/>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sym typeface="Calibri" panose="020F0502020204030204" pitchFamily="34" charset="0"/>
              </a:rPr>
              <a:t>Click to edit Master title style</a:t>
            </a:r>
          </a:p>
        </p:txBody>
      </p:sp>
      <p:sp>
        <p:nvSpPr>
          <p:cNvPr id="1027" name="Text Placeholder 2">
            <a:extLst>
              <a:ext uri="{FF2B5EF4-FFF2-40B4-BE49-F238E27FC236}">
                <a16:creationId xmlns:a16="http://schemas.microsoft.com/office/drawing/2014/main" id="{1B91A87E-C84F-29C3-DB09-0A9D5790344F}"/>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sym typeface="Calibri" panose="020F0502020204030204" pitchFamily="34" charset="0"/>
              </a:rPr>
              <a:t>Click to edit Master text styles</a:t>
            </a:r>
          </a:p>
          <a:p>
            <a:pPr lvl="1"/>
            <a:r>
              <a:rPr lang="en-US" altLang="zh-CN">
                <a:sym typeface="Calibri" panose="020F0502020204030204" pitchFamily="34" charset="0"/>
              </a:rPr>
              <a:t>Second level</a:t>
            </a:r>
          </a:p>
          <a:p>
            <a:pPr lvl="2"/>
            <a:r>
              <a:rPr lang="en-US" altLang="zh-CN">
                <a:sym typeface="Calibri" panose="020F0502020204030204" pitchFamily="34" charset="0"/>
              </a:rPr>
              <a:t>Third level</a:t>
            </a:r>
          </a:p>
          <a:p>
            <a:pPr lvl="3"/>
            <a:r>
              <a:rPr lang="en-US" altLang="zh-CN">
                <a:sym typeface="Calibri" panose="020F0502020204030204" pitchFamily="34" charset="0"/>
              </a:rPr>
              <a:t>Fourth level</a:t>
            </a:r>
          </a:p>
          <a:p>
            <a:pPr lvl="4"/>
            <a:r>
              <a:rPr lang="en-US" altLang="zh-CN">
                <a:sym typeface="Calibri" panose="020F0502020204030204" pitchFamily="34" charset="0"/>
              </a:rPr>
              <a:t>Fifth level</a:t>
            </a:r>
          </a:p>
        </p:txBody>
      </p:sp>
      <p:sp>
        <p:nvSpPr>
          <p:cNvPr id="1028" name="Date Placeholder 3">
            <a:extLst>
              <a:ext uri="{FF2B5EF4-FFF2-40B4-BE49-F238E27FC236}">
                <a16:creationId xmlns:a16="http://schemas.microsoft.com/office/drawing/2014/main" id="{282E2D54-5784-4000-8CD5-F20882654F8C}"/>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buFont typeface="DejaVu Sans" charset="0"/>
              <a:buNone/>
              <a:defRPr sz="1200">
                <a:solidFill>
                  <a:srgbClr val="898989"/>
                </a:solidFill>
              </a:defRPr>
            </a:lvl1pPr>
          </a:lstStyle>
          <a:p>
            <a:pPr>
              <a:defRPr/>
            </a:pPr>
            <a:fld id="{E978B343-A67E-4652-A6C9-B31C68050001}" type="datetime1">
              <a:rPr lang="en-US" altLang="en-US"/>
              <a:pPr>
                <a:defRPr/>
              </a:pPr>
              <a:t>9/7/2022</a:t>
            </a:fld>
            <a:endParaRPr lang="en-US" altLang="en-US" sz="1800">
              <a:solidFill>
                <a:schemeClr val="tx1"/>
              </a:solidFill>
            </a:endParaRPr>
          </a:p>
        </p:txBody>
      </p:sp>
      <p:sp>
        <p:nvSpPr>
          <p:cNvPr id="1029" name="Footer Placeholder 4">
            <a:extLst>
              <a:ext uri="{FF2B5EF4-FFF2-40B4-BE49-F238E27FC236}">
                <a16:creationId xmlns:a16="http://schemas.microsoft.com/office/drawing/2014/main" id="{05FD7CAB-1DE8-4258-BA20-3C18E415C71D}"/>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buFont typeface="DejaVu Sans" charset="0"/>
              <a:buNone/>
              <a:defRPr sz="1200">
                <a:solidFill>
                  <a:srgbClr val="898989"/>
                </a:solidFill>
              </a:defRPr>
            </a:lvl1pPr>
          </a:lstStyle>
          <a:p>
            <a:pPr>
              <a:defRPr/>
            </a:pPr>
            <a:endParaRPr lang="en-US" altLang="en-US"/>
          </a:p>
        </p:txBody>
      </p:sp>
      <p:sp>
        <p:nvSpPr>
          <p:cNvPr id="1030" name="Slide Number Placeholder 5">
            <a:extLst>
              <a:ext uri="{FF2B5EF4-FFF2-40B4-BE49-F238E27FC236}">
                <a16:creationId xmlns:a16="http://schemas.microsoft.com/office/drawing/2014/main" id="{0059E2FF-A784-4CBB-98AA-B8F28E52510D}"/>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buFont typeface="DejaVu Sans" charset="0"/>
              <a:buNone/>
              <a:defRPr sz="1200">
                <a:solidFill>
                  <a:srgbClr val="898989"/>
                </a:solidFill>
              </a:defRPr>
            </a:lvl1pPr>
          </a:lstStyle>
          <a:p>
            <a:fld id="{31E36D47-12D1-4863-A4BE-3E49AA569715}" type="slidenum">
              <a:rPr lang="en-US" altLang="en-US"/>
              <a:pPr/>
              <a:t>‹#›</a:t>
            </a:fld>
            <a:endParaRPr lang="en-US"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brijbhushannanda1979/bigmart-sales-data"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13"/>
        <p:cNvGrpSpPr/>
        <p:nvPr/>
      </p:nvGrpSpPr>
      <p:grpSpPr>
        <a:xfrm>
          <a:off x="0" y="0"/>
          <a:ext cx="0" cy="0"/>
          <a:chOff x="0" y="0"/>
          <a:chExt cx="0" cy="0"/>
        </a:xfrm>
      </p:grpSpPr>
      <p:sp>
        <p:nvSpPr>
          <p:cNvPr id="17414" name="Google Shape;17414;p1"/>
          <p:cNvSpPr txBox="1">
            <a:spLocks noGrp="1"/>
          </p:cNvSpPr>
          <p:nvPr>
            <p:ph type="ctrTitle" idx="4294967295"/>
          </p:nvPr>
        </p:nvSpPr>
        <p:spPr>
          <a:xfrm>
            <a:off x="785813" y="3500438"/>
            <a:ext cx="7929600" cy="1500300"/>
          </a:xfrm>
          <a:prstGeom prst="rect">
            <a:avLst/>
          </a:prstGeom>
          <a:gradFill>
            <a:gsLst>
              <a:gs pos="0">
                <a:srgbClr val="992F2B"/>
              </a:gs>
              <a:gs pos="80000">
                <a:srgbClr val="C93D39"/>
              </a:gs>
              <a:gs pos="100000">
                <a:srgbClr val="CD3A36"/>
              </a:gs>
            </a:gsLst>
            <a:lin ang="5400012"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Times New Roman"/>
                <a:ea typeface="Times New Roman"/>
                <a:cs typeface="Times New Roman"/>
                <a:sym typeface="Times New Roman"/>
              </a:rPr>
              <a:t>Mini Project-I Presentation </a:t>
            </a:r>
            <a:br>
              <a:rPr lang="en-US" sz="4400" b="0" i="0" u="none" strike="noStrike" cap="none" dirty="0">
                <a:solidFill>
                  <a:schemeClr val="dk1"/>
                </a:solidFill>
                <a:latin typeface="Times New Roman"/>
                <a:ea typeface="Times New Roman"/>
                <a:cs typeface="Times New Roman"/>
                <a:sym typeface="Times New Roman"/>
              </a:rPr>
            </a:br>
            <a:r>
              <a:rPr lang="en-US" sz="3600" dirty="0">
                <a:latin typeface="Times New Roman"/>
                <a:ea typeface="Times New Roman"/>
                <a:cs typeface="Times New Roman"/>
                <a:sym typeface="Times New Roman"/>
              </a:rPr>
              <a:t>T</a:t>
            </a:r>
            <a:r>
              <a:rPr lang="en-US" sz="3600" b="0" i="0" u="none" strike="noStrike" cap="none" dirty="0">
                <a:solidFill>
                  <a:schemeClr val="dk1"/>
                </a:solidFill>
                <a:latin typeface="Times New Roman"/>
                <a:ea typeface="Times New Roman"/>
                <a:cs typeface="Times New Roman"/>
                <a:sym typeface="Times New Roman"/>
              </a:rPr>
              <a:t>.E. </a:t>
            </a:r>
            <a:r>
              <a:rPr lang="en-US" sz="3600" b="0" i="0" u="none" strike="noStrike" cap="none">
                <a:solidFill>
                  <a:schemeClr val="dk1"/>
                </a:solidFill>
                <a:latin typeface="Times New Roman"/>
                <a:ea typeface="Times New Roman"/>
                <a:cs typeface="Times New Roman"/>
                <a:sym typeface="Times New Roman"/>
              </a:rPr>
              <a:t>(</a:t>
            </a:r>
            <a:r>
              <a:rPr lang="en-US" sz="3600">
                <a:solidFill>
                  <a:schemeClr val="dk1"/>
                </a:solidFill>
                <a:latin typeface="Times New Roman"/>
                <a:ea typeface="Times New Roman"/>
                <a:cs typeface="Times New Roman"/>
                <a:sym typeface="Times New Roman"/>
              </a:rPr>
              <a:t>CSE- AI &amp; ML</a:t>
            </a:r>
            <a:r>
              <a:rPr lang="en-US" sz="3600" b="0" i="0" u="none" strike="noStrike" cap="none">
                <a:solidFill>
                  <a:schemeClr val="dk1"/>
                </a:solidFill>
                <a:latin typeface="Times New Roman"/>
                <a:ea typeface="Times New Roman"/>
                <a:cs typeface="Times New Roman"/>
                <a:sym typeface="Times New Roman"/>
              </a:rPr>
              <a:t>) </a:t>
            </a:r>
            <a:r>
              <a:rPr lang="en-US" sz="3600" b="0" i="0" u="none" strike="noStrike" cap="none" dirty="0">
                <a:solidFill>
                  <a:schemeClr val="dk1"/>
                </a:solidFill>
                <a:latin typeface="Times New Roman"/>
                <a:ea typeface="Times New Roman"/>
                <a:cs typeface="Times New Roman"/>
                <a:sym typeface="Times New Roman"/>
              </a:rPr>
              <a:t>Sem - </a:t>
            </a:r>
            <a:r>
              <a:rPr lang="en-US" sz="3600" dirty="0">
                <a:latin typeface="Times New Roman"/>
                <a:ea typeface="Times New Roman"/>
                <a:cs typeface="Times New Roman"/>
                <a:sym typeface="Times New Roman"/>
              </a:rPr>
              <a:t>V</a:t>
            </a:r>
            <a:endParaRPr sz="4400" b="0" i="0" u="none" strike="noStrike" cap="none" dirty="0">
              <a:solidFill>
                <a:schemeClr val="dk1"/>
              </a:solidFill>
              <a:latin typeface="Calibri"/>
              <a:ea typeface="Calibri"/>
              <a:cs typeface="Calibri"/>
              <a:sym typeface="Calibri"/>
            </a:endParaRPr>
          </a:p>
        </p:txBody>
      </p:sp>
      <p:sp>
        <p:nvSpPr>
          <p:cNvPr id="17415" name="Google Shape;17415;p1"/>
          <p:cNvSpPr txBox="1">
            <a:spLocks noGrp="1"/>
          </p:cNvSpPr>
          <p:nvPr>
            <p:ph type="subTitle" idx="4294967295"/>
          </p:nvPr>
        </p:nvSpPr>
        <p:spPr>
          <a:xfrm>
            <a:off x="1643063" y="1214438"/>
            <a:ext cx="6929400" cy="128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2"/>
              </a:buClr>
              <a:buSzPts val="3200"/>
              <a:buFont typeface="Arial"/>
              <a:buNone/>
            </a:pPr>
            <a:r>
              <a:rPr lang="en-US" sz="3200" b="0" i="0" u="none" strike="noStrike" cap="none" dirty="0">
                <a:solidFill>
                  <a:schemeClr val="dk2"/>
                </a:solidFill>
                <a:latin typeface="Times New Roman"/>
                <a:ea typeface="Times New Roman"/>
                <a:cs typeface="Times New Roman"/>
                <a:sym typeface="Times New Roman"/>
              </a:rPr>
              <a:t>   </a:t>
            </a:r>
            <a:r>
              <a:rPr lang="en-US" sz="2200" b="0" i="0" u="none" strike="noStrike" cap="none" dirty="0">
                <a:solidFill>
                  <a:schemeClr val="dk2"/>
                </a:solidFill>
                <a:latin typeface="Times New Roman"/>
                <a:ea typeface="Times New Roman"/>
                <a:cs typeface="Times New Roman"/>
                <a:sym typeface="Times New Roman"/>
              </a:rPr>
              <a:t>Lokmanya Tilak College of Engineering, Navi Mumbai </a:t>
            </a:r>
            <a:endParaRPr sz="3200" b="0" i="0" u="none" strike="noStrike" cap="none" dirty="0">
              <a:solidFill>
                <a:schemeClr val="dk2"/>
              </a:solidFill>
              <a:latin typeface="Times New Roman"/>
              <a:ea typeface="Times New Roman"/>
              <a:cs typeface="Times New Roman"/>
              <a:sym typeface="Times New Roman"/>
            </a:endParaRPr>
          </a:p>
          <a:p>
            <a:pPr marL="0" marR="0" lvl="0" indent="0" algn="ctr" rtl="0">
              <a:spcBef>
                <a:spcPts val="640"/>
              </a:spcBef>
              <a:spcAft>
                <a:spcPts val="0"/>
              </a:spcAft>
              <a:buClr>
                <a:schemeClr val="dk2"/>
              </a:buClr>
              <a:buSzPts val="3200"/>
              <a:buFont typeface="Arial"/>
              <a:buNone/>
            </a:pPr>
            <a:r>
              <a:rPr lang="en-US" sz="3200" b="1" i="0" u="none" strike="noStrike" cap="none" dirty="0">
                <a:solidFill>
                  <a:schemeClr val="dk2"/>
                </a:solidFill>
                <a:latin typeface="Times New Roman"/>
                <a:ea typeface="Times New Roman"/>
                <a:cs typeface="Times New Roman"/>
                <a:sym typeface="Times New Roman"/>
              </a:rPr>
              <a:t>Computer Sci</a:t>
            </a:r>
            <a:r>
              <a:rPr lang="en-US" b="1" dirty="0">
                <a:solidFill>
                  <a:schemeClr val="dk2"/>
                </a:solidFill>
                <a:latin typeface="Times New Roman"/>
                <a:ea typeface="Times New Roman"/>
                <a:cs typeface="Times New Roman"/>
                <a:sym typeface="Times New Roman"/>
              </a:rPr>
              <a:t>ence &amp; </a:t>
            </a:r>
            <a:r>
              <a:rPr lang="en-US" sz="3200" b="1" i="0" u="none" strike="noStrike" cap="none" dirty="0">
                <a:solidFill>
                  <a:schemeClr val="dk2"/>
                </a:solidFill>
                <a:latin typeface="Times New Roman"/>
                <a:ea typeface="Times New Roman"/>
                <a:cs typeface="Times New Roman"/>
                <a:sym typeface="Times New Roman"/>
              </a:rPr>
              <a:t>Engineering(AI &amp; ML) </a:t>
            </a:r>
            <a:r>
              <a:rPr lang="en-US" sz="3200" b="0" i="0" u="none" strike="noStrike" cap="none" dirty="0">
                <a:solidFill>
                  <a:schemeClr val="dk2"/>
                </a:solidFill>
                <a:latin typeface="Times New Roman"/>
                <a:ea typeface="Times New Roman"/>
                <a:cs typeface="Times New Roman"/>
                <a:sym typeface="Times New Roman"/>
              </a:rPr>
              <a:t> </a:t>
            </a:r>
            <a:endParaRPr sz="3200" b="1" i="0" u="none" strike="noStrike" cap="none" dirty="0">
              <a:solidFill>
                <a:schemeClr val="dk2"/>
              </a:solidFill>
              <a:latin typeface="Times New Roman"/>
              <a:ea typeface="Times New Roman"/>
              <a:cs typeface="Times New Roman"/>
              <a:sym typeface="Times New Roman"/>
            </a:endParaRPr>
          </a:p>
        </p:txBody>
      </p:sp>
      <p:sp>
        <p:nvSpPr>
          <p:cNvPr id="17416" name="Google Shape;17416;p1" descr="University of Mumbai - Wikipedia"/>
          <p:cNvSpPr/>
          <p:nvPr/>
        </p:nvSpPr>
        <p:spPr>
          <a:xfrm>
            <a:off x="155575" y="-141288"/>
            <a:ext cx="304800" cy="301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Verdana"/>
              <a:buNone/>
            </a:pPr>
            <a:endParaRPr sz="1800" b="0" i="0" u="none" strike="noStrike" cap="none">
              <a:solidFill>
                <a:srgbClr val="000000"/>
              </a:solidFill>
              <a:latin typeface="Calibri"/>
              <a:ea typeface="Calibri"/>
              <a:cs typeface="Calibri"/>
              <a:sym typeface="Calibri"/>
            </a:endParaRPr>
          </a:p>
        </p:txBody>
      </p:sp>
      <p:sp>
        <p:nvSpPr>
          <p:cNvPr id="17417" name="Google Shape;17417;p1"/>
          <p:cNvSpPr/>
          <p:nvPr/>
        </p:nvSpPr>
        <p:spPr>
          <a:xfrm>
            <a:off x="1428750" y="5857875"/>
            <a:ext cx="6929400" cy="785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595959"/>
              </a:buClr>
              <a:buSzPts val="4000"/>
              <a:buFont typeface="Arial"/>
              <a:buNone/>
            </a:pPr>
            <a:r>
              <a:rPr lang="en-US" sz="4000" b="1" i="0" u="none" strike="noStrike" cap="none">
                <a:solidFill>
                  <a:srgbClr val="595959"/>
                </a:solidFill>
                <a:latin typeface="Times New Roman"/>
                <a:ea typeface="Times New Roman"/>
                <a:cs typeface="Times New Roman"/>
                <a:sym typeface="Times New Roman"/>
              </a:rPr>
              <a:t>2022-23</a:t>
            </a:r>
            <a:endParaRPr sz="4000" b="1" i="0" u="none" strike="noStrike" cap="none">
              <a:solidFill>
                <a:srgbClr val="595959"/>
              </a:solidFill>
              <a:latin typeface="Times New Roman"/>
              <a:ea typeface="Times New Roman"/>
              <a:cs typeface="Times New Roman"/>
              <a:sym typeface="Times New Roman"/>
            </a:endParaRPr>
          </a:p>
        </p:txBody>
      </p:sp>
      <p:pic>
        <p:nvPicPr>
          <p:cNvPr id="17418" name="Google Shape;17418;p1" descr="C:\Users\computer\Desktop\ADV\logo1.jpg"/>
          <p:cNvPicPr preferRelativeResize="0"/>
          <p:nvPr/>
        </p:nvPicPr>
        <p:blipFill rotWithShape="1">
          <a:blip r:embed="rId2">
            <a:alphaModFix/>
          </a:blip>
          <a:srcRect/>
          <a:stretch/>
        </p:blipFill>
        <p:spPr>
          <a:xfrm>
            <a:off x="682625" y="1044575"/>
            <a:ext cx="1276350" cy="1276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25FB0EF2-BA2E-F8DB-90E6-B1F84B5B1F23}"/>
              </a:ext>
            </a:extLst>
          </p:cNvPr>
          <p:cNvSpPr>
            <a:spLocks noGrp="1" noChangeArrowheads="1"/>
          </p:cNvSpPr>
          <p:nvPr>
            <p:ph type="title" idx="4294967295"/>
          </p:nvPr>
        </p:nvSpPr>
        <p:spPr>
          <a:xfrm>
            <a:off x="517525" y="289239"/>
            <a:ext cx="8220345" cy="780736"/>
          </a:xfrm>
        </p:spPr>
        <p:txBody>
          <a:bodyPr/>
          <a:lstStyle/>
          <a:p>
            <a:pPr eaLnBrk="1" hangingPunct="1"/>
            <a:r>
              <a:rPr lang="en-US" altLang="zh-CN" sz="4000">
                <a:solidFill>
                  <a:srgbClr val="C00000"/>
                </a:solidFill>
                <a:latin typeface="Cambria" panose="02040503050406030204" pitchFamily="18" charset="0"/>
                <a:sym typeface="Cambria" panose="02040503050406030204" pitchFamily="18" charset="0"/>
              </a:rPr>
              <a:t> </a:t>
            </a:r>
            <a:r>
              <a:rPr lang="en-US" altLang="zh-CN" sz="3200">
                <a:solidFill>
                  <a:srgbClr val="C00000"/>
                </a:solidFill>
                <a:latin typeface="Times New Roman" panose="02020603050405020304" pitchFamily="18" charset="0"/>
                <a:sym typeface="Times New Roman" panose="02020603050405020304" pitchFamily="18" charset="0"/>
              </a:rPr>
              <a:t>PROBLEM STATEMENT</a:t>
            </a:r>
          </a:p>
        </p:txBody>
      </p:sp>
      <p:sp>
        <p:nvSpPr>
          <p:cNvPr id="10243" name="Content Placeholder 2">
            <a:extLst>
              <a:ext uri="{FF2B5EF4-FFF2-40B4-BE49-F238E27FC236}">
                <a16:creationId xmlns:a16="http://schemas.microsoft.com/office/drawing/2014/main" id="{209FDB1D-9D8D-4206-A8DA-97983B9FE648}"/>
              </a:ext>
            </a:extLst>
          </p:cNvPr>
          <p:cNvSpPr>
            <a:spLocks noGrp="1" noChangeArrowheads="1"/>
          </p:cNvSpPr>
          <p:nvPr>
            <p:ph idx="4294967295"/>
          </p:nvPr>
        </p:nvSpPr>
        <p:spPr>
          <a:xfrm>
            <a:off x="457200" y="1219200"/>
            <a:ext cx="8229600" cy="4514850"/>
          </a:xfrm>
        </p:spPr>
        <p:txBody>
          <a:bodyPr/>
          <a:lstStyle/>
          <a:p>
            <a:pPr marL="0" indent="0" eaLnBrk="1" hangingPunct="1">
              <a:buNone/>
              <a:defRPr/>
            </a:pPr>
            <a:endParaRPr lang="en-US" altLang="en-US" sz="2400" dirty="0">
              <a:latin typeface="Times New Roman" panose="02020603050405020304" pitchFamily="18" charset="0"/>
              <a:cs typeface="Times New Roman" panose="02020603050405020304" pitchFamily="18" charset="0"/>
            </a:endParaRPr>
          </a:p>
          <a:p>
            <a:pPr>
              <a:defRPr/>
            </a:pPr>
            <a:endParaRPr lang="en-US" altLang="en-US" sz="2400" dirty="0">
              <a:latin typeface="Times New Roman"/>
              <a:cs typeface="Times New Roman"/>
            </a:endParaRPr>
          </a:p>
          <a:p>
            <a:pPr>
              <a:defRPr/>
            </a:pPr>
            <a:r>
              <a:rPr lang="en-US" altLang="en-US" sz="2400" dirty="0">
                <a:latin typeface="Times New Roman"/>
                <a:cs typeface="Times New Roman"/>
              </a:rPr>
              <a:t>Using this model, Big Mart will try to understand the properties of products and stores which play a key role in increasing sales.</a:t>
            </a:r>
            <a:endParaRPr lang="en-US" sz="2400">
              <a:latin typeface="Times New Roman"/>
              <a:cs typeface="Times New Roman"/>
            </a:endParaRPr>
          </a:p>
          <a:p>
            <a:pPr eaLnBrk="1" hangingPunct="1">
              <a:defRPr/>
            </a:pPr>
            <a:endParaRPr lang="en-US" altLang="en-US" sz="2400" dirty="0">
              <a:latin typeface="Times New Roman" panose="02020603050405020304" pitchFamily="18" charset="0"/>
              <a:cs typeface="Times New Roman" panose="02020603050405020304" pitchFamily="18" charset="0"/>
            </a:endParaRPr>
          </a:p>
          <a:p>
            <a:pPr eaLnBrk="1" hangingPunct="1">
              <a:defRPr/>
            </a:pPr>
            <a:r>
              <a:rPr lang="en-US" altLang="en-US" sz="2400" dirty="0">
                <a:latin typeface="Times New Roman"/>
                <a:cs typeface="Times New Roman"/>
              </a:rPr>
              <a:t>The Data We have train (8523) and test (5681) data set, train data set has both input and output variable(s). You need to predict the sales for test data set.</a:t>
            </a:r>
            <a:r>
              <a:rPr lang="en-US" altLang="zh-CN" sz="2400" dirty="0">
                <a:latin typeface="Times New Roman"/>
                <a:cs typeface="Times New Roman"/>
                <a:sym typeface="Cambria" panose="02040503050406030204" pitchFamily="18" charset="0"/>
              </a:rPr>
              <a:t>.</a:t>
            </a:r>
            <a:endParaRPr lang="en-US" altLang="zh-CN" sz="2400" dirty="0">
              <a:latin typeface="Times New Roman"/>
              <a:cs typeface="Times New Roman"/>
            </a:endParaRPr>
          </a:p>
          <a:p>
            <a:pPr eaLnBrk="1" hangingPunct="1">
              <a:defRPr/>
            </a:pPr>
            <a:endParaRPr lang="en-US" altLang="zh-CN" sz="2400" dirty="0">
              <a:latin typeface="Times New Roman" panose="02020603050405020304" pitchFamily="18" charset="0"/>
              <a:cs typeface="Times New Roman" panose="02020603050405020304" pitchFamily="18" charset="0"/>
            </a:endParaRPr>
          </a:p>
          <a:p>
            <a:pPr eaLnBrk="1" hangingPunct="1">
              <a:defRPr/>
            </a:pPr>
            <a:endParaRPr lang="en-US" altLang="zh-CN" sz="24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defRPr/>
            </a:pPr>
            <a:endParaRPr lang="en-US" altLang="zh-CN" sz="2400" dirty="0">
              <a:latin typeface="Times New Roman" panose="02020603050405020304" pitchFamily="18" charset="0"/>
              <a:cs typeface="Times New Roman" panose="02020603050405020304" pitchFamily="18" charset="0"/>
            </a:endParaRPr>
          </a:p>
        </p:txBody>
      </p:sp>
      <p:sp>
        <p:nvSpPr>
          <p:cNvPr id="11268" name="Straight Connector 3">
            <a:extLst>
              <a:ext uri="{FF2B5EF4-FFF2-40B4-BE49-F238E27FC236}">
                <a16:creationId xmlns:a16="http://schemas.microsoft.com/office/drawing/2014/main" id="{8421540E-FB0C-5256-770C-406117AD09F4}"/>
              </a:ext>
            </a:extLst>
          </p:cNvPr>
          <p:cNvSpPr>
            <a:spLocks noChangeShapeType="1"/>
          </p:cNvSpPr>
          <p:nvPr/>
        </p:nvSpPr>
        <p:spPr bwMode="auto">
          <a:xfrm>
            <a:off x="457200" y="1123950"/>
            <a:ext cx="8229600" cy="1588"/>
          </a:xfrm>
          <a:prstGeom prst="line">
            <a:avLst/>
          </a:prstGeom>
          <a:noFill/>
          <a:ln w="44450">
            <a:solidFill>
              <a:schemeClr val="accent2"/>
            </a:solidFill>
            <a:miter lim="800000"/>
            <a:headEnd/>
            <a:tailEnd/>
          </a:ln>
          <a:extLst>
            <a:ext uri="{909E8E84-426E-40DD-AFC4-6F175D3DCCD1}">
              <a14:hiddenFill xmlns:a14="http://schemas.microsoft.com/office/drawing/2010/main">
                <a:noFill/>
              </a14:hiddenFill>
            </a:ext>
          </a:extLst>
        </p:spPr>
        <p:txBody>
          <a:bodyPr/>
          <a:lstStyle/>
          <a:p>
            <a:endParaRPr lang="en-US"/>
          </a:p>
        </p:txBody>
      </p:sp>
      <p:pic>
        <p:nvPicPr>
          <p:cNvPr id="11269" name="Picture 4">
            <a:extLst>
              <a:ext uri="{FF2B5EF4-FFF2-40B4-BE49-F238E27FC236}">
                <a16:creationId xmlns:a16="http://schemas.microsoft.com/office/drawing/2014/main" id="{95A34D99-2B42-3259-32AB-C222F400C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913" y="0"/>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26406F8-83A0-0B7D-3A3F-92AD90F80819}"/>
              </a:ext>
            </a:extLst>
          </p:cNvPr>
          <p:cNvSpPr>
            <a:spLocks noGrp="1" noChangeArrowheads="1"/>
          </p:cNvSpPr>
          <p:nvPr>
            <p:ph type="title" idx="4294967295"/>
          </p:nvPr>
        </p:nvSpPr>
        <p:spPr>
          <a:xfrm>
            <a:off x="517525" y="-23813"/>
            <a:ext cx="8229600" cy="1150938"/>
          </a:xfrm>
        </p:spPr>
        <p:txBody>
          <a:bodyPr/>
          <a:lstStyle/>
          <a:p>
            <a:pPr eaLnBrk="1" hangingPunct="1"/>
            <a:r>
              <a:rPr lang="en-US" altLang="zh-CN" sz="4000">
                <a:solidFill>
                  <a:srgbClr val="C00000"/>
                </a:solidFill>
                <a:latin typeface="Cambria" panose="02040503050406030204" pitchFamily="18" charset="0"/>
                <a:sym typeface="Cambria" panose="02040503050406030204" pitchFamily="18" charset="0"/>
              </a:rPr>
              <a:t> </a:t>
            </a:r>
            <a:r>
              <a:rPr lang="en-US" altLang="zh-CN" sz="3200">
                <a:solidFill>
                  <a:srgbClr val="C00000"/>
                </a:solidFill>
                <a:latin typeface="Times New Roman" panose="02020603050405020304" pitchFamily="18" charset="0"/>
                <a:sym typeface="Times New Roman" panose="02020603050405020304" pitchFamily="18" charset="0"/>
              </a:rPr>
              <a:t>PROPOSED SYSTEM</a:t>
            </a:r>
          </a:p>
        </p:txBody>
      </p:sp>
      <p:pic>
        <p:nvPicPr>
          <p:cNvPr id="12291" name="Content Placeholder 1">
            <a:extLst>
              <a:ext uri="{FF2B5EF4-FFF2-40B4-BE49-F238E27FC236}">
                <a16:creationId xmlns:a16="http://schemas.microsoft.com/office/drawing/2014/main" id="{211BA0BB-1AA3-12BC-AC3F-A0DE34883190}"/>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23850" y="1268413"/>
            <a:ext cx="8251825" cy="5272087"/>
          </a:xfrm>
        </p:spPr>
      </p:pic>
      <p:sp>
        <p:nvSpPr>
          <p:cNvPr id="12292" name="Straight Connector 3">
            <a:extLst>
              <a:ext uri="{FF2B5EF4-FFF2-40B4-BE49-F238E27FC236}">
                <a16:creationId xmlns:a16="http://schemas.microsoft.com/office/drawing/2014/main" id="{482932C3-CBAE-D647-CB2F-9B510A463EBF}"/>
              </a:ext>
            </a:extLst>
          </p:cNvPr>
          <p:cNvSpPr>
            <a:spLocks noChangeShapeType="1"/>
          </p:cNvSpPr>
          <p:nvPr/>
        </p:nvSpPr>
        <p:spPr bwMode="auto">
          <a:xfrm>
            <a:off x="457200" y="1123950"/>
            <a:ext cx="8229600" cy="1588"/>
          </a:xfrm>
          <a:prstGeom prst="line">
            <a:avLst/>
          </a:prstGeom>
          <a:noFill/>
          <a:ln w="44450">
            <a:solidFill>
              <a:schemeClr val="accent2"/>
            </a:solidFill>
            <a:miter lim="800000"/>
            <a:headEnd/>
            <a:tailEnd/>
          </a:ln>
          <a:extLst>
            <a:ext uri="{909E8E84-426E-40DD-AFC4-6F175D3DCCD1}">
              <a14:hiddenFill xmlns:a14="http://schemas.microsoft.com/office/drawing/2010/main">
                <a:noFill/>
              </a14:hiddenFill>
            </a:ext>
          </a:extLst>
        </p:spPr>
        <p:txBody>
          <a:bodyPr/>
          <a:lstStyle/>
          <a:p>
            <a:endParaRPr lang="en-US"/>
          </a:p>
        </p:txBody>
      </p:sp>
      <p:pic>
        <p:nvPicPr>
          <p:cNvPr id="12293" name="Picture 4">
            <a:extLst>
              <a:ext uri="{FF2B5EF4-FFF2-40B4-BE49-F238E27FC236}">
                <a16:creationId xmlns:a16="http://schemas.microsoft.com/office/drawing/2014/main" id="{6C172F9D-5B66-B114-DA6B-F3170104A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0"/>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a:extLst>
              <a:ext uri="{FF2B5EF4-FFF2-40B4-BE49-F238E27FC236}">
                <a16:creationId xmlns:a16="http://schemas.microsoft.com/office/drawing/2014/main" id="{CA75E7BA-0140-E1A3-D40B-1D3564B6E039}"/>
              </a:ext>
            </a:extLst>
          </p:cNvPr>
          <p:cNvSpPr txBox="1">
            <a:spLocks noChangeArrowheads="1"/>
          </p:cNvSpPr>
          <p:nvPr/>
        </p:nvSpPr>
        <p:spPr bwMode="auto">
          <a:xfrm>
            <a:off x="3492500" y="188913"/>
            <a:ext cx="8640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spcBef>
                <a:spcPct val="0"/>
              </a:spcBef>
              <a:buFontTx/>
              <a:buNone/>
            </a:pPr>
            <a:r>
              <a:rPr lang="en-US" altLang="en-US" dirty="0">
                <a:solidFill>
                  <a:srgbClr val="C00000"/>
                </a:solidFill>
                <a:latin typeface="Times New Roman" panose="02020603050405020304" pitchFamily="18" charset="0"/>
                <a:cs typeface="Times New Roman" panose="02020603050405020304" pitchFamily="18" charset="0"/>
              </a:rPr>
              <a:t>Process Flow</a:t>
            </a:r>
            <a:endParaRPr lang="en-IN" altLang="en-US" dirty="0">
              <a:solidFill>
                <a:srgbClr val="C00000"/>
              </a:solidFill>
              <a:latin typeface="Times New Roman" panose="02020603050405020304" pitchFamily="18" charset="0"/>
              <a:cs typeface="Times New Roman" panose="02020603050405020304" pitchFamily="18" charset="0"/>
            </a:endParaRPr>
          </a:p>
        </p:txBody>
      </p:sp>
      <p:pic>
        <p:nvPicPr>
          <p:cNvPr id="13315" name="Picture 4">
            <a:extLst>
              <a:ext uri="{FF2B5EF4-FFF2-40B4-BE49-F238E27FC236}">
                <a16:creationId xmlns:a16="http://schemas.microsoft.com/office/drawing/2014/main" id="{2B1DB648-8C61-1E17-3355-FBEB69B52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913" y="0"/>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Straight Connector 3">
            <a:extLst>
              <a:ext uri="{FF2B5EF4-FFF2-40B4-BE49-F238E27FC236}">
                <a16:creationId xmlns:a16="http://schemas.microsoft.com/office/drawing/2014/main" id="{4789BFA9-6CD8-6FFB-3FF0-A885E04F209B}"/>
              </a:ext>
            </a:extLst>
          </p:cNvPr>
          <p:cNvSpPr>
            <a:spLocks noChangeShapeType="1"/>
          </p:cNvSpPr>
          <p:nvPr/>
        </p:nvSpPr>
        <p:spPr bwMode="auto">
          <a:xfrm>
            <a:off x="457200" y="1123950"/>
            <a:ext cx="8229600" cy="1588"/>
          </a:xfrm>
          <a:prstGeom prst="line">
            <a:avLst/>
          </a:prstGeom>
          <a:noFill/>
          <a:ln w="44450">
            <a:solidFill>
              <a:schemeClr val="accent2"/>
            </a:solidFill>
            <a:miter lim="800000"/>
            <a:headEnd/>
            <a:tailEnd/>
          </a:ln>
          <a:extLst>
            <a:ext uri="{909E8E84-426E-40DD-AFC4-6F175D3DCCD1}">
              <a14:hiddenFill xmlns:a14="http://schemas.microsoft.com/office/drawing/2010/main">
                <a:noFill/>
              </a14:hiddenFill>
            </a:ext>
          </a:extLst>
        </p:spPr>
        <p:txBody>
          <a:bodyPr/>
          <a:lstStyle/>
          <a:p>
            <a:endParaRPr lang="en-US"/>
          </a:p>
        </p:txBody>
      </p:sp>
      <p:pic>
        <p:nvPicPr>
          <p:cNvPr id="13317" name="Picture 1">
            <a:extLst>
              <a:ext uri="{FF2B5EF4-FFF2-40B4-BE49-F238E27FC236}">
                <a16:creationId xmlns:a16="http://schemas.microsoft.com/office/drawing/2014/main" id="{6EA232BA-F6DF-7350-5A52-4F02FB1D9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392238"/>
            <a:ext cx="69850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12C02EB-F025-C421-6D2A-C3EE1F7BED43}"/>
              </a:ext>
            </a:extLst>
          </p:cNvPr>
          <p:cNvSpPr>
            <a:spLocks noGrp="1" noChangeArrowheads="1"/>
          </p:cNvSpPr>
          <p:nvPr>
            <p:ph type="title" idx="4294967295"/>
          </p:nvPr>
        </p:nvSpPr>
        <p:spPr>
          <a:xfrm>
            <a:off x="179388" y="9525"/>
            <a:ext cx="8229600" cy="1154113"/>
          </a:xfrm>
        </p:spPr>
        <p:txBody>
          <a:bodyPr/>
          <a:lstStyle/>
          <a:p>
            <a:pPr eaLnBrk="1" hangingPunct="1"/>
            <a:r>
              <a:rPr lang="en-US" altLang="zh-CN" sz="4000">
                <a:solidFill>
                  <a:srgbClr val="C00000"/>
                </a:solidFill>
                <a:latin typeface="Cambria" panose="02040503050406030204" pitchFamily="18" charset="0"/>
                <a:sym typeface="Cambria" panose="02040503050406030204" pitchFamily="18" charset="0"/>
              </a:rPr>
              <a:t> </a:t>
            </a:r>
            <a:r>
              <a:rPr lang="en-US" altLang="zh-CN" sz="3200">
                <a:solidFill>
                  <a:srgbClr val="C00000"/>
                </a:solidFill>
                <a:latin typeface="Times New Roman" panose="02020603050405020304" pitchFamily="18" charset="0"/>
                <a:sym typeface="Times New Roman" panose="02020603050405020304" pitchFamily="18" charset="0"/>
              </a:rPr>
              <a:t>SCOPE</a:t>
            </a:r>
          </a:p>
        </p:txBody>
      </p:sp>
      <p:sp>
        <p:nvSpPr>
          <p:cNvPr id="14339" name="Straight Connector 3">
            <a:extLst>
              <a:ext uri="{FF2B5EF4-FFF2-40B4-BE49-F238E27FC236}">
                <a16:creationId xmlns:a16="http://schemas.microsoft.com/office/drawing/2014/main" id="{8A980E53-F8A9-E1F0-FC48-4821781F7FDF}"/>
              </a:ext>
            </a:extLst>
          </p:cNvPr>
          <p:cNvSpPr>
            <a:spLocks noChangeShapeType="1"/>
          </p:cNvSpPr>
          <p:nvPr/>
        </p:nvSpPr>
        <p:spPr bwMode="auto">
          <a:xfrm>
            <a:off x="457200" y="1123950"/>
            <a:ext cx="8229600" cy="1588"/>
          </a:xfrm>
          <a:prstGeom prst="line">
            <a:avLst/>
          </a:prstGeom>
          <a:noFill/>
          <a:ln w="44450">
            <a:solidFill>
              <a:schemeClr val="accent2"/>
            </a:solidFill>
            <a:miter lim="800000"/>
            <a:headEnd/>
            <a:tailEnd/>
          </a:ln>
          <a:extLst>
            <a:ext uri="{909E8E84-426E-40DD-AFC4-6F175D3DCCD1}">
              <a14:hiddenFill xmlns:a14="http://schemas.microsoft.com/office/drawing/2010/main">
                <a:noFill/>
              </a14:hiddenFill>
            </a:ext>
          </a:extLst>
        </p:spPr>
        <p:txBody>
          <a:bodyPr/>
          <a:lstStyle/>
          <a:p>
            <a:endParaRPr lang="en-US"/>
          </a:p>
        </p:txBody>
      </p:sp>
      <p:pic>
        <p:nvPicPr>
          <p:cNvPr id="14340" name="Picture 4">
            <a:extLst>
              <a:ext uri="{FF2B5EF4-FFF2-40B4-BE49-F238E27FC236}">
                <a16:creationId xmlns:a16="http://schemas.microsoft.com/office/drawing/2014/main" id="{41D15B20-032F-A555-207D-DBF736D50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913" y="0"/>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5">
            <a:extLst>
              <a:ext uri="{FF2B5EF4-FFF2-40B4-BE49-F238E27FC236}">
                <a16:creationId xmlns:a16="http://schemas.microsoft.com/office/drawing/2014/main" id="{019559EB-6260-D8A3-E15B-D0F8B20F2EF0}"/>
              </a:ext>
            </a:extLst>
          </p:cNvPr>
          <p:cNvSpPr txBox="1">
            <a:spLocks noChangeArrowheads="1"/>
          </p:cNvSpPr>
          <p:nvPr/>
        </p:nvSpPr>
        <p:spPr bwMode="auto">
          <a:xfrm>
            <a:off x="457200" y="2297113"/>
            <a:ext cx="850741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spcBef>
                <a:spcPct val="0"/>
              </a:spcBef>
            </a:pPr>
            <a:r>
              <a:rPr lang="en-IN" altLang="en-US" sz="2400" dirty="0">
                <a:latin typeface="Times New Roman"/>
                <a:ea typeface="SimSun"/>
                <a:cs typeface="Arial"/>
              </a:rPr>
              <a:t>Big Mart will try to understand the properties of products and stores which play a key role in increasing sales.</a:t>
            </a:r>
          </a:p>
          <a:p>
            <a:pPr>
              <a:spcBef>
                <a:spcPct val="0"/>
              </a:spcBef>
            </a:pPr>
            <a:endParaRPr lang="en-IN" altLang="en-US" sz="2400" dirty="0">
              <a:latin typeface="Times New Roman"/>
              <a:ea typeface="SimSun"/>
              <a:cs typeface="Arial"/>
            </a:endParaRPr>
          </a:p>
          <a:p>
            <a:pPr>
              <a:spcBef>
                <a:spcPct val="0"/>
              </a:spcBef>
            </a:pPr>
            <a:r>
              <a:rPr lang="en-US" altLang="en-US" sz="2400" dirty="0">
                <a:latin typeface="Times New Roman"/>
                <a:ea typeface="SimSun"/>
                <a:cs typeface="Arial"/>
              </a:rPr>
              <a:t>They can also make several marketing plans let's say that a particular product in a particular store is getting sold the most &amp; we may find some insights from it - as of why this product is getting sold the most &amp; this helps the company to make better marketing decisions</a:t>
            </a:r>
            <a:endParaRPr lang="en-IN" altLang="en-US" sz="2400" dirty="0">
              <a:latin typeface="Times New Roman"/>
              <a:ea typeface="SimSun"/>
              <a:cs typeface="Arial"/>
            </a:endParaRPr>
          </a:p>
          <a:p>
            <a:pPr>
              <a:spcBef>
                <a:spcPct val="0"/>
              </a:spcBef>
            </a:pPr>
            <a:endParaRPr lang="en-US" altLang="en-US" sz="2400" dirty="0">
              <a:latin typeface="Times New Roman" panose="02020603050405020304" pitchFamily="18" charset="0"/>
              <a:cs typeface="Times New Roman" panose="02020603050405020304" pitchFamily="18" charset="0"/>
            </a:endParaRPr>
          </a:p>
          <a:p>
            <a:pPr>
              <a:spcBef>
                <a:spcPct val="0"/>
              </a:spcBef>
            </a:pP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ED98064-C0FF-17FB-79B0-E40C8AB69A88}"/>
              </a:ext>
            </a:extLst>
          </p:cNvPr>
          <p:cNvSpPr>
            <a:spLocks noGrp="1" noChangeArrowheads="1"/>
          </p:cNvSpPr>
          <p:nvPr>
            <p:ph type="title" idx="4294967295"/>
          </p:nvPr>
        </p:nvSpPr>
        <p:spPr>
          <a:xfrm>
            <a:off x="538163" y="0"/>
            <a:ext cx="8229600" cy="1154113"/>
          </a:xfrm>
        </p:spPr>
        <p:txBody>
          <a:bodyPr/>
          <a:lstStyle/>
          <a:p>
            <a:pPr eaLnBrk="1" hangingPunct="1"/>
            <a:r>
              <a:rPr lang="en-US" altLang="zh-CN" sz="3200">
                <a:solidFill>
                  <a:srgbClr val="C00000"/>
                </a:solidFill>
                <a:latin typeface="Times New Roman" panose="02020603050405020304" pitchFamily="18" charset="0"/>
                <a:sym typeface="Times New Roman" panose="02020603050405020304" pitchFamily="18" charset="0"/>
              </a:rPr>
              <a:t>CONCLUSION</a:t>
            </a:r>
          </a:p>
        </p:txBody>
      </p:sp>
      <p:sp>
        <p:nvSpPr>
          <p:cNvPr id="15363" name="Straight Connector 3">
            <a:extLst>
              <a:ext uri="{FF2B5EF4-FFF2-40B4-BE49-F238E27FC236}">
                <a16:creationId xmlns:a16="http://schemas.microsoft.com/office/drawing/2014/main" id="{2E7A8B7E-AA44-F49F-C76B-01951D44B138}"/>
              </a:ext>
            </a:extLst>
          </p:cNvPr>
          <p:cNvSpPr>
            <a:spLocks noChangeShapeType="1"/>
          </p:cNvSpPr>
          <p:nvPr/>
        </p:nvSpPr>
        <p:spPr bwMode="auto">
          <a:xfrm>
            <a:off x="457200" y="1123950"/>
            <a:ext cx="8229600" cy="1588"/>
          </a:xfrm>
          <a:prstGeom prst="line">
            <a:avLst/>
          </a:prstGeom>
          <a:noFill/>
          <a:ln w="44450">
            <a:solidFill>
              <a:schemeClr val="accent2"/>
            </a:solidFill>
            <a:miter lim="800000"/>
            <a:headEnd/>
            <a:tailEnd/>
          </a:ln>
          <a:extLst>
            <a:ext uri="{909E8E84-426E-40DD-AFC4-6F175D3DCCD1}">
              <a14:hiddenFill xmlns:a14="http://schemas.microsoft.com/office/drawing/2010/main">
                <a:noFill/>
              </a14:hiddenFill>
            </a:ext>
          </a:extLst>
        </p:spPr>
        <p:txBody>
          <a:bodyPr/>
          <a:lstStyle/>
          <a:p>
            <a:endParaRPr lang="en-US"/>
          </a:p>
        </p:txBody>
      </p:sp>
      <p:pic>
        <p:nvPicPr>
          <p:cNvPr id="15364" name="Picture 4">
            <a:extLst>
              <a:ext uri="{FF2B5EF4-FFF2-40B4-BE49-F238E27FC236}">
                <a16:creationId xmlns:a16="http://schemas.microsoft.com/office/drawing/2014/main" id="{177E6A20-B105-6550-CAE0-5154705DD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913" y="0"/>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2">
            <a:extLst>
              <a:ext uri="{FF2B5EF4-FFF2-40B4-BE49-F238E27FC236}">
                <a16:creationId xmlns:a16="http://schemas.microsoft.com/office/drawing/2014/main" id="{4A094949-A51E-7F43-5B80-1C9410EDB299}"/>
              </a:ext>
            </a:extLst>
          </p:cNvPr>
          <p:cNvSpPr txBox="1">
            <a:spLocks noChangeArrowheads="1"/>
          </p:cNvSpPr>
          <p:nvPr/>
        </p:nvSpPr>
        <p:spPr bwMode="auto">
          <a:xfrm>
            <a:off x="533400" y="2133600"/>
            <a:ext cx="8148638"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spcBef>
                <a:spcPct val="0"/>
              </a:spcBef>
            </a:pPr>
            <a:r>
              <a:rPr lang="en-IN" altLang="en-US" sz="1800" dirty="0">
                <a:latin typeface="Arial"/>
                <a:ea typeface="SimSun"/>
                <a:cs typeface="Arial"/>
              </a:rPr>
              <a:t>The Store Sales Prediction can tell the company what are all the challenges they may face. </a:t>
            </a:r>
            <a:endParaRPr lang="en-US"/>
          </a:p>
          <a:p>
            <a:pPr>
              <a:spcBef>
                <a:spcPct val="0"/>
              </a:spcBef>
            </a:pPr>
            <a:endParaRPr lang="en-IN" altLang="en-US" sz="1800" dirty="0">
              <a:latin typeface="Arial" panose="020B0604020202020204" pitchFamily="34" charset="0"/>
              <a:cs typeface="Arial"/>
            </a:endParaRPr>
          </a:p>
          <a:p>
            <a:pPr>
              <a:spcBef>
                <a:spcPct val="0"/>
              </a:spcBef>
            </a:pPr>
            <a:r>
              <a:rPr lang="en-IN" altLang="en-US" sz="1800" dirty="0" err="1">
                <a:latin typeface="Arial"/>
                <a:ea typeface="SimSun"/>
                <a:cs typeface="Arial"/>
              </a:rPr>
              <a:t>Item_MRP</a:t>
            </a:r>
            <a:r>
              <a:rPr lang="en-IN" altLang="en-US" sz="1800" dirty="0">
                <a:latin typeface="Arial"/>
                <a:ea typeface="SimSun"/>
                <a:cs typeface="Arial"/>
              </a:rPr>
              <a:t> clearly maximises the Outlet sales. </a:t>
            </a:r>
          </a:p>
          <a:p>
            <a:pPr>
              <a:spcBef>
                <a:spcPct val="0"/>
              </a:spcBef>
            </a:pPr>
            <a:endParaRPr lang="en-IN" altLang="en-US" sz="1800" dirty="0">
              <a:latin typeface="Arial" panose="020B0604020202020204" pitchFamily="34" charset="0"/>
              <a:cs typeface="Arial"/>
            </a:endParaRPr>
          </a:p>
          <a:p>
            <a:pPr>
              <a:spcBef>
                <a:spcPct val="0"/>
              </a:spcBef>
            </a:pPr>
            <a:r>
              <a:rPr lang="en-IN" altLang="en-US" sz="1800" dirty="0">
                <a:latin typeface="Arial"/>
                <a:ea typeface="SimSun"/>
                <a:cs typeface="Arial"/>
              </a:rPr>
              <a:t>Outlet Type being Supermarket or Grocery Store also represents the Outlet Sales. </a:t>
            </a:r>
          </a:p>
          <a:p>
            <a:pPr>
              <a:spcBef>
                <a:spcPct val="0"/>
              </a:spcBef>
            </a:pPr>
            <a:endParaRPr lang="en-IN" altLang="en-US" sz="1800" dirty="0">
              <a:latin typeface="Arial" panose="020B0604020202020204" pitchFamily="34" charset="0"/>
              <a:cs typeface="Arial"/>
            </a:endParaRPr>
          </a:p>
          <a:p>
            <a:pPr>
              <a:spcBef>
                <a:spcPct val="0"/>
              </a:spcBef>
            </a:pPr>
            <a:r>
              <a:rPr lang="en-IN" altLang="en-US" sz="1800" dirty="0">
                <a:latin typeface="Arial"/>
                <a:ea typeface="SimSun"/>
                <a:cs typeface="Arial"/>
              </a:rPr>
              <a:t>Years Established will also tend to have loyal customers and that's how the sales margin can be achieved.</a:t>
            </a:r>
          </a:p>
          <a:p>
            <a:pPr>
              <a:spcBef>
                <a:spcPct val="0"/>
              </a:spcBef>
            </a:pPr>
            <a:endParaRPr lang="en-IN" altLang="en-US" sz="2000">
              <a:latin typeface="Times New Roman" panose="02020603050405020304" pitchFamily="18" charset="0"/>
              <a:cs typeface="Times New Roman" panose="02020603050405020304" pitchFamily="18" charset="0"/>
            </a:endParaRPr>
          </a:p>
          <a:p>
            <a:pPr>
              <a:spcBef>
                <a:spcPct val="0"/>
              </a:spcBef>
            </a:pPr>
            <a:endParaRPr lang="en-IN" altLang="en-US" sz="200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1E3B3FA-8EBD-02B7-1517-0EF36822B08F}"/>
              </a:ext>
            </a:extLst>
          </p:cNvPr>
          <p:cNvSpPr>
            <a:spLocks noGrp="1" noChangeArrowheads="1"/>
          </p:cNvSpPr>
          <p:nvPr>
            <p:ph type="title" idx="4294967295"/>
          </p:nvPr>
        </p:nvSpPr>
        <p:spPr>
          <a:xfrm>
            <a:off x="539750" y="0"/>
            <a:ext cx="8229600" cy="1154113"/>
          </a:xfrm>
        </p:spPr>
        <p:txBody>
          <a:bodyPr/>
          <a:lstStyle/>
          <a:p>
            <a:pPr eaLnBrk="1" hangingPunct="1"/>
            <a:r>
              <a:rPr lang="en-US" altLang="zh-CN" sz="3200">
                <a:solidFill>
                  <a:srgbClr val="C00000"/>
                </a:solidFill>
                <a:latin typeface="Times New Roman" panose="02020603050405020304" pitchFamily="18" charset="0"/>
                <a:sym typeface="Times New Roman" panose="02020603050405020304" pitchFamily="18" charset="0"/>
              </a:rPr>
              <a:t>REFERENCES</a:t>
            </a:r>
          </a:p>
        </p:txBody>
      </p:sp>
      <p:sp>
        <p:nvSpPr>
          <p:cNvPr id="16387" name="Straight Connector 3">
            <a:extLst>
              <a:ext uri="{FF2B5EF4-FFF2-40B4-BE49-F238E27FC236}">
                <a16:creationId xmlns:a16="http://schemas.microsoft.com/office/drawing/2014/main" id="{F450B5EC-5C04-2E6F-3023-BE71AE800482}"/>
              </a:ext>
            </a:extLst>
          </p:cNvPr>
          <p:cNvSpPr>
            <a:spLocks noChangeShapeType="1"/>
          </p:cNvSpPr>
          <p:nvPr/>
        </p:nvSpPr>
        <p:spPr bwMode="auto">
          <a:xfrm>
            <a:off x="457200" y="973138"/>
            <a:ext cx="8229600" cy="1587"/>
          </a:xfrm>
          <a:prstGeom prst="line">
            <a:avLst/>
          </a:prstGeom>
          <a:noFill/>
          <a:ln w="44450">
            <a:solidFill>
              <a:schemeClr val="accent2"/>
            </a:solidFill>
            <a:miter lim="800000"/>
            <a:headEnd/>
            <a:tailEnd/>
          </a:ln>
          <a:extLst>
            <a:ext uri="{909E8E84-426E-40DD-AFC4-6F175D3DCCD1}">
              <a14:hiddenFill xmlns:a14="http://schemas.microsoft.com/office/drawing/2010/main">
                <a:noFill/>
              </a14:hiddenFill>
            </a:ext>
          </a:extLst>
        </p:spPr>
        <p:txBody>
          <a:bodyPr/>
          <a:lstStyle/>
          <a:p>
            <a:endParaRPr lang="en-US"/>
          </a:p>
        </p:txBody>
      </p:sp>
      <p:pic>
        <p:nvPicPr>
          <p:cNvPr id="16388" name="Picture 4">
            <a:extLst>
              <a:ext uri="{FF2B5EF4-FFF2-40B4-BE49-F238E27FC236}">
                <a16:creationId xmlns:a16="http://schemas.microsoft.com/office/drawing/2014/main" id="{EACD241A-5D84-4402-0677-FCDA565DE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913" y="0"/>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1">
            <a:extLst>
              <a:ext uri="{FF2B5EF4-FFF2-40B4-BE49-F238E27FC236}">
                <a16:creationId xmlns:a16="http://schemas.microsoft.com/office/drawing/2014/main" id="{61BA3D51-509A-4B99-AE42-19593798A988}"/>
              </a:ext>
            </a:extLst>
          </p:cNvPr>
          <p:cNvSpPr txBox="1">
            <a:spLocks noChangeArrowheads="1"/>
          </p:cNvSpPr>
          <p:nvPr/>
        </p:nvSpPr>
        <p:spPr bwMode="auto">
          <a:xfrm>
            <a:off x="174625" y="1450975"/>
            <a:ext cx="8969375" cy="2585323"/>
          </a:xfrm>
          <a:prstGeom prst="rect">
            <a:avLst/>
          </a:prstGeom>
          <a:noFill/>
          <a:ln>
            <a:noFill/>
          </a:ln>
        </p:spPr>
        <p:txBody>
          <a:bodyPr lIns="91440" tIns="45720" rIns="91440" bIns="45720" anchor="t">
            <a:spAutoFit/>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285750" indent="-285750">
              <a:buFont typeface="Arial"/>
              <a:buChar char="•"/>
              <a:defRPr/>
            </a:pPr>
            <a:endParaRPr lang="en-US" altLang="en-US" dirty="0">
              <a:cs typeface="Arial" panose="020B0604020202020204" pitchFamily="34" charset="0"/>
            </a:endParaRPr>
          </a:p>
          <a:p>
            <a:pPr marL="285750" indent="-285750">
              <a:buFont typeface="Arial"/>
              <a:buChar char="•"/>
              <a:defRPr/>
            </a:pPr>
            <a:endParaRPr lang="en-US" altLang="en-US" dirty="0">
              <a:cs typeface="Arial" panose="020B0604020202020204" pitchFamily="34" charset="0"/>
            </a:endParaRPr>
          </a:p>
          <a:p>
            <a:pPr marL="285750" indent="-285750">
              <a:buFont typeface="Arial" panose="020B0604020202020204" pitchFamily="34" charset="0"/>
              <a:buChar char="•"/>
              <a:defRPr/>
            </a:pPr>
            <a:r>
              <a:rPr lang="en-IN" dirty="0">
                <a:latin typeface="Arial"/>
                <a:ea typeface="SimSun"/>
                <a:cs typeface="Arial"/>
              </a:rPr>
              <a:t>Google images reference to showcase the framework/library used.</a:t>
            </a:r>
          </a:p>
          <a:p>
            <a:pPr marL="285750" indent="-285750">
              <a:buFont typeface="Arial"/>
              <a:buChar char="•"/>
              <a:defRPr/>
            </a:pPr>
            <a:endParaRPr lang="en-IN" dirty="0">
              <a:cs typeface="Arial" panose="020B0604020202020204" pitchFamily="34" charset="0"/>
            </a:endParaRPr>
          </a:p>
          <a:p>
            <a:pPr marL="285750" indent="-285750">
              <a:buFont typeface="Arial" panose="020B0604020202020204" pitchFamily="34" charset="0"/>
              <a:buChar char="•"/>
              <a:defRPr/>
            </a:pPr>
            <a:r>
              <a:rPr lang="en-IN" dirty="0">
                <a:latin typeface="Arial"/>
                <a:ea typeface="SimSun"/>
                <a:cs typeface="Arial"/>
              </a:rPr>
              <a:t>Lucid chart for drawing process flow and deployment process.</a:t>
            </a:r>
          </a:p>
          <a:p>
            <a:pPr marL="285750" indent="-285750">
              <a:buFont typeface="Arial" panose="020B0604020202020204" pitchFamily="34" charset="0"/>
              <a:buChar char="•"/>
              <a:defRPr/>
            </a:pPr>
            <a:endParaRPr lang="en-IN" dirty="0"/>
          </a:p>
          <a:p>
            <a:pPr marL="285750" indent="-285750">
              <a:buFont typeface="Arial"/>
              <a:buChar char="•"/>
              <a:defRPr/>
            </a:pPr>
            <a:r>
              <a:rPr lang="en-IN" b="1" dirty="0">
                <a:latin typeface="Arial"/>
                <a:ea typeface="SimSun"/>
                <a:cs typeface="Arial"/>
              </a:rPr>
              <a:t>Data source</a:t>
            </a:r>
            <a:r>
              <a:rPr lang="en-IN" dirty="0">
                <a:latin typeface="Arial"/>
                <a:ea typeface="SimSun"/>
                <a:cs typeface="Arial"/>
              </a:rPr>
              <a:t>: </a:t>
            </a:r>
            <a:r>
              <a:rPr lang="en-IN" b="1" u="sng" dirty="0">
                <a:latin typeface="Arial"/>
                <a:ea typeface="SimSun"/>
                <a:cs typeface="Arial"/>
                <a:hlinkClick r:id="rId3"/>
              </a:rPr>
              <a:t>https://www.kaggle.com/brijbhushannanda1979/bigmart-sales-data</a:t>
            </a:r>
            <a:endParaRPr lang="en-IN" dirty="0">
              <a:latin typeface="Arial"/>
              <a:ea typeface="SimSun"/>
              <a:cs typeface="Arial"/>
            </a:endParaRPr>
          </a:p>
          <a:p>
            <a:pPr marL="285750" indent="-285750">
              <a:buFont typeface="Arial"/>
              <a:buChar char="•"/>
              <a:defRPr/>
            </a:pPr>
            <a:endParaRPr lang="en-US" altLang="en-US" dirty="0">
              <a:cs typeface="Arial" panose="020B0604020202020204" pitchFamily="34" charset="0"/>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CA50B8A4-7DCE-F791-46E0-56BC906C2A7B}"/>
              </a:ext>
            </a:extLst>
          </p:cNvPr>
          <p:cNvSpPr>
            <a:spLocks noGrp="1" noChangeArrowheads="1"/>
          </p:cNvSpPr>
          <p:nvPr>
            <p:ph idx="4294967295"/>
          </p:nvPr>
        </p:nvSpPr>
        <p:spPr>
          <a:xfrm>
            <a:off x="457200" y="692150"/>
            <a:ext cx="8229600" cy="5434013"/>
          </a:xfrm>
        </p:spPr>
        <p:txBody>
          <a:bodyPr/>
          <a:lstStyle/>
          <a:p>
            <a:pPr eaLnBrk="1" hangingPunct="1"/>
            <a:endParaRPr lang="en-US" altLang="zh-CN"/>
          </a:p>
          <a:p>
            <a:pPr algn="ctr" eaLnBrk="1" hangingPunct="1">
              <a:buFont typeface="Arial" panose="020B0604020202020204" pitchFamily="34" charset="0"/>
              <a:buNone/>
            </a:pPr>
            <a:endParaRPr lang="en-US" altLang="zh-CN" sz="6000">
              <a:latin typeface="Times New Roman" panose="02020603050405020304" pitchFamily="18" charset="0"/>
              <a:sym typeface="Times New Roman" panose="02020603050405020304" pitchFamily="18" charset="0"/>
            </a:endParaRPr>
          </a:p>
          <a:p>
            <a:pPr algn="ctr" eaLnBrk="1" hangingPunct="1">
              <a:buFont typeface="Arial" panose="020B0604020202020204" pitchFamily="34" charset="0"/>
              <a:buNone/>
            </a:pPr>
            <a:r>
              <a:rPr lang="en-US" altLang="zh-CN" sz="6000">
                <a:solidFill>
                  <a:srgbClr val="C00000"/>
                </a:solidFill>
                <a:latin typeface="Times New Roman" panose="02020603050405020304" pitchFamily="18" charset="0"/>
                <a:sym typeface="Times New Roman" panose="02020603050405020304" pitchFamily="18" charset="0"/>
              </a:rPr>
              <a:t>Thank You!</a:t>
            </a:r>
          </a:p>
          <a:p>
            <a:pPr eaLnBrk="1" hangingPunct="1"/>
            <a:endParaRPr lang="en-US" altLang="zh-CN" sz="6000"/>
          </a:p>
        </p:txBody>
      </p:sp>
      <p:pic>
        <p:nvPicPr>
          <p:cNvPr id="17411" name="Picture 3">
            <a:extLst>
              <a:ext uri="{FF2B5EF4-FFF2-40B4-BE49-F238E27FC236}">
                <a16:creationId xmlns:a16="http://schemas.microsoft.com/office/drawing/2014/main" id="{2EFD881A-B4D4-7F46-CD67-58389ED37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913" y="0"/>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19"/>
        <p:cNvGrpSpPr/>
        <p:nvPr/>
      </p:nvGrpSpPr>
      <p:grpSpPr>
        <a:xfrm>
          <a:off x="0" y="0"/>
          <a:ext cx="0" cy="0"/>
          <a:chOff x="0" y="0"/>
          <a:chExt cx="0" cy="0"/>
        </a:xfrm>
      </p:grpSpPr>
      <p:sp>
        <p:nvSpPr>
          <p:cNvPr id="17420" name="Google Shape;17420;p2"/>
          <p:cNvSpPr txBox="1">
            <a:spLocks noGrp="1"/>
          </p:cNvSpPr>
          <p:nvPr>
            <p:ph type="ctrTitle" idx="4294967295"/>
          </p:nvPr>
        </p:nvSpPr>
        <p:spPr>
          <a:xfrm>
            <a:off x="714375" y="1000125"/>
            <a:ext cx="7772400" cy="1470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0" i="0" u="none" strike="noStrike" cap="none">
                <a:solidFill>
                  <a:schemeClr val="lt1"/>
                </a:solidFill>
                <a:latin typeface="Times New Roman"/>
                <a:ea typeface="Times New Roman"/>
                <a:cs typeface="Times New Roman"/>
                <a:sym typeface="Times New Roman"/>
              </a:rPr>
              <a:t>BIG MART SALES PREDICTION</a:t>
            </a:r>
            <a:endParaRPr sz="4000" b="0" i="0" u="none" strike="noStrike" cap="none">
              <a:solidFill>
                <a:schemeClr val="lt1"/>
              </a:solidFill>
              <a:latin typeface="Times New Roman"/>
              <a:ea typeface="Times New Roman"/>
              <a:cs typeface="Times New Roman"/>
              <a:sym typeface="Times New Roman"/>
            </a:endParaRPr>
          </a:p>
        </p:txBody>
      </p:sp>
      <p:sp>
        <p:nvSpPr>
          <p:cNvPr id="17421" name="Google Shape;17421;p2"/>
          <p:cNvSpPr txBox="1">
            <a:spLocks noGrp="1"/>
          </p:cNvSpPr>
          <p:nvPr>
            <p:ph type="subTitle" idx="4294967295"/>
          </p:nvPr>
        </p:nvSpPr>
        <p:spPr>
          <a:xfrm>
            <a:off x="644525" y="2470150"/>
            <a:ext cx="7854900" cy="3838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Group members</a:t>
            </a:r>
            <a:r>
              <a:rPr lang="en-US" sz="2400" b="0" i="0" u="none" strike="noStrike" cap="none" dirty="0">
                <a:solidFill>
                  <a:schemeClr val="dk1"/>
                </a:solidFill>
                <a:latin typeface="Times New Roman"/>
                <a:ea typeface="Times New Roman"/>
                <a:cs typeface="Times New Roman"/>
                <a:sym typeface="Times New Roman"/>
              </a:rPr>
              <a:t>  </a:t>
            </a:r>
            <a:endParaRPr sz="24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480"/>
              </a:spcBef>
              <a:spcAft>
                <a:spcPts val="0"/>
              </a:spcAft>
              <a:buClr>
                <a:schemeClr val="dk1"/>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SAUD ANSARI(AIML04)</a:t>
            </a:r>
            <a:endParaRPr sz="24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480"/>
              </a:spcBef>
              <a:spcAft>
                <a:spcPts val="0"/>
              </a:spcAft>
              <a:buClr>
                <a:schemeClr val="dk1"/>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SHASHANK BANGERA(AIML05)</a:t>
            </a:r>
            <a:endParaRPr sz="24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480"/>
              </a:spcBef>
              <a:spcAft>
                <a:spcPts val="0"/>
              </a:spcAft>
              <a:buClr>
                <a:schemeClr val="dk1"/>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VIVEK CHAURASIYA(AIML10)</a:t>
            </a:r>
            <a:endParaRPr sz="24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480"/>
              </a:spcBef>
              <a:spcAft>
                <a:spcPts val="0"/>
              </a:spcAft>
              <a:buClr>
                <a:schemeClr val="dk1"/>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VAISHNAVI NAGAONKAR(AIML36)  </a:t>
            </a:r>
            <a:endParaRPr sz="24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480"/>
              </a:spcBef>
              <a:spcAft>
                <a:spcPts val="0"/>
              </a:spcAft>
              <a:buClr>
                <a:schemeClr val="dk1"/>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560"/>
              </a:spcBef>
              <a:spcAft>
                <a:spcPts val="0"/>
              </a:spcAft>
              <a:buClr>
                <a:schemeClr val="dk1"/>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Project Guide</a:t>
            </a:r>
            <a:endParaRPr sz="28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560"/>
              </a:spcBef>
              <a:spcAft>
                <a:spcPts val="0"/>
              </a:spcAft>
              <a:buClr>
                <a:schemeClr val="dk1"/>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Prof. Kanchan </a:t>
            </a:r>
            <a:r>
              <a:rPr lang="en-US" sz="2800" b="1" i="0" u="none" strike="noStrike" cap="none" dirty="0" err="1">
                <a:solidFill>
                  <a:schemeClr val="dk1"/>
                </a:solidFill>
                <a:latin typeface="Times New Roman"/>
                <a:ea typeface="Times New Roman"/>
                <a:cs typeface="Times New Roman"/>
                <a:sym typeface="Times New Roman"/>
              </a:rPr>
              <a:t>Talekar</a:t>
            </a:r>
            <a:endParaRPr sz="2800" b="1" i="0" u="none" strike="noStrike" cap="none" dirty="0">
              <a:solidFill>
                <a:schemeClr val="dk1"/>
              </a:solidFill>
              <a:latin typeface="Times New Roman"/>
              <a:ea typeface="Times New Roman"/>
              <a:cs typeface="Times New Roman"/>
              <a:sym typeface="Times New Roman"/>
            </a:endParaRPr>
          </a:p>
        </p:txBody>
      </p:sp>
      <p:pic>
        <p:nvPicPr>
          <p:cNvPr id="17422" name="Google Shape;17422;p2"/>
          <p:cNvPicPr preferRelativeResize="0"/>
          <p:nvPr/>
        </p:nvPicPr>
        <p:blipFill rotWithShape="1">
          <a:blip r:embed="rId2">
            <a:alphaModFix/>
          </a:blip>
          <a:srcRect/>
          <a:stretch/>
        </p:blipFill>
        <p:spPr>
          <a:xfrm>
            <a:off x="8316913" y="0"/>
            <a:ext cx="827087" cy="827088"/>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42BC88E2-7064-093C-E440-2A69BA8B3594}"/>
              </a:ext>
            </a:extLst>
          </p:cNvPr>
          <p:cNvSpPr>
            <a:spLocks noGrp="1" noChangeArrowheads="1"/>
          </p:cNvSpPr>
          <p:nvPr>
            <p:ph type="title" idx="4294967295"/>
          </p:nvPr>
        </p:nvSpPr>
        <p:spPr>
          <a:xfrm>
            <a:off x="427038" y="53975"/>
            <a:ext cx="8229600" cy="1143000"/>
          </a:xfrm>
        </p:spPr>
        <p:txBody>
          <a:bodyPr/>
          <a:lstStyle/>
          <a:p>
            <a:pPr eaLnBrk="1" hangingPunct="1"/>
            <a:r>
              <a:rPr lang="en-US" altLang="zh-CN" b="1">
                <a:solidFill>
                  <a:srgbClr val="C00000"/>
                </a:solidFill>
                <a:latin typeface="Times New Roman" panose="02020603050405020304" pitchFamily="18" charset="0"/>
                <a:sym typeface="Times New Roman" panose="02020603050405020304" pitchFamily="18" charset="0"/>
              </a:rPr>
              <a:t>Presentation Outline</a:t>
            </a:r>
            <a:r>
              <a:rPr lang="en-US" altLang="zh-CN" b="1">
                <a:solidFill>
                  <a:srgbClr val="E38C8C"/>
                </a:solidFill>
                <a:latin typeface="Times New Roman" panose="02020603050405020304" pitchFamily="18" charset="0"/>
                <a:sym typeface="Times New Roman" panose="02020603050405020304" pitchFamily="18" charset="0"/>
              </a:rPr>
              <a:t> </a:t>
            </a:r>
            <a:endParaRPr lang="en-US" altLang="zh-CN"/>
          </a:p>
        </p:txBody>
      </p:sp>
      <p:sp>
        <p:nvSpPr>
          <p:cNvPr id="5123" name="Content Placeholder 2">
            <a:extLst>
              <a:ext uri="{FF2B5EF4-FFF2-40B4-BE49-F238E27FC236}">
                <a16:creationId xmlns:a16="http://schemas.microsoft.com/office/drawing/2014/main" id="{686248E6-1D48-FE08-D8C4-906421AF0020}"/>
              </a:ext>
            </a:extLst>
          </p:cNvPr>
          <p:cNvSpPr>
            <a:spLocks noGrp="1" noChangeArrowheads="1"/>
          </p:cNvSpPr>
          <p:nvPr>
            <p:ph idx="4294967295"/>
          </p:nvPr>
        </p:nvSpPr>
        <p:spPr>
          <a:xfrm>
            <a:off x="457200" y="1196975"/>
            <a:ext cx="8229600" cy="5472113"/>
          </a:xfrm>
        </p:spPr>
        <p:txBody>
          <a:bodyPr/>
          <a:lstStyle/>
          <a:p>
            <a:pPr eaLnBrk="1" hangingPunct="1"/>
            <a:r>
              <a:rPr lang="en-US" altLang="zh-CN" sz="2400" dirty="0">
                <a:latin typeface="Times New Roman"/>
                <a:cs typeface="Times New Roman"/>
                <a:sym typeface="Times New Roman" panose="02020603050405020304" pitchFamily="18" charset="0"/>
              </a:rPr>
              <a:t>Abstract</a:t>
            </a:r>
          </a:p>
          <a:p>
            <a:pPr eaLnBrk="1" hangingPunct="1"/>
            <a:r>
              <a:rPr lang="en-US" altLang="zh-CN" sz="2400" dirty="0">
                <a:latin typeface="Times New Roman"/>
                <a:cs typeface="Times New Roman"/>
                <a:sym typeface="Times New Roman" panose="02020603050405020304" pitchFamily="18" charset="0"/>
              </a:rPr>
              <a:t>Introduction</a:t>
            </a:r>
            <a:endParaRPr lang="en-US" altLang="zh-CN" sz="2400" dirty="0">
              <a:latin typeface="Times New Roman"/>
              <a:cs typeface="Times New Roman"/>
            </a:endParaRPr>
          </a:p>
          <a:p>
            <a:r>
              <a:rPr lang="en-US" sz="2400" dirty="0">
                <a:ea typeface="+mn-lt"/>
                <a:cs typeface="+mn-lt"/>
              </a:rPr>
              <a:t>LITERATURE SURVEY </a:t>
            </a:r>
            <a:endParaRPr lang="en-US" altLang="zh-CN" sz="2400" dirty="0">
              <a:latin typeface="Times New Roman"/>
              <a:ea typeface="SimSun"/>
              <a:cs typeface="Times New Roman"/>
            </a:endParaRPr>
          </a:p>
          <a:p>
            <a:r>
              <a:rPr lang="en-US" altLang="zh-CN" sz="2400" dirty="0">
                <a:latin typeface="Times New Roman"/>
                <a:cs typeface="Times New Roman"/>
                <a:sym typeface="Times New Roman" panose="02020603050405020304" pitchFamily="18" charset="0"/>
              </a:rPr>
              <a:t>Data Requirements</a:t>
            </a:r>
            <a:endParaRPr lang="en-US" altLang="zh-CN" sz="2400" dirty="0">
              <a:latin typeface="Times New Roman"/>
              <a:cs typeface="Times New Roman"/>
            </a:endParaRPr>
          </a:p>
          <a:p>
            <a:pPr eaLnBrk="1" hangingPunct="1"/>
            <a:r>
              <a:rPr lang="en-US" altLang="zh-CN" sz="2400" dirty="0">
                <a:latin typeface="Times New Roman"/>
                <a:cs typeface="Times New Roman"/>
                <a:sym typeface="Times New Roman" panose="02020603050405020304" pitchFamily="18" charset="0"/>
              </a:rPr>
              <a:t>Tool Used</a:t>
            </a:r>
            <a:endParaRPr lang="en-US" altLang="zh-CN" sz="2400" dirty="0">
              <a:latin typeface="Times New Roman"/>
              <a:cs typeface="Times New Roman"/>
            </a:endParaRPr>
          </a:p>
          <a:p>
            <a:pPr eaLnBrk="1" hangingPunct="1"/>
            <a:r>
              <a:rPr lang="en-US" altLang="zh-CN" sz="2400" dirty="0">
                <a:latin typeface="Times New Roman"/>
                <a:cs typeface="Times New Roman"/>
                <a:sym typeface="Times New Roman" panose="02020603050405020304" pitchFamily="18" charset="0"/>
              </a:rPr>
              <a:t>Limitations of Existing System</a:t>
            </a:r>
            <a:endParaRPr lang="en-US" altLang="zh-CN" sz="2400" dirty="0">
              <a:latin typeface="Times New Roman"/>
              <a:cs typeface="Times New Roman"/>
            </a:endParaRPr>
          </a:p>
          <a:p>
            <a:pPr eaLnBrk="1" hangingPunct="1"/>
            <a:r>
              <a:rPr lang="en-US" altLang="zh-CN" sz="2400" dirty="0">
                <a:latin typeface="Times New Roman"/>
                <a:cs typeface="Times New Roman"/>
                <a:sym typeface="Times New Roman" panose="02020603050405020304" pitchFamily="18" charset="0"/>
              </a:rPr>
              <a:t>Problem Statement</a:t>
            </a:r>
            <a:endParaRPr lang="en-US" altLang="zh-CN" sz="2400" dirty="0">
              <a:latin typeface="Times New Roman"/>
              <a:cs typeface="Times New Roman"/>
            </a:endParaRPr>
          </a:p>
          <a:p>
            <a:pPr eaLnBrk="1" hangingPunct="1"/>
            <a:r>
              <a:rPr lang="en-US" altLang="zh-CN" sz="2400" dirty="0">
                <a:latin typeface="Times New Roman"/>
                <a:cs typeface="Times New Roman"/>
                <a:sym typeface="Times New Roman" panose="02020603050405020304" pitchFamily="18" charset="0"/>
              </a:rPr>
              <a:t>Proposed System</a:t>
            </a:r>
            <a:endParaRPr lang="en-US" altLang="zh-CN" sz="2400" dirty="0">
              <a:latin typeface="Times New Roman"/>
              <a:cs typeface="Times New Roman"/>
            </a:endParaRPr>
          </a:p>
          <a:p>
            <a:pPr eaLnBrk="1" hangingPunct="1"/>
            <a:r>
              <a:rPr lang="en-US" altLang="zh-CN" sz="2400" dirty="0">
                <a:latin typeface="Times New Roman"/>
                <a:cs typeface="Times New Roman"/>
                <a:sym typeface="Times New Roman" panose="02020603050405020304" pitchFamily="18" charset="0"/>
              </a:rPr>
              <a:t>Flow Chart </a:t>
            </a:r>
            <a:endParaRPr lang="en-US" altLang="zh-CN" sz="2400" dirty="0">
              <a:latin typeface="Times New Roman" panose="02020603050405020304" pitchFamily="18" charset="0"/>
              <a:cs typeface="Times New Roman"/>
            </a:endParaRPr>
          </a:p>
          <a:p>
            <a:pPr eaLnBrk="1" hangingPunct="1"/>
            <a:r>
              <a:rPr lang="en-US" altLang="zh-CN" sz="2400" dirty="0">
                <a:latin typeface="Times New Roman"/>
                <a:cs typeface="Times New Roman"/>
                <a:sym typeface="Times New Roman" panose="02020603050405020304" pitchFamily="18" charset="0"/>
              </a:rPr>
              <a:t>Scope </a:t>
            </a:r>
            <a:endParaRPr lang="en-US" altLang="zh-CN" sz="2400" dirty="0">
              <a:latin typeface="Times New Roman" panose="02020603050405020304" pitchFamily="18" charset="0"/>
              <a:cs typeface="Times New Roman"/>
            </a:endParaRPr>
          </a:p>
          <a:p>
            <a:pPr eaLnBrk="1" hangingPunct="1"/>
            <a:r>
              <a:rPr lang="en-US" altLang="zh-CN" sz="2400" dirty="0">
                <a:latin typeface="Times New Roman"/>
                <a:cs typeface="Times New Roman"/>
                <a:sym typeface="Times New Roman" panose="02020603050405020304" pitchFamily="18" charset="0"/>
              </a:rPr>
              <a:t>Conclusion</a:t>
            </a:r>
            <a:endParaRPr lang="en-US" altLang="zh-CN" sz="2400" dirty="0">
              <a:latin typeface="Times New Roman"/>
              <a:cs typeface="Times New Roman"/>
            </a:endParaRPr>
          </a:p>
          <a:p>
            <a:pPr eaLnBrk="1" hangingPunct="1"/>
            <a:r>
              <a:rPr lang="en-US" altLang="zh-CN" sz="2400" dirty="0">
                <a:latin typeface="Times New Roman"/>
                <a:cs typeface="Times New Roman"/>
                <a:sym typeface="Times New Roman" panose="02020603050405020304" pitchFamily="18" charset="0"/>
              </a:rPr>
              <a:t>References</a:t>
            </a:r>
            <a:endParaRPr lang="en-US" altLang="zh-CN" sz="2400" dirty="0">
              <a:latin typeface="Times New Roman"/>
              <a:cs typeface="Times New Roman"/>
            </a:endParaRPr>
          </a:p>
        </p:txBody>
      </p:sp>
      <p:sp>
        <p:nvSpPr>
          <p:cNvPr id="5124" name="Straight Connector 4">
            <a:extLst>
              <a:ext uri="{FF2B5EF4-FFF2-40B4-BE49-F238E27FC236}">
                <a16:creationId xmlns:a16="http://schemas.microsoft.com/office/drawing/2014/main" id="{A68B091D-5520-B39B-A5D1-DB6A77906BA3}"/>
              </a:ext>
            </a:extLst>
          </p:cNvPr>
          <p:cNvSpPr>
            <a:spLocks noChangeShapeType="1"/>
          </p:cNvSpPr>
          <p:nvPr/>
        </p:nvSpPr>
        <p:spPr bwMode="auto">
          <a:xfrm>
            <a:off x="457200" y="1123950"/>
            <a:ext cx="8229600" cy="1588"/>
          </a:xfrm>
          <a:prstGeom prst="line">
            <a:avLst/>
          </a:prstGeom>
          <a:noFill/>
          <a:ln w="44450">
            <a:solidFill>
              <a:schemeClr val="accent2"/>
            </a:solidFill>
            <a:miter lim="800000"/>
            <a:headEnd/>
            <a:tailEnd/>
          </a:ln>
          <a:extLst>
            <a:ext uri="{909E8E84-426E-40DD-AFC4-6F175D3DCCD1}">
              <a14:hiddenFill xmlns:a14="http://schemas.microsoft.com/office/drawing/2010/main">
                <a:noFill/>
              </a14:hiddenFill>
            </a:ext>
          </a:extLst>
        </p:spPr>
        <p:txBody>
          <a:bodyPr/>
          <a:lstStyle/>
          <a:p>
            <a:endParaRPr lang="en-US"/>
          </a:p>
        </p:txBody>
      </p:sp>
      <p:pic>
        <p:nvPicPr>
          <p:cNvPr id="5125" name="Picture 5">
            <a:extLst>
              <a:ext uri="{FF2B5EF4-FFF2-40B4-BE49-F238E27FC236}">
                <a16:creationId xmlns:a16="http://schemas.microsoft.com/office/drawing/2014/main" id="{F85E80C0-ED1B-9C7D-1208-94C226B79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913" y="0"/>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C007576-83C7-869F-1378-24D38613BA98}"/>
              </a:ext>
            </a:extLst>
          </p:cNvPr>
          <p:cNvSpPr>
            <a:spLocks noGrp="1" noChangeArrowheads="1"/>
          </p:cNvSpPr>
          <p:nvPr>
            <p:ph type="title" idx="4294967295"/>
          </p:nvPr>
        </p:nvSpPr>
        <p:spPr>
          <a:xfrm>
            <a:off x="457200" y="215231"/>
            <a:ext cx="8229600" cy="1054769"/>
          </a:xfrm>
        </p:spPr>
        <p:txBody>
          <a:bodyPr/>
          <a:lstStyle/>
          <a:p>
            <a:pPr eaLnBrk="1" hangingPunct="1"/>
            <a:r>
              <a:rPr lang="en-US" altLang="zh-CN" sz="3200">
                <a:solidFill>
                  <a:srgbClr val="C00000"/>
                </a:solidFill>
                <a:latin typeface="Times New Roman" panose="02020603050405020304" pitchFamily="18" charset="0"/>
                <a:sym typeface="Times New Roman" panose="02020603050405020304" pitchFamily="18" charset="0"/>
              </a:rPr>
              <a:t>ABSTRACT</a:t>
            </a:r>
          </a:p>
        </p:txBody>
      </p:sp>
      <p:sp>
        <p:nvSpPr>
          <p:cNvPr id="6147" name="Content Placeholder 2">
            <a:extLst>
              <a:ext uri="{FF2B5EF4-FFF2-40B4-BE49-F238E27FC236}">
                <a16:creationId xmlns:a16="http://schemas.microsoft.com/office/drawing/2014/main" id="{AD2C445B-382C-4AAB-37E3-2E0FDAA7DB02}"/>
              </a:ext>
            </a:extLst>
          </p:cNvPr>
          <p:cNvSpPr>
            <a:spLocks noGrp="1" noChangeArrowheads="1"/>
          </p:cNvSpPr>
          <p:nvPr>
            <p:ph idx="4294967295"/>
          </p:nvPr>
        </p:nvSpPr>
        <p:spPr>
          <a:xfrm>
            <a:off x="457200" y="1500188"/>
            <a:ext cx="8229600" cy="4627562"/>
          </a:xfrm>
        </p:spPr>
        <p:txBody>
          <a:bodyPr/>
          <a:lstStyle/>
          <a:p>
            <a:pPr marL="0" indent="0" eaLnBrk="1" hangingPunct="1">
              <a:buFont typeface="Arial" panose="020B0604020202020204" pitchFamily="34" charset="0"/>
              <a:buNone/>
            </a:pPr>
            <a:endParaRPr lang="en-US" altLang="zh-CN" sz="1800"/>
          </a:p>
          <a:p>
            <a:pPr marL="0" indent="0" eaLnBrk="1" hangingPunct="1">
              <a:spcBef>
                <a:spcPts val="1000"/>
              </a:spcBef>
              <a:buClr>
                <a:srgbClr val="5FCBEF"/>
              </a:buClr>
              <a:buSzPct val="80000"/>
              <a:buFont typeface="Wingdings 3" panose="05040102010807070707" pitchFamily="18" charset="2"/>
              <a:buNone/>
            </a:pPr>
            <a:r>
              <a:rPr lang="en-US" altLang="zh-CN" sz="2400">
                <a:latin typeface="Cambria" panose="02040503050406030204" pitchFamily="18" charset="0"/>
                <a:sym typeface="Cambria" panose="02040503050406030204" pitchFamily="18" charset="0"/>
              </a:rPr>
              <a:t> </a:t>
            </a:r>
          </a:p>
        </p:txBody>
      </p:sp>
      <p:sp>
        <p:nvSpPr>
          <p:cNvPr id="6148" name="Straight Connector 3">
            <a:extLst>
              <a:ext uri="{FF2B5EF4-FFF2-40B4-BE49-F238E27FC236}">
                <a16:creationId xmlns:a16="http://schemas.microsoft.com/office/drawing/2014/main" id="{B691FE9C-AE87-D57A-CD4C-5CF76448AD8A}"/>
              </a:ext>
            </a:extLst>
          </p:cNvPr>
          <p:cNvSpPr>
            <a:spLocks noChangeShapeType="1"/>
          </p:cNvSpPr>
          <p:nvPr/>
        </p:nvSpPr>
        <p:spPr bwMode="auto">
          <a:xfrm flipV="1">
            <a:off x="457200" y="1125538"/>
            <a:ext cx="8229600" cy="7937"/>
          </a:xfrm>
          <a:prstGeom prst="line">
            <a:avLst/>
          </a:prstGeom>
          <a:noFill/>
          <a:ln w="44450">
            <a:solidFill>
              <a:schemeClr val="accent2"/>
            </a:solidFill>
            <a:miter lim="800000"/>
            <a:headEnd/>
            <a:tailEnd/>
          </a:ln>
          <a:extLst>
            <a:ext uri="{909E8E84-426E-40DD-AFC4-6F175D3DCCD1}">
              <a14:hiddenFill xmlns:a14="http://schemas.microsoft.com/office/drawing/2010/main">
                <a:noFill/>
              </a14:hiddenFill>
            </a:ext>
          </a:extLst>
        </p:spPr>
        <p:txBody>
          <a:bodyPr/>
          <a:lstStyle/>
          <a:p>
            <a:endParaRPr lang="en-US"/>
          </a:p>
        </p:txBody>
      </p:sp>
      <p:pic>
        <p:nvPicPr>
          <p:cNvPr id="6149" name="Picture 4">
            <a:extLst>
              <a:ext uri="{FF2B5EF4-FFF2-40B4-BE49-F238E27FC236}">
                <a16:creationId xmlns:a16="http://schemas.microsoft.com/office/drawing/2014/main" id="{030F154C-727A-EB73-9CFE-354625C19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913" y="152400"/>
            <a:ext cx="82708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Content Placeholder 2">
            <a:extLst>
              <a:ext uri="{FF2B5EF4-FFF2-40B4-BE49-F238E27FC236}">
                <a16:creationId xmlns:a16="http://schemas.microsoft.com/office/drawing/2014/main" id="{5E83292C-86BA-43C5-6305-311B6A086033}"/>
              </a:ext>
            </a:extLst>
          </p:cNvPr>
          <p:cNvSpPr txBox="1">
            <a:spLocks noChangeArrowheads="1"/>
          </p:cNvSpPr>
          <p:nvPr/>
        </p:nvSpPr>
        <p:spPr bwMode="auto">
          <a:xfrm>
            <a:off x="609600" y="1652588"/>
            <a:ext cx="8229600" cy="462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eaLnBrk="1" hangingPunct="1">
              <a:buFont typeface="Arial" panose="020B0604020202020204" pitchFamily="34" charset="0"/>
              <a:buNone/>
            </a:pPr>
            <a:endParaRPr lang="en-US" altLang="zh-CN" sz="1800"/>
          </a:p>
          <a:p>
            <a:pPr eaLnBrk="1" hangingPunct="1">
              <a:spcBef>
                <a:spcPts val="1000"/>
              </a:spcBef>
              <a:buClr>
                <a:srgbClr val="5FCBEF"/>
              </a:buClr>
              <a:buSzPct val="80000"/>
              <a:buFont typeface="Wingdings 3" panose="05040102010807070707" pitchFamily="18" charset="2"/>
              <a:buNone/>
            </a:pPr>
            <a:r>
              <a:rPr lang="en-US" altLang="zh-CN" sz="2400">
                <a:latin typeface="Cambria" panose="02040503050406030204" pitchFamily="18" charset="0"/>
                <a:sym typeface="Cambria" panose="02040503050406030204" pitchFamily="18" charset="0"/>
              </a:rPr>
              <a:t> </a:t>
            </a:r>
          </a:p>
        </p:txBody>
      </p:sp>
      <p:sp>
        <p:nvSpPr>
          <p:cNvPr id="6151" name="Content Placeholder 2">
            <a:extLst>
              <a:ext uri="{FF2B5EF4-FFF2-40B4-BE49-F238E27FC236}">
                <a16:creationId xmlns:a16="http://schemas.microsoft.com/office/drawing/2014/main" id="{E2AF7B16-9220-9501-DB59-96C0BE3E1399}"/>
              </a:ext>
            </a:extLst>
          </p:cNvPr>
          <p:cNvSpPr txBox="1">
            <a:spLocks noChangeArrowheads="1"/>
          </p:cNvSpPr>
          <p:nvPr/>
        </p:nvSpPr>
        <p:spPr bwMode="auto">
          <a:xfrm>
            <a:off x="762000" y="1804988"/>
            <a:ext cx="8229600" cy="462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eaLnBrk="1" hangingPunct="1">
              <a:buFont typeface="Arial" panose="020B0604020202020204" pitchFamily="34" charset="0"/>
              <a:buNone/>
            </a:pPr>
            <a:endParaRPr lang="en-US" altLang="zh-CN" sz="1800"/>
          </a:p>
          <a:p>
            <a:pPr eaLnBrk="1" hangingPunct="1">
              <a:spcBef>
                <a:spcPts val="1000"/>
              </a:spcBef>
              <a:buClr>
                <a:srgbClr val="5FCBEF"/>
              </a:buClr>
              <a:buSzPct val="80000"/>
              <a:buFont typeface="Wingdings 3" panose="05040102010807070707" pitchFamily="18" charset="2"/>
              <a:buNone/>
            </a:pPr>
            <a:r>
              <a:rPr lang="en-US" altLang="zh-CN" sz="2400">
                <a:latin typeface="Cambria" panose="02040503050406030204" pitchFamily="18" charset="0"/>
                <a:sym typeface="Cambria" panose="02040503050406030204" pitchFamily="18" charset="0"/>
              </a:rPr>
              <a:t> </a:t>
            </a:r>
          </a:p>
        </p:txBody>
      </p:sp>
      <p:sp>
        <p:nvSpPr>
          <p:cNvPr id="6152" name="Content Placeholder 2">
            <a:extLst>
              <a:ext uri="{FF2B5EF4-FFF2-40B4-BE49-F238E27FC236}">
                <a16:creationId xmlns:a16="http://schemas.microsoft.com/office/drawing/2014/main" id="{739290D6-1D06-FFE0-8286-C77533B4F82F}"/>
              </a:ext>
            </a:extLst>
          </p:cNvPr>
          <p:cNvSpPr txBox="1">
            <a:spLocks noChangeArrowheads="1"/>
          </p:cNvSpPr>
          <p:nvPr/>
        </p:nvSpPr>
        <p:spPr bwMode="auto">
          <a:xfrm>
            <a:off x="304800" y="1538288"/>
            <a:ext cx="8686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endParaRPr lang="en-US" altLang="en-US" sz="2800" dirty="0">
              <a:latin typeface="Times New Roman"/>
              <a:ea typeface="SimSun"/>
              <a:cs typeface="Times New Roman"/>
            </a:endParaRPr>
          </a:p>
          <a:p>
            <a:endParaRPr lang="en-US" altLang="en-US" sz="2800" dirty="0">
              <a:latin typeface="Times New Roman"/>
              <a:ea typeface="SimSun"/>
              <a:cs typeface="Times New Roman"/>
            </a:endParaRPr>
          </a:p>
          <a:p>
            <a:r>
              <a:rPr lang="en-US" altLang="en-US" sz="2800" dirty="0">
                <a:latin typeface="Times New Roman"/>
                <a:ea typeface="SimSun"/>
                <a:cs typeface="Times New Roman"/>
              </a:rPr>
              <a:t>The data scientists at Big Mart have collected 2013 sales data for 1559 products across 10 stores in different cities. Also, certain attributes of each product and store have been defined. The aim is to build a predictive model and find out the sales of each product given the set of attributes.</a:t>
            </a:r>
            <a:endParaRPr lang="en-US" sz="2800">
              <a:cs typeface="Calibri"/>
            </a:endParaRPr>
          </a:p>
          <a:p>
            <a:pPr>
              <a:buFont typeface="Arial" panose="020B0604020202020204" pitchFamily="34" charset="0"/>
              <a:buNone/>
            </a:pPr>
            <a:br>
              <a:rPr lang="en-US" altLang="en-US" sz="2000" dirty="0"/>
            </a:br>
            <a:endParaRPr lang="en-IN" altLang="en-US" sz="280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AA1D42B-71B0-408B-3579-B3E02527913D}"/>
              </a:ext>
            </a:extLst>
          </p:cNvPr>
          <p:cNvSpPr>
            <a:spLocks noGrp="1" noChangeArrowheads="1"/>
          </p:cNvSpPr>
          <p:nvPr>
            <p:ph type="title" idx="4294967295"/>
          </p:nvPr>
        </p:nvSpPr>
        <p:spPr>
          <a:xfrm>
            <a:off x="457200" y="152400"/>
            <a:ext cx="8229600" cy="1155700"/>
          </a:xfrm>
        </p:spPr>
        <p:txBody>
          <a:bodyPr/>
          <a:lstStyle/>
          <a:p>
            <a:pPr eaLnBrk="1" hangingPunct="1"/>
            <a:r>
              <a:rPr lang="en-US" altLang="zh-CN" sz="3200">
                <a:solidFill>
                  <a:srgbClr val="C00000"/>
                </a:solidFill>
                <a:latin typeface="Times New Roman" panose="02020603050405020304" pitchFamily="18" charset="0"/>
                <a:sym typeface="Times New Roman" panose="02020603050405020304" pitchFamily="18" charset="0"/>
              </a:rPr>
              <a:t>INTRODUCTION</a:t>
            </a:r>
          </a:p>
        </p:txBody>
      </p:sp>
      <p:sp>
        <p:nvSpPr>
          <p:cNvPr id="7171" name="Straight Connector 3">
            <a:extLst>
              <a:ext uri="{FF2B5EF4-FFF2-40B4-BE49-F238E27FC236}">
                <a16:creationId xmlns:a16="http://schemas.microsoft.com/office/drawing/2014/main" id="{0B3C5015-3677-78DF-E1E6-D7F1A85A4C71}"/>
              </a:ext>
            </a:extLst>
          </p:cNvPr>
          <p:cNvSpPr>
            <a:spLocks noChangeShapeType="1"/>
          </p:cNvSpPr>
          <p:nvPr/>
        </p:nvSpPr>
        <p:spPr bwMode="auto">
          <a:xfrm>
            <a:off x="430213" y="1065213"/>
            <a:ext cx="8229600" cy="1587"/>
          </a:xfrm>
          <a:prstGeom prst="line">
            <a:avLst/>
          </a:prstGeom>
          <a:noFill/>
          <a:ln w="44450">
            <a:solidFill>
              <a:schemeClr val="accent2"/>
            </a:solidFill>
            <a:miter lim="800000"/>
            <a:headEnd/>
            <a:tailEnd/>
          </a:ln>
          <a:extLst>
            <a:ext uri="{909E8E84-426E-40DD-AFC4-6F175D3DCCD1}">
              <a14:hiddenFill xmlns:a14="http://schemas.microsoft.com/office/drawing/2010/main">
                <a:noFill/>
              </a14:hiddenFill>
            </a:ext>
          </a:extLst>
        </p:spPr>
        <p:txBody>
          <a:bodyPr/>
          <a:lstStyle/>
          <a:p>
            <a:endParaRPr lang="en-US"/>
          </a:p>
        </p:txBody>
      </p:sp>
      <p:pic>
        <p:nvPicPr>
          <p:cNvPr id="7172" name="Picture 4">
            <a:extLst>
              <a:ext uri="{FF2B5EF4-FFF2-40B4-BE49-F238E27FC236}">
                <a16:creationId xmlns:a16="http://schemas.microsoft.com/office/drawing/2014/main" id="{8C1D84C8-AE29-9E6F-50D0-65AC0BD53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913" y="0"/>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Box 5">
            <a:extLst>
              <a:ext uri="{FF2B5EF4-FFF2-40B4-BE49-F238E27FC236}">
                <a16:creationId xmlns:a16="http://schemas.microsoft.com/office/drawing/2014/main" id="{4CCECDA0-3E8B-22B7-ECAC-59FE6369D0B2}"/>
              </a:ext>
            </a:extLst>
          </p:cNvPr>
          <p:cNvSpPr txBox="1">
            <a:spLocks noChangeArrowheads="1"/>
          </p:cNvSpPr>
          <p:nvPr/>
        </p:nvSpPr>
        <p:spPr bwMode="auto">
          <a:xfrm>
            <a:off x="328613" y="1844675"/>
            <a:ext cx="8362950" cy="442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r>
              <a:rPr lang="en-IN" altLang="en-US" sz="2200" dirty="0">
                <a:latin typeface="Times New Roman"/>
                <a:ea typeface="SimSun"/>
                <a:cs typeface="Calibri"/>
              </a:rPr>
              <a:t>The aim is to build a predictive model and find out the sales of each product at a particular store. </a:t>
            </a:r>
            <a:endParaRPr lang="en-US" sz="2200">
              <a:latin typeface="Times New Roman"/>
              <a:ea typeface="SimSun"/>
              <a:cs typeface="Calibri"/>
            </a:endParaRPr>
          </a:p>
          <a:p>
            <a:r>
              <a:rPr lang="en-IN" altLang="en-US" sz="2200" dirty="0">
                <a:latin typeface="Times New Roman"/>
                <a:ea typeface="SimSun"/>
                <a:cs typeface="Calibri"/>
              </a:rPr>
              <a:t>Using this model, Big Mart will try to understand the properties of products and stores which play a key role in increasing sales.</a:t>
            </a:r>
            <a:endParaRPr lang="en-IN" sz="2200">
              <a:latin typeface="Times New Roman"/>
              <a:ea typeface="SimSun"/>
              <a:cs typeface="Calibri"/>
            </a:endParaRPr>
          </a:p>
          <a:p>
            <a:r>
              <a:rPr lang="en-IN" altLang="en-US" sz="2200" dirty="0">
                <a:latin typeface="Times New Roman"/>
                <a:ea typeface="SimSun"/>
                <a:cs typeface="Times New Roman"/>
              </a:rPr>
              <a:t>We will use Exploratory Data Analysis (EDA) to find the Key relations between different attributes and will use a ML algorithm to predict the future sales demand.</a:t>
            </a:r>
          </a:p>
          <a:p>
            <a:r>
              <a:rPr lang="en-IN" altLang="en-US" sz="2200" dirty="0">
                <a:latin typeface="Times New Roman"/>
                <a:ea typeface="SimSun"/>
                <a:cs typeface="Times New Roman"/>
              </a:rPr>
              <a:t> We can tell the company what are all the challenges they may face, what are the brands or products which is sold the most &amp; other such kind of things, this helps sales team to understand which product to sell &amp; which product to promote &amp; other such kind of things.</a:t>
            </a:r>
            <a:endParaRPr lang="en-IN" sz="2200">
              <a:cs typeface="Calibri"/>
            </a:endParaRPr>
          </a:p>
          <a:p>
            <a:endParaRPr lang="en-IN" altLang="en-US" sz="2200" dirty="0">
              <a:latin typeface="Times New Roman"/>
              <a:cs typeface="Times New Roman"/>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18FF3A-3D2F-8FEF-9184-161E4F92CAC4}"/>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Times New Roman"/>
              <a:ea typeface="SimSun"/>
              <a:cs typeface="Times New Roman"/>
            </a:endParaRPr>
          </a:p>
        </p:txBody>
      </p:sp>
      <p:sp>
        <p:nvSpPr>
          <p:cNvPr id="4" name="Straight Connector 3">
            <a:extLst>
              <a:ext uri="{FF2B5EF4-FFF2-40B4-BE49-F238E27FC236}">
                <a16:creationId xmlns:a16="http://schemas.microsoft.com/office/drawing/2014/main" id="{3084AC1F-D90D-5C3E-9AFD-7669ADF02B90}"/>
              </a:ext>
            </a:extLst>
          </p:cNvPr>
          <p:cNvSpPr>
            <a:spLocks noChangeShapeType="1"/>
          </p:cNvSpPr>
          <p:nvPr/>
        </p:nvSpPr>
        <p:spPr bwMode="auto">
          <a:xfrm>
            <a:off x="430213" y="1065213"/>
            <a:ext cx="8229600" cy="1587"/>
          </a:xfrm>
          <a:prstGeom prst="line">
            <a:avLst/>
          </a:prstGeom>
          <a:noFill/>
          <a:ln w="44450">
            <a:solidFill>
              <a:schemeClr val="accent2"/>
            </a:solidFill>
            <a:miter lim="800000"/>
            <a:headEnd/>
            <a:tailEnd/>
          </a:ln>
          <a:extLst>
            <a:ext uri="{909E8E84-426E-40DD-AFC4-6F175D3DCCD1}">
              <a14:hiddenFill xmlns:a14="http://schemas.microsoft.com/office/drawing/2010/main">
                <a:noFill/>
              </a14:hiddenFill>
            </a:ext>
          </a:extLst>
        </p:spPr>
        <p:txBody>
          <a:bodyPr/>
          <a:lstStyle/>
          <a:p>
            <a:endParaRPr lang="en-US" u="sng"/>
          </a:p>
        </p:txBody>
      </p:sp>
      <p:sp>
        <p:nvSpPr>
          <p:cNvPr id="5" name="TextBox 4">
            <a:extLst>
              <a:ext uri="{FF2B5EF4-FFF2-40B4-BE49-F238E27FC236}">
                <a16:creationId xmlns:a16="http://schemas.microsoft.com/office/drawing/2014/main" id="{E2268B00-3FA4-27E4-E154-6DFA7E274291}"/>
              </a:ext>
            </a:extLst>
          </p:cNvPr>
          <p:cNvSpPr txBox="1"/>
          <p:nvPr/>
        </p:nvSpPr>
        <p:spPr>
          <a:xfrm rot="-10800000" flipV="1">
            <a:off x="1340133" y="389330"/>
            <a:ext cx="646373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C00000"/>
                </a:solidFill>
                <a:latin typeface="Times New Roman"/>
                <a:ea typeface="SimSun"/>
              </a:rPr>
              <a:t>LITERATURE SURVEY </a:t>
            </a:r>
            <a:r>
              <a:rPr lang="en-US" sz="3200" dirty="0">
                <a:latin typeface="Times New Roman"/>
                <a:ea typeface="SimSun"/>
              </a:rPr>
              <a:t>​</a:t>
            </a:r>
            <a:r>
              <a:rPr lang="en-US" sz="3200" dirty="0">
                <a:latin typeface="Times New Roman"/>
                <a:ea typeface="SimSun"/>
                <a:cs typeface="Times New Roman"/>
              </a:rPr>
              <a:t>​</a:t>
            </a:r>
            <a:endParaRPr lang="en-US" sz="3200">
              <a:ea typeface="SimSun"/>
              <a:cs typeface="Arial"/>
            </a:endParaRPr>
          </a:p>
        </p:txBody>
      </p:sp>
      <p:pic>
        <p:nvPicPr>
          <p:cNvPr id="7" name="Picture 4">
            <a:extLst>
              <a:ext uri="{FF2B5EF4-FFF2-40B4-BE49-F238E27FC236}">
                <a16:creationId xmlns:a16="http://schemas.microsoft.com/office/drawing/2014/main" id="{9E4379AD-4DF1-2668-DD27-53ABDD10D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913" y="0"/>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15CDB70D-A2FF-47E5-40CF-BCD3CF2AF3E1}"/>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graphicFrame>
        <p:nvGraphicFramePr>
          <p:cNvPr id="13" name="Table 13">
            <a:extLst>
              <a:ext uri="{FF2B5EF4-FFF2-40B4-BE49-F238E27FC236}">
                <a16:creationId xmlns:a16="http://schemas.microsoft.com/office/drawing/2014/main" id="{F41D6E68-3DBE-DD97-DECF-1EF5FDD41C8F}"/>
              </a:ext>
            </a:extLst>
          </p:cNvPr>
          <p:cNvGraphicFramePr>
            <a:graphicFrameLocks noGrp="1"/>
          </p:cNvGraphicFramePr>
          <p:nvPr>
            <p:extLst>
              <p:ext uri="{D42A27DB-BD31-4B8C-83A1-F6EECF244321}">
                <p14:modId xmlns:p14="http://schemas.microsoft.com/office/powerpoint/2010/main" val="3961512017"/>
              </p:ext>
            </p:extLst>
          </p:nvPr>
        </p:nvGraphicFramePr>
        <p:xfrm>
          <a:off x="509028" y="2323020"/>
          <a:ext cx="8306775" cy="3200400"/>
        </p:xfrm>
        <a:graphic>
          <a:graphicData uri="http://schemas.openxmlformats.org/drawingml/2006/table">
            <a:tbl>
              <a:tblPr firstRow="1" bandRow="1">
                <a:tableStyleId>{5C22544A-7EE6-4342-B048-85BDC9FD1C3A}</a:tableStyleId>
              </a:tblPr>
              <a:tblGrid>
                <a:gridCol w="2768925">
                  <a:extLst>
                    <a:ext uri="{9D8B030D-6E8A-4147-A177-3AD203B41FA5}">
                      <a16:colId xmlns:a16="http://schemas.microsoft.com/office/drawing/2014/main" val="1771760614"/>
                    </a:ext>
                  </a:extLst>
                </a:gridCol>
                <a:gridCol w="2768925">
                  <a:extLst>
                    <a:ext uri="{9D8B030D-6E8A-4147-A177-3AD203B41FA5}">
                      <a16:colId xmlns:a16="http://schemas.microsoft.com/office/drawing/2014/main" val="366779030"/>
                    </a:ext>
                  </a:extLst>
                </a:gridCol>
                <a:gridCol w="2768925">
                  <a:extLst>
                    <a:ext uri="{9D8B030D-6E8A-4147-A177-3AD203B41FA5}">
                      <a16:colId xmlns:a16="http://schemas.microsoft.com/office/drawing/2014/main" val="323711673"/>
                    </a:ext>
                  </a:extLst>
                </a:gridCol>
              </a:tblGrid>
              <a:tr h="1186961">
                <a:tc>
                  <a:txBody>
                    <a:bodyPr/>
                    <a:lstStyle/>
                    <a:p>
                      <a:pPr marL="0" lvl="0" indent="0" algn="ctr">
                        <a:lnSpc>
                          <a:spcPct val="100000"/>
                        </a:lnSpc>
                        <a:spcBef>
                          <a:spcPts val="0"/>
                        </a:spcBef>
                        <a:spcAft>
                          <a:spcPts val="0"/>
                        </a:spcAft>
                        <a:buNone/>
                      </a:pPr>
                      <a:endParaRPr lang="en-US" sz="1800" b="1" i="0" u="none" strike="noStrike" noProof="0" dirty="0">
                        <a:solidFill>
                          <a:schemeClr val="tx1"/>
                        </a:solidFill>
                        <a:latin typeface="Times New Roman"/>
                      </a:endParaRPr>
                    </a:p>
                    <a:p>
                      <a:pPr marL="0" lvl="0" indent="0" algn="ctr">
                        <a:lnSpc>
                          <a:spcPct val="100000"/>
                        </a:lnSpc>
                        <a:spcBef>
                          <a:spcPts val="0"/>
                        </a:spcBef>
                        <a:spcAft>
                          <a:spcPts val="0"/>
                        </a:spcAft>
                        <a:buNone/>
                      </a:pPr>
                      <a:endParaRPr lang="en-US" sz="1800" b="1" i="0" u="none" strike="noStrike" noProof="0" dirty="0">
                        <a:solidFill>
                          <a:schemeClr val="tx1"/>
                        </a:solidFill>
                        <a:latin typeface="Times New Roman"/>
                      </a:endParaRPr>
                    </a:p>
                    <a:p>
                      <a:pPr marL="0" lvl="0" indent="0" algn="ctr">
                        <a:lnSpc>
                          <a:spcPct val="100000"/>
                        </a:lnSpc>
                        <a:spcBef>
                          <a:spcPts val="0"/>
                        </a:spcBef>
                        <a:spcAft>
                          <a:spcPts val="0"/>
                        </a:spcAft>
                        <a:buNone/>
                      </a:pPr>
                      <a:r>
                        <a:rPr lang="en-US" sz="1800" b="1" i="0" u="none" strike="noStrike" noProof="0" dirty="0">
                          <a:solidFill>
                            <a:schemeClr val="tx1"/>
                          </a:solidFill>
                          <a:latin typeface="Times New Roman"/>
                        </a:rPr>
                        <a:t>Authors</a:t>
                      </a:r>
                      <a:endParaRPr lang="en-US" sz="1800" b="0" i="0" u="none" strike="noStrike" noProof="0" dirty="0"/>
                    </a:p>
                    <a:p>
                      <a:pPr lvl="0" algn="ctr">
                        <a:buNone/>
                      </a:pPr>
                      <a:endParaRPr lang="en-US"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lnSpc>
                          <a:spcPct val="100000"/>
                        </a:lnSpc>
                        <a:spcBef>
                          <a:spcPts val="0"/>
                        </a:spcBef>
                        <a:spcAft>
                          <a:spcPts val="0"/>
                        </a:spcAft>
                        <a:buNone/>
                      </a:pPr>
                      <a:endParaRPr lang="en-US" sz="1800" b="1" i="0" u="none" strike="noStrike" noProof="0" dirty="0">
                        <a:solidFill>
                          <a:schemeClr val="tx1"/>
                        </a:solidFill>
                        <a:latin typeface="Times New Roman"/>
                      </a:endParaRPr>
                    </a:p>
                    <a:p>
                      <a:pPr lvl="0" algn="ctr">
                        <a:lnSpc>
                          <a:spcPct val="100000"/>
                        </a:lnSpc>
                        <a:spcBef>
                          <a:spcPts val="0"/>
                        </a:spcBef>
                        <a:spcAft>
                          <a:spcPts val="0"/>
                        </a:spcAft>
                        <a:buNone/>
                      </a:pPr>
                      <a:r>
                        <a:rPr lang="en-US" sz="1800" b="1" i="0" u="none" strike="noStrike" noProof="0" dirty="0">
                          <a:solidFill>
                            <a:schemeClr val="tx1"/>
                          </a:solidFill>
                          <a:latin typeface="Times New Roman"/>
                        </a:rPr>
                        <a:t>Title of the paper &amp; year of publ.</a:t>
                      </a:r>
                    </a:p>
                    <a:p>
                      <a:pPr lvl="0" algn="ctr">
                        <a:buNone/>
                      </a:pPr>
                      <a:endParaRPr lang="en-US"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lnSpc>
                          <a:spcPct val="100000"/>
                        </a:lnSpc>
                        <a:spcBef>
                          <a:spcPts val="0"/>
                        </a:spcBef>
                        <a:spcAft>
                          <a:spcPts val="0"/>
                        </a:spcAft>
                        <a:buNone/>
                      </a:pPr>
                      <a:endParaRPr lang="en-US" sz="1800" b="1" i="0" u="none" strike="noStrike" noProof="0" dirty="0">
                        <a:solidFill>
                          <a:schemeClr val="tx1"/>
                        </a:solidFill>
                        <a:latin typeface="Times New Roman"/>
                      </a:endParaRPr>
                    </a:p>
                    <a:p>
                      <a:pPr lvl="0" algn="ctr">
                        <a:lnSpc>
                          <a:spcPct val="100000"/>
                        </a:lnSpc>
                        <a:spcBef>
                          <a:spcPts val="0"/>
                        </a:spcBef>
                        <a:spcAft>
                          <a:spcPts val="0"/>
                        </a:spcAft>
                        <a:buNone/>
                      </a:pPr>
                      <a:endParaRPr lang="en-US" sz="1800" b="1" i="0" u="none" strike="noStrike" noProof="0" dirty="0">
                        <a:solidFill>
                          <a:schemeClr val="tx1"/>
                        </a:solidFill>
                        <a:latin typeface="Times New Roman"/>
                      </a:endParaRPr>
                    </a:p>
                    <a:p>
                      <a:pPr lvl="0" algn="ctr">
                        <a:lnSpc>
                          <a:spcPct val="100000"/>
                        </a:lnSpc>
                        <a:spcBef>
                          <a:spcPts val="0"/>
                        </a:spcBef>
                        <a:spcAft>
                          <a:spcPts val="0"/>
                        </a:spcAft>
                        <a:buNone/>
                      </a:pPr>
                      <a:r>
                        <a:rPr lang="en-US" sz="1800" b="1" i="0" u="none" strike="noStrike" noProof="0" dirty="0">
                          <a:solidFill>
                            <a:schemeClr val="tx1"/>
                          </a:solidFill>
                          <a:latin typeface="Times New Roman"/>
                        </a:rPr>
                        <a:t>Major contributions</a:t>
                      </a:r>
                      <a:endParaRPr lang="en-US" sz="1800" b="0" i="0" u="none" strike="noStrike" noProof="0" dirty="0"/>
                    </a:p>
                    <a:p>
                      <a:pPr lvl="0" algn="ctr">
                        <a:buNone/>
                      </a:pPr>
                      <a:endParaRPr lang="en-US"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305259865"/>
                  </a:ext>
                </a:extLst>
              </a:tr>
              <a:tr h="1394767">
                <a:tc>
                  <a:txBody>
                    <a:bodyPr/>
                    <a:lstStyle/>
                    <a:p>
                      <a:pPr lvl="0" algn="ctr">
                        <a:lnSpc>
                          <a:spcPct val="100000"/>
                        </a:lnSpc>
                        <a:spcBef>
                          <a:spcPts val="0"/>
                        </a:spcBef>
                        <a:spcAft>
                          <a:spcPts val="0"/>
                        </a:spcAft>
                        <a:buNone/>
                      </a:pPr>
                      <a:endParaRPr lang="en-US" sz="1800" b="0" i="0" u="none" strike="noStrike" noProof="0" dirty="0"/>
                    </a:p>
                    <a:p>
                      <a:pPr lvl="0" algn="ctr">
                        <a:lnSpc>
                          <a:spcPct val="100000"/>
                        </a:lnSpc>
                        <a:spcBef>
                          <a:spcPts val="0"/>
                        </a:spcBef>
                        <a:spcAft>
                          <a:spcPts val="0"/>
                        </a:spcAft>
                        <a:buNone/>
                      </a:pPr>
                      <a:endParaRPr lang="en-US" sz="1800" b="0" i="0" u="none" strike="noStrike" noProof="0" dirty="0"/>
                    </a:p>
                    <a:p>
                      <a:pPr lvl="0" algn="ctr">
                        <a:lnSpc>
                          <a:spcPct val="100000"/>
                        </a:lnSpc>
                        <a:spcBef>
                          <a:spcPts val="0"/>
                        </a:spcBef>
                        <a:spcAft>
                          <a:spcPts val="0"/>
                        </a:spcAft>
                        <a:buNone/>
                      </a:pPr>
                      <a:r>
                        <a:rPr lang="en-US" sz="1800" b="0" i="0" u="none" strike="noStrike" noProof="0" dirty="0"/>
                        <a:t>Gopal Behera and Neeta Nain</a:t>
                      </a:r>
                      <a:endParaRPr lang="en-US" dirty="0"/>
                    </a:p>
                    <a:p>
                      <a:pPr lvl="0" algn="ctr">
                        <a:buNone/>
                      </a:pPr>
                      <a:br>
                        <a:rPr lang="en-US" dirty="0"/>
                      </a:b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l">
                        <a:lnSpc>
                          <a:spcPct val="100000"/>
                        </a:lnSpc>
                        <a:spcBef>
                          <a:spcPts val="0"/>
                        </a:spcBef>
                        <a:spcAft>
                          <a:spcPts val="0"/>
                        </a:spcAft>
                        <a:buNone/>
                      </a:pPr>
                      <a:endParaRPr lang="en-US" b="0" i="0" dirty="0"/>
                    </a:p>
                    <a:p>
                      <a:pPr lvl="0" algn="l">
                        <a:lnSpc>
                          <a:spcPct val="100000"/>
                        </a:lnSpc>
                        <a:spcBef>
                          <a:spcPts val="0"/>
                        </a:spcBef>
                        <a:spcAft>
                          <a:spcPts val="0"/>
                        </a:spcAft>
                        <a:buNone/>
                      </a:pPr>
                      <a:r>
                        <a:rPr lang="en-US" b="0" i="0" dirty="0"/>
                        <a:t>A Comparative Study of Big Mart Sales Prediction</a:t>
                      </a:r>
                      <a:endParaRPr lang="en-US"/>
                    </a:p>
                    <a:p>
                      <a:pPr lvl="0" algn="l">
                        <a:lnSpc>
                          <a:spcPct val="100000"/>
                        </a:lnSpc>
                        <a:spcBef>
                          <a:spcPts val="0"/>
                        </a:spcBef>
                        <a:spcAft>
                          <a:spcPts val="0"/>
                        </a:spcAft>
                        <a:buNone/>
                      </a:pPr>
                      <a:r>
                        <a:rPr lang="en-US" b="0" i="0" dirty="0"/>
                        <a:t>September 2019</a:t>
                      </a:r>
                    </a:p>
                    <a:p>
                      <a:pPr lvl="0" algn="l">
                        <a:lnSpc>
                          <a:spcPct val="100000"/>
                        </a:lnSpc>
                        <a:spcBef>
                          <a:spcPts val="0"/>
                        </a:spcBef>
                        <a:spcAft>
                          <a:spcPts val="0"/>
                        </a:spcAft>
                        <a:buNone/>
                      </a:pPr>
                      <a:br>
                        <a:rPr lang="en-US" dirty="0"/>
                      </a:br>
                      <a:endParaRPr lang="en-US" dirty="0"/>
                    </a:p>
                    <a:p>
                      <a:pPr lvl="0" algn="ctr">
                        <a:buNone/>
                      </a:pPr>
                      <a:endParaRPr lang="en-US"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l">
                        <a:lnSpc>
                          <a:spcPct val="100000"/>
                        </a:lnSpc>
                        <a:spcBef>
                          <a:spcPts val="0"/>
                        </a:spcBef>
                        <a:spcAft>
                          <a:spcPts val="0"/>
                        </a:spcAft>
                        <a:buNone/>
                      </a:pPr>
                      <a:endParaRPr lang="en-US" sz="1800" b="0" i="0" u="none" strike="noStrike" noProof="0" dirty="0"/>
                    </a:p>
                    <a:p>
                      <a:pPr lvl="0" algn="l">
                        <a:lnSpc>
                          <a:spcPct val="100000"/>
                        </a:lnSpc>
                        <a:spcBef>
                          <a:spcPts val="0"/>
                        </a:spcBef>
                        <a:spcAft>
                          <a:spcPts val="0"/>
                        </a:spcAft>
                        <a:buNone/>
                      </a:pPr>
                      <a:r>
                        <a:rPr lang="en-US" sz="1800" b="0" i="0" u="none" strike="noStrike" noProof="0" dirty="0"/>
                        <a:t>Their technique can produce more</a:t>
                      </a:r>
                      <a:endParaRPr lang="en-US"/>
                    </a:p>
                    <a:p>
                      <a:pPr lvl="0" algn="l">
                        <a:lnSpc>
                          <a:spcPct val="100000"/>
                        </a:lnSpc>
                        <a:spcBef>
                          <a:spcPts val="0"/>
                        </a:spcBef>
                        <a:spcAft>
                          <a:spcPts val="0"/>
                        </a:spcAft>
                        <a:buNone/>
                      </a:pPr>
                      <a:r>
                        <a:rPr lang="en-US" sz="1800" b="0" i="0" u="none" strike="noStrike" noProof="0" dirty="0"/>
                        <a:t>accurate prediction compared to than other available techniques</a:t>
                      </a:r>
                      <a:endParaRPr lang="en-US" dirty="0"/>
                    </a:p>
                    <a:p>
                      <a:pPr lvl="0" algn="ctr">
                        <a:buNone/>
                      </a:pPr>
                      <a:endParaRPr lang="en-US" dirty="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806951635"/>
                  </a:ext>
                </a:extLst>
              </a:tr>
            </a:tbl>
          </a:graphicData>
        </a:graphic>
      </p:graphicFrame>
    </p:spTree>
    <p:extLst>
      <p:ext uri="{BB962C8B-B14F-4D97-AF65-F5344CB8AC3E}">
        <p14:creationId xmlns:p14="http://schemas.microsoft.com/office/powerpoint/2010/main" val="150073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AC5B2945-7F70-B11B-429A-4FF0052AFD1D}"/>
              </a:ext>
            </a:extLst>
          </p:cNvPr>
          <p:cNvSpPr>
            <a:spLocks noGrp="1" noChangeArrowheads="1"/>
          </p:cNvSpPr>
          <p:nvPr>
            <p:ph type="title" idx="4294967295"/>
          </p:nvPr>
        </p:nvSpPr>
        <p:spPr>
          <a:xfrm>
            <a:off x="611188" y="274444"/>
            <a:ext cx="8229600" cy="820931"/>
          </a:xfrm>
        </p:spPr>
        <p:txBody>
          <a:bodyPr/>
          <a:lstStyle/>
          <a:p>
            <a:pPr eaLnBrk="1" hangingPunct="1"/>
            <a:r>
              <a:rPr lang="en-US" altLang="zh-CN" sz="3200">
                <a:solidFill>
                  <a:srgbClr val="C00000"/>
                </a:solidFill>
                <a:latin typeface="Times New Roman" panose="02020603050405020304" pitchFamily="18" charset="0"/>
                <a:sym typeface="Times New Roman" panose="02020603050405020304" pitchFamily="18" charset="0"/>
              </a:rPr>
              <a:t>Data Requirements</a:t>
            </a:r>
            <a:endParaRPr lang="en-US" altLang="zh-CN"/>
          </a:p>
        </p:txBody>
      </p:sp>
      <p:sp>
        <p:nvSpPr>
          <p:cNvPr id="8195" name="Content Placeholder 2">
            <a:extLst>
              <a:ext uri="{FF2B5EF4-FFF2-40B4-BE49-F238E27FC236}">
                <a16:creationId xmlns:a16="http://schemas.microsoft.com/office/drawing/2014/main" id="{7B91F798-F00C-E54A-226B-009AEE8A4B8E}"/>
              </a:ext>
            </a:extLst>
          </p:cNvPr>
          <p:cNvSpPr>
            <a:spLocks noGrp="1" noChangeArrowheads="1"/>
          </p:cNvSpPr>
          <p:nvPr>
            <p:ph idx="4294967295"/>
          </p:nvPr>
        </p:nvSpPr>
        <p:spPr>
          <a:xfrm>
            <a:off x="439738" y="2220913"/>
            <a:ext cx="8229600" cy="3221037"/>
          </a:xfrm>
        </p:spPr>
        <p:txBody>
          <a:bodyPr/>
          <a:lstStyle/>
          <a:p>
            <a:pPr eaLnBrk="1" hangingPunct="1">
              <a:buFont typeface="Arial" panose="020B0604020202020204" pitchFamily="34" charset="0"/>
              <a:buChar char="•"/>
            </a:pPr>
            <a:endParaRPr lang="en-US" altLang="zh-CN" sz="1800">
              <a:cs typeface="Calibri"/>
            </a:endParaRPr>
          </a:p>
          <a:p>
            <a:pPr eaLnBrk="1" hangingPunct="1">
              <a:spcBef>
                <a:spcPts val="1000"/>
              </a:spcBef>
              <a:buClr>
                <a:srgbClr val="5FCBEF"/>
              </a:buClr>
              <a:buSzPct val="80000"/>
            </a:pPr>
            <a:r>
              <a:rPr lang="en-US" altLang="zh-CN" sz="2400" dirty="0">
                <a:latin typeface="Times New Roman"/>
                <a:cs typeface="Times New Roman"/>
                <a:sym typeface="Cambria" panose="02040503050406030204" pitchFamily="18" charset="0"/>
              </a:rPr>
              <a:t> The data was provided by a user in Kaggle. The Store Sales Prediction data is recorded many product descriptions along with past sales quantity. </a:t>
            </a:r>
          </a:p>
          <a:p>
            <a:pPr>
              <a:spcBef>
                <a:spcPts val="1000"/>
              </a:spcBef>
              <a:buClr>
                <a:srgbClr val="5FCBEF"/>
              </a:buClr>
              <a:buSzPct val="80000"/>
            </a:pPr>
            <a:r>
              <a:rPr lang="en-US" altLang="zh-CN" sz="2400" dirty="0">
                <a:latin typeface="Times New Roman"/>
                <a:cs typeface="Times New Roman"/>
                <a:sym typeface="Cambria" panose="02040503050406030204" pitchFamily="18" charset="0"/>
              </a:rPr>
              <a:t>For building the ML model we will use the dataset that is given. The data  consisted of 8523 rows and various information about products like:</a:t>
            </a:r>
            <a:endParaRPr lang="en-US" altLang="zh-CN" sz="2400" dirty="0">
              <a:latin typeface="Times New Roman"/>
              <a:cs typeface="Times New Roman"/>
            </a:endParaRPr>
          </a:p>
          <a:p>
            <a:pPr eaLnBrk="1" hangingPunct="1">
              <a:spcBef>
                <a:spcPts val="1000"/>
              </a:spcBef>
              <a:buClr>
                <a:srgbClr val="5FCBEF"/>
              </a:buClr>
              <a:buSzPct val="80000"/>
              <a:buFont typeface="Arial" panose="05040102010807070707" pitchFamily="18" charset="2"/>
              <a:buChar char="•"/>
            </a:pPr>
            <a:endParaRPr lang="en-US" altLang="zh-CN" sz="2400">
              <a:latin typeface="Cambria" panose="02040503050406030204" pitchFamily="18" charset="0"/>
            </a:endParaRPr>
          </a:p>
        </p:txBody>
      </p:sp>
      <p:sp>
        <p:nvSpPr>
          <p:cNvPr id="8196" name="Straight Connector 4">
            <a:extLst>
              <a:ext uri="{FF2B5EF4-FFF2-40B4-BE49-F238E27FC236}">
                <a16:creationId xmlns:a16="http://schemas.microsoft.com/office/drawing/2014/main" id="{5782DCC4-7FF4-6B6D-7602-CA82EC5B352E}"/>
              </a:ext>
            </a:extLst>
          </p:cNvPr>
          <p:cNvSpPr>
            <a:spLocks noChangeShapeType="1"/>
          </p:cNvSpPr>
          <p:nvPr/>
        </p:nvSpPr>
        <p:spPr bwMode="auto">
          <a:xfrm>
            <a:off x="457200" y="1047750"/>
            <a:ext cx="8229600" cy="1588"/>
          </a:xfrm>
          <a:prstGeom prst="line">
            <a:avLst/>
          </a:prstGeom>
          <a:noFill/>
          <a:ln w="44450">
            <a:solidFill>
              <a:schemeClr val="accent2"/>
            </a:solidFill>
            <a:miter lim="800000"/>
            <a:headEnd/>
            <a:tailEnd/>
          </a:ln>
          <a:extLst>
            <a:ext uri="{909E8E84-426E-40DD-AFC4-6F175D3DCCD1}">
              <a14:hiddenFill xmlns:a14="http://schemas.microsoft.com/office/drawing/2010/main">
                <a:noFill/>
              </a14:hiddenFill>
            </a:ext>
          </a:extLst>
        </p:spPr>
        <p:txBody>
          <a:bodyPr/>
          <a:lstStyle/>
          <a:p>
            <a:endParaRPr lang="en-US"/>
          </a:p>
        </p:txBody>
      </p:sp>
      <p:pic>
        <p:nvPicPr>
          <p:cNvPr id="8197" name="Picture 5">
            <a:extLst>
              <a:ext uri="{FF2B5EF4-FFF2-40B4-BE49-F238E27FC236}">
                <a16:creationId xmlns:a16="http://schemas.microsoft.com/office/drawing/2014/main" id="{6E9177C8-C8BB-5431-BBB5-E4D6878CB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913" y="80963"/>
            <a:ext cx="827087"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4">
            <a:extLst>
              <a:ext uri="{FF2B5EF4-FFF2-40B4-BE49-F238E27FC236}">
                <a16:creationId xmlns:a16="http://schemas.microsoft.com/office/drawing/2014/main" id="{0A3CCC22-C5DF-C4A2-D95E-21C0A370E77F}"/>
              </a:ext>
            </a:extLst>
          </p:cNvPr>
          <p:cNvSpPr txBox="1">
            <a:spLocks noChangeArrowheads="1"/>
          </p:cNvSpPr>
          <p:nvPr/>
        </p:nvSpPr>
        <p:spPr bwMode="auto">
          <a:xfrm>
            <a:off x="3492500" y="285750"/>
            <a:ext cx="48593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spcBef>
                <a:spcPct val="0"/>
              </a:spcBef>
              <a:buFontTx/>
              <a:buNone/>
            </a:pPr>
            <a:r>
              <a:rPr lang="en-US" altLang="zh-CN" dirty="0">
                <a:solidFill>
                  <a:srgbClr val="C00000"/>
                </a:solidFill>
                <a:latin typeface="Times New Roman"/>
                <a:ea typeface="SimSun"/>
                <a:cs typeface="Times New Roman"/>
                <a:sym typeface="Times New Roman" panose="02020603050405020304" pitchFamily="18" charset="0"/>
              </a:rPr>
              <a:t>Tools Used</a:t>
            </a:r>
            <a:endParaRPr lang="en-IN" altLang="en-US" dirty="0">
              <a:latin typeface="Times New Roman"/>
              <a:ea typeface="SimSun"/>
              <a:cs typeface="Times New Roman"/>
            </a:endParaRPr>
          </a:p>
        </p:txBody>
      </p:sp>
      <p:pic>
        <p:nvPicPr>
          <p:cNvPr id="9219" name="Content Placeholder 4">
            <a:extLst>
              <a:ext uri="{FF2B5EF4-FFF2-40B4-BE49-F238E27FC236}">
                <a16:creationId xmlns:a16="http://schemas.microsoft.com/office/drawing/2014/main" id="{C63A7643-7780-6B57-C0CE-BFE7A827B9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625600"/>
            <a:ext cx="8229600" cy="4475163"/>
          </a:xfrm>
        </p:spPr>
      </p:pic>
      <p:pic>
        <p:nvPicPr>
          <p:cNvPr id="9220" name="Picture 5">
            <a:extLst>
              <a:ext uri="{FF2B5EF4-FFF2-40B4-BE49-F238E27FC236}">
                <a16:creationId xmlns:a16="http://schemas.microsoft.com/office/drawing/2014/main" id="{14F74B00-9E61-DA7F-4AF5-3DB67CD101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2463" y="41275"/>
            <a:ext cx="828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6">
            <a:extLst>
              <a:ext uri="{FF2B5EF4-FFF2-40B4-BE49-F238E27FC236}">
                <a16:creationId xmlns:a16="http://schemas.microsoft.com/office/drawing/2014/main" id="{58F36332-80F3-F218-849B-742F9D7E47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8" y="1125538"/>
            <a:ext cx="82550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DB79BE30-9E79-67C8-DEE9-820221794F70}"/>
              </a:ext>
            </a:extLst>
          </p:cNvPr>
          <p:cNvSpPr>
            <a:spLocks noGrp="1" noChangeArrowheads="1"/>
          </p:cNvSpPr>
          <p:nvPr>
            <p:ph type="title" idx="4294967295"/>
          </p:nvPr>
        </p:nvSpPr>
        <p:spPr>
          <a:xfrm>
            <a:off x="523875" y="352772"/>
            <a:ext cx="8211090" cy="831773"/>
          </a:xfrm>
        </p:spPr>
        <p:txBody>
          <a:bodyPr/>
          <a:lstStyle/>
          <a:p>
            <a:pPr eaLnBrk="1" hangingPunct="1"/>
            <a:r>
              <a:rPr lang="en-US" altLang="zh-CN" sz="3200">
                <a:solidFill>
                  <a:srgbClr val="C00000"/>
                </a:solidFill>
                <a:latin typeface="Times New Roman" panose="02020603050405020304" pitchFamily="18" charset="0"/>
                <a:sym typeface="Times New Roman" panose="02020603050405020304" pitchFamily="18" charset="0"/>
              </a:rPr>
              <a:t>LIMITATION OF EXISTING SYTEM</a:t>
            </a:r>
          </a:p>
        </p:txBody>
      </p:sp>
      <p:sp>
        <p:nvSpPr>
          <p:cNvPr id="10243" name="Straight Connector 3">
            <a:extLst>
              <a:ext uri="{FF2B5EF4-FFF2-40B4-BE49-F238E27FC236}">
                <a16:creationId xmlns:a16="http://schemas.microsoft.com/office/drawing/2014/main" id="{A1F88DB1-F47A-CEC2-C5D6-43C21135F53A}"/>
              </a:ext>
            </a:extLst>
          </p:cNvPr>
          <p:cNvSpPr>
            <a:spLocks noChangeShapeType="1"/>
          </p:cNvSpPr>
          <p:nvPr/>
        </p:nvSpPr>
        <p:spPr bwMode="auto">
          <a:xfrm>
            <a:off x="457200" y="1123950"/>
            <a:ext cx="8229600" cy="1588"/>
          </a:xfrm>
          <a:prstGeom prst="line">
            <a:avLst/>
          </a:prstGeom>
          <a:noFill/>
          <a:ln w="44450">
            <a:solidFill>
              <a:schemeClr val="accent2"/>
            </a:solidFill>
            <a:miter lim="800000"/>
            <a:headEnd/>
            <a:tailEnd/>
          </a:ln>
          <a:extLst>
            <a:ext uri="{909E8E84-426E-40DD-AFC4-6F175D3DCCD1}">
              <a14:hiddenFill xmlns:a14="http://schemas.microsoft.com/office/drawing/2010/main">
                <a:noFill/>
              </a14:hiddenFill>
            </a:ext>
          </a:extLst>
        </p:spPr>
        <p:txBody>
          <a:bodyPr/>
          <a:lstStyle/>
          <a:p>
            <a:endParaRPr lang="en-US"/>
          </a:p>
        </p:txBody>
      </p:sp>
      <p:pic>
        <p:nvPicPr>
          <p:cNvPr id="10244" name="Picture 4">
            <a:extLst>
              <a:ext uri="{FF2B5EF4-FFF2-40B4-BE49-F238E27FC236}">
                <a16:creationId xmlns:a16="http://schemas.microsoft.com/office/drawing/2014/main" id="{242BCF84-2908-90F2-7DF5-7F6B7346E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913" y="0"/>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AB0FB8B5-CB90-417C-9379-240228220BA2}"/>
              </a:ext>
            </a:extLst>
          </p:cNvPr>
          <p:cNvSpPr txBox="1"/>
          <p:nvPr/>
        </p:nvSpPr>
        <p:spPr>
          <a:xfrm>
            <a:off x="366713" y="2279650"/>
            <a:ext cx="8362950" cy="3170099"/>
          </a:xfrm>
          <a:prstGeom prst="rect">
            <a:avLst/>
          </a:prstGeom>
          <a:noFill/>
        </p:spPr>
        <p:txBody>
          <a:bodyPr lIns="91440" tIns="45720" rIns="91440" bIns="45720" anchor="t">
            <a:spAutoFit/>
          </a:bodyPr>
          <a:lstStyle/>
          <a:p>
            <a:pPr marL="285750" indent="-285750">
              <a:buFont typeface="Arial" panose="020B0604020202020204" pitchFamily="34" charset="0"/>
              <a:buChar char="•"/>
              <a:defRPr/>
            </a:pPr>
            <a:r>
              <a:rPr lang="en-IN" sz="2000" dirty="0">
                <a:latin typeface="Times New Roman"/>
                <a:ea typeface="SimSun"/>
                <a:cs typeface="Times New Roman"/>
              </a:rPr>
              <a:t>The System should be user-friendly, the user should get all proper messages while using the web app. 	</a:t>
            </a:r>
          </a:p>
          <a:p>
            <a:pPr marL="285750" indent="-285750">
              <a:buFont typeface="Arial" panose="020B0604020202020204" pitchFamily="34" charset="0"/>
              <a:buChar char="•"/>
              <a:defRPr/>
            </a:pPr>
            <a:endParaRPr lang="en-IN" sz="2000" i="1" dirty="0">
              <a:latin typeface="Times New Roman"/>
              <a:cs typeface="Times New Roman"/>
            </a:endParaRPr>
          </a:p>
          <a:p>
            <a:pPr marL="285750" indent="-285750">
              <a:buFont typeface="Arial" panose="020B0604020202020204" pitchFamily="34" charset="0"/>
              <a:buChar char="•"/>
              <a:defRPr/>
            </a:pPr>
            <a:r>
              <a:rPr lang="en-IN" sz="2000" dirty="0">
                <a:latin typeface="Times New Roman"/>
                <a:ea typeface="SimSun"/>
                <a:cs typeface="Times New Roman"/>
              </a:rPr>
              <a:t>User also should get a proper error message if a user has done something wrong on the web-app page.</a:t>
            </a:r>
          </a:p>
          <a:p>
            <a:pPr marL="285750" indent="-285750">
              <a:buFont typeface="Arial" panose="020B0604020202020204" pitchFamily="34" charset="0"/>
              <a:buChar char="•"/>
              <a:defRPr/>
            </a:pPr>
            <a:endParaRPr lang="en-IN" sz="2000" dirty="0">
              <a:latin typeface="Times New Roman"/>
              <a:cs typeface="Times New Roman"/>
            </a:endParaRPr>
          </a:p>
          <a:p>
            <a:pPr marL="285750" indent="-285750">
              <a:buFont typeface="Arial" panose="020B0604020202020204" pitchFamily="34" charset="0"/>
              <a:buChar char="•"/>
              <a:defRPr/>
            </a:pPr>
            <a:r>
              <a:rPr lang="en-IN" sz="2000" dirty="0">
                <a:latin typeface="Times New Roman"/>
                <a:ea typeface="SimSun"/>
                <a:cs typeface="Times New Roman"/>
              </a:rPr>
              <a:t> All the errors and results should be delivered in the easiest possible way and all the buttons are going to insert on the webpage should be labelled properly, so the user did not get confused to use the system.</a:t>
            </a:r>
          </a:p>
          <a:p>
            <a:pPr>
              <a:defRP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DejaVu Sans" charset="0"/>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DejaVu Sans" charset="0"/>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732</Words>
  <Application>Microsoft Office PowerPoint</Application>
  <PresentationFormat>On-screen Show (4:3)</PresentationFormat>
  <Paragraphs>105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SimSun</vt:lpstr>
      <vt:lpstr>Arial</vt:lpstr>
      <vt:lpstr>Calibri</vt:lpstr>
      <vt:lpstr>Cambria</vt:lpstr>
      <vt:lpstr>DejaVu Sans</vt:lpstr>
      <vt:lpstr>Times New Roman</vt:lpstr>
      <vt:lpstr>Verdana</vt:lpstr>
      <vt:lpstr>Wingdings 3</vt:lpstr>
      <vt:lpstr>Office Theme</vt:lpstr>
      <vt:lpstr>Mini Project-I Presentation  T.E. (CSE- AI &amp; ML) Sem - V</vt:lpstr>
      <vt:lpstr>BIG MART SALES PREDICTION</vt:lpstr>
      <vt:lpstr>Presentation Outline </vt:lpstr>
      <vt:lpstr>ABSTRACT</vt:lpstr>
      <vt:lpstr>INTRODUCTION</vt:lpstr>
      <vt:lpstr>PowerPoint Presentation</vt:lpstr>
      <vt:lpstr>Data Requirements</vt:lpstr>
      <vt:lpstr>PowerPoint Presentation</vt:lpstr>
      <vt:lpstr>LIMITATION OF EXISTING SYTEM</vt:lpstr>
      <vt:lpstr> PROBLEM STATEMENT</vt:lpstr>
      <vt:lpstr> PROPOSED SYSTEM</vt:lpstr>
      <vt:lpstr>PowerPoint Presentation</vt:lpstr>
      <vt:lpstr>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 Presentation  T.E. (Computer) Sem - V</dc:title>
  <cp:lastModifiedBy>Shashank</cp:lastModifiedBy>
  <cp:revision>3</cp:revision>
  <dcterms:modified xsi:type="dcterms:W3CDTF">2022-09-07T07:28:19Z</dcterms:modified>
</cp:coreProperties>
</file>