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3"/>
  </p:handoutMasterIdLst>
  <p:sldIdLst>
    <p:sldId id="257" r:id="rId3"/>
    <p:sldId id="266" r:id="rId4"/>
    <p:sldId id="259" r:id="rId6"/>
    <p:sldId id="285" r:id="rId7"/>
    <p:sldId id="261" r:id="rId8"/>
    <p:sldId id="282" r:id="rId9"/>
    <p:sldId id="283" r:id="rId10"/>
    <p:sldId id="276"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shank Baikadi"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0D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56" autoAdjust="0"/>
  </p:normalViewPr>
  <p:slideViewPr>
    <p:cSldViewPr snapToGrid="0">
      <p:cViewPr varScale="1">
        <p:scale>
          <a:sx n="82" d="100"/>
          <a:sy n="82" d="100"/>
        </p:scale>
        <p:origin x="1070" y="67"/>
      </p:cViewPr>
      <p:guideLst>
        <p:guide orient="horz" pos="2144"/>
        <p:guide pos="3799"/>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2194" y="67"/>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5-23T20:43:43.933" idx="1">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749C30-E221-4BE7-90D0-788270774B6F}"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dirty="0"/>
              <a:t>KLS VDIT, Haliyal.</a:t>
            </a:r>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178932-53C3-4A3F-9F11-AFCF2ADD4F37}" type="slidenum">
              <a:rPr lang="en-IN" smtClean="0"/>
            </a:fld>
            <a:endParaRPr lang="en-IN"/>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KLS VDIT, Haliyal.</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
        <p:nvSpPr>
          <p:cNvPr id="4" name="Footer Placeholder 3"/>
          <p:cNvSpPr>
            <a:spLocks noGrp="1"/>
          </p:cNvSpPr>
          <p:nvPr>
            <p:ph type="ftr" sz="quarter" idx="4"/>
          </p:nvPr>
        </p:nvSpPr>
        <p:spPr/>
        <p:txBody>
          <a:bodyPr/>
          <a:lstStyle/>
          <a:p>
            <a:r>
              <a:rPr lang="en-US" dirty="0"/>
              <a:t>KLS VDIT, Haliyal.</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1B2AA4F-B828-4D7C-AFD3-893933DAFCB4}" type="slidenum">
              <a:rPr lang="en-US" smtClean="0"/>
            </a:fld>
            <a:endParaRPr lang="en-US"/>
          </a:p>
        </p:txBody>
      </p:sp>
      <p:sp>
        <p:nvSpPr>
          <p:cNvPr id="5" name="Footer Placeholder 4"/>
          <p:cNvSpPr>
            <a:spLocks noGrp="1"/>
          </p:cNvSpPr>
          <p:nvPr>
            <p:ph type="ftr" sz="quarter" idx="4"/>
          </p:nvPr>
        </p:nvSpPr>
        <p:spPr/>
        <p:txBody>
          <a:bodyPr/>
          <a:lstStyle/>
          <a:p>
            <a:r>
              <a:rPr lang="en-US" dirty="0"/>
              <a:t>KLS VDIT, Haliyal.</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4"/>
          </p:nvPr>
        </p:nvSpPr>
        <p:spPr/>
        <p:txBody>
          <a:bodyPr/>
          <a:lstStyle/>
          <a:p>
            <a:r>
              <a:rPr lang="en-US" dirty="0"/>
              <a:t>KLS VDIT, Haliyal.</a:t>
            </a:r>
            <a:endParaRPr lang="en-US" dirty="0"/>
          </a:p>
        </p:txBody>
      </p:sp>
      <p:sp>
        <p:nvSpPr>
          <p:cNvPr id="5" name="Slide Number Placeholder 4"/>
          <p:cNvSpPr>
            <a:spLocks noGrp="1"/>
          </p:cNvSpPr>
          <p:nvPr>
            <p:ph type="sldNum" sz="quarter" idx="5"/>
          </p:nvPr>
        </p:nvSpPr>
        <p:spPr/>
        <p:txBody>
          <a:bodyPr/>
          <a:lstStyle/>
          <a:p>
            <a:fld id="{21B2AA4F-B828-4D7C-AFD3-893933DAFCB4}"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dirty="0"/>
              <a:t>KLS VDIT, Haliyal.</a:t>
            </a:r>
            <a:endParaRPr lang="en-US" dirty="0"/>
          </a:p>
        </p:txBody>
      </p:sp>
      <p:sp>
        <p:nvSpPr>
          <p:cNvPr id="5" name="Slide Number Placeholder 4"/>
          <p:cNvSpPr>
            <a:spLocks noGrp="1"/>
          </p:cNvSpPr>
          <p:nvPr>
            <p:ph type="sldNum" sz="quarter" idx="11"/>
          </p:nvPr>
        </p:nvSpPr>
        <p:spPr/>
        <p:txBody>
          <a:bodyPr/>
          <a:lstStyle/>
          <a:p>
            <a:fld id="{21B2AA4F-B828-4D7C-AFD3-893933DAFCB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0FABCC-7A20-434D-9AC4-85D6F8805765}" type="datetime1">
              <a:rPr lang="en-IN" smtClean="0"/>
            </a:fld>
            <a:endParaRPr lang="en-IN"/>
          </a:p>
        </p:txBody>
      </p:sp>
      <p:sp>
        <p:nvSpPr>
          <p:cNvPr id="5" name="Footer Placeholder 4"/>
          <p:cNvSpPr>
            <a:spLocks noGrp="1"/>
          </p:cNvSpPr>
          <p:nvPr>
            <p:ph type="ftr" sz="quarter" idx="11"/>
          </p:nvPr>
        </p:nvSpPr>
        <p:spPr/>
        <p:txBody>
          <a:bodyPr/>
          <a:lstStyle/>
          <a:p>
            <a:r>
              <a:rPr lang="en-US"/>
              <a:t>Dep, Computer Science and Engineering. KLS VDIT, Haliyal</a:t>
            </a:r>
            <a:endParaRPr lang="en-IN" dirty="0"/>
          </a:p>
        </p:txBody>
      </p:sp>
      <p:sp>
        <p:nvSpPr>
          <p:cNvPr id="6" name="Slide Number Placeholder 5"/>
          <p:cNvSpPr>
            <a:spLocks noGrp="1"/>
          </p:cNvSpPr>
          <p:nvPr>
            <p:ph type="sldNum" sz="quarter" idx="12"/>
          </p:nvPr>
        </p:nvSpPr>
        <p:spPr/>
        <p:txBody>
          <a:bodyPr/>
          <a:lstStyle/>
          <a:p>
            <a:fld id="{389E9CA7-C3D8-4C70-83DD-B42A3A8DD5C3}" type="slidenum">
              <a:rPr lang="en-IN" smtClean="0"/>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2C2DAAA-F32B-426B-A540-2294FC6113D0}" type="datetime1">
              <a:rPr lang="en-IN" smtClean="0"/>
            </a:fld>
            <a:endParaRPr lang="en-IN"/>
          </a:p>
        </p:txBody>
      </p:sp>
      <p:sp>
        <p:nvSpPr>
          <p:cNvPr id="5" name="Footer Placeholder 4"/>
          <p:cNvSpPr>
            <a:spLocks noGrp="1"/>
          </p:cNvSpPr>
          <p:nvPr>
            <p:ph type="ftr" sz="quarter" idx="11"/>
          </p:nvPr>
        </p:nvSpPr>
        <p:spPr/>
        <p:txBody>
          <a:bodyPr/>
          <a:lstStyle/>
          <a:p>
            <a:r>
              <a:rPr lang="en-US"/>
              <a:t>Dep, Computer Science and Engineering. KLS VDIT, Haliyal</a:t>
            </a:r>
            <a:endParaRPr lang="en-IN" dirty="0"/>
          </a:p>
        </p:txBody>
      </p:sp>
      <p:sp>
        <p:nvSpPr>
          <p:cNvPr id="6" name="Slide Number Placeholder 5"/>
          <p:cNvSpPr>
            <a:spLocks noGrp="1"/>
          </p:cNvSpPr>
          <p:nvPr>
            <p:ph type="sldNum" sz="quarter" idx="12"/>
          </p:nvPr>
        </p:nvSpPr>
        <p:spPr/>
        <p:txBody>
          <a:bodyPr/>
          <a:lstStyle/>
          <a:p>
            <a:fld id="{389E9CA7-C3D8-4C70-83DD-B42A3A8DD5C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99BF1FD-3760-4244-9EFB-C8D17D3A294D}" type="datetime1">
              <a:rPr lang="en-IN" smtClean="0"/>
            </a:fld>
            <a:endParaRPr lang="en-IN"/>
          </a:p>
        </p:txBody>
      </p:sp>
      <p:sp>
        <p:nvSpPr>
          <p:cNvPr id="5" name="Footer Placeholder 4"/>
          <p:cNvSpPr>
            <a:spLocks noGrp="1"/>
          </p:cNvSpPr>
          <p:nvPr>
            <p:ph type="ftr" sz="quarter" idx="11"/>
          </p:nvPr>
        </p:nvSpPr>
        <p:spPr/>
        <p:txBody>
          <a:bodyPr/>
          <a:lstStyle/>
          <a:p>
            <a:r>
              <a:rPr lang="en-US"/>
              <a:t>Dep, Computer Science and Engineering. KLS VDIT, Haliyal</a:t>
            </a:r>
            <a:endParaRPr lang="en-IN" dirty="0"/>
          </a:p>
        </p:txBody>
      </p:sp>
      <p:sp>
        <p:nvSpPr>
          <p:cNvPr id="6" name="Slide Number Placeholder 5"/>
          <p:cNvSpPr>
            <a:spLocks noGrp="1"/>
          </p:cNvSpPr>
          <p:nvPr>
            <p:ph type="sldNum" sz="quarter" idx="12"/>
          </p:nvPr>
        </p:nvSpPr>
        <p:spPr/>
        <p:txBody>
          <a:bodyPr/>
          <a:lstStyle/>
          <a:p>
            <a:fld id="{389E9CA7-C3D8-4C70-83DD-B42A3A8DD5C3}"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C75AA2C-C81C-45D1-A41F-868E88A5555E}" type="datetime1">
              <a:rPr lang="en-IN" smtClean="0"/>
            </a:fld>
            <a:endParaRPr lang="en-IN"/>
          </a:p>
        </p:txBody>
      </p:sp>
      <p:sp>
        <p:nvSpPr>
          <p:cNvPr id="5" name="Footer Placeholder 4"/>
          <p:cNvSpPr>
            <a:spLocks noGrp="1"/>
          </p:cNvSpPr>
          <p:nvPr>
            <p:ph type="ftr" sz="quarter" idx="11"/>
          </p:nvPr>
        </p:nvSpPr>
        <p:spPr/>
        <p:txBody>
          <a:bodyPr/>
          <a:lstStyle/>
          <a:p>
            <a:r>
              <a:rPr lang="en-US"/>
              <a:t>Dep, Computer Science and Engineering. KLS VDIT, Haliyal</a:t>
            </a:r>
            <a:endParaRPr lang="en-IN" dirty="0"/>
          </a:p>
        </p:txBody>
      </p:sp>
      <p:sp>
        <p:nvSpPr>
          <p:cNvPr id="6" name="Slide Number Placeholder 5"/>
          <p:cNvSpPr>
            <a:spLocks noGrp="1"/>
          </p:cNvSpPr>
          <p:nvPr>
            <p:ph type="sldNum" sz="quarter" idx="12"/>
          </p:nvPr>
        </p:nvSpPr>
        <p:spPr/>
        <p:txBody>
          <a:bodyPr/>
          <a:lstStyle/>
          <a:p>
            <a:fld id="{389E9CA7-C3D8-4C70-83DD-B42A3A8DD5C3}"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EB0E1DA-C96F-4FED-BC9B-D7F3033B9849}" type="datetime1">
              <a:rPr lang="en-IN" smtClean="0"/>
            </a:fld>
            <a:endParaRPr lang="en-IN"/>
          </a:p>
        </p:txBody>
      </p:sp>
      <p:sp>
        <p:nvSpPr>
          <p:cNvPr id="5" name="Footer Placeholder 4"/>
          <p:cNvSpPr>
            <a:spLocks noGrp="1"/>
          </p:cNvSpPr>
          <p:nvPr>
            <p:ph type="ftr" sz="quarter" idx="11"/>
          </p:nvPr>
        </p:nvSpPr>
        <p:spPr/>
        <p:txBody>
          <a:bodyPr/>
          <a:lstStyle/>
          <a:p>
            <a:r>
              <a:rPr lang="en-US"/>
              <a:t>Dep, Computer Science and Engineering. KLS VDIT, Haliyal</a:t>
            </a:r>
            <a:endParaRPr lang="en-IN" dirty="0"/>
          </a:p>
        </p:txBody>
      </p:sp>
      <p:sp>
        <p:nvSpPr>
          <p:cNvPr id="6" name="Slide Number Placeholder 5"/>
          <p:cNvSpPr>
            <a:spLocks noGrp="1"/>
          </p:cNvSpPr>
          <p:nvPr>
            <p:ph type="sldNum" sz="quarter" idx="12"/>
          </p:nvPr>
        </p:nvSpPr>
        <p:spPr/>
        <p:txBody>
          <a:bodyPr/>
          <a:lstStyle/>
          <a:p>
            <a:fld id="{389E9CA7-C3D8-4C70-83DD-B42A3A8DD5C3}" type="slidenum">
              <a:rPr lang="en-IN" smtClean="0"/>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0E76C8D-E2AA-40CD-A2BF-1B2FFE45317B}" type="datetime1">
              <a:rPr lang="en-IN" smtClean="0"/>
            </a:fld>
            <a:endParaRPr lang="en-IN"/>
          </a:p>
        </p:txBody>
      </p:sp>
      <p:sp>
        <p:nvSpPr>
          <p:cNvPr id="6" name="Footer Placeholder 5"/>
          <p:cNvSpPr>
            <a:spLocks noGrp="1"/>
          </p:cNvSpPr>
          <p:nvPr>
            <p:ph type="ftr" sz="quarter" idx="11"/>
          </p:nvPr>
        </p:nvSpPr>
        <p:spPr/>
        <p:txBody>
          <a:bodyPr/>
          <a:lstStyle/>
          <a:p>
            <a:r>
              <a:rPr lang="en-US"/>
              <a:t>Dep, Computer Science and Engineering. KLS VDIT, Haliyal</a:t>
            </a:r>
            <a:endParaRPr lang="en-IN" dirty="0"/>
          </a:p>
        </p:txBody>
      </p:sp>
      <p:sp>
        <p:nvSpPr>
          <p:cNvPr id="7" name="Slide Number Placeholder 6"/>
          <p:cNvSpPr>
            <a:spLocks noGrp="1"/>
          </p:cNvSpPr>
          <p:nvPr>
            <p:ph type="sldNum" sz="quarter" idx="12"/>
          </p:nvPr>
        </p:nvSpPr>
        <p:spPr/>
        <p:txBody>
          <a:bodyPr/>
          <a:lstStyle/>
          <a:p>
            <a:fld id="{389E9CA7-C3D8-4C70-83DD-B42A3A8DD5C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76BAF0FA-0C4E-4791-9376-E2AFA2E2EEE8}" type="datetime1">
              <a:rPr lang="en-IN" smtClean="0"/>
            </a:fld>
            <a:endParaRPr lang="en-IN"/>
          </a:p>
        </p:txBody>
      </p:sp>
      <p:sp>
        <p:nvSpPr>
          <p:cNvPr id="8" name="Footer Placeholder 7"/>
          <p:cNvSpPr>
            <a:spLocks noGrp="1"/>
          </p:cNvSpPr>
          <p:nvPr>
            <p:ph type="ftr" sz="quarter" idx="11"/>
          </p:nvPr>
        </p:nvSpPr>
        <p:spPr/>
        <p:txBody>
          <a:bodyPr/>
          <a:lstStyle/>
          <a:p>
            <a:r>
              <a:rPr lang="en-US"/>
              <a:t>Dep, Computer Science and Engineering. KLS VDIT, Haliyal</a:t>
            </a:r>
            <a:endParaRPr lang="en-IN" dirty="0"/>
          </a:p>
        </p:txBody>
      </p:sp>
      <p:sp>
        <p:nvSpPr>
          <p:cNvPr id="9" name="Slide Number Placeholder 8"/>
          <p:cNvSpPr>
            <a:spLocks noGrp="1"/>
          </p:cNvSpPr>
          <p:nvPr>
            <p:ph type="sldNum" sz="quarter" idx="12"/>
          </p:nvPr>
        </p:nvSpPr>
        <p:spPr/>
        <p:txBody>
          <a:bodyPr/>
          <a:lstStyle/>
          <a:p>
            <a:fld id="{389E9CA7-C3D8-4C70-83DD-B42A3A8DD5C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C55D22-DEF3-4D12-8E42-87871FC89F0E}" type="datetime1">
              <a:rPr lang="en-IN" smtClean="0"/>
            </a:fld>
            <a:endParaRPr lang="en-IN"/>
          </a:p>
        </p:txBody>
      </p:sp>
      <p:sp>
        <p:nvSpPr>
          <p:cNvPr id="4" name="Footer Placeholder 3"/>
          <p:cNvSpPr>
            <a:spLocks noGrp="1"/>
          </p:cNvSpPr>
          <p:nvPr>
            <p:ph type="ftr" sz="quarter" idx="11"/>
          </p:nvPr>
        </p:nvSpPr>
        <p:spPr/>
        <p:txBody>
          <a:bodyPr/>
          <a:lstStyle/>
          <a:p>
            <a:r>
              <a:rPr lang="en-US"/>
              <a:t>Dep, Computer Science and Engineering. KLS VDIT, Haliyal</a:t>
            </a:r>
            <a:endParaRPr lang="en-IN" dirty="0"/>
          </a:p>
        </p:txBody>
      </p:sp>
      <p:sp>
        <p:nvSpPr>
          <p:cNvPr id="5" name="Slide Number Placeholder 4"/>
          <p:cNvSpPr>
            <a:spLocks noGrp="1"/>
          </p:cNvSpPr>
          <p:nvPr>
            <p:ph type="sldNum" sz="quarter" idx="12"/>
          </p:nvPr>
        </p:nvSpPr>
        <p:spPr/>
        <p:txBody>
          <a:bodyPr/>
          <a:lstStyle/>
          <a:p>
            <a:fld id="{389E9CA7-C3D8-4C70-83DD-B42A3A8DD5C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05218F2-B784-44EE-BA33-9C89D751AB65}" type="datetime1">
              <a:rPr lang="en-IN" smtClean="0"/>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Dep, Computer Science and Engineering. KLS VDIT, Haliyal</a:t>
            </a:r>
            <a:endParaRPr lang="en-IN" dirty="0"/>
          </a:p>
        </p:txBody>
      </p:sp>
      <p:sp>
        <p:nvSpPr>
          <p:cNvPr id="9" name="Slide Number Placeholder 8"/>
          <p:cNvSpPr>
            <a:spLocks noGrp="1"/>
          </p:cNvSpPr>
          <p:nvPr>
            <p:ph type="sldNum" sz="quarter" idx="12"/>
          </p:nvPr>
        </p:nvSpPr>
        <p:spPr/>
        <p:txBody>
          <a:bodyPr/>
          <a:lstStyle/>
          <a:p>
            <a:fld id="{389E9CA7-C3D8-4C70-83DD-B42A3A8DD5C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371B345-DF02-4D05-9B18-ADAE1E771F66}" type="datetime1">
              <a:rPr lang="en-IN" smtClean="0"/>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Dep, Computer Science and Engineering. KLS VDIT, Haliyal</a:t>
            </a:r>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89E9CA7-C3D8-4C70-83DD-B42A3A8DD5C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0192872-E3F8-407D-ADA2-3ADAEE116C60}" type="datetime1">
              <a:rPr lang="en-IN" smtClean="0"/>
            </a:fld>
            <a:endParaRPr lang="en-IN"/>
          </a:p>
        </p:txBody>
      </p:sp>
      <p:sp>
        <p:nvSpPr>
          <p:cNvPr id="6" name="Footer Placeholder 5"/>
          <p:cNvSpPr>
            <a:spLocks noGrp="1"/>
          </p:cNvSpPr>
          <p:nvPr>
            <p:ph type="ftr" sz="quarter" idx="11"/>
          </p:nvPr>
        </p:nvSpPr>
        <p:spPr/>
        <p:txBody>
          <a:bodyPr/>
          <a:lstStyle/>
          <a:p>
            <a:r>
              <a:rPr lang="en-US"/>
              <a:t>Dep, Computer Science and Engineering. KLS VDIT, Haliyal</a:t>
            </a:r>
            <a:endParaRPr lang="en-IN" dirty="0"/>
          </a:p>
        </p:txBody>
      </p:sp>
      <p:sp>
        <p:nvSpPr>
          <p:cNvPr id="7" name="Slide Number Placeholder 6"/>
          <p:cNvSpPr>
            <a:spLocks noGrp="1"/>
          </p:cNvSpPr>
          <p:nvPr>
            <p:ph type="sldNum" sz="quarter" idx="12"/>
          </p:nvPr>
        </p:nvSpPr>
        <p:spPr/>
        <p:txBody>
          <a:bodyPr/>
          <a:lstStyle/>
          <a:p>
            <a:fld id="{389E9CA7-C3D8-4C70-83DD-B42A3A8DD5C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7318755-0F2B-4075-94CC-8B1412A0360A}" type="datetime1">
              <a:rPr lang="en-IN" smtClean="0"/>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Dep, Computer Science and Engineering. KLS VDIT, Haliyal</a:t>
            </a:r>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89E9CA7-C3D8-4C70-83DD-B42A3A8DD5C3}" type="slidenum">
              <a:rPr lang="en-IN" smtClean="0"/>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236" y="504521"/>
            <a:ext cx="9930924" cy="830997"/>
          </a:xfrm>
          <a:prstGeom prst="rect">
            <a:avLst/>
          </a:prstGeom>
          <a:noFill/>
        </p:spPr>
        <p:txBody>
          <a:bodyPr wrap="square" rtlCol="0">
            <a:spAutoFit/>
          </a:bodyPr>
          <a:lstStyle/>
          <a:p>
            <a:pPr algn="ctr"/>
            <a:r>
              <a:rPr lang="en-IN" sz="1600" b="1"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t>KARNATAK</a:t>
            </a:r>
            <a:r>
              <a:rPr lang="en-IN" sz="1600"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t> </a:t>
            </a:r>
            <a:r>
              <a:rPr lang="en-IN" sz="1600" b="1"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t>LAW</a:t>
            </a:r>
            <a:r>
              <a:rPr lang="en-IN" sz="1600"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t> </a:t>
            </a:r>
            <a:r>
              <a:rPr lang="en-IN" sz="1600" b="1"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t>SOCIETY’S </a:t>
            </a:r>
            <a:br>
              <a:rPr lang="en-IN" sz="1600"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br>
            <a:r>
              <a:rPr lang="en-IN" sz="1600" b="1"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t>VISHWANATHRAO</a:t>
            </a:r>
            <a:r>
              <a:rPr lang="en-IN" sz="1600"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t> </a:t>
            </a:r>
            <a:r>
              <a:rPr lang="en-IN" sz="1600" b="1"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t>DESHPANDE</a:t>
            </a:r>
            <a:r>
              <a:rPr lang="en-IN" sz="1600"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t> </a:t>
            </a:r>
            <a:r>
              <a:rPr lang="en-IN" sz="1600" b="1"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t>INSTITUTE</a:t>
            </a:r>
            <a:r>
              <a:rPr lang="en-IN" sz="1600"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t> </a:t>
            </a:r>
            <a:r>
              <a:rPr lang="en-IN" sz="1600" b="1"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t>OF</a:t>
            </a:r>
            <a:r>
              <a:rPr lang="en-IN" sz="1600"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t> </a:t>
            </a:r>
            <a:r>
              <a:rPr lang="en-IN" sz="1600" b="1"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t>TECHNOLOGY </a:t>
            </a:r>
            <a:br>
              <a:rPr lang="en-IN" sz="1600"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br>
            <a:r>
              <a:rPr lang="en-IN" sz="1600" b="1"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t>HALIYAL</a:t>
            </a:r>
            <a:r>
              <a:rPr lang="en-IN" sz="1600"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t> </a:t>
            </a:r>
            <a:r>
              <a:rPr lang="en-IN" sz="1600" b="1"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t>[U.K]</a:t>
            </a:r>
            <a:r>
              <a:rPr lang="en-IN" sz="1600"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t> </a:t>
            </a:r>
            <a:r>
              <a:rPr lang="en-IN" sz="1600" b="1"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t>-581329</a:t>
            </a:r>
            <a:endParaRPr lang="en-IN" sz="16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959429" y="1796634"/>
            <a:ext cx="7296538" cy="1607185"/>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  DEPARTMENT</a:t>
            </a:r>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OF</a:t>
            </a:r>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COMPUTER</a:t>
            </a:r>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SCIENCE</a:t>
            </a:r>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AND</a:t>
            </a:r>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ENGINEERING</a:t>
            </a:r>
            <a:endParaRPr lang="en-IN"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 </a:t>
            </a:r>
            <a:r>
              <a:rPr lang="en-US" altLang="en-IN" sz="1800" b="1" dirty="0">
                <a:latin typeface="Times New Roman" panose="02020603050405020304" pitchFamily="18" charset="0"/>
                <a:cs typeface="Times New Roman" panose="02020603050405020304" pitchFamily="18" charset="0"/>
              </a:rPr>
              <a:t>                           </a:t>
            </a:r>
            <a:endParaRPr lang="en-US" altLang="en-IN" sz="1800" b="1" dirty="0">
              <a:latin typeface="Times New Roman" panose="02020603050405020304" pitchFamily="18" charset="0"/>
              <a:cs typeface="Times New Roman" panose="02020603050405020304" pitchFamily="18" charset="0"/>
            </a:endParaRPr>
          </a:p>
          <a:p>
            <a:r>
              <a:rPr lang="en-US" altLang="en-IN" sz="1800" b="1" dirty="0">
                <a:latin typeface="Times New Roman" panose="02020603050405020304" pitchFamily="18" charset="0"/>
                <a:cs typeface="Times New Roman" panose="02020603050405020304" pitchFamily="18" charset="0"/>
              </a:rPr>
              <a:t>                               </a:t>
            </a:r>
            <a:r>
              <a:rPr lang="en-US" altLang="en-IN" sz="1600" b="1" dirty="0">
                <a:latin typeface="Times New Roman" panose="02020603050405020304" pitchFamily="18" charset="0"/>
                <a:cs typeface="Times New Roman" panose="02020603050405020304" pitchFamily="18" charset="0"/>
              </a:rPr>
              <a:t>            INTERNSHIP REPORT ON</a:t>
            </a:r>
            <a:endParaRPr lang="en-US" altLang="en-IN" sz="1600" b="1" dirty="0">
              <a:latin typeface="Times New Roman" panose="02020603050405020304" pitchFamily="18" charset="0"/>
              <a:cs typeface="Times New Roman" panose="02020603050405020304" pitchFamily="18" charset="0"/>
            </a:endParaRPr>
          </a:p>
          <a:p>
            <a:pPr marR="233680" algn="r">
              <a:lnSpc>
                <a:spcPct val="107000"/>
              </a:lnSpc>
              <a:spcAft>
                <a:spcPts val="980"/>
              </a:spcAft>
            </a:pPr>
            <a:endParaRPr lang="en-US" sz="1600" b="1" dirty="0">
              <a:latin typeface="Times New Roman" panose="02020603050405020304" pitchFamily="18" charset="0"/>
              <a:cs typeface="Times New Roman" panose="02020603050405020304" pitchFamily="18" charset="0"/>
            </a:endParaRPr>
          </a:p>
          <a:p>
            <a:pPr marR="233680" algn="just">
              <a:lnSpc>
                <a:spcPct val="107000"/>
              </a:lnSpc>
              <a:spcAft>
                <a:spcPts val="980"/>
              </a:spcAft>
            </a:pPr>
            <a:r>
              <a:rPr lang="en-US" altLang="en-IN" sz="1800" b="1" dirty="0">
                <a:solidFill>
                  <a:srgbClr val="C0504D"/>
                </a:solidFill>
                <a:effectLst/>
                <a:latin typeface="Times New Roman" panose="02020603050405020304" pitchFamily="18" charset="0"/>
                <a:ea typeface="Times New Roman" panose="02020603050405020304" pitchFamily="18" charset="0"/>
              </a:rPr>
              <a:t>                                         Enotes Managment System</a:t>
            </a:r>
            <a:endParaRPr lang="en-US" altLang="en-IN" sz="1800" b="1" dirty="0">
              <a:solidFill>
                <a:srgbClr val="C0504D"/>
              </a:solidFill>
              <a:effectLst/>
              <a:latin typeface="Times New Roman" panose="02020603050405020304" pitchFamily="18" charset="0"/>
              <a:ea typeface="Times New Roman" panose="02020603050405020304" pitchFamily="18" charset="0"/>
            </a:endParaRPr>
          </a:p>
        </p:txBody>
      </p:sp>
      <p:sp>
        <p:nvSpPr>
          <p:cNvPr id="4" name="Text Box 3"/>
          <p:cNvSpPr txBox="1"/>
          <p:nvPr/>
        </p:nvSpPr>
        <p:spPr>
          <a:xfrm>
            <a:off x="750570" y="4214495"/>
            <a:ext cx="3924936" cy="1390015"/>
          </a:xfrm>
          <a:prstGeom prst="rect">
            <a:avLst/>
          </a:prstGeom>
          <a:noFill/>
        </p:spPr>
        <p:txBody>
          <a:bodyPr wrap="square" rtlCol="0" anchor="t">
            <a:spAutoFit/>
          </a:bodyPr>
          <a:lstStyle/>
          <a:p>
            <a:pPr marR="993775">
              <a:lnSpc>
                <a:spcPct val="107000"/>
              </a:lnSpc>
              <a:spcAft>
                <a:spcPts val="705"/>
              </a:spcAft>
            </a:pPr>
            <a:r>
              <a:rPr lang="en-IN" sz="1600"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sym typeface="+mn-ea"/>
              </a:rPr>
              <a:t>GUIDED BY :</a:t>
            </a:r>
            <a:r>
              <a:rPr lang="en-US" altLang="en-IN" sz="1600" dirty="0">
                <a:solidFill>
                  <a:srgbClr val="FF0000"/>
                </a:solidFill>
                <a:effectLst/>
                <a:latin typeface="Times New Roman" panose="02020603050405020304" pitchFamily="18" charset="0"/>
                <a:ea typeface="Times New Roman" panose="02020603050405020304" pitchFamily="18" charset="0"/>
                <a:sym typeface="+mn-ea"/>
              </a:rPr>
              <a:t>  </a:t>
            </a:r>
            <a:endParaRPr lang="en-US" altLang="en-IN" sz="1600" dirty="0">
              <a:solidFill>
                <a:srgbClr val="FF0000"/>
              </a:solidFill>
              <a:effectLst/>
              <a:latin typeface="Times New Roman" panose="02020603050405020304" pitchFamily="18" charset="0"/>
              <a:ea typeface="Times New Roman" panose="02020603050405020304" pitchFamily="18" charset="0"/>
              <a:sym typeface="+mn-ea"/>
            </a:endParaRPr>
          </a:p>
          <a:p>
            <a:pPr marR="993775">
              <a:lnSpc>
                <a:spcPct val="107000"/>
              </a:lnSpc>
              <a:spcAft>
                <a:spcPts val="705"/>
              </a:spcAft>
            </a:pPr>
            <a:r>
              <a:rPr lang="en-US" altLang="en-IN" dirty="0">
                <a:solidFill>
                  <a:srgbClr val="FF0000"/>
                </a:solidFill>
                <a:effectLst/>
                <a:latin typeface="Times New Roman" panose="02020603050405020304" pitchFamily="18" charset="0"/>
                <a:ea typeface="Times New Roman" panose="02020603050405020304" pitchFamily="18" charset="0"/>
                <a:sym typeface="+mn-ea"/>
              </a:rPr>
              <a:t>Prof. Farzana Nadaf                                                                                               </a:t>
            </a:r>
            <a:r>
              <a:rPr lang="en-IN" dirty="0">
                <a:solidFill>
                  <a:srgbClr val="FF0000"/>
                </a:solidFill>
                <a:effectLst/>
                <a:latin typeface="Times New Roman" panose="02020603050405020304" pitchFamily="18" charset="0"/>
                <a:ea typeface="Times New Roman" panose="02020603050405020304" pitchFamily="18" charset="0"/>
                <a:sym typeface="+mn-ea"/>
              </a:rPr>
              <a:t>Prof.Karthik  K</a:t>
            </a:r>
            <a:endParaRPr lang="en-IN" dirty="0">
              <a:solidFill>
                <a:srgbClr val="FF0000"/>
              </a:solidFill>
              <a:effectLst/>
              <a:latin typeface="Times New Roman" panose="02020603050405020304" pitchFamily="18" charset="0"/>
              <a:ea typeface="Times New Roman" panose="02020603050405020304" pitchFamily="18" charset="0"/>
              <a:sym typeface="+mn-ea"/>
            </a:endParaRPr>
          </a:p>
          <a:p>
            <a:pPr marR="993775" algn="ctr">
              <a:lnSpc>
                <a:spcPct val="107000"/>
              </a:lnSpc>
              <a:spcAft>
                <a:spcPts val="705"/>
              </a:spcAft>
            </a:pPr>
            <a:endParaRPr lang="en-IN" sz="1600" dirty="0">
              <a:solidFill>
                <a:srgbClr val="FF0000"/>
              </a:solidFill>
              <a:effectLst/>
              <a:latin typeface="Times New Roman" panose="02020603050405020304" pitchFamily="18" charset="0"/>
              <a:ea typeface="Times New Roman" panose="02020603050405020304" pitchFamily="18" charset="0"/>
              <a:sym typeface="+mn-ea"/>
            </a:endParaRPr>
          </a:p>
        </p:txBody>
      </p:sp>
      <p:sp>
        <p:nvSpPr>
          <p:cNvPr id="7" name="Text Box 6"/>
          <p:cNvSpPr txBox="1"/>
          <p:nvPr/>
        </p:nvSpPr>
        <p:spPr>
          <a:xfrm>
            <a:off x="7516495" y="4144645"/>
            <a:ext cx="4455159" cy="1087755"/>
          </a:xfrm>
          <a:prstGeom prst="rect">
            <a:avLst/>
          </a:prstGeom>
          <a:noFill/>
        </p:spPr>
        <p:txBody>
          <a:bodyPr wrap="square" rtlCol="0" anchor="t">
            <a:spAutoFit/>
          </a:bodyPr>
          <a:lstStyle/>
          <a:p>
            <a:pPr marL="6350" marR="1012190" indent="-6350">
              <a:lnSpc>
                <a:spcPct val="107000"/>
              </a:lnSpc>
              <a:spcAft>
                <a:spcPts val="810"/>
              </a:spcAft>
            </a:pPr>
            <a:r>
              <a:rPr lang="en-IN" sz="1600" u="sng"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sym typeface="+mn-ea"/>
              </a:rPr>
              <a:t>PRESENTED</a:t>
            </a:r>
            <a:r>
              <a:rPr lang="en-IN" sz="1600"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sym typeface="+mn-ea"/>
              </a:rPr>
              <a:t> BY:</a:t>
            </a:r>
            <a:endParaRPr lang="en-IN" sz="1600"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sym typeface="+mn-ea"/>
            </a:endParaRPr>
          </a:p>
          <a:p>
            <a:pPr marL="6350" marR="1012190" indent="-6350">
              <a:lnSpc>
                <a:spcPct val="107000"/>
              </a:lnSpc>
              <a:spcAft>
                <a:spcPts val="810"/>
              </a:spcAft>
            </a:pPr>
            <a:r>
              <a:rPr lang="en-US" altLang="en-IN"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Shashank Baikadi</a:t>
            </a:r>
            <a:r>
              <a:rPr lang="en-IN"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      2VD1</a:t>
            </a:r>
            <a:r>
              <a:rPr lang="en-US" altLang="en-IN"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9</a:t>
            </a:r>
            <a:r>
              <a:rPr lang="en-IN"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CS0</a:t>
            </a:r>
            <a:r>
              <a:rPr lang="en-US" altLang="en-IN"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43</a:t>
            </a:r>
            <a:endParaRPr lang="en-IN"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p>
            <a:pPr marL="6350" indent="-6350">
              <a:lnSpc>
                <a:spcPct val="107000"/>
              </a:lnSpc>
              <a:spcAft>
                <a:spcPts val="705"/>
              </a:spcAft>
              <a:tabLst>
                <a:tab pos="549275" algn="ctr"/>
                <a:tab pos="1859915" algn="ctr"/>
                <a:tab pos="4163060" algn="ctr"/>
              </a:tabLst>
            </a:pPr>
            <a:r>
              <a:rPr lang="en-US" altLang="en-IN" sz="1600" dirty="0">
                <a:solidFill>
                  <a:srgbClr val="FF0000"/>
                </a:solidFill>
                <a:latin typeface="Times New Roman" panose="02020603050405020304" pitchFamily="18" charset="0"/>
                <a:cs typeface="Times New Roman" panose="02020603050405020304" pitchFamily="18" charset="0"/>
                <a:sym typeface="+mn-ea"/>
              </a:rPr>
              <a:t>    </a:t>
            </a:r>
            <a:endParaRPr lang="en-US" sz="1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11430000" y="6143998"/>
            <a:ext cx="541175" cy="928605"/>
          </a:xfrm>
        </p:spPr>
        <p:txBody>
          <a:bodyPr/>
          <a:lstStyle/>
          <a:p>
            <a:fld id="{389E9CA7-C3D8-4C70-83DD-B42A3A8DD5C3}" type="slidenum">
              <a:rPr lang="en-IN" sz="1200" smtClean="0"/>
            </a:fld>
            <a:endParaRPr lang="en-IN" sz="1200" dirty="0"/>
          </a:p>
        </p:txBody>
      </p:sp>
      <p:sp>
        <p:nvSpPr>
          <p:cNvPr id="9" name="Rectangle 8"/>
          <p:cNvSpPr/>
          <p:nvPr/>
        </p:nvSpPr>
        <p:spPr>
          <a:xfrm>
            <a:off x="0" y="6506146"/>
            <a:ext cx="9103057" cy="276999"/>
          </a:xfrm>
          <a:prstGeom prst="rect">
            <a:avLst/>
          </a:prstGeom>
        </p:spPr>
        <p:txBody>
          <a:bodyPr wrap="square">
            <a:spAutoFit/>
          </a:bodyPr>
          <a:lstStyle/>
          <a:p>
            <a:r>
              <a:rPr lang="en-US" sz="1200" dirty="0">
                <a:solidFill>
                  <a:schemeClr val="bg1"/>
                </a:solidFill>
                <a:latin typeface="Times New Roman" panose="02020603050405020304" pitchFamily="18" charset="0"/>
                <a:cs typeface="Times New Roman" panose="02020603050405020304" pitchFamily="18" charset="0"/>
                <a:sym typeface="+mn-ea"/>
              </a:rPr>
              <a:t>DEPARTMENT OF COMPUTER SCIENCE AND ENGINEERING,  KLS VDIT, HALIYAL</a:t>
            </a:r>
            <a:endParaRPr lang="en-IN" sz="1200" dirty="0">
              <a:solidFill>
                <a:schemeClr val="bg1"/>
              </a:solidFill>
              <a:latin typeface="Times New Roman" panose="02020603050405020304" pitchFamily="18" charset="0"/>
              <a:cs typeface="Times New Roman" panose="02020603050405020304" pitchFamily="18" charset="0"/>
            </a:endParaRPr>
          </a:p>
        </p:txBody>
      </p:sp>
      <p:pic>
        <p:nvPicPr>
          <p:cNvPr id="11" name="Picture 10" descr="logokls"/>
          <p:cNvPicPr>
            <a:picLocks noChangeAspect="1"/>
          </p:cNvPicPr>
          <p:nvPr/>
        </p:nvPicPr>
        <p:blipFill>
          <a:blip r:embed="rId1"/>
          <a:stretch>
            <a:fillRect/>
          </a:stretch>
        </p:blipFill>
        <p:spPr>
          <a:xfrm>
            <a:off x="9512489" y="204360"/>
            <a:ext cx="1883391" cy="148577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463594" y="261973"/>
            <a:ext cx="3871291" cy="823752"/>
          </a:xfrm>
          <a:prstGeom prst="rect">
            <a:avLst/>
          </a:prstGeom>
          <a:noFill/>
        </p:spPr>
        <p:txBody>
          <a:bodyPr wrap="square" rtlCol="0">
            <a:spAutoFit/>
          </a:bodyPr>
          <a:lstStyle/>
          <a:p>
            <a:pPr>
              <a:lnSpc>
                <a:spcPct val="150000"/>
              </a:lnSpc>
            </a:pPr>
            <a:r>
              <a:rPr lang="en-US" sz="3600" b="1" dirty="0">
                <a:solidFill>
                  <a:srgbClr val="C00000"/>
                </a:solidFill>
                <a:latin typeface="Times New Roman" panose="02020603050405020304" pitchFamily="18" charset="0"/>
                <a:cs typeface="Times New Roman" panose="02020603050405020304" pitchFamily="18" charset="0"/>
              </a:rPr>
              <a:t>INTRODUCTION</a:t>
            </a:r>
            <a:endParaRPr lang="en-US" sz="3600" b="1"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561832" y="1313881"/>
            <a:ext cx="11068335" cy="4923155"/>
          </a:xfrm>
          <a:prstGeom prst="rect">
            <a:avLst/>
          </a:prstGeom>
          <a:noFill/>
        </p:spPr>
        <p:txBody>
          <a:bodyPr wrap="square" rtlCol="0">
            <a:spAutoFit/>
          </a:bodyPr>
          <a:lstStyle/>
          <a:p>
            <a:pPr marL="457200" lvl="0" indent="-323850" algn="just" rtl="0">
              <a:lnSpc>
                <a:spcPct val="115000"/>
              </a:lnSpc>
              <a:spcBef>
                <a:spcPts val="0"/>
              </a:spcBef>
              <a:spcAft>
                <a:spcPts val="0"/>
              </a:spcAft>
              <a:buSzPts val="1500"/>
              <a:buFont typeface="Roboto" panose="02000000000000000000"/>
              <a:buChar char="●"/>
            </a:pPr>
            <a:r>
              <a:rPr lang="en-GB">
                <a:latin typeface="Times New Roman" panose="02020603050405020304" pitchFamily="18" charset="0"/>
                <a:ea typeface="Roboto" panose="02000000000000000000"/>
                <a:cs typeface="Times New Roman" panose="02020603050405020304" pitchFamily="18" charset="0"/>
                <a:sym typeface="Roboto" panose="02000000000000000000"/>
              </a:rPr>
              <a:t>Varcons Technologies Private Limited is a Private incorporated on 11 July 2022. It is classified as Non-govt company, Bangalore.</a:t>
            </a:r>
            <a:endParaRPr>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457200" lvl="0" indent="0" algn="l" rtl="0">
              <a:lnSpc>
                <a:spcPct val="115000"/>
              </a:lnSpc>
              <a:spcBef>
                <a:spcPts val="0"/>
              </a:spcBef>
              <a:spcAft>
                <a:spcPts val="0"/>
              </a:spcAft>
              <a:buNone/>
            </a:pPr>
            <a:endParaRPr>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457200" lvl="0" indent="-323850" algn="just" rtl="0">
              <a:lnSpc>
                <a:spcPct val="115000"/>
              </a:lnSpc>
              <a:spcBef>
                <a:spcPts val="0"/>
              </a:spcBef>
              <a:spcAft>
                <a:spcPts val="0"/>
              </a:spcAft>
              <a:buSzPts val="1500"/>
              <a:buFont typeface="Roboto" panose="02000000000000000000"/>
              <a:buChar char="●"/>
            </a:pPr>
            <a:r>
              <a:rPr lang="en-GB">
                <a:latin typeface="Times New Roman" panose="02020603050405020304" pitchFamily="18" charset="0"/>
                <a:ea typeface="Roboto" panose="02000000000000000000"/>
                <a:cs typeface="Times New Roman" panose="02020603050405020304" pitchFamily="18" charset="0"/>
                <a:sym typeface="Roboto" panose="02000000000000000000"/>
              </a:rPr>
              <a:t>Directors of Varcons Technologies Private Limited are Chikaegowdanadoddi Kariyappa Somalatha and Haralahalli Chandraiah Spoorthi.</a:t>
            </a:r>
            <a:endParaRPr>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457200" lvl="0" indent="0" algn="l" rtl="0">
              <a:lnSpc>
                <a:spcPct val="115000"/>
              </a:lnSpc>
              <a:spcBef>
                <a:spcPts val="0"/>
              </a:spcBef>
              <a:spcAft>
                <a:spcPts val="0"/>
              </a:spcAft>
              <a:buNone/>
            </a:pPr>
            <a:endParaRPr>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457200" lvl="0" indent="-323850" algn="just" rtl="0">
              <a:lnSpc>
                <a:spcPct val="115000"/>
              </a:lnSpc>
              <a:spcBef>
                <a:spcPts val="0"/>
              </a:spcBef>
              <a:spcAft>
                <a:spcPts val="0"/>
              </a:spcAft>
              <a:buSzPts val="1500"/>
              <a:buFont typeface="Roboto" panose="02000000000000000000"/>
              <a:buChar char="●"/>
            </a:pPr>
            <a:r>
              <a:rPr lang="en-GB">
                <a:latin typeface="Times New Roman" panose="02020603050405020304" pitchFamily="18" charset="0"/>
                <a:ea typeface="Roboto" panose="02000000000000000000"/>
                <a:cs typeface="Times New Roman" panose="02020603050405020304" pitchFamily="18" charset="0"/>
                <a:sym typeface="Roboto" panose="02000000000000000000"/>
              </a:rPr>
              <a:t>Varcons Technologies is a technology Organization providing solutions for all web design and development, MYSQL, PYTHON Programming, HTML, CSS, ASP.NET and LINQ. </a:t>
            </a:r>
            <a:endParaRPr>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457200" lvl="0" indent="0" algn="l" rtl="0">
              <a:lnSpc>
                <a:spcPct val="115000"/>
              </a:lnSpc>
              <a:spcBef>
                <a:spcPts val="0"/>
              </a:spcBef>
              <a:spcAft>
                <a:spcPts val="0"/>
              </a:spcAft>
              <a:buNone/>
            </a:pPr>
            <a:endParaRPr>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457200" lvl="0" indent="-323850" algn="just" rtl="0">
              <a:lnSpc>
                <a:spcPct val="115000"/>
              </a:lnSpc>
              <a:spcBef>
                <a:spcPts val="0"/>
              </a:spcBef>
              <a:spcAft>
                <a:spcPts val="0"/>
              </a:spcAft>
              <a:buSzPts val="1500"/>
              <a:buFont typeface="Roboto" panose="02000000000000000000"/>
              <a:buChar char="●"/>
            </a:pPr>
            <a:r>
              <a:rPr lang="en-GB">
                <a:latin typeface="Times New Roman" panose="02020603050405020304" pitchFamily="18" charset="0"/>
                <a:ea typeface="Roboto" panose="02000000000000000000"/>
                <a:cs typeface="Times New Roman" panose="02020603050405020304" pitchFamily="18" charset="0"/>
                <a:sym typeface="Roboto" panose="02000000000000000000"/>
              </a:rPr>
              <a:t>Motto of organization is to “Collaborate with our clients to provide them with best Technological solution hence creating Good Present and Better Future for our client which will bring a cascading a positive effect in their business shape as well”.</a:t>
            </a:r>
            <a:endParaRPr>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285750" indent="-285750" algn="just">
              <a:lnSpc>
                <a:spcPct val="150000"/>
              </a:lnSpc>
              <a:buFont typeface="Wingdings" panose="05000000000000000000" pitchFamily="2" charset="2"/>
              <a:buChar char="Ø"/>
            </a:pPr>
            <a:endParaRPr lang="en-IN" sz="2000" dirty="0">
              <a:solidFill>
                <a:srgbClr val="002060"/>
              </a:solidFill>
              <a:latin typeface="Times New Roman" panose="02020603050405020304" pitchFamily="18" charset="0"/>
              <a:cs typeface="Times New Roman" panose="02020603050405020304" pitchFamily="18" charset="0"/>
              <a:sym typeface="+mn-ea"/>
            </a:endParaRPr>
          </a:p>
          <a:p>
            <a:pPr marL="285750" indent="-285750" algn="just">
              <a:lnSpc>
                <a:spcPct val="200000"/>
              </a:lnSpc>
              <a:buFont typeface="Wingdings" panose="05000000000000000000" pitchFamily="2" charset="2"/>
              <a:buChar char="Ø"/>
            </a:pPr>
            <a:endParaRPr lang="en-US" dirty="0">
              <a:solidFill>
                <a:srgbClr val="002060"/>
              </a:solidFill>
              <a:latin typeface="Times New Roman" panose="02020603050405020304" pitchFamily="18" charset="0"/>
              <a:cs typeface="Times New Roman" panose="02020603050405020304" pitchFamily="18" charset="0"/>
              <a:sym typeface="+mn-ea"/>
            </a:endParaRPr>
          </a:p>
        </p:txBody>
      </p:sp>
      <p:sp>
        <p:nvSpPr>
          <p:cNvPr id="5" name="TextBox 4"/>
          <p:cNvSpPr txBox="1"/>
          <p:nvPr/>
        </p:nvSpPr>
        <p:spPr>
          <a:xfrm>
            <a:off x="3049480" y="3579466"/>
            <a:ext cx="6098958" cy="369332"/>
          </a:xfrm>
          <a:prstGeom prst="rect">
            <a:avLst/>
          </a:prstGeom>
          <a:noFill/>
        </p:spPr>
        <p:txBody>
          <a:bodyPr wrap="square">
            <a:spAutoFit/>
          </a:bodyPr>
          <a:lstStyle/>
          <a:p>
            <a:pPr marL="285750" indent="-285750" algn="just">
              <a:lnSpc>
                <a:spcPct val="100000"/>
              </a:lnSpc>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a:xfrm>
            <a:off x="0" y="6442698"/>
            <a:ext cx="6096000" cy="365125"/>
          </a:xfrm>
        </p:spPr>
        <p:txBody>
          <a:bodyPr/>
          <a:lstStyle/>
          <a:p>
            <a:pPr algn="l"/>
            <a:endParaRPr lang="en-US" sz="1200" dirty="0">
              <a:sym typeface="+mn-ea"/>
            </a:endParaRPr>
          </a:p>
          <a:p>
            <a:pPr algn="l"/>
            <a:r>
              <a:rPr lang="en-US" sz="1200" dirty="0">
                <a:latin typeface="Times New Roman" panose="02020603050405020304" pitchFamily="18" charset="0"/>
                <a:cs typeface="Times New Roman" panose="02020603050405020304" pitchFamily="18" charset="0"/>
                <a:sym typeface="+mn-ea"/>
              </a:rPr>
              <a:t>DepARTMENT OF Computer Science and Engineering,  KLS VDIT, Haliyal</a:t>
            </a:r>
            <a:endParaRPr lang="en-IN" sz="1200" dirty="0">
              <a:latin typeface="Times New Roman" panose="02020603050405020304" pitchFamily="18" charset="0"/>
              <a:cs typeface="Times New Roman" panose="02020603050405020304" pitchFamily="18" charset="0"/>
            </a:endParaRPr>
          </a:p>
          <a:p>
            <a:pPr algn="l"/>
            <a:endParaRPr lang="en-IN" sz="1200" dirty="0"/>
          </a:p>
        </p:txBody>
      </p:sp>
      <p:sp>
        <p:nvSpPr>
          <p:cNvPr id="7" name="Slide Number Placeholder 6"/>
          <p:cNvSpPr>
            <a:spLocks noGrp="1"/>
          </p:cNvSpPr>
          <p:nvPr>
            <p:ph type="sldNum" sz="quarter" idx="12"/>
          </p:nvPr>
        </p:nvSpPr>
        <p:spPr>
          <a:xfrm>
            <a:off x="11457992" y="6459785"/>
            <a:ext cx="615820" cy="365125"/>
          </a:xfrm>
        </p:spPr>
        <p:txBody>
          <a:bodyPr/>
          <a:lstStyle/>
          <a:p>
            <a:fld id="{389E9CA7-C3D8-4C70-83DD-B42A3A8DD5C3}" type="slidenum">
              <a:rPr lang="en-IN" sz="1200" smtClean="0"/>
            </a:fld>
            <a:endParaRPr lang="en-IN" sz="1200" dirty="0"/>
          </a:p>
        </p:txBody>
      </p:sp>
      <p:pic>
        <p:nvPicPr>
          <p:cNvPr id="9" name="Picture 8" descr="logokls"/>
          <p:cNvPicPr>
            <a:picLocks noChangeAspect="1"/>
          </p:cNvPicPr>
          <p:nvPr/>
        </p:nvPicPr>
        <p:blipFill>
          <a:blip r:embed="rId1"/>
          <a:stretch>
            <a:fillRect/>
          </a:stretch>
        </p:blipFill>
        <p:spPr>
          <a:xfrm>
            <a:off x="10017457" y="218008"/>
            <a:ext cx="1514901" cy="12286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732" y="1051685"/>
            <a:ext cx="11364685" cy="6703695"/>
          </a:xfrm>
          <a:prstGeom prst="rect">
            <a:avLst/>
          </a:prstGeom>
          <a:noFill/>
        </p:spPr>
        <p:txBody>
          <a:bodyPr wrap="square" rtlCol="0">
            <a:spAutoFit/>
          </a:bodyPr>
          <a:lstStyle/>
          <a:p>
            <a:pPr marL="457200" lvl="0" indent="-317500" algn="just" rtl="0">
              <a:lnSpc>
                <a:spcPct val="160000"/>
              </a:lnSpc>
              <a:spcBef>
                <a:spcPts val="0"/>
              </a:spcBef>
              <a:spcAft>
                <a:spcPts val="0"/>
              </a:spcAft>
              <a:buSzPts val="1400"/>
              <a:buFont typeface="Roboto" panose="02000000000000000000"/>
              <a:buChar char="●"/>
            </a:pPr>
            <a:r>
              <a:rPr lang="en-GB">
                <a:latin typeface="Times New Roman" panose="02020603050405020304" pitchFamily="18" charset="0"/>
                <a:ea typeface="Roboto" panose="02000000000000000000"/>
                <a:cs typeface="Times New Roman" panose="02020603050405020304" pitchFamily="18" charset="0"/>
                <a:sym typeface="Roboto" panose="02000000000000000000"/>
              </a:rPr>
              <a:t>I have completed the internship from Varcons Technologies Bangalore on the topic “Full stack web development ”.</a:t>
            </a:r>
            <a:endParaRPr>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457200" lvl="0" indent="-317500" algn="just" rtl="0">
              <a:lnSpc>
                <a:spcPct val="160000"/>
              </a:lnSpc>
              <a:spcBef>
                <a:spcPts val="0"/>
              </a:spcBef>
              <a:spcAft>
                <a:spcPts val="0"/>
              </a:spcAft>
              <a:buSzPts val="1400"/>
              <a:buFont typeface="Roboto" panose="02000000000000000000"/>
              <a:buChar char="●"/>
            </a:pPr>
            <a:r>
              <a:rPr lang="en-GB">
                <a:latin typeface="Times New Roman" panose="02020603050405020304" pitchFamily="18" charset="0"/>
                <a:ea typeface="Roboto" panose="02000000000000000000"/>
                <a:cs typeface="Times New Roman" panose="02020603050405020304" pitchFamily="18" charset="0"/>
                <a:sym typeface="Roboto" panose="02000000000000000000"/>
              </a:rPr>
              <a:t> The duration of internship was 36 days from 23 august 2022 to 27 September 2022. It was an online internship.</a:t>
            </a:r>
            <a:endParaRPr>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457200" lvl="0" indent="-317500" algn="just" rtl="0">
              <a:lnSpc>
                <a:spcPct val="160000"/>
              </a:lnSpc>
              <a:spcBef>
                <a:spcPts val="0"/>
              </a:spcBef>
              <a:spcAft>
                <a:spcPts val="0"/>
              </a:spcAft>
              <a:buSzPts val="1400"/>
              <a:buFont typeface="Roboto" panose="02000000000000000000"/>
              <a:buChar char="●"/>
            </a:pPr>
            <a:r>
              <a:rPr lang="en-GB">
                <a:latin typeface="Times New Roman" panose="02020603050405020304" pitchFamily="18" charset="0"/>
                <a:ea typeface="Roboto" panose="02000000000000000000"/>
                <a:cs typeface="Times New Roman" panose="02020603050405020304" pitchFamily="18" charset="0"/>
                <a:sym typeface="Roboto" panose="02000000000000000000"/>
              </a:rPr>
              <a:t>The field on which I was working was Full stack development. Firstly, I was trained on the basic concepts of Django,Html,Css,Js language in the first week. </a:t>
            </a:r>
            <a:endParaRPr>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457200" lvl="0" indent="-317500" algn="just" rtl="0">
              <a:lnSpc>
                <a:spcPct val="160000"/>
              </a:lnSpc>
              <a:spcBef>
                <a:spcPts val="0"/>
              </a:spcBef>
              <a:spcAft>
                <a:spcPts val="0"/>
              </a:spcAft>
              <a:buSzPts val="1400"/>
              <a:buFont typeface="Roboto" panose="02000000000000000000"/>
              <a:buChar char="●"/>
            </a:pPr>
            <a:r>
              <a:rPr lang="en-GB">
                <a:latin typeface="Times New Roman" panose="02020603050405020304" pitchFamily="18" charset="0"/>
                <a:ea typeface="Roboto" panose="02000000000000000000"/>
                <a:cs typeface="Times New Roman" panose="02020603050405020304" pitchFamily="18" charset="0"/>
                <a:sym typeface="Roboto" panose="02000000000000000000"/>
              </a:rPr>
              <a:t>Then, I was trained on the concepts of basics of web, Git and Github and Backend concepts. </a:t>
            </a:r>
            <a:endParaRPr>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457200" lvl="0" indent="-317500" algn="just" rtl="0">
              <a:lnSpc>
                <a:spcPct val="160000"/>
              </a:lnSpc>
              <a:spcBef>
                <a:spcPts val="0"/>
              </a:spcBef>
              <a:spcAft>
                <a:spcPts val="0"/>
              </a:spcAft>
              <a:buSzPts val="1400"/>
              <a:buFont typeface="Roboto" panose="02000000000000000000"/>
              <a:buChar char="●"/>
            </a:pPr>
            <a:r>
              <a:rPr lang="en-GB">
                <a:latin typeface="Times New Roman" panose="02020603050405020304" pitchFamily="18" charset="0"/>
                <a:ea typeface="Roboto" panose="02000000000000000000"/>
                <a:cs typeface="Times New Roman" panose="02020603050405020304" pitchFamily="18" charset="0"/>
                <a:sym typeface="Roboto" panose="02000000000000000000"/>
              </a:rPr>
              <a:t>I was trained on various types of conceptslike frontend,backend,web designing and so on. </a:t>
            </a:r>
            <a:endParaRPr>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457200" lvl="0" indent="-317500" algn="just" rtl="0">
              <a:lnSpc>
                <a:spcPct val="160000"/>
              </a:lnSpc>
              <a:spcBef>
                <a:spcPts val="0"/>
              </a:spcBef>
              <a:spcAft>
                <a:spcPts val="0"/>
              </a:spcAft>
              <a:buSzPts val="1400"/>
              <a:buFont typeface="Roboto" panose="02000000000000000000"/>
              <a:buChar char="●"/>
            </a:pPr>
            <a:r>
              <a:rPr lang="en-GB">
                <a:latin typeface="Times New Roman" panose="02020603050405020304" pitchFamily="18" charset="0"/>
                <a:ea typeface="Roboto" panose="02000000000000000000"/>
                <a:cs typeface="Times New Roman" panose="02020603050405020304" pitchFamily="18" charset="0"/>
                <a:sym typeface="Roboto" panose="02000000000000000000"/>
              </a:rPr>
              <a:t>I was been assigned assignment every week which were to be submitted at the end of every week. </a:t>
            </a:r>
            <a:endParaRPr>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457200" lvl="0" indent="-317500" algn="just" rtl="0">
              <a:lnSpc>
                <a:spcPct val="160000"/>
              </a:lnSpc>
              <a:spcBef>
                <a:spcPts val="0"/>
              </a:spcBef>
              <a:spcAft>
                <a:spcPts val="0"/>
              </a:spcAft>
              <a:buSzPts val="1400"/>
              <a:buFont typeface="Roboto" panose="02000000000000000000"/>
              <a:buChar char="●"/>
            </a:pPr>
            <a:r>
              <a:rPr lang="en-GB">
                <a:latin typeface="Times New Roman" panose="02020603050405020304" pitchFamily="18" charset="0"/>
                <a:ea typeface="Roboto" panose="02000000000000000000"/>
                <a:cs typeface="Times New Roman" panose="02020603050405020304" pitchFamily="18" charset="0"/>
                <a:sym typeface="Roboto" panose="02000000000000000000"/>
              </a:rPr>
              <a:t>Lastly, I was assigned a project to work using the concepts of full stack development.</a:t>
            </a:r>
            <a:endParaRPr>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285750" indent="-285750" algn="just">
              <a:lnSpc>
                <a:spcPct val="150000"/>
              </a:lnSpc>
              <a:spcBef>
                <a:spcPts val="430"/>
              </a:spcBef>
              <a:buFont typeface="Wingdings" panose="05000000000000000000" pitchFamily="2" charset="2"/>
              <a:buChar char="Ø"/>
            </a:pPr>
            <a:endParaRPr lang="en-IN" sz="1800" dirty="0">
              <a:solidFill>
                <a:srgbClr val="000000"/>
              </a:solidFill>
              <a:effectLst/>
              <a:latin typeface="Times New Roman" panose="02020603050405020304" pitchFamily="18" charset="0"/>
              <a:ea typeface="Times New Roman" panose="02020603050405020304" pitchFamily="18" charset="0"/>
            </a:endParaRPr>
          </a:p>
          <a:p>
            <a:pPr lvl="0" algn="just">
              <a:lnSpc>
                <a:spcPct val="150000"/>
              </a:lnSpc>
              <a:spcBef>
                <a:spcPts val="430"/>
              </a:spcBef>
              <a:spcAft>
                <a:spcPts val="0"/>
              </a:spcAft>
            </a:pPr>
            <a:endParaRPr lang="en-IN" sz="2000" b="1" kern="0" dirty="0">
              <a:effectLst/>
              <a:latin typeface="Times New Roman" panose="02020603050405020304" pitchFamily="18" charset="0"/>
              <a:ea typeface="Times New Roman" panose="02020603050405020304" pitchFamily="18" charset="0"/>
            </a:endParaRPr>
          </a:p>
          <a:p>
            <a:pPr lvl="0" algn="just">
              <a:lnSpc>
                <a:spcPct val="150000"/>
              </a:lnSpc>
              <a:spcBef>
                <a:spcPts val="430"/>
              </a:spcBef>
              <a:spcAft>
                <a:spcPts val="0"/>
              </a:spcAft>
            </a:pPr>
            <a:endParaRPr lang="en-US" sz="1800" dirty="0">
              <a:solidFill>
                <a:srgbClr val="000000"/>
              </a:solidFill>
              <a:effectLst/>
              <a:latin typeface="Times New Roman" panose="02020603050405020304" pitchFamily="18" charset="0"/>
              <a:ea typeface="Times New Roman" panose="02020603050405020304" pitchFamily="18" charset="0"/>
            </a:endParaRPr>
          </a:p>
          <a:p>
            <a:pPr lvl="0" algn="just">
              <a:lnSpc>
                <a:spcPct val="150000"/>
              </a:lnSpc>
              <a:spcBef>
                <a:spcPts val="430"/>
              </a:spcBef>
              <a:spcAft>
                <a:spcPts val="0"/>
              </a:spcAft>
            </a:pP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pPr marL="514350" indent="-514350">
              <a:buFont typeface="+mj-lt"/>
              <a:buAutoNum type="romanUcPeriod"/>
            </a:pPr>
            <a:endParaRPr lang="en-US" sz="2000" dirty="0">
              <a:latin typeface="Times New Roman" panose="02020603050405020304" pitchFamily="18" charset="0"/>
              <a:cs typeface="Times New Roman" panose="02020603050405020304" pitchFamily="18" charset="0"/>
            </a:endParaRPr>
          </a:p>
          <a:p>
            <a:pPr algn="just"/>
            <a:endParaRPr lang="en-US" dirty="0"/>
          </a:p>
          <a:p>
            <a:pPr algn="just"/>
            <a:endParaRPr lang="en-US"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0" y="6375676"/>
            <a:ext cx="5934075" cy="365125"/>
          </a:xfrm>
        </p:spPr>
        <p:txBody>
          <a:bodyPr/>
          <a:lstStyle/>
          <a:p>
            <a:pPr algn="l"/>
            <a:endParaRPr lang="en-US" sz="1200" dirty="0">
              <a:sym typeface="+mn-ea"/>
            </a:endParaRPr>
          </a:p>
          <a:p>
            <a:pPr algn="l"/>
            <a:r>
              <a:rPr lang="en-US" sz="1200" dirty="0">
                <a:latin typeface="Times New Roman" panose="02020603050405020304" pitchFamily="18" charset="0"/>
                <a:cs typeface="Times New Roman" panose="02020603050405020304" pitchFamily="18" charset="0"/>
                <a:sym typeface="+mn-ea"/>
              </a:rPr>
              <a:t>Department OF Computer Science and Engineering,  KLS VDIT, Haliyal</a:t>
            </a:r>
            <a:endParaRPr lang="en-IN" sz="1200" dirty="0">
              <a:latin typeface="Times New Roman" panose="02020603050405020304" pitchFamily="18" charset="0"/>
              <a:cs typeface="Times New Roman" panose="02020603050405020304" pitchFamily="18" charset="0"/>
            </a:endParaRPr>
          </a:p>
          <a:p>
            <a:pPr algn="l"/>
            <a:endParaRPr lang="en-IN" sz="1200" dirty="0"/>
          </a:p>
        </p:txBody>
      </p:sp>
      <p:sp>
        <p:nvSpPr>
          <p:cNvPr id="4" name="Slide Number Placeholder 3"/>
          <p:cNvSpPr>
            <a:spLocks noGrp="1"/>
          </p:cNvSpPr>
          <p:nvPr>
            <p:ph type="sldNum" sz="quarter" idx="12"/>
          </p:nvPr>
        </p:nvSpPr>
        <p:spPr>
          <a:xfrm>
            <a:off x="11784563" y="6459785"/>
            <a:ext cx="335902" cy="365125"/>
          </a:xfrm>
        </p:spPr>
        <p:txBody>
          <a:bodyPr/>
          <a:lstStyle/>
          <a:p>
            <a:fld id="{389E9CA7-C3D8-4C70-83DD-B42A3A8DD5C3}" type="slidenum">
              <a:rPr lang="en-IN" sz="1200" smtClean="0"/>
            </a:fld>
            <a:endParaRPr lang="en-IN" sz="1200" dirty="0"/>
          </a:p>
        </p:txBody>
      </p:sp>
      <p:pic>
        <p:nvPicPr>
          <p:cNvPr id="9" name="Picture 8" descr="logokls"/>
          <p:cNvPicPr>
            <a:picLocks noChangeAspect="1"/>
          </p:cNvPicPr>
          <p:nvPr/>
        </p:nvPicPr>
        <p:blipFill>
          <a:blip r:embed="rId1"/>
          <a:stretch>
            <a:fillRect/>
          </a:stretch>
        </p:blipFill>
        <p:spPr>
          <a:xfrm>
            <a:off x="9903850" y="0"/>
            <a:ext cx="1442085" cy="1133120"/>
          </a:xfrm>
          <a:prstGeom prst="rect">
            <a:avLst/>
          </a:prstGeom>
        </p:spPr>
      </p:pic>
      <p:sp>
        <p:nvSpPr>
          <p:cNvPr id="6" name="TextBox 1"/>
          <p:cNvSpPr txBox="1"/>
          <p:nvPr/>
        </p:nvSpPr>
        <p:spPr>
          <a:xfrm>
            <a:off x="3180080" y="487749"/>
            <a:ext cx="5010150" cy="645160"/>
          </a:xfrm>
          <a:prstGeom prst="rect">
            <a:avLst/>
          </a:prstGeom>
          <a:noFill/>
        </p:spPr>
        <p:txBody>
          <a:bodyPr wrap="square" rtlCol="0">
            <a:spAutoFit/>
          </a:bodyPr>
          <a:lstStyle/>
          <a:p>
            <a:r>
              <a:rPr lang="en-US" sz="3600" b="1" dirty="0">
                <a:solidFill>
                  <a:srgbClr val="C00000"/>
                </a:solidFill>
                <a:latin typeface="Times New Roman" panose="02020603050405020304" pitchFamily="18" charset="0"/>
                <a:cs typeface="Times New Roman" panose="02020603050405020304" pitchFamily="18" charset="0"/>
              </a:rPr>
              <a:t>             Overview</a:t>
            </a:r>
            <a:endParaRPr lang="en-US" sz="3600" b="1"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17222" y="6449944"/>
            <a:ext cx="4985867" cy="365125"/>
          </a:xfrm>
        </p:spPr>
        <p:txBody>
          <a:bodyPr/>
          <a:lstStyle/>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DepARTMENT</a:t>
            </a:r>
            <a:r>
              <a:rPr lang="en-US" sz="900" dirty="0">
                <a:latin typeface="Times New Roman" panose="02020603050405020304" pitchFamily="18" charset="0"/>
                <a:cs typeface="Times New Roman" panose="02020603050405020304" pitchFamily="18" charset="0"/>
              </a:rPr>
              <a:t> OF Computer Science and Engineering,  KLS VDIT, </a:t>
            </a:r>
            <a:r>
              <a:rPr lang="en-US" sz="900" dirty="0" err="1">
                <a:latin typeface="Times New Roman" panose="02020603050405020304" pitchFamily="18" charset="0"/>
                <a:cs typeface="Times New Roman" panose="02020603050405020304" pitchFamily="18" charset="0"/>
              </a:rPr>
              <a:t>Haliyal</a:t>
            </a:r>
            <a:endParaRPr lang="en-IN" dirty="0"/>
          </a:p>
        </p:txBody>
      </p:sp>
      <p:sp>
        <p:nvSpPr>
          <p:cNvPr id="3" name="Slide Number Placeholder 2"/>
          <p:cNvSpPr>
            <a:spLocks noGrp="1"/>
          </p:cNvSpPr>
          <p:nvPr>
            <p:ph type="sldNum" sz="quarter" idx="12"/>
          </p:nvPr>
        </p:nvSpPr>
        <p:spPr/>
        <p:txBody>
          <a:bodyPr/>
          <a:lstStyle/>
          <a:p>
            <a:fld id="{389E9CA7-C3D8-4C70-83DD-B42A3A8DD5C3}" type="slidenum">
              <a:rPr lang="en-IN" smtClean="0"/>
            </a:fld>
            <a:endParaRPr lang="en-IN"/>
          </a:p>
        </p:txBody>
      </p:sp>
      <p:pic>
        <p:nvPicPr>
          <p:cNvPr id="6" name="Picture 5" descr="logokls"/>
          <p:cNvPicPr>
            <a:picLocks noChangeAspect="1"/>
          </p:cNvPicPr>
          <p:nvPr/>
        </p:nvPicPr>
        <p:blipFill>
          <a:blip r:embed="rId1"/>
          <a:stretch>
            <a:fillRect/>
          </a:stretch>
        </p:blipFill>
        <p:spPr>
          <a:xfrm>
            <a:off x="9900458" y="243798"/>
            <a:ext cx="1442085" cy="1133120"/>
          </a:xfrm>
          <a:prstGeom prst="rect">
            <a:avLst/>
          </a:prstGeom>
        </p:spPr>
      </p:pic>
      <p:sp>
        <p:nvSpPr>
          <p:cNvPr id="86" name="Google Shape;86;p16"/>
          <p:cNvSpPr txBox="1"/>
          <p:nvPr/>
        </p:nvSpPr>
        <p:spPr>
          <a:xfrm>
            <a:off x="311785" y="1395095"/>
            <a:ext cx="11365865" cy="2325370"/>
          </a:xfrm>
          <a:prstGeom prst="rect">
            <a:avLst/>
          </a:prstGeom>
          <a:noFill/>
          <a:ln>
            <a:noFill/>
          </a:ln>
        </p:spPr>
        <p:txBody>
          <a:bodyPr spcFirstLastPara="1" wrap="square" lIns="91425" tIns="91425" rIns="91425" bIns="91425" anchor="t" anchorCtr="0">
            <a:spAutoFit/>
          </a:bodyPr>
          <a:p>
            <a:pPr marL="0" lvl="0" indent="0" algn="l" rtl="0">
              <a:spcBef>
                <a:spcPts val="0"/>
              </a:spcBef>
              <a:spcAft>
                <a:spcPts val="0"/>
              </a:spcAft>
              <a:buNone/>
            </a:pPr>
            <a:r>
              <a:rPr lang="en-GB" b="1">
                <a:latin typeface="Times New Roman" panose="02020603050405020304" pitchFamily="18" charset="0"/>
                <a:ea typeface="Roboto" panose="02000000000000000000"/>
                <a:cs typeface="Times New Roman" panose="02020603050405020304" pitchFamily="18" charset="0"/>
                <a:sym typeface="Roboto" panose="02000000000000000000"/>
              </a:rPr>
              <a:t>Frontend Development</a:t>
            </a:r>
            <a:endParaRPr b="1">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0" lvl="0" indent="0" algn="l" rtl="0">
              <a:spcBef>
                <a:spcPts val="0"/>
              </a:spcBef>
              <a:spcAft>
                <a:spcPts val="0"/>
              </a:spcAft>
              <a:buNone/>
            </a:pPr>
            <a:endParaRPr b="1">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0" lvl="0" indent="0" algn="just" rtl="0">
              <a:lnSpc>
                <a:spcPct val="115000"/>
              </a:lnSpc>
              <a:spcBef>
                <a:spcPts val="0"/>
              </a:spcBef>
              <a:spcAft>
                <a:spcPts val="0"/>
              </a:spcAft>
              <a:buNone/>
            </a:pPr>
            <a:r>
              <a:rPr lang="en-GB">
                <a:solidFill>
                  <a:srgbClr val="111111"/>
                </a:solidFill>
                <a:latin typeface="Times New Roman" panose="02020603050405020304" pitchFamily="18" charset="0"/>
                <a:ea typeface="Roboto" panose="02000000000000000000"/>
                <a:cs typeface="Times New Roman" panose="02020603050405020304" pitchFamily="18" charset="0"/>
                <a:sym typeface="Roboto" panose="02000000000000000000"/>
              </a:rPr>
              <a:t>Frontend development refers to the part of web development that deals with creating the user interface of a website or web application that users interact with directly. This includes designing and developing the layout, structure, and functionality of a website’s user interface using HTML, CSS, and JavaScript. Frontend developers work closely with designers to ensure that the website or application is visually appealing and easy to use. They also ensure that the website or application is responsive and works well across different devices such as desktops, tablets, and smartphones.</a:t>
            </a:r>
            <a:endParaRPr b="1">
              <a:latin typeface="Times New Roman" panose="02020603050405020304" pitchFamily="18" charset="0"/>
              <a:ea typeface="Roboto" panose="02000000000000000000"/>
              <a:cs typeface="Times New Roman" panose="02020603050405020304" pitchFamily="18" charset="0"/>
              <a:sym typeface="Roboto" panose="02000000000000000000"/>
            </a:endParaRPr>
          </a:p>
        </p:txBody>
      </p:sp>
      <p:sp>
        <p:nvSpPr>
          <p:cNvPr id="4" name="TextBox 1"/>
          <p:cNvSpPr txBox="1"/>
          <p:nvPr/>
        </p:nvSpPr>
        <p:spPr>
          <a:xfrm>
            <a:off x="3200400" y="519499"/>
            <a:ext cx="5010150" cy="645160"/>
          </a:xfrm>
          <a:prstGeom prst="rect">
            <a:avLst/>
          </a:prstGeom>
          <a:noFill/>
        </p:spPr>
        <p:txBody>
          <a:bodyPr wrap="square" rtlCol="0">
            <a:spAutoFit/>
          </a:bodyPr>
          <a:p>
            <a:r>
              <a:rPr lang="en-US" sz="3600" b="1" dirty="0">
                <a:solidFill>
                  <a:srgbClr val="C00000"/>
                </a:solidFill>
                <a:latin typeface="Times New Roman" panose="02020603050405020304" pitchFamily="18" charset="0"/>
                <a:cs typeface="Times New Roman" panose="02020603050405020304" pitchFamily="18" charset="0"/>
              </a:rPr>
              <a:t>Training Program</a:t>
            </a:r>
            <a:endParaRPr lang="en-US" sz="3600" b="1"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0400" y="519499"/>
            <a:ext cx="5010150" cy="645160"/>
          </a:xfrm>
          <a:prstGeom prst="rect">
            <a:avLst/>
          </a:prstGeom>
          <a:noFill/>
        </p:spPr>
        <p:txBody>
          <a:bodyPr wrap="square" rtlCol="0">
            <a:spAutoFit/>
          </a:bodyPr>
          <a:lstStyle/>
          <a:p>
            <a:r>
              <a:rPr lang="en-US" sz="3600" b="1" dirty="0">
                <a:solidFill>
                  <a:srgbClr val="C00000"/>
                </a:solidFill>
                <a:latin typeface="Times New Roman" panose="02020603050405020304" pitchFamily="18" charset="0"/>
                <a:cs typeface="Times New Roman" panose="02020603050405020304" pitchFamily="18" charset="0"/>
              </a:rPr>
              <a:t>Training Program</a:t>
            </a:r>
            <a:endParaRPr lang="en-US" sz="3600" b="1" dirty="0">
              <a:solidFill>
                <a:srgbClr val="C00000"/>
              </a:solidFill>
              <a:latin typeface="Times New Roman" panose="02020603050405020304" pitchFamily="18" charset="0"/>
              <a:cs typeface="Times New Roman" panose="02020603050405020304" pitchFamily="18" charset="0"/>
            </a:endParaRPr>
          </a:p>
        </p:txBody>
      </p:sp>
      <p:sp>
        <p:nvSpPr>
          <p:cNvPr id="4" name="Text Box 3"/>
          <p:cNvSpPr txBox="1"/>
          <p:nvPr/>
        </p:nvSpPr>
        <p:spPr>
          <a:xfrm>
            <a:off x="187642" y="1165830"/>
            <a:ext cx="11816715" cy="553085"/>
          </a:xfrm>
          <a:prstGeom prst="rect">
            <a:avLst/>
          </a:prstGeom>
          <a:noFill/>
        </p:spPr>
        <p:txBody>
          <a:bodyPr wrap="square" rtlCol="0" anchor="t">
            <a:spAutoFit/>
          </a:bodyPr>
          <a:lstStyle/>
          <a:p>
            <a:pPr>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0" y="6459784"/>
            <a:ext cx="8508989" cy="365125"/>
          </a:xfrm>
        </p:spPr>
        <p:txBody>
          <a:bodyPr/>
          <a:lstStyle/>
          <a:p>
            <a:pPr algn="l"/>
            <a:endParaRPr lang="en-US" sz="1200" dirty="0">
              <a:sym typeface="+mn-ea"/>
            </a:endParaRPr>
          </a:p>
          <a:p>
            <a:pPr algn="l"/>
            <a:r>
              <a:rPr lang="en-US" sz="1200" dirty="0">
                <a:latin typeface="Times New Roman" panose="02020603050405020304" pitchFamily="18" charset="0"/>
                <a:cs typeface="Times New Roman" panose="02020603050405020304" pitchFamily="18" charset="0"/>
                <a:sym typeface="+mn-ea"/>
              </a:rPr>
              <a:t>DepARTMENT OF Computer Science and Engineering,  KLS VDIT, Haliyal</a:t>
            </a:r>
            <a:endParaRPr lang="en-IN" sz="1200" dirty="0">
              <a:latin typeface="Times New Roman" panose="02020603050405020304" pitchFamily="18" charset="0"/>
              <a:cs typeface="Times New Roman" panose="02020603050405020304" pitchFamily="18" charset="0"/>
            </a:endParaRPr>
          </a:p>
          <a:p>
            <a:pPr algn="l"/>
            <a:endParaRPr lang="en-IN" sz="1200" dirty="0"/>
          </a:p>
        </p:txBody>
      </p:sp>
      <p:sp>
        <p:nvSpPr>
          <p:cNvPr id="5" name="Slide Number Placeholder 4"/>
          <p:cNvSpPr>
            <a:spLocks noGrp="1"/>
          </p:cNvSpPr>
          <p:nvPr>
            <p:ph type="sldNum" sz="quarter" idx="12"/>
          </p:nvPr>
        </p:nvSpPr>
        <p:spPr>
          <a:xfrm>
            <a:off x="11616612" y="6459785"/>
            <a:ext cx="500745" cy="365125"/>
          </a:xfrm>
        </p:spPr>
        <p:txBody>
          <a:bodyPr/>
          <a:lstStyle/>
          <a:p>
            <a:fld id="{389E9CA7-C3D8-4C70-83DD-B42A3A8DD5C3}" type="slidenum">
              <a:rPr lang="en-IN" sz="1200" smtClean="0"/>
            </a:fld>
            <a:endParaRPr lang="en-IN" sz="1200" dirty="0"/>
          </a:p>
        </p:txBody>
      </p:sp>
      <p:pic>
        <p:nvPicPr>
          <p:cNvPr id="13" name="Picture 12"/>
          <p:cNvPicPr>
            <a:picLocks noChangeAspect="1"/>
          </p:cNvPicPr>
          <p:nvPr/>
        </p:nvPicPr>
        <p:blipFill>
          <a:blip r:embed="rId1"/>
          <a:stretch>
            <a:fillRect/>
          </a:stretch>
        </p:blipFill>
        <p:spPr>
          <a:xfrm>
            <a:off x="10475005" y="-32"/>
            <a:ext cx="1282147" cy="1182756"/>
          </a:xfrm>
          <a:prstGeom prst="rect">
            <a:avLst/>
          </a:prstGeom>
        </p:spPr>
      </p:pic>
      <p:sp>
        <p:nvSpPr>
          <p:cNvPr id="8" name="Google Shape;99;p18"/>
          <p:cNvSpPr txBox="1"/>
          <p:nvPr/>
        </p:nvSpPr>
        <p:spPr>
          <a:xfrm>
            <a:off x="208915" y="1405255"/>
            <a:ext cx="11407775" cy="4059555"/>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b="1">
                <a:latin typeface="Times New Roman" panose="02020603050405020304" pitchFamily="18" charset="0"/>
                <a:ea typeface="Roboto" panose="02000000000000000000"/>
                <a:cs typeface="Times New Roman" panose="02020603050405020304" pitchFamily="18" charset="0"/>
                <a:sym typeface="Roboto" panose="02000000000000000000"/>
              </a:rPr>
              <a:t>Backend  development </a:t>
            </a:r>
            <a:endParaRPr b="1">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0" lvl="0" indent="0" algn="just" rtl="0">
              <a:spcBef>
                <a:spcPts val="0"/>
              </a:spcBef>
              <a:spcAft>
                <a:spcPts val="0"/>
              </a:spcAft>
              <a:buNone/>
            </a:pPr>
            <a:r>
              <a:rPr lang="en-GB">
                <a:solidFill>
                  <a:srgbClr val="111111"/>
                </a:solidFill>
                <a:latin typeface="Times New Roman" panose="02020603050405020304" pitchFamily="18" charset="0"/>
                <a:ea typeface="Roboto" panose="02000000000000000000"/>
                <a:cs typeface="Times New Roman" panose="02020603050405020304" pitchFamily="18" charset="0"/>
                <a:sym typeface="Roboto" panose="02000000000000000000"/>
              </a:rPr>
              <a:t>Backend development refers to the server-side of web development where the logic of the application is implemented. It involves writing code that interacts with databases, APIs, and other server-side technologies</a:t>
            </a:r>
            <a:endParaRPr>
              <a:solidFill>
                <a:srgbClr val="111111"/>
              </a:solidFill>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0" lvl="0" indent="0" algn="just" rtl="0">
              <a:spcBef>
                <a:spcPts val="0"/>
              </a:spcBef>
              <a:spcAft>
                <a:spcPts val="0"/>
              </a:spcAft>
              <a:buNone/>
            </a:pPr>
            <a:endParaRPr>
              <a:solidFill>
                <a:srgbClr val="111111"/>
              </a:solidFill>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0" lvl="0" indent="0" algn="just" rtl="0">
              <a:spcBef>
                <a:spcPts val="0"/>
              </a:spcBef>
              <a:spcAft>
                <a:spcPts val="0"/>
              </a:spcAft>
              <a:buNone/>
            </a:pPr>
            <a:endParaRPr>
              <a:solidFill>
                <a:srgbClr val="111111"/>
              </a:solidFill>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0" lvl="0" indent="0" algn="just" rtl="0">
              <a:spcBef>
                <a:spcPts val="0"/>
              </a:spcBef>
              <a:spcAft>
                <a:spcPts val="0"/>
              </a:spcAft>
              <a:buNone/>
            </a:pPr>
            <a:r>
              <a:rPr lang="en-GB" b="1">
                <a:solidFill>
                  <a:srgbClr val="111111"/>
                </a:solidFill>
                <a:latin typeface="Times New Roman" panose="02020603050405020304" pitchFamily="18" charset="0"/>
                <a:ea typeface="Roboto" panose="02000000000000000000"/>
                <a:cs typeface="Times New Roman" panose="02020603050405020304" pitchFamily="18" charset="0"/>
                <a:sym typeface="Roboto" panose="02000000000000000000"/>
              </a:rPr>
              <a:t>Django </a:t>
            </a:r>
            <a:r>
              <a:rPr lang="en-GB">
                <a:solidFill>
                  <a:srgbClr val="111111"/>
                </a:solidFill>
                <a:latin typeface="Times New Roman" panose="02020603050405020304" pitchFamily="18" charset="0"/>
                <a:ea typeface="Roboto" panose="02000000000000000000"/>
                <a:cs typeface="Times New Roman" panose="02020603050405020304" pitchFamily="18" charset="0"/>
                <a:sym typeface="Roboto" panose="02000000000000000000"/>
              </a:rPr>
              <a:t>is a high-level Python web framework that is commonly used for backend development. It provides a clean and pragmatic design that encourages rapid development. Some of the benefits of using Django for backend web development include its Representational State Transfer (REST) framework, which is a popular toolkit for building APIs. Django’s REST framework can be assessed from the fact that it takes just three lines of code to build a ready-to-use API.</a:t>
            </a:r>
            <a:endParaRPr>
              <a:solidFill>
                <a:srgbClr val="111111"/>
              </a:solidFill>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0" lvl="0" indent="0" algn="just" rtl="0">
              <a:spcBef>
                <a:spcPts val="0"/>
              </a:spcBef>
              <a:spcAft>
                <a:spcPts val="0"/>
              </a:spcAft>
              <a:buNone/>
            </a:pPr>
            <a:endParaRPr>
              <a:solidFill>
                <a:srgbClr val="111111"/>
              </a:solidFill>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0" lvl="0" indent="0" algn="just" rtl="0">
              <a:spcBef>
                <a:spcPts val="0"/>
              </a:spcBef>
              <a:spcAft>
                <a:spcPts val="0"/>
              </a:spcAft>
              <a:buNone/>
            </a:pPr>
            <a:r>
              <a:rPr lang="en-GB" b="1">
                <a:solidFill>
                  <a:srgbClr val="111111"/>
                </a:solidFill>
                <a:latin typeface="Times New Roman" panose="02020603050405020304" pitchFamily="18" charset="0"/>
                <a:ea typeface="Roboto" panose="02000000000000000000"/>
                <a:cs typeface="Times New Roman" panose="02020603050405020304" pitchFamily="18" charset="0"/>
                <a:sym typeface="Roboto" panose="02000000000000000000"/>
              </a:rPr>
              <a:t>Responsive webpage</a:t>
            </a:r>
            <a:r>
              <a:rPr lang="en-GB">
                <a:solidFill>
                  <a:srgbClr val="111111"/>
                </a:solidFill>
                <a:latin typeface="Times New Roman" panose="02020603050405020304" pitchFamily="18" charset="0"/>
                <a:ea typeface="Roboto" panose="02000000000000000000"/>
                <a:cs typeface="Times New Roman" panose="02020603050405020304" pitchFamily="18" charset="0"/>
                <a:sym typeface="Roboto" panose="02000000000000000000"/>
              </a:rPr>
              <a:t> is a website that is designed to look good and function well on all devices, including desktops, tablets, and mobile phones. Responsive web design uses code that automatically adjusts the design to different screens based on their sizes and resolutions. This allows users to have a smooth experience of a web page regardless of whether they’re viewing it on a wide desktop monitor or small mobile screen</a:t>
            </a:r>
            <a:endParaRPr>
              <a:solidFill>
                <a:srgbClr val="111111"/>
              </a:solidFill>
              <a:latin typeface="Times New Roman" panose="02020603050405020304" pitchFamily="18" charset="0"/>
              <a:ea typeface="Roboto" panose="02000000000000000000"/>
              <a:cs typeface="Times New Roman" panose="02020603050405020304" pitchFamily="18" charset="0"/>
              <a:sym typeface="Roboto" panose="020000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128732" y="6459784"/>
            <a:ext cx="4822804" cy="365125"/>
          </a:xfrm>
        </p:spPr>
        <p:txBody>
          <a:bodyPr/>
          <a:lstStyle/>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DepARTMENT</a:t>
            </a:r>
            <a:r>
              <a:rPr lang="en-US" sz="900" dirty="0">
                <a:latin typeface="Times New Roman" panose="02020603050405020304" pitchFamily="18" charset="0"/>
                <a:cs typeface="Times New Roman" panose="02020603050405020304" pitchFamily="18" charset="0"/>
              </a:rPr>
              <a:t> OF Computer Science and Engineering,  KLS VDIT, </a:t>
            </a:r>
            <a:r>
              <a:rPr lang="en-US" sz="900" dirty="0" err="1">
                <a:latin typeface="Times New Roman" panose="02020603050405020304" pitchFamily="18" charset="0"/>
                <a:cs typeface="Times New Roman" panose="02020603050405020304" pitchFamily="18" charset="0"/>
              </a:rPr>
              <a:t>Haliyal</a:t>
            </a:r>
            <a:endParaRPr lang="en-IN" dirty="0"/>
          </a:p>
        </p:txBody>
      </p:sp>
      <p:sp>
        <p:nvSpPr>
          <p:cNvPr id="3" name="Slide Number Placeholder 2"/>
          <p:cNvSpPr>
            <a:spLocks noGrp="1"/>
          </p:cNvSpPr>
          <p:nvPr>
            <p:ph type="sldNum" sz="quarter" idx="12"/>
          </p:nvPr>
        </p:nvSpPr>
        <p:spPr/>
        <p:txBody>
          <a:bodyPr/>
          <a:lstStyle/>
          <a:p>
            <a:fld id="{389E9CA7-C3D8-4C70-83DD-B42A3A8DD5C3}" type="slidenum">
              <a:rPr lang="en-IN" smtClean="0"/>
            </a:fld>
            <a:endParaRPr lang="en-IN"/>
          </a:p>
        </p:txBody>
      </p:sp>
      <p:pic>
        <p:nvPicPr>
          <p:cNvPr id="5" name="Picture 4" descr="logokls"/>
          <p:cNvPicPr>
            <a:picLocks noChangeAspect="1"/>
          </p:cNvPicPr>
          <p:nvPr/>
        </p:nvPicPr>
        <p:blipFill>
          <a:blip r:embed="rId1"/>
          <a:stretch>
            <a:fillRect/>
          </a:stretch>
        </p:blipFill>
        <p:spPr>
          <a:xfrm>
            <a:off x="10055536" y="310721"/>
            <a:ext cx="1442085" cy="1133120"/>
          </a:xfrm>
          <a:prstGeom prst="rect">
            <a:avLst/>
          </a:prstGeom>
        </p:spPr>
      </p:pic>
      <p:sp>
        <p:nvSpPr>
          <p:cNvPr id="105" name="Google Shape;105;p19"/>
          <p:cNvSpPr txBox="1"/>
          <p:nvPr/>
        </p:nvSpPr>
        <p:spPr>
          <a:xfrm>
            <a:off x="114935" y="1419860"/>
            <a:ext cx="11382375" cy="3782695"/>
          </a:xfrm>
          <a:prstGeom prst="rect">
            <a:avLst/>
          </a:prstGeom>
          <a:noFill/>
          <a:ln>
            <a:noFill/>
          </a:ln>
        </p:spPr>
        <p:txBody>
          <a:bodyPr spcFirstLastPara="1" wrap="square" lIns="91425" tIns="91425" rIns="91425" bIns="91425" anchor="t" anchorCtr="0">
            <a:spAutoFit/>
          </a:bodyPr>
          <a:p>
            <a:pPr algn="just"/>
            <a:r>
              <a:rPr lang="en-GB" b="1" dirty="0">
                <a:latin typeface="Times New Roman" panose="02020603050405020304" pitchFamily="18" charset="0"/>
                <a:ea typeface="Roboto" panose="02000000000000000000"/>
                <a:cs typeface="Times New Roman" panose="02020603050405020304" pitchFamily="18" charset="0"/>
                <a:sym typeface="Roboto" panose="02000000000000000000"/>
              </a:rPr>
              <a:t>Problem Statement </a:t>
            </a:r>
            <a:endParaRPr b="1">
              <a:latin typeface="Times New Roman" panose="02020603050405020304" pitchFamily="18" charset="0"/>
              <a:ea typeface="Roboto" panose="02000000000000000000"/>
              <a:cs typeface="Times New Roman" panose="02020603050405020304" pitchFamily="18" charset="0"/>
              <a:sym typeface="Roboto" panose="02000000000000000000"/>
            </a:endParaRPr>
          </a:p>
          <a:p>
            <a:pPr algn="just"/>
            <a:r>
              <a:rPr lang="en-US" altLang="en-GB" dirty="0">
                <a:latin typeface="Times New Roman" panose="02020603050405020304" pitchFamily="18" charset="0"/>
                <a:ea typeface="Roboto" panose="02000000000000000000"/>
                <a:cs typeface="Times New Roman" panose="02020603050405020304" pitchFamily="18" charset="0"/>
              </a:rPr>
              <a:t>	I</a:t>
            </a:r>
            <a:r>
              <a:rPr lang="en-GB" dirty="0">
                <a:latin typeface="Times New Roman" panose="02020603050405020304" pitchFamily="18" charset="0"/>
                <a:ea typeface="Roboto" panose="02000000000000000000"/>
                <a:cs typeface="Times New Roman" panose="02020603050405020304" pitchFamily="18" charset="0"/>
              </a:rPr>
              <a:t>t is the user friendly application for helps to efficiency by reducing the time and resources required to manage and process electronic notes. To make electronic notes more accessible to authorized users, regardless of their location. To provide a centralized location for all electronic notes, making it easier to find and access important information. </a:t>
            </a:r>
            <a:br>
              <a:rPr lang="en-GB" dirty="0">
                <a:latin typeface="Times New Roman" panose="02020603050405020304" pitchFamily="18" charset="0"/>
                <a:ea typeface="Roboto" panose="02000000000000000000"/>
                <a:cs typeface="Times New Roman" panose="02020603050405020304" pitchFamily="18" charset="0"/>
              </a:rPr>
            </a:br>
            <a:endParaRPr>
              <a:solidFill>
                <a:srgbClr val="111111"/>
              </a:solidFill>
              <a:latin typeface="Times New Roman" panose="02020603050405020304" pitchFamily="18" charset="0"/>
              <a:ea typeface="Roboto" panose="02000000000000000000"/>
              <a:cs typeface="Times New Roman" panose="02020603050405020304" pitchFamily="18" charset="0"/>
              <a:sym typeface="Roboto" panose="02000000000000000000"/>
            </a:endParaRPr>
          </a:p>
          <a:p>
            <a:pPr algn="just"/>
            <a:r>
              <a:rPr lang="en-US" dirty="0">
                <a:latin typeface="Times New Roman" panose="02020603050405020304" pitchFamily="18" charset="0"/>
                <a:ea typeface="Roboto" panose="02000000000000000000"/>
                <a:cs typeface="Times New Roman" panose="02020603050405020304" pitchFamily="18" charset="0"/>
              </a:rPr>
              <a:t>	The main objective of the objective of an </a:t>
            </a:r>
            <a:r>
              <a:rPr lang="en-US" dirty="0" err="1">
                <a:latin typeface="Times New Roman" panose="02020603050405020304" pitchFamily="18" charset="0"/>
                <a:ea typeface="Roboto" panose="02000000000000000000"/>
                <a:cs typeface="Times New Roman" panose="02020603050405020304" pitchFamily="18" charset="0"/>
              </a:rPr>
              <a:t>eNotes</a:t>
            </a:r>
            <a:r>
              <a:rPr lang="en-US" dirty="0">
                <a:latin typeface="Times New Roman" panose="02020603050405020304" pitchFamily="18" charset="0"/>
                <a:ea typeface="Roboto" panose="02000000000000000000"/>
                <a:cs typeface="Times New Roman" panose="02020603050405020304" pitchFamily="18" charset="0"/>
              </a:rPr>
              <a:t> management system is to provide a comprehensive solution for managing electronic notes, making it easier for users to stay organized, efficient, and productive in their work </a:t>
            </a:r>
            <a:br>
              <a:rPr lang="en-US" dirty="0">
                <a:ea typeface="Roboto" panose="02000000000000000000"/>
              </a:rPr>
            </a:br>
            <a:endParaRPr lang="en-US" dirty="0">
              <a:ea typeface="Roboto" panose="02000000000000000000"/>
            </a:endParaRPr>
          </a:p>
          <a:p>
            <a:pPr marL="0" lvl="0" indent="0" algn="l" rtl="0">
              <a:spcBef>
                <a:spcPts val="0"/>
              </a:spcBef>
              <a:spcAft>
                <a:spcPts val="0"/>
              </a:spcAft>
              <a:buNone/>
            </a:pPr>
            <a:endParaRPr lang="en-GB" dirty="0">
              <a:solidFill>
                <a:schemeClr val="dk1"/>
              </a:solidFill>
              <a:latin typeface="Roboto" panose="02000000000000000000"/>
              <a:ea typeface="Roboto" panose="02000000000000000000"/>
              <a:cs typeface="Roboto" panose="02000000000000000000"/>
            </a:endParaRPr>
          </a:p>
          <a:p>
            <a:pPr marL="0" lvl="0" indent="0" algn="l" rtl="0">
              <a:spcBef>
                <a:spcPts val="0"/>
              </a:spcBef>
              <a:spcAft>
                <a:spcPts val="0"/>
              </a:spcAft>
              <a:buNone/>
            </a:pPr>
            <a:endParaRPr b="1">
              <a:solidFill>
                <a:srgbClr val="111111"/>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b="1">
              <a:solidFill>
                <a:srgbClr val="111111"/>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b="1">
              <a:solidFill>
                <a:srgbClr val="111111"/>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a:solidFill>
                <a:srgbClr val="111111"/>
              </a:solidFill>
              <a:latin typeface="Roboto" panose="02000000000000000000"/>
              <a:ea typeface="Roboto" panose="02000000000000000000"/>
              <a:cs typeface="Roboto" panose="02000000000000000000"/>
              <a:sym typeface="Roboto" panose="02000000000000000000"/>
            </a:endParaRPr>
          </a:p>
        </p:txBody>
      </p:sp>
      <p:sp>
        <p:nvSpPr>
          <p:cNvPr id="7" name="TextBox 1"/>
          <p:cNvSpPr txBox="1"/>
          <p:nvPr/>
        </p:nvSpPr>
        <p:spPr>
          <a:xfrm>
            <a:off x="2673350" y="519430"/>
            <a:ext cx="5537200" cy="645160"/>
          </a:xfrm>
          <a:prstGeom prst="rect">
            <a:avLst/>
          </a:prstGeom>
          <a:noFill/>
        </p:spPr>
        <p:txBody>
          <a:bodyPr wrap="square" rtlCol="0">
            <a:spAutoFit/>
          </a:bodyPr>
          <a:lstStyle/>
          <a:p>
            <a:r>
              <a:rPr lang="en-US" sz="3600" b="1" dirty="0">
                <a:solidFill>
                  <a:srgbClr val="C00000"/>
                </a:solidFill>
                <a:latin typeface="Times New Roman" panose="02020603050405020304" pitchFamily="18" charset="0"/>
                <a:cs typeface="Times New Roman" panose="02020603050405020304" pitchFamily="18" charset="0"/>
              </a:rPr>
              <a:t>Implementation of project</a:t>
            </a:r>
            <a:endParaRPr lang="en-US" sz="3600" b="1"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128731" y="6452100"/>
            <a:ext cx="4822804" cy="365125"/>
          </a:xfrm>
        </p:spPr>
        <p:txBody>
          <a:bodyPr/>
          <a:lstStyle/>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DepARTMENT</a:t>
            </a:r>
            <a:r>
              <a:rPr lang="en-US" sz="900" dirty="0">
                <a:latin typeface="Times New Roman" panose="02020603050405020304" pitchFamily="18" charset="0"/>
                <a:cs typeface="Times New Roman" panose="02020603050405020304" pitchFamily="18" charset="0"/>
              </a:rPr>
              <a:t> OF Computer Science and Engineering,  KLS VDIT, </a:t>
            </a:r>
            <a:r>
              <a:rPr lang="en-US" sz="900" dirty="0" err="1">
                <a:latin typeface="Times New Roman" panose="02020603050405020304" pitchFamily="18" charset="0"/>
                <a:cs typeface="Times New Roman" panose="02020603050405020304" pitchFamily="18" charset="0"/>
              </a:rPr>
              <a:t>Haliyal</a:t>
            </a:r>
            <a:endParaRPr lang="en-IN" dirty="0"/>
          </a:p>
        </p:txBody>
      </p:sp>
      <p:sp>
        <p:nvSpPr>
          <p:cNvPr id="3" name="Slide Number Placeholder 2"/>
          <p:cNvSpPr>
            <a:spLocks noGrp="1"/>
          </p:cNvSpPr>
          <p:nvPr>
            <p:ph type="sldNum" sz="quarter" idx="12"/>
          </p:nvPr>
        </p:nvSpPr>
        <p:spPr/>
        <p:txBody>
          <a:bodyPr/>
          <a:lstStyle/>
          <a:p>
            <a:fld id="{389E9CA7-C3D8-4C70-83DD-B42A3A8DD5C3}" type="slidenum">
              <a:rPr lang="en-IN" smtClean="0"/>
            </a:fld>
            <a:endParaRPr lang="en-IN"/>
          </a:p>
        </p:txBody>
      </p:sp>
      <p:sp>
        <p:nvSpPr>
          <p:cNvPr id="7" name="TextBox 1"/>
          <p:cNvSpPr txBox="1"/>
          <p:nvPr/>
        </p:nvSpPr>
        <p:spPr>
          <a:xfrm>
            <a:off x="4694555" y="519430"/>
            <a:ext cx="2461895" cy="645160"/>
          </a:xfrm>
          <a:prstGeom prst="rect">
            <a:avLst/>
          </a:prstGeom>
          <a:noFill/>
        </p:spPr>
        <p:txBody>
          <a:bodyPr wrap="square" rtlCol="0">
            <a:spAutoFit/>
          </a:bodyPr>
          <a:p>
            <a:r>
              <a:rPr lang="en-US" sz="3600" b="1" dirty="0">
                <a:solidFill>
                  <a:srgbClr val="C00000"/>
                </a:solidFill>
                <a:latin typeface="Times New Roman" panose="02020603050405020304" pitchFamily="18" charset="0"/>
                <a:cs typeface="Times New Roman" panose="02020603050405020304" pitchFamily="18" charset="0"/>
              </a:rPr>
              <a:t>Snap shot</a:t>
            </a:r>
            <a:endParaRPr lang="en-US" sz="3600" b="1" dirty="0">
              <a:solidFill>
                <a:srgbClr val="C0000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1567180" y="1240790"/>
            <a:ext cx="8717280" cy="49034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1985962" y="6459785"/>
            <a:ext cx="9158287" cy="365125"/>
          </a:xfrm>
        </p:spPr>
        <p:txBody>
          <a:bodyPr/>
          <a:lstStyle/>
          <a:p>
            <a:r>
              <a:rPr lang="en-US" sz="1400" dirty="0"/>
              <a:t>                      </a:t>
            </a:r>
            <a:r>
              <a:rPr lang="en-US" sz="1200" dirty="0">
                <a:latin typeface="Times New Roman" panose="02020603050405020304" pitchFamily="18" charset="0"/>
                <a:cs typeface="Times New Roman" panose="02020603050405020304" pitchFamily="18" charset="0"/>
              </a:rPr>
              <a:t> DepARTMENT OF Computer Science and Engineering,  KLS VDIT, Haliyal</a:t>
            </a:r>
            <a:endParaRPr lang="en-IN" sz="1200" dirty="0">
              <a:latin typeface="Times New Roman" panose="02020603050405020304" pitchFamily="18" charset="0"/>
              <a:cs typeface="Times New Roman" panose="02020603050405020304" pitchFamily="18" charset="0"/>
            </a:endParaRPr>
          </a:p>
          <a:p>
            <a:endParaRPr lang="en-IN" sz="1400" dirty="0"/>
          </a:p>
        </p:txBody>
      </p:sp>
      <p:sp>
        <p:nvSpPr>
          <p:cNvPr id="3" name="Slide Number Placeholder 2"/>
          <p:cNvSpPr>
            <a:spLocks noGrp="1"/>
          </p:cNvSpPr>
          <p:nvPr>
            <p:ph type="sldNum" sz="quarter" idx="12"/>
          </p:nvPr>
        </p:nvSpPr>
        <p:spPr/>
        <p:txBody>
          <a:bodyPr/>
          <a:lstStyle/>
          <a:p>
            <a:fld id="{389E9CA7-C3D8-4C70-83DD-B42A3A8DD5C3}" type="slidenum">
              <a:rPr lang="en-IN" smtClean="0"/>
            </a:fld>
            <a:endParaRPr lang="en-IN"/>
          </a:p>
        </p:txBody>
      </p:sp>
      <p:sp>
        <p:nvSpPr>
          <p:cNvPr id="35841" name="Rectangle 1"/>
          <p:cNvSpPr>
            <a:spLocks noChangeArrowheads="1"/>
          </p:cNvSpPr>
          <p:nvPr/>
        </p:nvSpPr>
        <p:spPr bwMode="auto">
          <a:xfrm>
            <a:off x="250825" y="381318"/>
            <a:ext cx="10326370" cy="95313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defTabSz="914400" rtl="0" eaLnBrk="1" fontAlgn="base" latinLnBrk="0" hangingPunct="1">
              <a:lnSpc>
                <a:spcPct val="100000"/>
              </a:lnSpc>
              <a:spcBef>
                <a:spcPct val="0"/>
              </a:spcBef>
              <a:spcAft>
                <a:spcPct val="0"/>
              </a:spcAft>
              <a:buClrTx/>
              <a:buSzTx/>
              <a:buFontTx/>
              <a:buNone/>
            </a:pPr>
            <a:r>
              <a:rPr lang="en-US" sz="3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3600" b="1" i="0" u="none" strike="noStrike" cap="none" normalizeH="0" baseline="0" dirty="0">
                <a:ln>
                  <a:noFill/>
                </a:ln>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kumimoji="0" lang="en-US" sz="3600" b="0" i="0" u="none" strike="noStrike" cap="none" normalizeH="0" baseline="0" dirty="0">
              <a:ln>
                <a:noFill/>
              </a:ln>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10018948" y="158281"/>
            <a:ext cx="1282147" cy="1182756"/>
          </a:xfrm>
          <a:prstGeom prst="rect">
            <a:avLst/>
          </a:prstGeom>
        </p:spPr>
      </p:pic>
      <p:sp>
        <p:nvSpPr>
          <p:cNvPr id="111" name="Google Shape;111;p20"/>
          <p:cNvSpPr txBox="1"/>
          <p:nvPr/>
        </p:nvSpPr>
        <p:spPr>
          <a:xfrm>
            <a:off x="73025" y="1341120"/>
            <a:ext cx="11299190" cy="5167630"/>
          </a:xfrm>
          <a:prstGeom prst="rect">
            <a:avLst/>
          </a:prstGeom>
          <a:noFill/>
          <a:ln>
            <a:noFill/>
          </a:ln>
        </p:spPr>
        <p:txBody>
          <a:bodyPr spcFirstLastPara="1" wrap="square" lIns="91425" tIns="91425" rIns="91425" bIns="91425" anchor="t" anchorCtr="0">
            <a:spAutoFit/>
          </a:bodyPr>
          <a:p>
            <a:pPr marL="457200" lvl="0" indent="-317500" algn="just" rtl="0">
              <a:lnSpc>
                <a:spcPct val="150000"/>
              </a:lnSpc>
              <a:spcBef>
                <a:spcPts val="0"/>
              </a:spcBef>
              <a:spcAft>
                <a:spcPts val="0"/>
              </a:spcAft>
              <a:buSzPts val="1400"/>
              <a:buFont typeface="Roboto" panose="02000000000000000000"/>
              <a:buChar char="●"/>
            </a:pPr>
            <a:r>
              <a:rPr lang="en-GB">
                <a:latin typeface="Times New Roman" panose="02020603050405020304" pitchFamily="18" charset="0"/>
                <a:ea typeface="Roboto" panose="02000000000000000000"/>
                <a:cs typeface="Times New Roman" panose="02020603050405020304" pitchFamily="18" charset="0"/>
                <a:sym typeface="Roboto" panose="02000000000000000000"/>
              </a:rPr>
              <a:t>The internship was a good learning opportunity. I am aware of the different web technologies, business information, and other requirements. I've been inspired to create web apps throughout my entire internship. My flaws and strong points have been identified. During my internship, I had a variety of work situations that helped me learn more about Web and work life.</a:t>
            </a:r>
            <a:endParaRPr>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457200" lvl="0" indent="0" algn="just" rtl="0">
              <a:lnSpc>
                <a:spcPct val="150000"/>
              </a:lnSpc>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a:p>
            <a:pPr marL="457200" indent="-317500" algn="just">
              <a:lnSpc>
                <a:spcPct val="150000"/>
              </a:lnSpc>
              <a:buSzPts val="1400"/>
              <a:buFont typeface="Roboto" panose="02000000000000000000"/>
              <a:buChar char="●"/>
            </a:pPr>
            <a:r>
              <a:rPr lang="en-GB">
                <a:latin typeface="Times New Roman" panose="02020603050405020304" pitchFamily="18" charset="0"/>
                <a:ea typeface="Roboto" panose="02000000000000000000"/>
                <a:cs typeface="Times New Roman" panose="02020603050405020304" pitchFamily="18" charset="0"/>
                <a:sym typeface="Roboto" panose="02000000000000000000"/>
              </a:rPr>
              <a:t>I was able to use the concepts I had learned on the tasks once my internship was over. "Enotes Management System " was the topic on which I worked during my internship. Enotes Management System application helps to efficiency by reducing the time and resources required to manage and process electronic notes. </a:t>
            </a:r>
            <a:endParaRPr lang="en-GB">
              <a:ea typeface="Roboto" panose="02000000000000000000"/>
            </a:endParaRPr>
          </a:p>
          <a:p>
            <a:pPr marL="0" lvl="0" indent="0" algn="l" rtl="0">
              <a:lnSpc>
                <a:spcPct val="150000"/>
              </a:lnSpc>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a:p>
            <a:pPr marL="0" lvl="0" indent="0" algn="l" rtl="0">
              <a:lnSpc>
                <a:spcPct val="150000"/>
              </a:lnSpc>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a:p>
            <a:pPr marL="0" lvl="0" indent="0" algn="l" rtl="0">
              <a:lnSpc>
                <a:spcPct val="150000"/>
              </a:lnSpc>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a:p>
            <a:pPr marL="0" lvl="0" indent="0" algn="l" rtl="0">
              <a:lnSpc>
                <a:spcPct val="150000"/>
              </a:lnSpc>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2190750" y="1390650"/>
            <a:ext cx="6762750" cy="4800599"/>
          </a:xfrm>
          <a:prstGeom prst="rect">
            <a:avLst/>
          </a:prstGeom>
        </p:spPr>
      </p:pic>
      <p:sp>
        <p:nvSpPr>
          <p:cNvPr id="3" name="Footer Placeholder 2"/>
          <p:cNvSpPr>
            <a:spLocks noGrp="1"/>
          </p:cNvSpPr>
          <p:nvPr>
            <p:ph type="ftr" sz="quarter" idx="11"/>
          </p:nvPr>
        </p:nvSpPr>
        <p:spPr>
          <a:xfrm>
            <a:off x="121299" y="6459785"/>
            <a:ext cx="6064898" cy="365125"/>
          </a:xfrm>
        </p:spPr>
        <p:txBody>
          <a:bodyPr/>
          <a:lstStyle/>
          <a:p>
            <a:pPr algn="l"/>
            <a:r>
              <a:rPr lang="en-US" sz="1200" dirty="0"/>
              <a:t>DepARTMENT OF Computer Science and Engineering,  KLS VDIT, Haliyal</a:t>
            </a:r>
            <a:endParaRPr lang="en-IN" sz="1200" dirty="0"/>
          </a:p>
        </p:txBody>
      </p:sp>
      <p:sp>
        <p:nvSpPr>
          <p:cNvPr id="4" name="Slide Number Placeholder 3"/>
          <p:cNvSpPr>
            <a:spLocks noGrp="1"/>
          </p:cNvSpPr>
          <p:nvPr>
            <p:ph type="sldNum" sz="quarter" idx="12"/>
          </p:nvPr>
        </p:nvSpPr>
        <p:spPr>
          <a:xfrm>
            <a:off x="11467322" y="6459785"/>
            <a:ext cx="531845" cy="365125"/>
          </a:xfrm>
        </p:spPr>
        <p:txBody>
          <a:bodyPr/>
          <a:lstStyle/>
          <a:p>
            <a:fld id="{389E9CA7-C3D8-4C70-83DD-B42A3A8DD5C3}" type="slidenum">
              <a:rPr lang="en-IN" sz="1200" smtClean="0"/>
            </a:fld>
            <a:endParaRPr lang="en-IN" sz="1200"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5673</Words>
  <Application>WPS Presentation</Application>
  <PresentationFormat>Widescreen</PresentationFormat>
  <Paragraphs>126</Paragraphs>
  <Slides>9</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SimSun</vt:lpstr>
      <vt:lpstr>Wingdings</vt:lpstr>
      <vt:lpstr>Calibri</vt:lpstr>
      <vt:lpstr>Times New Roman</vt:lpstr>
      <vt:lpstr>Microsoft YaHei</vt:lpstr>
      <vt:lpstr>Arial Unicode MS</vt:lpstr>
      <vt:lpstr>Calibri Light</vt:lpstr>
      <vt:lpstr>Roboto</vt:lpstr>
      <vt:lpstr>Retrospect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pradnya</dc:creator>
  <cp:lastModifiedBy>Shashank Baikadi</cp:lastModifiedBy>
  <cp:revision>123</cp:revision>
  <dcterms:created xsi:type="dcterms:W3CDTF">2021-07-26T15:15:00Z</dcterms:created>
  <dcterms:modified xsi:type="dcterms:W3CDTF">2023-05-23T15:27:20Z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1033-11.2.0.11537</vt:lpwstr>
  </property>
  <property fmtid="{D5CDD505-2E9C-101B-9397-08002B2CF9AE}" pid="3" name="ICV">
    <vt:lpwstr>024CA427B1804E0087DB0D3125F559DD</vt:lpwstr>
  </property>
</Properties>
</file>