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03073e37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03073e37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03073e3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03073e3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03073e37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03073e37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03073e37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03073e37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03073e37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03073e37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03073e3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03073e3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03073e37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03073e37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03073e37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03073e37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03073e37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03073e37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Test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Shashank Bassi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Problem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Given data of purchase history per user, predict who is going to make a purchase in next month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Data &amp; Features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10112" l="0" r="0" t="0"/>
          <a:stretch/>
        </p:blipFill>
        <p:spPr>
          <a:xfrm>
            <a:off x="4961275" y="1383200"/>
            <a:ext cx="4025350" cy="361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075" y="1452025"/>
            <a:ext cx="4777351" cy="9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-GB" sz="1600"/>
              <a:t>CustomerID</a:t>
            </a:r>
            <a:r>
              <a:rPr lang="en-GB" sz="1600"/>
              <a:t> has null records. Dropped rows containing null values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-GB" sz="1600"/>
              <a:t>Quantity</a:t>
            </a:r>
            <a:r>
              <a:rPr lang="en-GB" sz="1600"/>
              <a:t> column has negative values, which may be due to returning products after a purchase. Dropped rows with a negative quantity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-GB" sz="1600"/>
              <a:t>Price</a:t>
            </a:r>
            <a:r>
              <a:rPr lang="en-GB" sz="1600"/>
              <a:t> column has negative records. Dropped records with negative price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Calculated </a:t>
            </a:r>
            <a:r>
              <a:rPr i="1" lang="en-GB" sz="1600"/>
              <a:t>TotalPrice</a:t>
            </a:r>
            <a:r>
              <a:rPr lang="en-GB" sz="1600"/>
              <a:t> by multiplying </a:t>
            </a:r>
            <a:r>
              <a:rPr i="1" lang="en-GB" sz="1600"/>
              <a:t>Quantity</a:t>
            </a:r>
            <a:r>
              <a:rPr lang="en-GB" sz="1600"/>
              <a:t> and </a:t>
            </a:r>
            <a:r>
              <a:rPr i="1" lang="en-GB" sz="1600"/>
              <a:t>Price</a:t>
            </a:r>
            <a:endParaRPr i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846" y="3441525"/>
            <a:ext cx="2323450" cy="16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650" y="1803925"/>
            <a:ext cx="4102650" cy="15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4102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Recency Frequency Monetary Based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behavior-based customer segmentation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can help to predict who will respond to promotions and future personalization services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/>
              <a:t>Recency</a:t>
            </a:r>
            <a:r>
              <a:rPr lang="en-GB"/>
              <a:t>: minimum number of recency days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/>
              <a:t>Frequency</a:t>
            </a:r>
            <a:r>
              <a:rPr lang="en-GB"/>
              <a:t>: number of purchases the customer has made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-GB"/>
              <a:t>Monetary</a:t>
            </a:r>
            <a:r>
              <a:rPr lang="en-GB"/>
              <a:t>: total value of all purchases for each customer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9050" y="572325"/>
            <a:ext cx="3230223" cy="99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 Setup</a:t>
            </a:r>
            <a:endParaRPr/>
          </a:p>
        </p:txBody>
      </p:sp>
      <p:cxnSp>
        <p:nvCxnSpPr>
          <p:cNvPr id="98" name="Google Shape;98;p18"/>
          <p:cNvCxnSpPr/>
          <p:nvPr/>
        </p:nvCxnSpPr>
        <p:spPr>
          <a:xfrm>
            <a:off x="2335700" y="1871875"/>
            <a:ext cx="2973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/>
          <p:nvPr/>
        </p:nvCxnSpPr>
        <p:spPr>
          <a:xfrm flipH="1" rot="10800000">
            <a:off x="5284400" y="1872025"/>
            <a:ext cx="1043400" cy="39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8"/>
          <p:cNvSpPr txBox="1"/>
          <p:nvPr/>
        </p:nvSpPr>
        <p:spPr>
          <a:xfrm>
            <a:off x="3180800" y="1954975"/>
            <a:ext cx="155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History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379500" y="1999300"/>
            <a:ext cx="13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Label(30 days)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3130825" y="3160650"/>
            <a:ext cx="3245100" cy="6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 flipH="1" rot="10800000">
            <a:off x="6351200" y="3167425"/>
            <a:ext cx="1043400" cy="39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8"/>
          <p:cNvSpPr txBox="1"/>
          <p:nvPr/>
        </p:nvSpPr>
        <p:spPr>
          <a:xfrm>
            <a:off x="4204250" y="3168900"/>
            <a:ext cx="155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History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370100" y="3168900"/>
            <a:ext cx="120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Label(30 days)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91375" y="1641025"/>
            <a:ext cx="155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91375" y="2933100"/>
            <a:ext cx="155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 flipH="1">
            <a:off x="5071200" y="1287525"/>
            <a:ext cx="6600" cy="5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 flipH="1">
            <a:off x="5537575" y="1307225"/>
            <a:ext cx="13200" cy="525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4039300" y="929325"/>
            <a:ext cx="13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Last Purchase Date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334700" y="929325"/>
            <a:ext cx="13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Next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Purchase Date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4001700"/>
            <a:ext cx="4400574" cy="5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Results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306274" cy="208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175" y="1640126"/>
            <a:ext cx="3493376" cy="16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6956525" y="306115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949975" y="3061150"/>
            <a:ext cx="492600" cy="17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7483375" y="2375350"/>
            <a:ext cx="492600" cy="17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8029925" y="3061150"/>
            <a:ext cx="492600" cy="17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429725" y="2146750"/>
            <a:ext cx="492600" cy="17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UK has most number of 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RFM features are very predictive in this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Train test is split in a way as per time-series setting and not mixed cross-validation. This test can be done over many more test intervals and results could be averaged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RandomForest, Xgboost seems to show really good performance even more after optimizing hyper-params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Ideas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Predict time range confidence interval, for inventory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Item related feature engineering based on demand planning, seasonality, cardinality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Categorize features into fast, medium, slow moving and then build separate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