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 id="282" r:id="rId25"/>
    <p:sldId id="283" r:id="rId26"/>
    <p:sldId id="284" r:id="rId27"/>
    <p:sldId id="285"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074745-9710-4D21-9956-DA863C7B337E}" type="datetimeFigureOut">
              <a:rPr lang="en-IN" smtClean="0"/>
              <a:t>2017-10-24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EE7D6-CAAB-42C7-85E4-8E5AC9B34966}" type="slidenum">
              <a:rPr lang="en-IN" smtClean="0"/>
              <a:t>‹#›</a:t>
            </a:fld>
            <a:endParaRPr lang="en-IN"/>
          </a:p>
        </p:txBody>
      </p:sp>
    </p:spTree>
    <p:extLst>
      <p:ext uri="{BB962C8B-B14F-4D97-AF65-F5344CB8AC3E}">
        <p14:creationId xmlns:p14="http://schemas.microsoft.com/office/powerpoint/2010/main" val="605751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6143-7CF6-472A-8C6E-6AACB598D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FF7C21-5310-4915-8154-26A2B0B5E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993241-243A-486C-8CCD-DD96CBDE9871}"/>
              </a:ext>
            </a:extLst>
          </p:cNvPr>
          <p:cNvSpPr>
            <a:spLocks noGrp="1"/>
          </p:cNvSpPr>
          <p:nvPr>
            <p:ph type="dt" sz="half" idx="10"/>
          </p:nvPr>
        </p:nvSpPr>
        <p:spPr/>
        <p:txBody>
          <a:bodyPr/>
          <a:lstStyle/>
          <a:p>
            <a:fld id="{012184BF-048C-4720-93B0-B06721F98391}" type="datetime1">
              <a:rPr lang="en-IN" smtClean="0"/>
              <a:t>2017-10-24</a:t>
            </a:fld>
            <a:endParaRPr lang="en-IN"/>
          </a:p>
        </p:txBody>
      </p:sp>
      <p:sp>
        <p:nvSpPr>
          <p:cNvPr id="5" name="Footer Placeholder 4">
            <a:extLst>
              <a:ext uri="{FF2B5EF4-FFF2-40B4-BE49-F238E27FC236}">
                <a16:creationId xmlns:a16="http://schemas.microsoft.com/office/drawing/2014/main" id="{23F9C027-E8D1-4EC8-8DA2-B33A6DCE954A}"/>
              </a:ext>
            </a:extLst>
          </p:cNvPr>
          <p:cNvSpPr>
            <a:spLocks noGrp="1"/>
          </p:cNvSpPr>
          <p:nvPr>
            <p:ph type="ftr" sz="quarter" idx="11"/>
          </p:nvPr>
        </p:nvSpPr>
        <p:spPr/>
        <p:txBody>
          <a:bodyPr/>
          <a:lstStyle/>
          <a:p>
            <a:r>
              <a:rPr lang="en-IN"/>
              <a:t>Python Programming                  Dr. Abuzneid</a:t>
            </a:r>
          </a:p>
        </p:txBody>
      </p:sp>
      <p:sp>
        <p:nvSpPr>
          <p:cNvPr id="6" name="Slide Number Placeholder 5">
            <a:extLst>
              <a:ext uri="{FF2B5EF4-FFF2-40B4-BE49-F238E27FC236}">
                <a16:creationId xmlns:a16="http://schemas.microsoft.com/office/drawing/2014/main" id="{6D84CBA0-6915-45E2-A61E-B462D732A503}"/>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129296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4CC4-8963-4659-99E4-86C7DFD36C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1B25-E629-4644-AAB1-4229313813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B9CB5-198A-4A50-ABAB-C3E15D3B4D16}"/>
              </a:ext>
            </a:extLst>
          </p:cNvPr>
          <p:cNvSpPr>
            <a:spLocks noGrp="1"/>
          </p:cNvSpPr>
          <p:nvPr>
            <p:ph type="dt" sz="half" idx="10"/>
          </p:nvPr>
        </p:nvSpPr>
        <p:spPr/>
        <p:txBody>
          <a:bodyPr/>
          <a:lstStyle/>
          <a:p>
            <a:fld id="{10A0E1A1-6CCB-4F7D-8499-5AFF0E49DD74}" type="datetime1">
              <a:rPr lang="en-IN" smtClean="0"/>
              <a:t>2017-10-24</a:t>
            </a:fld>
            <a:endParaRPr lang="en-IN"/>
          </a:p>
        </p:txBody>
      </p:sp>
      <p:sp>
        <p:nvSpPr>
          <p:cNvPr id="5" name="Footer Placeholder 4">
            <a:extLst>
              <a:ext uri="{FF2B5EF4-FFF2-40B4-BE49-F238E27FC236}">
                <a16:creationId xmlns:a16="http://schemas.microsoft.com/office/drawing/2014/main" id="{5198FCD0-446B-4619-AEBD-76133ECC2BCC}"/>
              </a:ext>
            </a:extLst>
          </p:cNvPr>
          <p:cNvSpPr>
            <a:spLocks noGrp="1"/>
          </p:cNvSpPr>
          <p:nvPr>
            <p:ph type="ftr" sz="quarter" idx="11"/>
          </p:nvPr>
        </p:nvSpPr>
        <p:spPr/>
        <p:txBody>
          <a:bodyPr/>
          <a:lstStyle/>
          <a:p>
            <a:r>
              <a:rPr lang="en-IN"/>
              <a:t>Python Programming                  Dr. Abuzneid</a:t>
            </a:r>
          </a:p>
        </p:txBody>
      </p:sp>
      <p:sp>
        <p:nvSpPr>
          <p:cNvPr id="6" name="Slide Number Placeholder 5">
            <a:extLst>
              <a:ext uri="{FF2B5EF4-FFF2-40B4-BE49-F238E27FC236}">
                <a16:creationId xmlns:a16="http://schemas.microsoft.com/office/drawing/2014/main" id="{B6D8413E-4B77-4F6D-8FBC-FEDCBF4240D0}"/>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231103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25AAA8-85AE-4102-9BEE-E85FC7D391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147757-4C98-42D6-805B-07276F5F99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29A8DC-A763-4A99-A44E-A92D307F4ACA}"/>
              </a:ext>
            </a:extLst>
          </p:cNvPr>
          <p:cNvSpPr>
            <a:spLocks noGrp="1"/>
          </p:cNvSpPr>
          <p:nvPr>
            <p:ph type="dt" sz="half" idx="10"/>
          </p:nvPr>
        </p:nvSpPr>
        <p:spPr/>
        <p:txBody>
          <a:bodyPr/>
          <a:lstStyle/>
          <a:p>
            <a:fld id="{F0C6BDE0-30F8-45D6-99FC-FA3052A9294E}" type="datetime1">
              <a:rPr lang="en-IN" smtClean="0"/>
              <a:t>2017-10-24</a:t>
            </a:fld>
            <a:endParaRPr lang="en-IN"/>
          </a:p>
        </p:txBody>
      </p:sp>
      <p:sp>
        <p:nvSpPr>
          <p:cNvPr id="5" name="Footer Placeholder 4">
            <a:extLst>
              <a:ext uri="{FF2B5EF4-FFF2-40B4-BE49-F238E27FC236}">
                <a16:creationId xmlns:a16="http://schemas.microsoft.com/office/drawing/2014/main" id="{00E7169D-5E18-4A68-823F-A977ADA67092}"/>
              </a:ext>
            </a:extLst>
          </p:cNvPr>
          <p:cNvSpPr>
            <a:spLocks noGrp="1"/>
          </p:cNvSpPr>
          <p:nvPr>
            <p:ph type="ftr" sz="quarter" idx="11"/>
          </p:nvPr>
        </p:nvSpPr>
        <p:spPr/>
        <p:txBody>
          <a:bodyPr/>
          <a:lstStyle/>
          <a:p>
            <a:r>
              <a:rPr lang="en-IN"/>
              <a:t>Python Programming                  Dr. Abuzneid</a:t>
            </a:r>
          </a:p>
        </p:txBody>
      </p:sp>
      <p:sp>
        <p:nvSpPr>
          <p:cNvPr id="6" name="Slide Number Placeholder 5">
            <a:extLst>
              <a:ext uri="{FF2B5EF4-FFF2-40B4-BE49-F238E27FC236}">
                <a16:creationId xmlns:a16="http://schemas.microsoft.com/office/drawing/2014/main" id="{ACF40C26-702B-4498-AFF2-6D6E2C3014B1}"/>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95323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610F-7324-4AC3-99DD-E3408EA10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070D7-EFD1-41C1-950F-B07540A7B4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06444E-73BC-402D-91D7-ABE53C2DC3D1}"/>
              </a:ext>
            </a:extLst>
          </p:cNvPr>
          <p:cNvSpPr>
            <a:spLocks noGrp="1"/>
          </p:cNvSpPr>
          <p:nvPr>
            <p:ph type="dt" sz="half" idx="10"/>
          </p:nvPr>
        </p:nvSpPr>
        <p:spPr/>
        <p:txBody>
          <a:bodyPr/>
          <a:lstStyle/>
          <a:p>
            <a:fld id="{68ABC2E3-D880-4C17-B2F7-0AE3AC7A4572}" type="datetime1">
              <a:rPr lang="en-IN" smtClean="0"/>
              <a:t>2017-10-24</a:t>
            </a:fld>
            <a:endParaRPr lang="en-IN"/>
          </a:p>
        </p:txBody>
      </p:sp>
      <p:sp>
        <p:nvSpPr>
          <p:cNvPr id="5" name="Footer Placeholder 4">
            <a:extLst>
              <a:ext uri="{FF2B5EF4-FFF2-40B4-BE49-F238E27FC236}">
                <a16:creationId xmlns:a16="http://schemas.microsoft.com/office/drawing/2014/main" id="{0940AEC1-6604-4B4C-B395-8C41AC5F9F33}"/>
              </a:ext>
            </a:extLst>
          </p:cNvPr>
          <p:cNvSpPr>
            <a:spLocks noGrp="1"/>
          </p:cNvSpPr>
          <p:nvPr>
            <p:ph type="ftr" sz="quarter" idx="11"/>
          </p:nvPr>
        </p:nvSpPr>
        <p:spPr/>
        <p:txBody>
          <a:bodyPr/>
          <a:lstStyle/>
          <a:p>
            <a:r>
              <a:rPr lang="en-IN"/>
              <a:t>Python Programming                  Dr. Abuzneid</a:t>
            </a:r>
          </a:p>
        </p:txBody>
      </p:sp>
      <p:sp>
        <p:nvSpPr>
          <p:cNvPr id="6" name="Slide Number Placeholder 5">
            <a:extLst>
              <a:ext uri="{FF2B5EF4-FFF2-40B4-BE49-F238E27FC236}">
                <a16:creationId xmlns:a16="http://schemas.microsoft.com/office/drawing/2014/main" id="{DDF2C844-8B83-42B7-87DC-A3D52B68DEC2}"/>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59802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C0F0-7351-49CC-92F8-3F1F9A849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FC5C1A-860F-4730-BAC9-9FCFD9468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40C836-F5C4-4713-AA80-E0999EEB3B16}"/>
              </a:ext>
            </a:extLst>
          </p:cNvPr>
          <p:cNvSpPr>
            <a:spLocks noGrp="1"/>
          </p:cNvSpPr>
          <p:nvPr>
            <p:ph type="dt" sz="half" idx="10"/>
          </p:nvPr>
        </p:nvSpPr>
        <p:spPr/>
        <p:txBody>
          <a:bodyPr/>
          <a:lstStyle/>
          <a:p>
            <a:fld id="{E1E8D206-E89B-4AAF-A20B-ADDF7D496494}" type="datetime1">
              <a:rPr lang="en-IN" smtClean="0"/>
              <a:t>2017-10-24</a:t>
            </a:fld>
            <a:endParaRPr lang="en-IN"/>
          </a:p>
        </p:txBody>
      </p:sp>
      <p:sp>
        <p:nvSpPr>
          <p:cNvPr id="5" name="Footer Placeholder 4">
            <a:extLst>
              <a:ext uri="{FF2B5EF4-FFF2-40B4-BE49-F238E27FC236}">
                <a16:creationId xmlns:a16="http://schemas.microsoft.com/office/drawing/2014/main" id="{1C2AE28F-DB0A-4D20-9834-78CCD6603632}"/>
              </a:ext>
            </a:extLst>
          </p:cNvPr>
          <p:cNvSpPr>
            <a:spLocks noGrp="1"/>
          </p:cNvSpPr>
          <p:nvPr>
            <p:ph type="ftr" sz="quarter" idx="11"/>
          </p:nvPr>
        </p:nvSpPr>
        <p:spPr/>
        <p:txBody>
          <a:bodyPr/>
          <a:lstStyle/>
          <a:p>
            <a:r>
              <a:rPr lang="en-IN"/>
              <a:t>Python Programming                  Dr. Abuzneid</a:t>
            </a:r>
          </a:p>
        </p:txBody>
      </p:sp>
      <p:sp>
        <p:nvSpPr>
          <p:cNvPr id="6" name="Slide Number Placeholder 5">
            <a:extLst>
              <a:ext uri="{FF2B5EF4-FFF2-40B4-BE49-F238E27FC236}">
                <a16:creationId xmlns:a16="http://schemas.microsoft.com/office/drawing/2014/main" id="{61912FDA-8C58-4AF6-96EC-EB90C64AC9D3}"/>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18578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1569-FB29-430F-9B31-78815249F1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07050-FBC4-4F01-8AEB-569C25F072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BB354D-E867-473F-8104-A7F2EDFB1D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94409F-C80A-44C3-A99C-0230A2DD021D}"/>
              </a:ext>
            </a:extLst>
          </p:cNvPr>
          <p:cNvSpPr>
            <a:spLocks noGrp="1"/>
          </p:cNvSpPr>
          <p:nvPr>
            <p:ph type="dt" sz="half" idx="10"/>
          </p:nvPr>
        </p:nvSpPr>
        <p:spPr/>
        <p:txBody>
          <a:bodyPr/>
          <a:lstStyle/>
          <a:p>
            <a:fld id="{DE7C46CF-3C3F-4DDE-96AC-C78FD8367FA5}" type="datetime1">
              <a:rPr lang="en-IN" smtClean="0"/>
              <a:t>2017-10-24</a:t>
            </a:fld>
            <a:endParaRPr lang="en-IN"/>
          </a:p>
        </p:txBody>
      </p:sp>
      <p:sp>
        <p:nvSpPr>
          <p:cNvPr id="6" name="Footer Placeholder 5">
            <a:extLst>
              <a:ext uri="{FF2B5EF4-FFF2-40B4-BE49-F238E27FC236}">
                <a16:creationId xmlns:a16="http://schemas.microsoft.com/office/drawing/2014/main" id="{DD15144F-A4B9-4A3A-A994-18DADBB28EB6}"/>
              </a:ext>
            </a:extLst>
          </p:cNvPr>
          <p:cNvSpPr>
            <a:spLocks noGrp="1"/>
          </p:cNvSpPr>
          <p:nvPr>
            <p:ph type="ftr" sz="quarter" idx="11"/>
          </p:nvPr>
        </p:nvSpPr>
        <p:spPr/>
        <p:txBody>
          <a:bodyPr/>
          <a:lstStyle/>
          <a:p>
            <a:r>
              <a:rPr lang="en-IN"/>
              <a:t>Python Programming                  Dr. Abuzneid</a:t>
            </a:r>
          </a:p>
        </p:txBody>
      </p:sp>
      <p:sp>
        <p:nvSpPr>
          <p:cNvPr id="7" name="Slide Number Placeholder 6">
            <a:extLst>
              <a:ext uri="{FF2B5EF4-FFF2-40B4-BE49-F238E27FC236}">
                <a16:creationId xmlns:a16="http://schemas.microsoft.com/office/drawing/2014/main" id="{F5314DC1-B8D2-4CEC-9D30-3E7736AAC02B}"/>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155498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2862C-A127-4323-8753-0025757E1B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CF3739-BBA5-4266-9DA2-278B283563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2E143C-E1EE-4E4F-BFC1-32AC0F214C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AB428E-5A3C-4A99-8021-981BA5CD1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A0636AF-C8C1-422C-87D6-99775642A6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9E09CA-A20B-4499-B6E0-593A81B16035}"/>
              </a:ext>
            </a:extLst>
          </p:cNvPr>
          <p:cNvSpPr>
            <a:spLocks noGrp="1"/>
          </p:cNvSpPr>
          <p:nvPr>
            <p:ph type="dt" sz="half" idx="10"/>
          </p:nvPr>
        </p:nvSpPr>
        <p:spPr/>
        <p:txBody>
          <a:bodyPr/>
          <a:lstStyle/>
          <a:p>
            <a:fld id="{C36A92EA-94B9-4D7C-8B9C-DDFB81C26BFB}" type="datetime1">
              <a:rPr lang="en-IN" smtClean="0"/>
              <a:t>2017-10-24</a:t>
            </a:fld>
            <a:endParaRPr lang="en-IN"/>
          </a:p>
        </p:txBody>
      </p:sp>
      <p:sp>
        <p:nvSpPr>
          <p:cNvPr id="8" name="Footer Placeholder 7">
            <a:extLst>
              <a:ext uri="{FF2B5EF4-FFF2-40B4-BE49-F238E27FC236}">
                <a16:creationId xmlns:a16="http://schemas.microsoft.com/office/drawing/2014/main" id="{978F7E9D-8DE2-49EF-8137-F87A54709951}"/>
              </a:ext>
            </a:extLst>
          </p:cNvPr>
          <p:cNvSpPr>
            <a:spLocks noGrp="1"/>
          </p:cNvSpPr>
          <p:nvPr>
            <p:ph type="ftr" sz="quarter" idx="11"/>
          </p:nvPr>
        </p:nvSpPr>
        <p:spPr/>
        <p:txBody>
          <a:bodyPr/>
          <a:lstStyle/>
          <a:p>
            <a:r>
              <a:rPr lang="en-IN"/>
              <a:t>Python Programming                  Dr. Abuzneid</a:t>
            </a:r>
          </a:p>
        </p:txBody>
      </p:sp>
      <p:sp>
        <p:nvSpPr>
          <p:cNvPr id="9" name="Slide Number Placeholder 8">
            <a:extLst>
              <a:ext uri="{FF2B5EF4-FFF2-40B4-BE49-F238E27FC236}">
                <a16:creationId xmlns:a16="http://schemas.microsoft.com/office/drawing/2014/main" id="{E7DD2D81-47C4-476C-AA02-9467DE62A4C9}"/>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417851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F6C2-EE12-475C-A4CE-2726B47D65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B79314-E41F-411A-8ED8-973720A67EDC}"/>
              </a:ext>
            </a:extLst>
          </p:cNvPr>
          <p:cNvSpPr>
            <a:spLocks noGrp="1"/>
          </p:cNvSpPr>
          <p:nvPr>
            <p:ph type="dt" sz="half" idx="10"/>
          </p:nvPr>
        </p:nvSpPr>
        <p:spPr/>
        <p:txBody>
          <a:bodyPr/>
          <a:lstStyle/>
          <a:p>
            <a:fld id="{8CB49B86-73D0-47F8-AF05-6057426D4EEA}" type="datetime1">
              <a:rPr lang="en-IN" smtClean="0"/>
              <a:t>2017-10-24</a:t>
            </a:fld>
            <a:endParaRPr lang="en-IN"/>
          </a:p>
        </p:txBody>
      </p:sp>
      <p:sp>
        <p:nvSpPr>
          <p:cNvPr id="4" name="Footer Placeholder 3">
            <a:extLst>
              <a:ext uri="{FF2B5EF4-FFF2-40B4-BE49-F238E27FC236}">
                <a16:creationId xmlns:a16="http://schemas.microsoft.com/office/drawing/2014/main" id="{1C1AABFA-4491-4EB8-A92C-13584C353348}"/>
              </a:ext>
            </a:extLst>
          </p:cNvPr>
          <p:cNvSpPr>
            <a:spLocks noGrp="1"/>
          </p:cNvSpPr>
          <p:nvPr>
            <p:ph type="ftr" sz="quarter" idx="11"/>
          </p:nvPr>
        </p:nvSpPr>
        <p:spPr/>
        <p:txBody>
          <a:bodyPr/>
          <a:lstStyle/>
          <a:p>
            <a:r>
              <a:rPr lang="en-IN"/>
              <a:t>Python Programming                  Dr. Abuzneid</a:t>
            </a:r>
          </a:p>
        </p:txBody>
      </p:sp>
      <p:sp>
        <p:nvSpPr>
          <p:cNvPr id="5" name="Slide Number Placeholder 4">
            <a:extLst>
              <a:ext uri="{FF2B5EF4-FFF2-40B4-BE49-F238E27FC236}">
                <a16:creationId xmlns:a16="http://schemas.microsoft.com/office/drawing/2014/main" id="{04571C57-9DF8-44F3-964B-B766C13A79A7}"/>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411848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E5EB-4FAA-4419-A17B-3D845B94E6C0}"/>
              </a:ext>
            </a:extLst>
          </p:cNvPr>
          <p:cNvSpPr>
            <a:spLocks noGrp="1"/>
          </p:cNvSpPr>
          <p:nvPr>
            <p:ph type="dt" sz="half" idx="10"/>
          </p:nvPr>
        </p:nvSpPr>
        <p:spPr/>
        <p:txBody>
          <a:bodyPr/>
          <a:lstStyle/>
          <a:p>
            <a:fld id="{6A45FE5E-6208-4B8A-B371-48E670D684F4}" type="datetime1">
              <a:rPr lang="en-IN" smtClean="0"/>
              <a:t>2017-10-24</a:t>
            </a:fld>
            <a:endParaRPr lang="en-IN"/>
          </a:p>
        </p:txBody>
      </p:sp>
      <p:sp>
        <p:nvSpPr>
          <p:cNvPr id="3" name="Footer Placeholder 2">
            <a:extLst>
              <a:ext uri="{FF2B5EF4-FFF2-40B4-BE49-F238E27FC236}">
                <a16:creationId xmlns:a16="http://schemas.microsoft.com/office/drawing/2014/main" id="{D1BE3169-1A5D-479A-B68D-B721DFD5A5C8}"/>
              </a:ext>
            </a:extLst>
          </p:cNvPr>
          <p:cNvSpPr>
            <a:spLocks noGrp="1"/>
          </p:cNvSpPr>
          <p:nvPr>
            <p:ph type="ftr" sz="quarter" idx="11"/>
          </p:nvPr>
        </p:nvSpPr>
        <p:spPr/>
        <p:txBody>
          <a:bodyPr/>
          <a:lstStyle/>
          <a:p>
            <a:r>
              <a:rPr lang="en-IN"/>
              <a:t>Python Programming                  Dr. Abuzneid</a:t>
            </a:r>
          </a:p>
        </p:txBody>
      </p:sp>
      <p:sp>
        <p:nvSpPr>
          <p:cNvPr id="4" name="Slide Number Placeholder 3">
            <a:extLst>
              <a:ext uri="{FF2B5EF4-FFF2-40B4-BE49-F238E27FC236}">
                <a16:creationId xmlns:a16="http://schemas.microsoft.com/office/drawing/2014/main" id="{4ABF707F-DEC7-434E-AF1E-0032FCC3CAC0}"/>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418064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7A88-8B38-454E-A54D-1B5C9CD76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224498-0889-4247-BBD1-E47595F5D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BA1DEE-0B74-43BA-8F52-800C7B6B8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4633FB-26AE-4A17-93B5-03393C97364A}"/>
              </a:ext>
            </a:extLst>
          </p:cNvPr>
          <p:cNvSpPr>
            <a:spLocks noGrp="1"/>
          </p:cNvSpPr>
          <p:nvPr>
            <p:ph type="dt" sz="half" idx="10"/>
          </p:nvPr>
        </p:nvSpPr>
        <p:spPr/>
        <p:txBody>
          <a:bodyPr/>
          <a:lstStyle/>
          <a:p>
            <a:fld id="{D56E4FD9-30D0-47F5-BC93-D8A8909754A2}" type="datetime1">
              <a:rPr lang="en-IN" smtClean="0"/>
              <a:t>2017-10-24</a:t>
            </a:fld>
            <a:endParaRPr lang="en-IN"/>
          </a:p>
        </p:txBody>
      </p:sp>
      <p:sp>
        <p:nvSpPr>
          <p:cNvPr id="6" name="Footer Placeholder 5">
            <a:extLst>
              <a:ext uri="{FF2B5EF4-FFF2-40B4-BE49-F238E27FC236}">
                <a16:creationId xmlns:a16="http://schemas.microsoft.com/office/drawing/2014/main" id="{4E030E80-8009-4371-A875-AEAEBB10412C}"/>
              </a:ext>
            </a:extLst>
          </p:cNvPr>
          <p:cNvSpPr>
            <a:spLocks noGrp="1"/>
          </p:cNvSpPr>
          <p:nvPr>
            <p:ph type="ftr" sz="quarter" idx="11"/>
          </p:nvPr>
        </p:nvSpPr>
        <p:spPr/>
        <p:txBody>
          <a:bodyPr/>
          <a:lstStyle/>
          <a:p>
            <a:r>
              <a:rPr lang="en-IN"/>
              <a:t>Python Programming                  Dr. Abuzneid</a:t>
            </a:r>
          </a:p>
        </p:txBody>
      </p:sp>
      <p:sp>
        <p:nvSpPr>
          <p:cNvPr id="7" name="Slide Number Placeholder 6">
            <a:extLst>
              <a:ext uri="{FF2B5EF4-FFF2-40B4-BE49-F238E27FC236}">
                <a16:creationId xmlns:a16="http://schemas.microsoft.com/office/drawing/2014/main" id="{B9CA27D5-A045-4A48-93D7-A107B542119B}"/>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2409638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649F-5EEC-4ADD-A5C1-99BC22F269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824C46-FD46-4DBF-80C6-EDA4D38C0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0E3528-664D-40F7-8798-0A6EDD7F0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1F6DBB-FB0E-44E2-A8B7-02FAED7A5563}"/>
              </a:ext>
            </a:extLst>
          </p:cNvPr>
          <p:cNvSpPr>
            <a:spLocks noGrp="1"/>
          </p:cNvSpPr>
          <p:nvPr>
            <p:ph type="dt" sz="half" idx="10"/>
          </p:nvPr>
        </p:nvSpPr>
        <p:spPr/>
        <p:txBody>
          <a:bodyPr/>
          <a:lstStyle/>
          <a:p>
            <a:fld id="{D916D4CF-55E7-4DBD-85EF-277D9E075BBA}" type="datetime1">
              <a:rPr lang="en-IN" smtClean="0"/>
              <a:t>2017-10-24</a:t>
            </a:fld>
            <a:endParaRPr lang="en-IN"/>
          </a:p>
        </p:txBody>
      </p:sp>
      <p:sp>
        <p:nvSpPr>
          <p:cNvPr id="6" name="Footer Placeholder 5">
            <a:extLst>
              <a:ext uri="{FF2B5EF4-FFF2-40B4-BE49-F238E27FC236}">
                <a16:creationId xmlns:a16="http://schemas.microsoft.com/office/drawing/2014/main" id="{2DAE133F-3744-4AAC-9035-E60F88C4E8E4}"/>
              </a:ext>
            </a:extLst>
          </p:cNvPr>
          <p:cNvSpPr>
            <a:spLocks noGrp="1"/>
          </p:cNvSpPr>
          <p:nvPr>
            <p:ph type="ftr" sz="quarter" idx="11"/>
          </p:nvPr>
        </p:nvSpPr>
        <p:spPr/>
        <p:txBody>
          <a:bodyPr/>
          <a:lstStyle/>
          <a:p>
            <a:r>
              <a:rPr lang="en-IN"/>
              <a:t>Python Programming                  Dr. Abuzneid</a:t>
            </a:r>
          </a:p>
        </p:txBody>
      </p:sp>
      <p:sp>
        <p:nvSpPr>
          <p:cNvPr id="7" name="Slide Number Placeholder 6">
            <a:extLst>
              <a:ext uri="{FF2B5EF4-FFF2-40B4-BE49-F238E27FC236}">
                <a16:creationId xmlns:a16="http://schemas.microsoft.com/office/drawing/2014/main" id="{A50B401B-BC7C-4EE4-9B5E-66E6A7F1C856}"/>
              </a:ext>
            </a:extLst>
          </p:cNvPr>
          <p:cNvSpPr>
            <a:spLocks noGrp="1"/>
          </p:cNvSpPr>
          <p:nvPr>
            <p:ph type="sldNum" sz="quarter" idx="12"/>
          </p:nvPr>
        </p:nvSpPr>
        <p:spPr/>
        <p:txBody>
          <a:bodyPr/>
          <a:lstStyle/>
          <a:p>
            <a:fld id="{3A988515-CBD3-4F7C-8835-C0F54F17A5DE}" type="slidenum">
              <a:rPr lang="en-IN" smtClean="0"/>
              <a:t>‹#›</a:t>
            </a:fld>
            <a:endParaRPr lang="en-IN"/>
          </a:p>
        </p:txBody>
      </p:sp>
    </p:spTree>
    <p:extLst>
      <p:ext uri="{BB962C8B-B14F-4D97-AF65-F5344CB8AC3E}">
        <p14:creationId xmlns:p14="http://schemas.microsoft.com/office/powerpoint/2010/main" val="308606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ABCF2-8B6E-4955-BAC5-4618EE205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D3BA06-15BD-47B5-B577-35CA96C0D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AB74E-63E9-4B90-91AB-911ECD91FD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14D2A-89DB-460B-91D2-A59B04B33088}" type="datetime1">
              <a:rPr lang="en-IN" smtClean="0"/>
              <a:t>2017-10-24</a:t>
            </a:fld>
            <a:endParaRPr lang="en-IN"/>
          </a:p>
        </p:txBody>
      </p:sp>
      <p:sp>
        <p:nvSpPr>
          <p:cNvPr id="5" name="Footer Placeholder 4">
            <a:extLst>
              <a:ext uri="{FF2B5EF4-FFF2-40B4-BE49-F238E27FC236}">
                <a16:creationId xmlns:a16="http://schemas.microsoft.com/office/drawing/2014/main" id="{8E36816C-5FC5-4677-A77B-E3A86BE0C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Python Programming                  Dr. Abuzneid</a:t>
            </a:r>
          </a:p>
        </p:txBody>
      </p:sp>
      <p:sp>
        <p:nvSpPr>
          <p:cNvPr id="6" name="Slide Number Placeholder 5">
            <a:extLst>
              <a:ext uri="{FF2B5EF4-FFF2-40B4-BE49-F238E27FC236}">
                <a16:creationId xmlns:a16="http://schemas.microsoft.com/office/drawing/2014/main" id="{66D87BB4-50AF-42B2-B620-2141843A41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8515-CBD3-4F7C-8835-C0F54F17A5DE}" type="slidenum">
              <a:rPr lang="en-IN" smtClean="0"/>
              <a:t>‹#›</a:t>
            </a:fld>
            <a:endParaRPr lang="en-IN"/>
          </a:p>
        </p:txBody>
      </p:sp>
    </p:spTree>
    <p:extLst>
      <p:ext uri="{BB962C8B-B14F-4D97-AF65-F5344CB8AC3E}">
        <p14:creationId xmlns:p14="http://schemas.microsoft.com/office/powerpoint/2010/main" val="14316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5D1177-2CFD-4688-8697-1DEE1E3E3860}"/>
              </a:ext>
            </a:extLst>
          </p:cNvPr>
          <p:cNvPicPr>
            <a:picLocks noChangeAspect="1"/>
          </p:cNvPicPr>
          <p:nvPr/>
        </p:nvPicPr>
        <p:blipFill>
          <a:blip r:embed="rId2"/>
          <a:stretch>
            <a:fillRect/>
          </a:stretch>
        </p:blipFill>
        <p:spPr>
          <a:xfrm>
            <a:off x="1980843" y="1170236"/>
            <a:ext cx="8230313" cy="4517528"/>
          </a:xfrm>
          <a:prstGeom prst="rect">
            <a:avLst/>
          </a:prstGeom>
        </p:spPr>
      </p:pic>
      <p:sp>
        <p:nvSpPr>
          <p:cNvPr id="2" name="Footer Placeholder 1">
            <a:extLst>
              <a:ext uri="{FF2B5EF4-FFF2-40B4-BE49-F238E27FC236}">
                <a16:creationId xmlns:a16="http://schemas.microsoft.com/office/drawing/2014/main" id="{76B2AFCB-45D5-4F0E-9A92-B8D55116970D}"/>
              </a:ext>
            </a:extLst>
          </p:cNvPr>
          <p:cNvSpPr>
            <a:spLocks noGrp="1"/>
          </p:cNvSpPr>
          <p:nvPr>
            <p:ph type="ftr" sz="quarter" idx="11"/>
          </p:nvPr>
        </p:nvSpPr>
        <p:spPr/>
        <p:txBody>
          <a:bodyPr/>
          <a:lstStyle/>
          <a:p>
            <a:r>
              <a:rPr lang="en-IN" dirty="0"/>
              <a:t>Python Programming                  </a:t>
            </a:r>
            <a:r>
              <a:rPr lang="en-IN" dirty="0" err="1"/>
              <a:t>Dr.</a:t>
            </a:r>
            <a:r>
              <a:rPr lang="en-IN" dirty="0"/>
              <a:t> </a:t>
            </a:r>
            <a:r>
              <a:rPr lang="en-IN" dirty="0" err="1"/>
              <a:t>Abuzneid</a:t>
            </a:r>
            <a:endParaRPr lang="en-IN" dirty="0"/>
          </a:p>
        </p:txBody>
      </p:sp>
    </p:spTree>
    <p:extLst>
      <p:ext uri="{BB962C8B-B14F-4D97-AF65-F5344CB8AC3E}">
        <p14:creationId xmlns:p14="http://schemas.microsoft.com/office/powerpoint/2010/main" val="64905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65943-A0D0-4888-A1A6-198C22AA1621}"/>
              </a:ext>
            </a:extLst>
          </p:cNvPr>
          <p:cNvSpPr>
            <a:spLocks noGrp="1"/>
          </p:cNvSpPr>
          <p:nvPr>
            <p:ph idx="1"/>
          </p:nvPr>
        </p:nvSpPr>
        <p:spPr>
          <a:xfrm>
            <a:off x="457874" y="1404838"/>
            <a:ext cx="11405050" cy="4583267"/>
          </a:xfrm>
        </p:spPr>
        <p:txBody>
          <a:bodyPr/>
          <a:lstStyle/>
          <a:p>
            <a:pPr marL="12700" marR="222250" lvl="0" indent="0">
              <a:lnSpc>
                <a:spcPts val="2160"/>
              </a:lnSpc>
              <a:spcBef>
                <a:spcPts val="1739"/>
              </a:spcBef>
              <a:buNone/>
            </a:pPr>
            <a:r>
              <a:rPr lang="en-IN" sz="2100" spc="-50" dirty="0">
                <a:solidFill>
                  <a:srgbClr val="3F3F3F"/>
                </a:solidFill>
                <a:latin typeface="Calibri (Body)"/>
                <a:cs typeface="Calibri" panose="020F0502020204030204" pitchFamily="34" charset="0"/>
              </a:rPr>
              <a:t>Geometry manager (also know as layout manager) is responsible for organizing widgets throughout the parent widget area. tkinter has three geometry managers: Pack, Grid, and Place.</a:t>
            </a:r>
          </a:p>
          <a:p>
            <a:pPr marL="12700" marR="563245" lvl="0" indent="0">
              <a:lnSpc>
                <a:spcPts val="2160"/>
              </a:lnSpc>
              <a:spcBef>
                <a:spcPts val="1405"/>
              </a:spcBef>
              <a:buNone/>
            </a:pPr>
            <a:r>
              <a:rPr lang="en-IN" sz="2100" b="1" spc="-50" dirty="0">
                <a:solidFill>
                  <a:srgbClr val="3F3F3F"/>
                </a:solidFill>
                <a:latin typeface="Calibri (Body)"/>
                <a:cs typeface="Calibri" panose="020F0502020204030204" pitchFamily="34" charset="0"/>
              </a:rPr>
              <a:t>Pack</a:t>
            </a:r>
            <a:r>
              <a:rPr lang="en-IN" sz="2100" spc="-50" dirty="0">
                <a:solidFill>
                  <a:srgbClr val="3F3F3F"/>
                </a:solidFill>
                <a:latin typeface="Calibri (Body)"/>
                <a:cs typeface="Calibri" panose="020F0502020204030204" pitchFamily="34" charset="0"/>
              </a:rPr>
              <a:t>: Pack is the easiest to use of the three geometry managers. Instead of having to declare precisely where a widget should appear on the display screen, the positions of widgets is declared relative to each other. Pack organizes widgets in blocks before placing them in the parent widget.</a:t>
            </a:r>
          </a:p>
          <a:p>
            <a:pPr marL="12700" marR="321310" lvl="0" indent="0">
              <a:lnSpc>
                <a:spcPct val="90100"/>
              </a:lnSpc>
              <a:spcBef>
                <a:spcPts val="1355"/>
              </a:spcBef>
              <a:buNone/>
            </a:pPr>
            <a:r>
              <a:rPr lang="en-IN" sz="2100" b="1" spc="-50" dirty="0">
                <a:solidFill>
                  <a:srgbClr val="3F3F3F"/>
                </a:solidFill>
                <a:latin typeface="Calibri (Body)"/>
                <a:cs typeface="Calibri" panose="020F0502020204030204" pitchFamily="34" charset="0"/>
              </a:rPr>
              <a:t>Grid</a:t>
            </a:r>
            <a:r>
              <a:rPr lang="en-IN" sz="2100" spc="-50" dirty="0">
                <a:solidFill>
                  <a:srgbClr val="3F3F3F"/>
                </a:solidFill>
                <a:latin typeface="Calibri (Body)"/>
                <a:cs typeface="Calibri" panose="020F0502020204030204" pitchFamily="34" charset="0"/>
              </a:rPr>
              <a:t>: Grid was introduced in 1996 as an alternative to pack. The Grid geometry manager places the widgets in a 2-dimensional table, which consists of a number of rows and columns. The position of a widget is defined by a row and a column number</a:t>
            </a:r>
          </a:p>
          <a:p>
            <a:pPr marL="12700" marR="401955" lvl="0" indent="0">
              <a:lnSpc>
                <a:spcPts val="2160"/>
              </a:lnSpc>
              <a:spcBef>
                <a:spcPts val="1435"/>
              </a:spcBef>
              <a:buNone/>
            </a:pPr>
            <a:r>
              <a:rPr lang="en-IN" sz="2100" b="1" spc="-50" dirty="0">
                <a:solidFill>
                  <a:srgbClr val="3F3F3F"/>
                </a:solidFill>
                <a:latin typeface="Calibri (Body)"/>
                <a:cs typeface="Calibri" panose="020F0502020204030204" pitchFamily="34" charset="0"/>
              </a:rPr>
              <a:t>Place</a:t>
            </a:r>
            <a:r>
              <a:rPr lang="en-IN" sz="2100" spc="-50" dirty="0">
                <a:solidFill>
                  <a:srgbClr val="3F3F3F"/>
                </a:solidFill>
                <a:latin typeface="Calibri (Body)"/>
                <a:cs typeface="Calibri" panose="020F0502020204030204" pitchFamily="34" charset="0"/>
              </a:rPr>
              <a:t>: Place allows explicitly setting the position and size of a widget, either in absolute terms, or relative to another widget.</a:t>
            </a:r>
          </a:p>
          <a:p>
            <a:pPr marL="0" indent="0">
              <a:buNone/>
            </a:pPr>
            <a:endParaRPr lang="en-IN" dirty="0"/>
          </a:p>
        </p:txBody>
      </p:sp>
      <p:sp>
        <p:nvSpPr>
          <p:cNvPr id="4" name="Footer Placeholder 3">
            <a:extLst>
              <a:ext uri="{FF2B5EF4-FFF2-40B4-BE49-F238E27FC236}">
                <a16:creationId xmlns:a16="http://schemas.microsoft.com/office/drawing/2014/main" id="{99F11B03-0A01-4ADB-B0E3-CB5A65833A93}"/>
              </a:ext>
            </a:extLst>
          </p:cNvPr>
          <p:cNvSpPr>
            <a:spLocks noGrp="1"/>
          </p:cNvSpPr>
          <p:nvPr>
            <p:ph type="ftr" sz="quarter" idx="11"/>
          </p:nvPr>
        </p:nvSpPr>
        <p:spPr/>
        <p:txBody>
          <a:bodyPr/>
          <a:lstStyle/>
          <a:p>
            <a:r>
              <a:rPr lang="en-IN"/>
              <a:t>Python Programming                  Dr. Abuzneid</a:t>
            </a:r>
          </a:p>
        </p:txBody>
      </p:sp>
      <p:sp>
        <p:nvSpPr>
          <p:cNvPr id="7" name="Title 1">
            <a:extLst>
              <a:ext uri="{FF2B5EF4-FFF2-40B4-BE49-F238E27FC236}">
                <a16:creationId xmlns:a16="http://schemas.microsoft.com/office/drawing/2014/main" id="{0AA76B75-5A9A-4777-86DF-62143F78A88A}"/>
              </a:ext>
            </a:extLst>
          </p:cNvPr>
          <p:cNvSpPr>
            <a:spLocks noGrp="1"/>
          </p:cNvSpPr>
          <p:nvPr>
            <p:ph type="title"/>
          </p:nvPr>
        </p:nvSpPr>
        <p:spPr>
          <a:xfrm>
            <a:off x="360770" y="154732"/>
            <a:ext cx="10515600" cy="1325563"/>
          </a:xfrm>
        </p:spPr>
        <p:txBody>
          <a:bodyPr/>
          <a:lstStyle/>
          <a:p>
            <a:r>
              <a:rPr lang="en-IN" dirty="0">
                <a:solidFill>
                  <a:schemeClr val="accent1"/>
                </a:solidFill>
              </a:rPr>
              <a:t>Geometry Management</a:t>
            </a:r>
          </a:p>
        </p:txBody>
      </p:sp>
    </p:spTree>
    <p:extLst>
      <p:ext uri="{BB962C8B-B14F-4D97-AF65-F5344CB8AC3E}">
        <p14:creationId xmlns:p14="http://schemas.microsoft.com/office/powerpoint/2010/main" val="417722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C0A6E-6E42-46EA-9DAB-F15665AF1709}"/>
              </a:ext>
            </a:extLst>
          </p:cNvPr>
          <p:cNvSpPr>
            <a:spLocks noGrp="1"/>
          </p:cNvSpPr>
          <p:nvPr>
            <p:ph idx="1"/>
          </p:nvPr>
        </p:nvSpPr>
        <p:spPr>
          <a:xfrm>
            <a:off x="360770" y="1431195"/>
            <a:ext cx="10515600" cy="4351338"/>
          </a:xfrm>
        </p:spPr>
        <p:txBody>
          <a:bodyPr/>
          <a:lstStyle/>
          <a:p>
            <a:pPr marL="12700" marR="1075055" lvl="0" indent="0" algn="just">
              <a:lnSpc>
                <a:spcPts val="2160"/>
              </a:lnSpc>
              <a:spcBef>
                <a:spcPts val="1739"/>
              </a:spcBef>
              <a:buNone/>
            </a:pPr>
            <a:r>
              <a:rPr lang="en-IN" sz="2100" spc="-50" dirty="0">
                <a:solidFill>
                  <a:srgbClr val="3F3F3F"/>
                </a:solidFill>
                <a:latin typeface="Calibri (Body)"/>
                <a:cs typeface="Calibri" panose="020F0502020204030204" pitchFamily="34" charset="0"/>
              </a:rPr>
              <a:t>All widgets inherit from the widget class, which implements the pack method. The pack methods calls the pack geometry manager to size the widget and to place it in a relative location.</a:t>
            </a:r>
          </a:p>
          <a:p>
            <a:pPr marL="12700" lvl="0" indent="0" algn="just">
              <a:lnSpc>
                <a:spcPct val="100000"/>
              </a:lnSpc>
              <a:spcBef>
                <a:spcPts val="1135"/>
              </a:spcBef>
              <a:buNone/>
            </a:pPr>
            <a:r>
              <a:rPr lang="en-IN" sz="2100" spc="-50" dirty="0">
                <a:solidFill>
                  <a:srgbClr val="3F3F3F"/>
                </a:solidFill>
                <a:latin typeface="Calibri (Body)"/>
                <a:cs typeface="Calibri" panose="020F0502020204030204" pitchFamily="34" charset="0"/>
              </a:rPr>
              <a:t>The pack method accepts three parameters:</a:t>
            </a:r>
          </a:p>
          <a:p>
            <a:pPr marL="304800" lvl="0" indent="-182880">
              <a:lnSpc>
                <a:spcPct val="100000"/>
              </a:lnSpc>
              <a:spcBef>
                <a:spcPts val="155"/>
              </a:spcBef>
              <a:buClr>
                <a:srgbClr val="E26325"/>
              </a:buClr>
              <a:buFont typeface="Calibri"/>
              <a:buChar char="◦"/>
              <a:tabLst>
                <a:tab pos="305435" algn="l"/>
              </a:tabLst>
            </a:pPr>
            <a:r>
              <a:rPr lang="en-IN" sz="2100" b="1" spc="-50" dirty="0">
                <a:solidFill>
                  <a:srgbClr val="3F3F3F"/>
                </a:solidFill>
                <a:latin typeface="Calibri (Body)"/>
                <a:cs typeface="Calibri" panose="020F0502020204030204" pitchFamily="34" charset="0"/>
              </a:rPr>
              <a:t>expand</a:t>
            </a:r>
            <a:r>
              <a:rPr lang="en-IN" sz="2100" spc="-50" dirty="0">
                <a:solidFill>
                  <a:srgbClr val="3F3F3F"/>
                </a:solidFill>
                <a:latin typeface="Calibri (Body)"/>
                <a:cs typeface="Calibri" panose="020F0502020204030204" pitchFamily="34" charset="0"/>
              </a:rPr>
              <a:t>: When set to True, widget expands to fill any space not otherwise used in widget's parent.</a:t>
            </a:r>
          </a:p>
          <a:p>
            <a:pPr marL="304800" marR="455930" lvl="0" indent="-182880">
              <a:lnSpc>
                <a:spcPct val="90700"/>
              </a:lnSpc>
              <a:spcBef>
                <a:spcPts val="580"/>
              </a:spcBef>
              <a:buClr>
                <a:srgbClr val="E26325"/>
              </a:buClr>
              <a:buFont typeface="Calibri"/>
              <a:buChar char="◦"/>
              <a:tabLst>
                <a:tab pos="305435" algn="l"/>
              </a:tabLst>
            </a:pPr>
            <a:r>
              <a:rPr lang="en-IN" sz="2100" b="1" spc="-50" dirty="0">
                <a:solidFill>
                  <a:srgbClr val="3F3F3F"/>
                </a:solidFill>
                <a:latin typeface="Calibri (Body)"/>
                <a:cs typeface="Calibri" panose="020F0502020204030204" pitchFamily="34" charset="0"/>
              </a:rPr>
              <a:t>fill</a:t>
            </a:r>
            <a:r>
              <a:rPr lang="en-IN" sz="2100" spc="-50" dirty="0">
                <a:solidFill>
                  <a:srgbClr val="3F3F3F"/>
                </a:solidFill>
                <a:latin typeface="Calibri (Body)"/>
                <a:cs typeface="Calibri" panose="020F0502020204030204" pitchFamily="34" charset="0"/>
              </a:rPr>
              <a:t>: Determines whether widget fills any extra space allocated to it by the packer, or keeps its own minimal dimensions: NONE (default), X (fill only horizontally), Y (fill only vertically), or BOTH (fill both horizontally and vertically).</a:t>
            </a:r>
          </a:p>
          <a:p>
            <a:pPr marL="304800" lvl="0" indent="-182880">
              <a:lnSpc>
                <a:spcPts val="2295"/>
              </a:lnSpc>
              <a:spcBef>
                <a:spcPts val="350"/>
              </a:spcBef>
              <a:buClr>
                <a:srgbClr val="E26325"/>
              </a:buClr>
              <a:buFont typeface="Calibri"/>
              <a:buChar char="◦"/>
              <a:tabLst>
                <a:tab pos="305435" algn="l"/>
              </a:tabLst>
            </a:pPr>
            <a:r>
              <a:rPr lang="en-IN" sz="2100" b="1" spc="-50" dirty="0">
                <a:solidFill>
                  <a:srgbClr val="3F3F3F"/>
                </a:solidFill>
                <a:latin typeface="Calibri (Body)"/>
                <a:cs typeface="Calibri" panose="020F0502020204030204" pitchFamily="34" charset="0"/>
              </a:rPr>
              <a:t>side</a:t>
            </a:r>
            <a:r>
              <a:rPr lang="en-IN" sz="2100" spc="-50" dirty="0">
                <a:solidFill>
                  <a:srgbClr val="3F3F3F"/>
                </a:solidFill>
                <a:latin typeface="Calibri (Body)"/>
                <a:cs typeface="Calibri" panose="020F0502020204030204" pitchFamily="34" charset="0"/>
              </a:rPr>
              <a:t>: Determines which side of the parent widget packs against: TOP (default), BOTTOM, LEFT, or</a:t>
            </a:r>
          </a:p>
          <a:p>
            <a:pPr marL="304800" lvl="0" indent="0">
              <a:lnSpc>
                <a:spcPts val="2055"/>
              </a:lnSpc>
              <a:spcBef>
                <a:spcPts val="0"/>
              </a:spcBef>
              <a:buNone/>
            </a:pPr>
            <a:r>
              <a:rPr lang="en-IN" sz="2100" spc="-50" dirty="0">
                <a:solidFill>
                  <a:srgbClr val="3F3F3F"/>
                </a:solidFill>
                <a:latin typeface="Calibri (Body)"/>
                <a:cs typeface="Calibri" panose="020F0502020204030204" pitchFamily="34" charset="0"/>
              </a:rPr>
              <a:t>RIGHT.</a:t>
            </a:r>
          </a:p>
        </p:txBody>
      </p:sp>
      <p:sp>
        <p:nvSpPr>
          <p:cNvPr id="4" name="Footer Placeholder 3">
            <a:extLst>
              <a:ext uri="{FF2B5EF4-FFF2-40B4-BE49-F238E27FC236}">
                <a16:creationId xmlns:a16="http://schemas.microsoft.com/office/drawing/2014/main" id="{2733BA4D-614E-48AA-A464-5C08AC285FCD}"/>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B5E43F70-0A2E-4006-A358-5EC72784C09C}"/>
              </a:ext>
            </a:extLst>
          </p:cNvPr>
          <p:cNvSpPr>
            <a:spLocks noGrp="1"/>
          </p:cNvSpPr>
          <p:nvPr>
            <p:ph type="title"/>
          </p:nvPr>
        </p:nvSpPr>
        <p:spPr>
          <a:xfrm>
            <a:off x="360770" y="154732"/>
            <a:ext cx="10515600" cy="1325563"/>
          </a:xfrm>
        </p:spPr>
        <p:txBody>
          <a:bodyPr/>
          <a:lstStyle/>
          <a:p>
            <a:r>
              <a:rPr lang="en-IN" dirty="0">
                <a:solidFill>
                  <a:schemeClr val="accent1"/>
                </a:solidFill>
              </a:rPr>
              <a:t>Widgets Packing</a:t>
            </a:r>
          </a:p>
        </p:txBody>
      </p:sp>
    </p:spTree>
    <p:extLst>
      <p:ext uri="{BB962C8B-B14F-4D97-AF65-F5344CB8AC3E}">
        <p14:creationId xmlns:p14="http://schemas.microsoft.com/office/powerpoint/2010/main" val="145328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313142-425F-439B-A71E-F0D01684573B}"/>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F37377A4-D029-45D8-BF66-9F524FE8EE4D}"/>
              </a:ext>
            </a:extLst>
          </p:cNvPr>
          <p:cNvSpPr>
            <a:spLocks noGrp="1"/>
          </p:cNvSpPr>
          <p:nvPr>
            <p:ph type="title"/>
          </p:nvPr>
        </p:nvSpPr>
        <p:spPr>
          <a:xfrm>
            <a:off x="360770" y="154732"/>
            <a:ext cx="10515600" cy="1325563"/>
          </a:xfrm>
        </p:spPr>
        <p:txBody>
          <a:bodyPr/>
          <a:lstStyle/>
          <a:p>
            <a:r>
              <a:rPr lang="en-IN" dirty="0">
                <a:solidFill>
                  <a:schemeClr val="accent1"/>
                </a:solidFill>
              </a:rPr>
              <a:t>Widgets</a:t>
            </a:r>
          </a:p>
        </p:txBody>
      </p:sp>
      <p:graphicFrame>
        <p:nvGraphicFramePr>
          <p:cNvPr id="6" name="object 5">
            <a:extLst>
              <a:ext uri="{FF2B5EF4-FFF2-40B4-BE49-F238E27FC236}">
                <a16:creationId xmlns:a16="http://schemas.microsoft.com/office/drawing/2014/main" id="{41FEC48B-AE65-47FE-8839-DF7C5E213357}"/>
              </a:ext>
            </a:extLst>
          </p:cNvPr>
          <p:cNvGraphicFramePr>
            <a:graphicFrameLocks noGrp="1"/>
          </p:cNvGraphicFramePr>
          <p:nvPr/>
        </p:nvGraphicFramePr>
        <p:xfrm>
          <a:off x="303366" y="1839976"/>
          <a:ext cx="11562760" cy="4457634"/>
        </p:xfrm>
        <a:graphic>
          <a:graphicData uri="http://schemas.openxmlformats.org/drawingml/2006/table">
            <a:tbl>
              <a:tblPr firstRow="1" bandRow="1">
                <a:tableStyleId>{2D5ABB26-0587-4C30-8999-92F81FD0307C}</a:tableStyleId>
              </a:tblPr>
              <a:tblGrid>
                <a:gridCol w="1638086">
                  <a:extLst>
                    <a:ext uri="{9D8B030D-6E8A-4147-A177-3AD203B41FA5}">
                      <a16:colId xmlns:a16="http://schemas.microsoft.com/office/drawing/2014/main" val="20000"/>
                    </a:ext>
                  </a:extLst>
                </a:gridCol>
                <a:gridCol w="9924674">
                  <a:extLst>
                    <a:ext uri="{9D8B030D-6E8A-4147-A177-3AD203B41FA5}">
                      <a16:colId xmlns:a16="http://schemas.microsoft.com/office/drawing/2014/main" val="20001"/>
                    </a:ext>
                  </a:extLst>
                </a:gridCol>
              </a:tblGrid>
              <a:tr h="370850">
                <a:tc>
                  <a:txBody>
                    <a:bodyPr/>
                    <a:lstStyle/>
                    <a:p>
                      <a:pPr marL="84455">
                        <a:lnSpc>
                          <a:spcPct val="100000"/>
                        </a:lnSpc>
                      </a:pPr>
                      <a:r>
                        <a:rPr sz="1800" b="1" spc="-5" dirty="0">
                          <a:solidFill>
                            <a:srgbClr val="FFFFFF"/>
                          </a:solidFill>
                          <a:latin typeface="Calibri"/>
                          <a:cs typeface="Calibri"/>
                        </a:rPr>
                        <a:t>Wi</a:t>
                      </a:r>
                      <a:r>
                        <a:rPr sz="1800" b="1" spc="5" dirty="0">
                          <a:solidFill>
                            <a:srgbClr val="FFFFFF"/>
                          </a:solidFill>
                          <a:latin typeface="Calibri"/>
                          <a:cs typeface="Calibri"/>
                        </a:rPr>
                        <a:t>d</a:t>
                      </a:r>
                      <a:r>
                        <a:rPr sz="1800" b="1" spc="-30" dirty="0">
                          <a:solidFill>
                            <a:srgbClr val="FFFFFF"/>
                          </a:solidFill>
                          <a:latin typeface="Calibri"/>
                          <a:cs typeface="Calibri"/>
                        </a:rPr>
                        <a:t>g</a:t>
                      </a:r>
                      <a:r>
                        <a:rPr sz="1800" b="1" spc="-10" dirty="0">
                          <a:solidFill>
                            <a:srgbClr val="FFFFFF"/>
                          </a:solidFill>
                          <a:latin typeface="Calibri"/>
                          <a:cs typeface="Calibri"/>
                        </a:rPr>
                        <a:t>e</a:t>
                      </a:r>
                      <a:r>
                        <a:rPr sz="1800" b="1" dirty="0">
                          <a:solidFill>
                            <a:srgbClr val="FFFFFF"/>
                          </a:solidFill>
                          <a:latin typeface="Calibri"/>
                          <a:cs typeface="Calibri"/>
                        </a:rPr>
                        <a:t>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A2D81"/>
                    </a:solidFill>
                  </a:tcPr>
                </a:tc>
                <a:tc>
                  <a:txBody>
                    <a:bodyPr/>
                    <a:lstStyle/>
                    <a:p>
                      <a:pPr marL="85090">
                        <a:lnSpc>
                          <a:spcPct val="100000"/>
                        </a:lnSpc>
                      </a:pPr>
                      <a:r>
                        <a:rPr sz="1800" b="1" dirty="0">
                          <a:solidFill>
                            <a:srgbClr val="FFFFFF"/>
                          </a:solidFill>
                          <a:latin typeface="Calibri"/>
                          <a:cs typeface="Calibri"/>
                        </a:rPr>
                        <a:t>Descript</a:t>
                      </a:r>
                      <a:r>
                        <a:rPr sz="1800" b="1" spc="-15" dirty="0">
                          <a:solidFill>
                            <a:srgbClr val="FFFFFF"/>
                          </a:solidFill>
                          <a:latin typeface="Calibri"/>
                          <a:cs typeface="Calibri"/>
                        </a:rPr>
                        <a:t>i</a:t>
                      </a:r>
                      <a:r>
                        <a:rPr sz="1800" b="1" dirty="0">
                          <a:solidFill>
                            <a:srgbClr val="FFFFFF"/>
                          </a:solidFill>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099">
                      <a:solidFill>
                        <a:srgbClr val="FFFFFF"/>
                      </a:solidFill>
                      <a:prstDash val="solid"/>
                    </a:lnB>
                    <a:solidFill>
                      <a:srgbClr val="4A2D81"/>
                    </a:solidFill>
                  </a:tcPr>
                </a:tc>
                <a:extLst>
                  <a:ext uri="{0D108BD9-81ED-4DB2-BD59-A6C34878D82A}">
                    <a16:rowId xmlns:a16="http://schemas.microsoft.com/office/drawing/2014/main" val="10000"/>
                  </a:ext>
                </a:extLst>
              </a:tr>
              <a:tr h="370819">
                <a:tc>
                  <a:txBody>
                    <a:bodyPr/>
                    <a:lstStyle/>
                    <a:p>
                      <a:pPr marL="3175">
                        <a:lnSpc>
                          <a:spcPct val="100000"/>
                        </a:lnSpc>
                      </a:pPr>
                      <a:r>
                        <a:rPr sz="1800" spc="-5" dirty="0">
                          <a:latin typeface="Calibri"/>
                          <a:cs typeface="Calibri"/>
                        </a:rPr>
                        <a:t>Label</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D0CDD8"/>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5" dirty="0">
                          <a:latin typeface="Times New Roman"/>
                          <a:cs typeface="Times New Roman"/>
                        </a:rPr>
                        <a:t> </a:t>
                      </a:r>
                      <a:r>
                        <a:rPr sz="1800" spc="-5" dirty="0">
                          <a:latin typeface="Calibri"/>
                          <a:cs typeface="Calibri"/>
                        </a:rPr>
                        <a:t>Lab</a:t>
                      </a:r>
                      <a:r>
                        <a:rPr sz="1800" spc="5" dirty="0">
                          <a:latin typeface="Calibri"/>
                          <a:cs typeface="Calibri"/>
                        </a:rPr>
                        <a:t>e</a:t>
                      </a:r>
                      <a:r>
                        <a:rPr sz="1800" dirty="0">
                          <a:latin typeface="Calibri"/>
                          <a:cs typeface="Calibri"/>
                        </a:rPr>
                        <a:t>l</a:t>
                      </a:r>
                      <a:r>
                        <a:rPr sz="1800" spc="-3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a:t>
                      </a:r>
                      <a:r>
                        <a:rPr sz="1800" spc="-10" dirty="0">
                          <a:latin typeface="Calibri"/>
                          <a:cs typeface="Calibri"/>
                        </a:rPr>
                        <a:t>ge</a:t>
                      </a:r>
                      <a:r>
                        <a:rPr sz="1800" dirty="0">
                          <a:latin typeface="Calibri"/>
                          <a:cs typeface="Calibri"/>
                        </a:rPr>
                        <a:t>t</a:t>
                      </a:r>
                      <a:r>
                        <a:rPr sz="1800" spc="-40" dirty="0">
                          <a:latin typeface="Times New Roman"/>
                          <a:cs typeface="Times New Roman"/>
                        </a:rPr>
                        <a:t> </a:t>
                      </a:r>
                      <a:r>
                        <a:rPr sz="1800" spc="-10" dirty="0">
                          <a:latin typeface="Calibri"/>
                          <a:cs typeface="Calibri"/>
                        </a:rPr>
                        <a:t>i</a:t>
                      </a:r>
                      <a:r>
                        <a:rPr sz="1800" dirty="0">
                          <a:latin typeface="Calibri"/>
                          <a:cs typeface="Calibri"/>
                        </a:rPr>
                        <a:t>s</a:t>
                      </a:r>
                      <a:r>
                        <a:rPr sz="1800" spc="-45" dirty="0">
                          <a:latin typeface="Times New Roman"/>
                          <a:cs typeface="Times New Roman"/>
                        </a:rPr>
                        <a:t> </a:t>
                      </a:r>
                      <a:r>
                        <a:rPr sz="1800" dirty="0">
                          <a:latin typeface="Calibri"/>
                          <a:cs typeface="Calibri"/>
                        </a:rPr>
                        <a:t>u</a:t>
                      </a:r>
                      <a:r>
                        <a:rPr sz="1800" spc="-5" dirty="0">
                          <a:latin typeface="Calibri"/>
                          <a:cs typeface="Calibri"/>
                        </a:rPr>
                        <a:t>s</a:t>
                      </a:r>
                      <a:r>
                        <a:rPr sz="1800" dirty="0">
                          <a:latin typeface="Calibri"/>
                          <a:cs typeface="Calibri"/>
                        </a:rPr>
                        <a:t>ed</a:t>
                      </a:r>
                      <a:r>
                        <a:rPr sz="1800" spc="-45"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p</a:t>
                      </a:r>
                      <a:r>
                        <a:rPr sz="1800" spc="-30" dirty="0">
                          <a:latin typeface="Calibri"/>
                          <a:cs typeface="Calibri"/>
                        </a:rPr>
                        <a:t>r</a:t>
                      </a:r>
                      <a:r>
                        <a:rPr sz="1800" spc="-15" dirty="0">
                          <a:latin typeface="Calibri"/>
                          <a:cs typeface="Calibri"/>
                        </a:rPr>
                        <a:t>o</a:t>
                      </a:r>
                      <a:r>
                        <a:rPr sz="1800" dirty="0">
                          <a:latin typeface="Calibri"/>
                          <a:cs typeface="Calibri"/>
                        </a:rPr>
                        <a:t>vi</a:t>
                      </a:r>
                      <a:r>
                        <a:rPr sz="1800" spc="-5" dirty="0">
                          <a:latin typeface="Calibri"/>
                          <a:cs typeface="Calibri"/>
                        </a:rPr>
                        <a:t>d</a:t>
                      </a:r>
                      <a:r>
                        <a:rPr sz="1800" dirty="0">
                          <a:latin typeface="Calibri"/>
                          <a:cs typeface="Calibri"/>
                        </a:rPr>
                        <a:t>e</a:t>
                      </a:r>
                      <a:r>
                        <a:rPr sz="1800" spc="-35" dirty="0">
                          <a:latin typeface="Times New Roman"/>
                          <a:cs typeface="Times New Roman"/>
                        </a:rPr>
                        <a:t> </a:t>
                      </a:r>
                      <a:r>
                        <a:rPr sz="1800" dirty="0">
                          <a:latin typeface="Calibri"/>
                          <a:cs typeface="Calibri"/>
                        </a:rPr>
                        <a:t>a</a:t>
                      </a:r>
                      <a:r>
                        <a:rPr sz="1800" spc="-45" dirty="0">
                          <a:latin typeface="Times New Roman"/>
                          <a:cs typeface="Times New Roman"/>
                        </a:rPr>
                        <a:t> </a:t>
                      </a:r>
                      <a:r>
                        <a:rPr sz="1800" spc="-5" dirty="0">
                          <a:latin typeface="Calibri"/>
                          <a:cs typeface="Calibri"/>
                        </a:rPr>
                        <a:t>s</a:t>
                      </a:r>
                      <a:r>
                        <a:rPr sz="1800" dirty="0">
                          <a:latin typeface="Calibri"/>
                          <a:cs typeface="Calibri"/>
                        </a:rPr>
                        <a:t>i</a:t>
                      </a:r>
                      <a:r>
                        <a:rPr sz="1800" spc="-5" dirty="0">
                          <a:latin typeface="Calibri"/>
                          <a:cs typeface="Calibri"/>
                        </a:rPr>
                        <a:t>ng</a:t>
                      </a:r>
                      <a:r>
                        <a:rPr sz="1800" dirty="0">
                          <a:latin typeface="Calibri"/>
                          <a:cs typeface="Calibri"/>
                        </a:rPr>
                        <a:t>l</a:t>
                      </a:r>
                      <a:r>
                        <a:rPr sz="1800" spc="15" dirty="0">
                          <a:latin typeface="Calibri"/>
                          <a:cs typeface="Calibri"/>
                        </a:rPr>
                        <a:t>e</a:t>
                      </a:r>
                      <a:r>
                        <a:rPr sz="1800" dirty="0">
                          <a:latin typeface="Calibri"/>
                          <a:cs typeface="Calibri"/>
                        </a:rPr>
                        <a:t>-</a:t>
                      </a:r>
                      <a:r>
                        <a:rPr sz="1800" spc="-10" dirty="0">
                          <a:latin typeface="Calibri"/>
                          <a:cs typeface="Calibri"/>
                        </a:rPr>
                        <a:t>li</a:t>
                      </a:r>
                      <a:r>
                        <a:rPr sz="1800" spc="-5" dirty="0">
                          <a:latin typeface="Calibri"/>
                          <a:cs typeface="Calibri"/>
                        </a:rPr>
                        <a:t>n</a:t>
                      </a:r>
                      <a:r>
                        <a:rPr sz="1800" dirty="0">
                          <a:latin typeface="Calibri"/>
                          <a:cs typeface="Calibri"/>
                        </a:rPr>
                        <a:t>e</a:t>
                      </a:r>
                      <a:r>
                        <a:rPr sz="1800" spc="-30" dirty="0">
                          <a:latin typeface="Times New Roman"/>
                          <a:cs typeface="Times New Roman"/>
                        </a:rPr>
                        <a:t> </a:t>
                      </a:r>
                      <a:r>
                        <a:rPr sz="1800" spc="-20" dirty="0">
                          <a:latin typeface="Calibri"/>
                          <a:cs typeface="Calibri"/>
                        </a:rPr>
                        <a:t>c</a:t>
                      </a:r>
                      <a:r>
                        <a:rPr sz="1800" dirty="0">
                          <a:latin typeface="Calibri"/>
                          <a:cs typeface="Calibri"/>
                        </a:rPr>
                        <a:t>a</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a:t>
                      </a:r>
                      <a:r>
                        <a:rPr sz="1800" dirty="0">
                          <a:latin typeface="Calibri"/>
                          <a:cs typeface="Calibri"/>
                        </a:rPr>
                        <a:t>n</a:t>
                      </a:r>
                      <a:r>
                        <a:rPr sz="1800" spc="-20" dirty="0">
                          <a:latin typeface="Times New Roman"/>
                          <a:cs typeface="Times New Roman"/>
                        </a:rPr>
                        <a:t> </a:t>
                      </a:r>
                      <a:r>
                        <a:rPr sz="1800" spc="-35" dirty="0">
                          <a:latin typeface="Calibri"/>
                          <a:cs typeface="Calibri"/>
                        </a:rPr>
                        <a:t>f</a:t>
                      </a:r>
                      <a:r>
                        <a:rPr sz="1800" spc="-5" dirty="0">
                          <a:latin typeface="Calibri"/>
                          <a:cs typeface="Calibri"/>
                        </a:rPr>
                        <a:t>o</a:t>
                      </a:r>
                      <a:r>
                        <a:rPr sz="1800" dirty="0">
                          <a:latin typeface="Calibri"/>
                          <a:cs typeface="Calibri"/>
                        </a:rPr>
                        <a:t>r</a:t>
                      </a:r>
                      <a:r>
                        <a:rPr sz="1800" spc="-50" dirty="0">
                          <a:latin typeface="Times New Roman"/>
                          <a:cs typeface="Times New Roman"/>
                        </a:rPr>
                        <a:t> </a:t>
                      </a:r>
                      <a:r>
                        <a:rPr sz="1800" spc="-5" dirty="0">
                          <a:latin typeface="Calibri"/>
                          <a:cs typeface="Calibri"/>
                        </a:rPr>
                        <a:t>othe</a:t>
                      </a:r>
                      <a:r>
                        <a:rPr sz="1800" dirty="0">
                          <a:latin typeface="Calibri"/>
                          <a:cs typeface="Calibri"/>
                        </a:rPr>
                        <a:t>r</a:t>
                      </a:r>
                      <a:r>
                        <a:rPr sz="1800" spc="-35"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a:t>
                      </a:r>
                      <a:r>
                        <a:rPr sz="1800" spc="-10" dirty="0">
                          <a:latin typeface="Calibri"/>
                          <a:cs typeface="Calibri"/>
                        </a:rPr>
                        <a:t>ge</a:t>
                      </a:r>
                      <a:r>
                        <a:rPr sz="1800" dirty="0">
                          <a:latin typeface="Calibri"/>
                          <a:cs typeface="Calibri"/>
                        </a:rPr>
                        <a:t>ts.</a:t>
                      </a:r>
                      <a:r>
                        <a:rPr sz="1800" spc="-45" dirty="0">
                          <a:latin typeface="Times New Roman"/>
                          <a:cs typeface="Times New Roman"/>
                        </a:rPr>
                        <a:t> </a:t>
                      </a:r>
                      <a:r>
                        <a:rPr sz="1800" dirty="0">
                          <a:latin typeface="Calibri"/>
                          <a:cs typeface="Calibri"/>
                        </a:rPr>
                        <a:t>It</a:t>
                      </a:r>
                      <a:r>
                        <a:rPr sz="1800" spc="-45" dirty="0">
                          <a:latin typeface="Times New Roman"/>
                          <a:cs typeface="Times New Roman"/>
                        </a:rPr>
                        <a:t> </a:t>
                      </a:r>
                      <a:r>
                        <a:rPr sz="1800" spc="-20" dirty="0">
                          <a:latin typeface="Calibri"/>
                          <a:cs typeface="Calibri"/>
                        </a:rPr>
                        <a:t>c</a:t>
                      </a:r>
                      <a:r>
                        <a:rPr sz="1800" dirty="0">
                          <a:latin typeface="Calibri"/>
                          <a:cs typeface="Calibri"/>
                        </a:rPr>
                        <a:t>an</a:t>
                      </a:r>
                      <a:r>
                        <a:rPr sz="1800" spc="-35" dirty="0">
                          <a:latin typeface="Times New Roman"/>
                          <a:cs typeface="Times New Roman"/>
                        </a:rPr>
                        <a:t> </a:t>
                      </a:r>
                      <a:r>
                        <a:rPr sz="1800" dirty="0">
                          <a:latin typeface="Calibri"/>
                          <a:cs typeface="Calibri"/>
                        </a:rPr>
                        <a:t>a</a:t>
                      </a:r>
                      <a:r>
                        <a:rPr sz="1800" spc="-5" dirty="0">
                          <a:latin typeface="Calibri"/>
                          <a:cs typeface="Calibri"/>
                        </a:rPr>
                        <a:t>ls</a:t>
                      </a:r>
                      <a:r>
                        <a:rPr sz="1800" dirty="0">
                          <a:latin typeface="Calibri"/>
                          <a:cs typeface="Calibri"/>
                        </a:rPr>
                        <a:t>o</a:t>
                      </a:r>
                      <a:r>
                        <a:rPr sz="1800" spc="-45" dirty="0">
                          <a:latin typeface="Times New Roman"/>
                          <a:cs typeface="Times New Roman"/>
                        </a:rPr>
                        <a:t> </a:t>
                      </a:r>
                      <a:r>
                        <a:rPr sz="1800" spc="-20" dirty="0">
                          <a:latin typeface="Calibri"/>
                          <a:cs typeface="Calibri"/>
                        </a:rPr>
                        <a:t>c</a:t>
                      </a:r>
                      <a:r>
                        <a:rPr sz="1800" spc="-5" dirty="0">
                          <a:latin typeface="Calibri"/>
                          <a:cs typeface="Calibri"/>
                        </a:rPr>
                        <a:t>o</a:t>
                      </a:r>
                      <a:r>
                        <a:rPr sz="1800" spc="-15" dirty="0">
                          <a:latin typeface="Calibri"/>
                          <a:cs typeface="Calibri"/>
                        </a:rPr>
                        <a:t>n</a:t>
                      </a:r>
                      <a:r>
                        <a:rPr sz="1800" spc="-30" dirty="0">
                          <a:latin typeface="Calibri"/>
                          <a:cs typeface="Calibri"/>
                        </a:rPr>
                        <a:t>t</a:t>
                      </a:r>
                      <a:r>
                        <a:rPr sz="1800" dirty="0">
                          <a:latin typeface="Calibri"/>
                          <a:cs typeface="Calibri"/>
                        </a:rPr>
                        <a:t>a</a:t>
                      </a:r>
                      <a:r>
                        <a:rPr sz="1800" spc="-5" dirty="0">
                          <a:latin typeface="Calibri"/>
                          <a:cs typeface="Calibri"/>
                        </a:rPr>
                        <a:t>i</a:t>
                      </a:r>
                      <a:r>
                        <a:rPr sz="1800" dirty="0">
                          <a:latin typeface="Calibri"/>
                          <a:cs typeface="Calibri"/>
                        </a:rPr>
                        <a:t>n</a:t>
                      </a:r>
                      <a:r>
                        <a:rPr sz="1800" spc="-35" dirty="0">
                          <a:latin typeface="Times New Roman"/>
                          <a:cs typeface="Times New Roman"/>
                        </a:rPr>
                        <a:t> </a:t>
                      </a:r>
                      <a:r>
                        <a:rPr sz="1800" spc="-10" dirty="0">
                          <a:latin typeface="Calibri"/>
                          <a:cs typeface="Calibri"/>
                        </a:rPr>
                        <a:t>i</a:t>
                      </a:r>
                      <a:r>
                        <a:rPr sz="1800" dirty="0">
                          <a:latin typeface="Calibri"/>
                          <a:cs typeface="Calibri"/>
                        </a:rPr>
                        <a:t>ma</a:t>
                      </a:r>
                      <a:r>
                        <a:rPr sz="1800" spc="-10" dirty="0">
                          <a:latin typeface="Calibri"/>
                          <a:cs typeface="Calibri"/>
                        </a:rPr>
                        <a:t>g</a:t>
                      </a:r>
                      <a:r>
                        <a:rPr sz="1800" dirty="0">
                          <a:latin typeface="Calibri"/>
                          <a:cs typeface="Calibri"/>
                        </a:rPr>
                        <a:t>es.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099">
                      <a:solidFill>
                        <a:srgbClr val="FFFFFF"/>
                      </a:solidFill>
                      <a:prstDash val="solid"/>
                    </a:lnT>
                    <a:lnB w="12700">
                      <a:solidFill>
                        <a:srgbClr val="FFFFFF"/>
                      </a:solidFill>
                      <a:prstDash val="solid"/>
                    </a:lnB>
                    <a:solidFill>
                      <a:srgbClr val="D0CDD8"/>
                    </a:solidFill>
                  </a:tcPr>
                </a:tc>
                <a:extLst>
                  <a:ext uri="{0D108BD9-81ED-4DB2-BD59-A6C34878D82A}">
                    <a16:rowId xmlns:a16="http://schemas.microsoft.com/office/drawing/2014/main" val="10001"/>
                  </a:ext>
                </a:extLst>
              </a:tr>
              <a:tr h="370850">
                <a:tc>
                  <a:txBody>
                    <a:bodyPr/>
                    <a:lstStyle/>
                    <a:p>
                      <a:pPr marL="3175">
                        <a:lnSpc>
                          <a:spcPct val="100000"/>
                        </a:lnSpc>
                      </a:pPr>
                      <a:r>
                        <a:rPr sz="1800" dirty="0">
                          <a:latin typeface="Calibri"/>
                          <a:cs typeface="Calibri"/>
                        </a:rPr>
                        <a:t>Bu</a:t>
                      </a:r>
                      <a:r>
                        <a:rPr sz="1800" spc="-30" dirty="0">
                          <a:latin typeface="Calibri"/>
                          <a:cs typeface="Calibri"/>
                        </a:rPr>
                        <a:t>t</a:t>
                      </a:r>
                      <a:r>
                        <a:rPr sz="1800" spc="-15" dirty="0">
                          <a:latin typeface="Calibri"/>
                          <a:cs typeface="Calibri"/>
                        </a:rPr>
                        <a:t>t</a:t>
                      </a:r>
                      <a:r>
                        <a:rPr sz="1800" spc="-5" dirty="0">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dirty="0">
                          <a:latin typeface="Calibri"/>
                          <a:cs typeface="Calibri"/>
                        </a:rPr>
                        <a:t>B</a:t>
                      </a:r>
                      <a:r>
                        <a:rPr sz="1800" spc="-5" dirty="0">
                          <a:latin typeface="Calibri"/>
                          <a:cs typeface="Calibri"/>
                        </a:rPr>
                        <a:t>u</a:t>
                      </a:r>
                      <a:r>
                        <a:rPr sz="1800" spc="-25" dirty="0">
                          <a:latin typeface="Calibri"/>
                          <a:cs typeface="Calibri"/>
                        </a:rPr>
                        <a:t>t</a:t>
                      </a:r>
                      <a:r>
                        <a:rPr sz="1800" spc="-15" dirty="0">
                          <a:latin typeface="Calibri"/>
                          <a:cs typeface="Calibri"/>
                        </a:rPr>
                        <a:t>t</a:t>
                      </a:r>
                      <a:r>
                        <a:rPr sz="1800" spc="-5" dirty="0">
                          <a:latin typeface="Calibri"/>
                          <a:cs typeface="Calibri"/>
                        </a:rPr>
                        <a:t>o</a:t>
                      </a:r>
                      <a:r>
                        <a:rPr sz="1800" dirty="0">
                          <a:latin typeface="Calibri"/>
                          <a:cs typeface="Calibri"/>
                        </a:rPr>
                        <a:t>n</a:t>
                      </a:r>
                      <a:r>
                        <a:rPr sz="1800" spc="-45" dirty="0">
                          <a:latin typeface="Times New Roman"/>
                          <a:cs typeface="Times New Roman"/>
                        </a:rPr>
                        <a:t> </a:t>
                      </a:r>
                      <a:r>
                        <a:rPr sz="1800" dirty="0">
                          <a:latin typeface="Calibri"/>
                          <a:cs typeface="Calibri"/>
                        </a:rPr>
                        <a:t>w</a:t>
                      </a:r>
                      <a:r>
                        <a:rPr sz="1800" spc="-5" dirty="0">
                          <a:latin typeface="Calibri"/>
                          <a:cs typeface="Calibri"/>
                        </a:rPr>
                        <a:t>idg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d</a:t>
                      </a:r>
                      <a:r>
                        <a:rPr sz="1800" dirty="0">
                          <a:latin typeface="Calibri"/>
                          <a:cs typeface="Calibri"/>
                        </a:rPr>
                        <a:t>i</a:t>
                      </a:r>
                      <a:r>
                        <a:rPr sz="1800" spc="-5" dirty="0">
                          <a:latin typeface="Calibri"/>
                          <a:cs typeface="Calibri"/>
                        </a:rPr>
                        <a:t>sp</a:t>
                      </a:r>
                      <a:r>
                        <a:rPr sz="1800" dirty="0">
                          <a:latin typeface="Calibri"/>
                          <a:cs typeface="Calibri"/>
                        </a:rPr>
                        <a:t>l</a:t>
                      </a:r>
                      <a:r>
                        <a:rPr sz="1800" spc="-40" dirty="0">
                          <a:latin typeface="Calibri"/>
                          <a:cs typeface="Calibri"/>
                        </a:rPr>
                        <a:t>a</a:t>
                      </a:r>
                      <a:r>
                        <a:rPr sz="1800" dirty="0">
                          <a:latin typeface="Calibri"/>
                          <a:cs typeface="Calibri"/>
                        </a:rPr>
                        <a:t>y</a:t>
                      </a:r>
                      <a:r>
                        <a:rPr sz="1800" spc="-30" dirty="0">
                          <a:latin typeface="Times New Roman"/>
                          <a:cs typeface="Times New Roman"/>
                        </a:rPr>
                        <a:t> </a:t>
                      </a:r>
                      <a:r>
                        <a:rPr sz="1800" spc="-5" dirty="0">
                          <a:latin typeface="Calibri"/>
                          <a:cs typeface="Calibri"/>
                        </a:rPr>
                        <a:t>b</a:t>
                      </a:r>
                      <a:r>
                        <a:rPr sz="1800" dirty="0">
                          <a:latin typeface="Calibri"/>
                          <a:cs typeface="Calibri"/>
                        </a:rPr>
                        <a:t>u</a:t>
                      </a:r>
                      <a:r>
                        <a:rPr sz="1800" spc="-30" dirty="0">
                          <a:latin typeface="Calibri"/>
                          <a:cs typeface="Calibri"/>
                        </a:rPr>
                        <a:t>t</a:t>
                      </a:r>
                      <a:r>
                        <a:rPr sz="1800" spc="-15" dirty="0">
                          <a:latin typeface="Calibri"/>
                          <a:cs typeface="Calibri"/>
                        </a:rPr>
                        <a:t>t</a:t>
                      </a:r>
                      <a:r>
                        <a:rPr sz="1800" spc="-5" dirty="0">
                          <a:latin typeface="Calibri"/>
                          <a:cs typeface="Calibri"/>
                        </a:rPr>
                        <a:t>on</a:t>
                      </a:r>
                      <a:r>
                        <a:rPr sz="1800" dirty="0">
                          <a:latin typeface="Calibri"/>
                          <a:cs typeface="Calibri"/>
                        </a:rPr>
                        <a:t>s</a:t>
                      </a:r>
                      <a:r>
                        <a:rPr sz="1800" spc="-40" dirty="0">
                          <a:latin typeface="Times New Roman"/>
                          <a:cs typeface="Times New Roman"/>
                        </a:rPr>
                        <a:t> </a:t>
                      </a:r>
                      <a:r>
                        <a:rPr sz="1800" dirty="0">
                          <a:latin typeface="Calibri"/>
                          <a:cs typeface="Calibri"/>
                        </a:rPr>
                        <a:t>in</a:t>
                      </a:r>
                      <a:r>
                        <a:rPr sz="1800" spc="-35" dirty="0">
                          <a:latin typeface="Times New Roman"/>
                          <a:cs typeface="Times New Roman"/>
                        </a:rPr>
                        <a:t> </a:t>
                      </a:r>
                      <a:r>
                        <a:rPr sz="1800" spc="-25" dirty="0">
                          <a:latin typeface="Calibri"/>
                          <a:cs typeface="Calibri"/>
                        </a:rPr>
                        <a:t>y</a:t>
                      </a:r>
                      <a:r>
                        <a:rPr sz="1800" spc="-5" dirty="0">
                          <a:latin typeface="Calibri"/>
                          <a:cs typeface="Calibri"/>
                        </a:rPr>
                        <a:t>ou</a:t>
                      </a:r>
                      <a:r>
                        <a:rPr sz="1800" dirty="0">
                          <a:latin typeface="Calibri"/>
                          <a:cs typeface="Calibri"/>
                        </a:rPr>
                        <a:t>r</a:t>
                      </a:r>
                      <a:r>
                        <a:rPr sz="1800" spc="-45" dirty="0">
                          <a:latin typeface="Times New Roman"/>
                          <a:cs typeface="Times New Roman"/>
                        </a:rPr>
                        <a:t> </a:t>
                      </a:r>
                      <a:r>
                        <a:rPr sz="1800" dirty="0">
                          <a:latin typeface="Calibri"/>
                          <a:cs typeface="Calibri"/>
                        </a:rPr>
                        <a:t>app</a:t>
                      </a:r>
                      <a:r>
                        <a:rPr sz="1800" spc="-5" dirty="0">
                          <a:latin typeface="Calibri"/>
                          <a:cs typeface="Calibri"/>
                        </a:rPr>
                        <a:t>li</a:t>
                      </a:r>
                      <a:r>
                        <a:rPr sz="1800" spc="-20" dirty="0">
                          <a:latin typeface="Calibri"/>
                          <a:cs typeface="Calibri"/>
                        </a:rPr>
                        <a:t>c</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extLst>
                  <a:ext uri="{0D108BD9-81ED-4DB2-BD59-A6C34878D82A}">
                    <a16:rowId xmlns:a16="http://schemas.microsoft.com/office/drawing/2014/main" val="10002"/>
                  </a:ext>
                </a:extLst>
              </a:tr>
              <a:tr h="370850">
                <a:tc>
                  <a:txBody>
                    <a:bodyPr/>
                    <a:lstStyle/>
                    <a:p>
                      <a:pPr marL="3175">
                        <a:lnSpc>
                          <a:spcPct val="100000"/>
                        </a:lnSpc>
                      </a:pPr>
                      <a:r>
                        <a:rPr sz="1800" spc="-5" dirty="0">
                          <a:latin typeface="Calibri"/>
                          <a:cs typeface="Calibri"/>
                        </a:rPr>
                        <a:t>E</a:t>
                      </a:r>
                      <a:r>
                        <a:rPr sz="1800" spc="-15" dirty="0">
                          <a:latin typeface="Calibri"/>
                          <a:cs typeface="Calibri"/>
                        </a:rPr>
                        <a:t>n</a:t>
                      </a:r>
                      <a:r>
                        <a:rPr sz="1800" dirty="0">
                          <a:latin typeface="Calibri"/>
                          <a:cs typeface="Calibri"/>
                        </a:rPr>
                        <a:t>try</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E</a:t>
                      </a:r>
                      <a:r>
                        <a:rPr sz="1800" spc="-15" dirty="0">
                          <a:latin typeface="Calibri"/>
                          <a:cs typeface="Calibri"/>
                        </a:rPr>
                        <a:t>n</a:t>
                      </a:r>
                      <a:r>
                        <a:rPr sz="1800" dirty="0">
                          <a:latin typeface="Calibri"/>
                          <a:cs typeface="Calibri"/>
                        </a:rPr>
                        <a:t>try</a:t>
                      </a:r>
                      <a:r>
                        <a:rPr sz="1800" spc="-4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d</a:t>
                      </a:r>
                      <a:r>
                        <a:rPr sz="1800" dirty="0">
                          <a:latin typeface="Calibri"/>
                          <a:cs typeface="Calibri"/>
                        </a:rPr>
                        <a:t>i</a:t>
                      </a:r>
                      <a:r>
                        <a:rPr sz="1800" spc="-5" dirty="0">
                          <a:latin typeface="Calibri"/>
                          <a:cs typeface="Calibri"/>
                        </a:rPr>
                        <a:t>sp</a:t>
                      </a:r>
                      <a:r>
                        <a:rPr sz="1800" dirty="0">
                          <a:latin typeface="Calibri"/>
                          <a:cs typeface="Calibri"/>
                        </a:rPr>
                        <a:t>l</a:t>
                      </a:r>
                      <a:r>
                        <a:rPr sz="1800" spc="-40" dirty="0">
                          <a:latin typeface="Calibri"/>
                          <a:cs typeface="Calibri"/>
                        </a:rPr>
                        <a:t>a</a:t>
                      </a:r>
                      <a:r>
                        <a:rPr sz="1800" dirty="0">
                          <a:latin typeface="Calibri"/>
                          <a:cs typeface="Calibri"/>
                        </a:rPr>
                        <a:t>y</a:t>
                      </a:r>
                      <a:r>
                        <a:rPr sz="1800" spc="-30" dirty="0">
                          <a:latin typeface="Times New Roman"/>
                          <a:cs typeface="Times New Roman"/>
                        </a:rPr>
                        <a:t> </a:t>
                      </a:r>
                      <a:r>
                        <a:rPr sz="1800" dirty="0">
                          <a:latin typeface="Calibri"/>
                          <a:cs typeface="Calibri"/>
                        </a:rPr>
                        <a:t>a</a:t>
                      </a:r>
                      <a:r>
                        <a:rPr sz="1800" spc="-45" dirty="0">
                          <a:latin typeface="Times New Roman"/>
                          <a:cs typeface="Times New Roman"/>
                        </a:rPr>
                        <a:t> </a:t>
                      </a:r>
                      <a:r>
                        <a:rPr sz="1800" spc="5" dirty="0">
                          <a:latin typeface="Calibri"/>
                          <a:cs typeface="Calibri"/>
                        </a:rPr>
                        <a:t>s</a:t>
                      </a:r>
                      <a:r>
                        <a:rPr sz="1800" spc="-5" dirty="0">
                          <a:latin typeface="Calibri"/>
                          <a:cs typeface="Calibri"/>
                        </a:rPr>
                        <a:t>in</a:t>
                      </a:r>
                      <a:r>
                        <a:rPr sz="1800" spc="5" dirty="0">
                          <a:latin typeface="Calibri"/>
                          <a:cs typeface="Calibri"/>
                        </a:rPr>
                        <a:t>g</a:t>
                      </a:r>
                      <a:r>
                        <a:rPr sz="1800" spc="-5" dirty="0">
                          <a:latin typeface="Calibri"/>
                          <a:cs typeface="Calibri"/>
                        </a:rPr>
                        <a:t>l</a:t>
                      </a:r>
                      <a:r>
                        <a:rPr sz="1800" spc="20" dirty="0">
                          <a:latin typeface="Calibri"/>
                          <a:cs typeface="Calibri"/>
                        </a:rPr>
                        <a:t>e</a:t>
                      </a:r>
                      <a:r>
                        <a:rPr sz="1800" dirty="0">
                          <a:latin typeface="Calibri"/>
                          <a:cs typeface="Calibri"/>
                        </a:rPr>
                        <a:t>-</a:t>
                      </a:r>
                      <a:r>
                        <a:rPr sz="1800" spc="-5" dirty="0">
                          <a:latin typeface="Calibri"/>
                          <a:cs typeface="Calibri"/>
                        </a:rPr>
                        <a:t>lin</a:t>
                      </a:r>
                      <a:r>
                        <a:rPr sz="1800" dirty="0">
                          <a:latin typeface="Calibri"/>
                          <a:cs typeface="Calibri"/>
                        </a:rPr>
                        <a:t>e</a:t>
                      </a:r>
                      <a:r>
                        <a:rPr sz="1800" spc="-30" dirty="0">
                          <a:latin typeface="Times New Roman"/>
                          <a:cs typeface="Times New Roman"/>
                        </a:rPr>
                        <a:t> </a:t>
                      </a:r>
                      <a:r>
                        <a:rPr sz="1800" spc="-30" dirty="0">
                          <a:latin typeface="Calibri"/>
                          <a:cs typeface="Calibri"/>
                        </a:rPr>
                        <a:t>t</a:t>
                      </a:r>
                      <a:r>
                        <a:rPr sz="1800" spc="-20" dirty="0">
                          <a:latin typeface="Calibri"/>
                          <a:cs typeface="Calibri"/>
                        </a:rPr>
                        <a:t>e</a:t>
                      </a:r>
                      <a:r>
                        <a:rPr sz="1800" spc="-5" dirty="0">
                          <a:latin typeface="Calibri"/>
                          <a:cs typeface="Calibri"/>
                        </a:rPr>
                        <a:t>x</a:t>
                      </a:r>
                      <a:r>
                        <a:rPr sz="1800" dirty="0">
                          <a:latin typeface="Calibri"/>
                          <a:cs typeface="Calibri"/>
                        </a:rPr>
                        <a:t>t</a:t>
                      </a:r>
                      <a:r>
                        <a:rPr sz="1800" spc="-35" dirty="0">
                          <a:latin typeface="Times New Roman"/>
                          <a:cs typeface="Times New Roman"/>
                        </a:rPr>
                        <a:t> </a:t>
                      </a:r>
                      <a:r>
                        <a:rPr sz="1800" spc="-5" dirty="0">
                          <a:latin typeface="Calibri"/>
                          <a:cs typeface="Calibri"/>
                        </a:rPr>
                        <a:t>f</a:t>
                      </a:r>
                      <a:r>
                        <a:rPr sz="1800" dirty="0">
                          <a:latin typeface="Calibri"/>
                          <a:cs typeface="Calibri"/>
                        </a:rPr>
                        <a:t>ie</a:t>
                      </a:r>
                      <a:r>
                        <a:rPr sz="1800" spc="-5" dirty="0">
                          <a:latin typeface="Calibri"/>
                          <a:cs typeface="Calibri"/>
                        </a:rPr>
                        <a:t>l</a:t>
                      </a:r>
                      <a:r>
                        <a:rPr sz="1800" dirty="0">
                          <a:latin typeface="Calibri"/>
                          <a:cs typeface="Calibri"/>
                        </a:rPr>
                        <a:t>d</a:t>
                      </a:r>
                      <a:r>
                        <a:rPr sz="1800" spc="-30" dirty="0">
                          <a:latin typeface="Times New Roman"/>
                          <a:cs typeface="Times New Roman"/>
                        </a:rPr>
                        <a:t> </a:t>
                      </a:r>
                      <a:r>
                        <a:rPr sz="1800" spc="-35" dirty="0">
                          <a:latin typeface="Calibri"/>
                          <a:cs typeface="Calibri"/>
                        </a:rPr>
                        <a:t>f</a:t>
                      </a:r>
                      <a:r>
                        <a:rPr sz="1800" spc="-5" dirty="0">
                          <a:latin typeface="Calibri"/>
                          <a:cs typeface="Calibri"/>
                        </a:rPr>
                        <a:t>o</a:t>
                      </a:r>
                      <a:r>
                        <a:rPr sz="1800" dirty="0">
                          <a:latin typeface="Calibri"/>
                          <a:cs typeface="Calibri"/>
                        </a:rPr>
                        <a:t>r</a:t>
                      </a:r>
                      <a:r>
                        <a:rPr sz="1800" spc="-45" dirty="0">
                          <a:latin typeface="Times New Roman"/>
                          <a:cs typeface="Times New Roman"/>
                        </a:rPr>
                        <a:t> </a:t>
                      </a:r>
                      <a:r>
                        <a:rPr sz="1800" dirty="0">
                          <a:latin typeface="Calibri"/>
                          <a:cs typeface="Calibri"/>
                        </a:rPr>
                        <a:t>a</a:t>
                      </a:r>
                      <a:r>
                        <a:rPr sz="1800" spc="-10" dirty="0">
                          <a:latin typeface="Calibri"/>
                          <a:cs typeface="Calibri"/>
                        </a:rPr>
                        <a:t>cc</a:t>
                      </a:r>
                      <a:r>
                        <a:rPr sz="1800" dirty="0">
                          <a:latin typeface="Calibri"/>
                          <a:cs typeface="Calibri"/>
                        </a:rPr>
                        <a:t>e</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n</a:t>
                      </a:r>
                      <a:r>
                        <a:rPr sz="1800" dirty="0">
                          <a:latin typeface="Calibri"/>
                          <a:cs typeface="Calibri"/>
                        </a:rPr>
                        <a:t>g</a:t>
                      </a:r>
                      <a:r>
                        <a:rPr sz="1800" spc="-5" dirty="0">
                          <a:latin typeface="Times New Roman"/>
                          <a:cs typeface="Times New Roman"/>
                        </a:rPr>
                        <a:t> </a:t>
                      </a:r>
                      <a:r>
                        <a:rPr sz="1800" spc="-25" dirty="0">
                          <a:latin typeface="Calibri"/>
                          <a:cs typeface="Calibri"/>
                        </a:rPr>
                        <a:t>v</a:t>
                      </a:r>
                      <a:r>
                        <a:rPr sz="1800" dirty="0">
                          <a:latin typeface="Calibri"/>
                          <a:cs typeface="Calibri"/>
                        </a:rPr>
                        <a:t>al</a:t>
                      </a:r>
                      <a:r>
                        <a:rPr sz="1800" spc="-5" dirty="0">
                          <a:latin typeface="Calibri"/>
                          <a:cs typeface="Calibri"/>
                        </a:rPr>
                        <a:t>ue</a:t>
                      </a:r>
                      <a:r>
                        <a:rPr sz="1800" dirty="0">
                          <a:latin typeface="Calibri"/>
                          <a:cs typeface="Calibri"/>
                        </a:rPr>
                        <a:t>s</a:t>
                      </a:r>
                      <a:r>
                        <a:rPr sz="1800" spc="-50" dirty="0">
                          <a:latin typeface="Times New Roman"/>
                          <a:cs typeface="Times New Roman"/>
                        </a:rPr>
                        <a:t> </a:t>
                      </a:r>
                      <a:r>
                        <a:rPr sz="1800" spc="-5" dirty="0">
                          <a:latin typeface="Calibri"/>
                          <a:cs typeface="Calibri"/>
                        </a:rPr>
                        <a:t>f</a:t>
                      </a:r>
                      <a:r>
                        <a:rPr sz="1800" spc="-25" dirty="0">
                          <a:latin typeface="Calibri"/>
                          <a:cs typeface="Calibri"/>
                        </a:rPr>
                        <a:t>r</a:t>
                      </a:r>
                      <a:r>
                        <a:rPr sz="1800" spc="-5" dirty="0">
                          <a:latin typeface="Calibri"/>
                          <a:cs typeface="Calibri"/>
                        </a:rPr>
                        <a:t>o</a:t>
                      </a:r>
                      <a:r>
                        <a:rPr sz="1800" dirty="0">
                          <a:latin typeface="Calibri"/>
                          <a:cs typeface="Calibri"/>
                        </a:rPr>
                        <a:t>m</a:t>
                      </a:r>
                      <a:r>
                        <a:rPr sz="1800" spc="-45" dirty="0">
                          <a:latin typeface="Times New Roman"/>
                          <a:cs typeface="Times New Roman"/>
                        </a:rPr>
                        <a:t> </a:t>
                      </a:r>
                      <a:r>
                        <a:rPr sz="1800" dirty="0">
                          <a:latin typeface="Calibri"/>
                          <a:cs typeface="Calibri"/>
                        </a:rPr>
                        <a:t>a</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a:t>
                      </a:r>
                      <a:r>
                        <a:rPr sz="1800" spc="-185" dirty="0">
                          <a:latin typeface="Calibri"/>
                          <a:cs typeface="Calibri"/>
                        </a:rPr>
                        <a:t>r</a:t>
                      </a:r>
                      <a:r>
                        <a:rPr sz="1800" dirty="0">
                          <a:latin typeface="Calibri"/>
                          <a:cs typeface="Calibri"/>
                        </a:rPr>
                        <a:t>.</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extLst>
                  <a:ext uri="{0D108BD9-81ED-4DB2-BD59-A6C34878D82A}">
                    <a16:rowId xmlns:a16="http://schemas.microsoft.com/office/drawing/2014/main" val="10003"/>
                  </a:ext>
                </a:extLst>
              </a:tr>
              <a:tr h="558158">
                <a:tc>
                  <a:txBody>
                    <a:bodyPr/>
                    <a:lstStyle/>
                    <a:p>
                      <a:pPr marL="3175">
                        <a:lnSpc>
                          <a:spcPct val="100000"/>
                        </a:lnSpc>
                      </a:pPr>
                      <a:r>
                        <a:rPr sz="1800" spc="-5" dirty="0">
                          <a:latin typeface="Calibri"/>
                          <a:cs typeface="Calibri"/>
                        </a:rPr>
                        <a:t>Ca</a:t>
                      </a:r>
                      <a:r>
                        <a:rPr sz="1800" spc="-20" dirty="0">
                          <a:latin typeface="Calibri"/>
                          <a:cs typeface="Calibri"/>
                        </a:rPr>
                        <a:t>n</a:t>
                      </a:r>
                      <a:r>
                        <a:rPr sz="1800" spc="-25" dirty="0">
                          <a:latin typeface="Calibri"/>
                          <a:cs typeface="Calibri"/>
                        </a:rPr>
                        <a:t>v</a:t>
                      </a:r>
                      <a:r>
                        <a:rPr sz="1800" dirty="0">
                          <a:latin typeface="Calibri"/>
                          <a:cs typeface="Calibri"/>
                        </a:rPr>
                        <a:t>as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tc>
                  <a:txBody>
                    <a:bodyPr/>
                    <a:lstStyle/>
                    <a:p>
                      <a:pPr marL="3175" marR="1069340">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Ca</a:t>
                      </a:r>
                      <a:r>
                        <a:rPr sz="1800" spc="-20" dirty="0">
                          <a:latin typeface="Calibri"/>
                          <a:cs typeface="Calibri"/>
                        </a:rPr>
                        <a:t>n</a:t>
                      </a:r>
                      <a:r>
                        <a:rPr sz="1800" spc="-25" dirty="0">
                          <a:latin typeface="Calibri"/>
                          <a:cs typeface="Calibri"/>
                        </a:rPr>
                        <a:t>v</a:t>
                      </a:r>
                      <a:r>
                        <a:rPr sz="1800" dirty="0">
                          <a:latin typeface="Calibri"/>
                          <a:cs typeface="Calibri"/>
                        </a:rPr>
                        <a:t>as</a:t>
                      </a:r>
                      <a:r>
                        <a:rPr sz="1800" spc="-55"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15" dirty="0">
                          <a:latin typeface="Calibri"/>
                          <a:cs typeface="Calibri"/>
                        </a:rPr>
                        <a:t>t</a:t>
                      </a:r>
                      <a:r>
                        <a:rPr sz="1800" dirty="0">
                          <a:latin typeface="Calibri"/>
                          <a:cs typeface="Calibri"/>
                        </a:rPr>
                        <a:t>o</a:t>
                      </a:r>
                      <a:r>
                        <a:rPr sz="1800" spc="-35" dirty="0">
                          <a:latin typeface="Times New Roman"/>
                          <a:cs typeface="Times New Roman"/>
                        </a:rPr>
                        <a:t> </a:t>
                      </a:r>
                      <a:r>
                        <a:rPr sz="1800" spc="-5" dirty="0">
                          <a:latin typeface="Calibri"/>
                          <a:cs typeface="Calibri"/>
                        </a:rPr>
                        <a:t>d</a:t>
                      </a:r>
                      <a:r>
                        <a:rPr sz="1800" spc="-40" dirty="0">
                          <a:latin typeface="Calibri"/>
                          <a:cs typeface="Calibri"/>
                        </a:rPr>
                        <a:t>r</a:t>
                      </a:r>
                      <a:r>
                        <a:rPr sz="1800" spc="-15" dirty="0">
                          <a:latin typeface="Calibri"/>
                          <a:cs typeface="Calibri"/>
                        </a:rPr>
                        <a:t>a</a:t>
                      </a:r>
                      <a:r>
                        <a:rPr sz="1800" dirty="0">
                          <a:latin typeface="Calibri"/>
                          <a:cs typeface="Calibri"/>
                        </a:rPr>
                        <a:t>w</a:t>
                      </a:r>
                      <a:r>
                        <a:rPr sz="1800" spc="-45" dirty="0">
                          <a:latin typeface="Times New Roman"/>
                          <a:cs typeface="Times New Roman"/>
                        </a:rPr>
                        <a:t> </a:t>
                      </a:r>
                      <a:r>
                        <a:rPr sz="1800" spc="-5" dirty="0">
                          <a:latin typeface="Calibri"/>
                          <a:cs typeface="Calibri"/>
                        </a:rPr>
                        <a:t>sh</a:t>
                      </a:r>
                      <a:r>
                        <a:rPr sz="1800" spc="5" dirty="0">
                          <a:latin typeface="Calibri"/>
                          <a:cs typeface="Calibri"/>
                        </a:rPr>
                        <a:t>a</a:t>
                      </a:r>
                      <a:r>
                        <a:rPr sz="1800" spc="-5" dirty="0">
                          <a:latin typeface="Calibri"/>
                          <a:cs typeface="Calibri"/>
                        </a:rPr>
                        <a:t>p</a:t>
                      </a:r>
                      <a:r>
                        <a:rPr sz="1800" spc="5" dirty="0">
                          <a:latin typeface="Calibri"/>
                          <a:cs typeface="Calibri"/>
                        </a:rPr>
                        <a:t>e</a:t>
                      </a:r>
                      <a:r>
                        <a:rPr sz="1800" spc="-5" dirty="0">
                          <a:latin typeface="Calibri"/>
                          <a:cs typeface="Calibri"/>
                        </a:rPr>
                        <a:t>s</a:t>
                      </a:r>
                      <a:r>
                        <a:rPr sz="1800" dirty="0">
                          <a:latin typeface="Calibri"/>
                          <a:cs typeface="Calibri"/>
                        </a:rPr>
                        <a:t>,</a:t>
                      </a:r>
                      <a:r>
                        <a:rPr sz="1800" spc="-45" dirty="0">
                          <a:latin typeface="Times New Roman"/>
                          <a:cs typeface="Times New Roman"/>
                        </a:rPr>
                        <a:t> </a:t>
                      </a:r>
                      <a:r>
                        <a:rPr sz="1800" spc="-5" dirty="0">
                          <a:latin typeface="Calibri"/>
                          <a:cs typeface="Calibri"/>
                        </a:rPr>
                        <a:t>s</a:t>
                      </a:r>
                      <a:r>
                        <a:rPr sz="1800" dirty="0">
                          <a:latin typeface="Calibri"/>
                          <a:cs typeface="Calibri"/>
                        </a:rPr>
                        <a:t>u</a:t>
                      </a:r>
                      <a:r>
                        <a:rPr sz="1800" spc="-10" dirty="0">
                          <a:latin typeface="Calibri"/>
                          <a:cs typeface="Calibri"/>
                        </a:rPr>
                        <a:t>c</a:t>
                      </a:r>
                      <a:r>
                        <a:rPr sz="1800" dirty="0">
                          <a:latin typeface="Calibri"/>
                          <a:cs typeface="Calibri"/>
                        </a:rPr>
                        <a:t>h</a:t>
                      </a:r>
                      <a:r>
                        <a:rPr sz="1800" spc="-30" dirty="0">
                          <a:latin typeface="Times New Roman"/>
                          <a:cs typeface="Times New Roman"/>
                        </a:rPr>
                        <a:t> </a:t>
                      </a:r>
                      <a:r>
                        <a:rPr sz="1800" dirty="0">
                          <a:latin typeface="Calibri"/>
                          <a:cs typeface="Calibri"/>
                        </a:rPr>
                        <a:t>as</a:t>
                      </a:r>
                      <a:r>
                        <a:rPr sz="1800" spc="-55" dirty="0">
                          <a:latin typeface="Times New Roman"/>
                          <a:cs typeface="Times New Roman"/>
                        </a:rPr>
                        <a:t> </a:t>
                      </a:r>
                      <a:r>
                        <a:rPr sz="1800" spc="-5" dirty="0">
                          <a:latin typeface="Calibri"/>
                          <a:cs typeface="Calibri"/>
                        </a:rPr>
                        <a:t>lin</a:t>
                      </a:r>
                      <a:r>
                        <a:rPr sz="1800" spc="5" dirty="0">
                          <a:latin typeface="Calibri"/>
                          <a:cs typeface="Calibri"/>
                        </a:rPr>
                        <a:t>e</a:t>
                      </a:r>
                      <a:r>
                        <a:rPr sz="1800" spc="-5" dirty="0">
                          <a:latin typeface="Calibri"/>
                          <a:cs typeface="Calibri"/>
                        </a:rPr>
                        <a:t>s</a:t>
                      </a:r>
                      <a:r>
                        <a:rPr sz="1800" dirty="0">
                          <a:latin typeface="Calibri"/>
                          <a:cs typeface="Calibri"/>
                        </a:rPr>
                        <a:t>,</a:t>
                      </a:r>
                      <a:r>
                        <a:rPr sz="1800" spc="-35" dirty="0">
                          <a:latin typeface="Times New Roman"/>
                          <a:cs typeface="Times New Roman"/>
                        </a:rPr>
                        <a:t> </a:t>
                      </a:r>
                      <a:r>
                        <a:rPr sz="1800" spc="-15" dirty="0">
                          <a:latin typeface="Calibri"/>
                          <a:cs typeface="Calibri"/>
                        </a:rPr>
                        <a:t>o</a:t>
                      </a:r>
                      <a:r>
                        <a:rPr sz="1800" spc="-25" dirty="0">
                          <a:latin typeface="Calibri"/>
                          <a:cs typeface="Calibri"/>
                        </a:rPr>
                        <a:t>v</a:t>
                      </a:r>
                      <a:r>
                        <a:rPr sz="1800" dirty="0">
                          <a:latin typeface="Calibri"/>
                          <a:cs typeface="Calibri"/>
                        </a:rPr>
                        <a:t>al</a:t>
                      </a:r>
                      <a:r>
                        <a:rPr sz="1800" spc="-5" dirty="0">
                          <a:latin typeface="Calibri"/>
                          <a:cs typeface="Calibri"/>
                        </a:rPr>
                        <a:t>s</a:t>
                      </a:r>
                      <a:r>
                        <a:rPr sz="1800" dirty="0">
                          <a:latin typeface="Calibri"/>
                          <a:cs typeface="Calibri"/>
                        </a:rPr>
                        <a:t>,</a:t>
                      </a:r>
                      <a:r>
                        <a:rPr sz="1800" spc="-40" dirty="0">
                          <a:latin typeface="Times New Roman"/>
                          <a:cs typeface="Times New Roman"/>
                        </a:rPr>
                        <a:t> </a:t>
                      </a:r>
                      <a:r>
                        <a:rPr sz="1800" spc="-5" dirty="0">
                          <a:latin typeface="Calibri"/>
                          <a:cs typeface="Calibri"/>
                        </a:rPr>
                        <a:t>po</a:t>
                      </a:r>
                      <a:r>
                        <a:rPr sz="1800" dirty="0">
                          <a:latin typeface="Calibri"/>
                          <a:cs typeface="Calibri"/>
                        </a:rPr>
                        <a:t>l</a:t>
                      </a:r>
                      <a:r>
                        <a:rPr sz="1800" spc="-30" dirty="0">
                          <a:latin typeface="Calibri"/>
                          <a:cs typeface="Calibri"/>
                        </a:rPr>
                        <a:t>y</a:t>
                      </a:r>
                      <a:r>
                        <a:rPr sz="1800" spc="-10" dirty="0">
                          <a:latin typeface="Calibri"/>
                          <a:cs typeface="Calibri"/>
                        </a:rPr>
                        <a:t>g</a:t>
                      </a:r>
                      <a:r>
                        <a:rPr sz="1800" spc="-5" dirty="0">
                          <a:latin typeface="Calibri"/>
                          <a:cs typeface="Calibri"/>
                        </a:rPr>
                        <a:t>on</a:t>
                      </a:r>
                      <a:r>
                        <a:rPr sz="1800" dirty="0">
                          <a:latin typeface="Calibri"/>
                          <a:cs typeface="Calibri"/>
                        </a:rPr>
                        <a:t>s</a:t>
                      </a:r>
                      <a:r>
                        <a:rPr sz="1800" spc="-40" dirty="0">
                          <a:latin typeface="Times New Roman"/>
                          <a:cs typeface="Times New Roman"/>
                        </a:rPr>
                        <a:t> </a:t>
                      </a:r>
                      <a:r>
                        <a:rPr sz="1800" dirty="0">
                          <a:latin typeface="Calibri"/>
                          <a:cs typeface="Calibri"/>
                        </a:rPr>
                        <a:t>and</a:t>
                      </a:r>
                      <a:r>
                        <a:rPr sz="1800" spc="-30" dirty="0">
                          <a:latin typeface="Times New Roman"/>
                          <a:cs typeface="Times New Roman"/>
                        </a:rPr>
                        <a:t> </a:t>
                      </a:r>
                      <a:r>
                        <a:rPr sz="1800" spc="-30" dirty="0">
                          <a:latin typeface="Calibri"/>
                          <a:cs typeface="Calibri"/>
                        </a:rPr>
                        <a:t>r</a:t>
                      </a:r>
                      <a:r>
                        <a:rPr sz="1800" dirty="0">
                          <a:latin typeface="Calibri"/>
                          <a:cs typeface="Calibri"/>
                        </a:rPr>
                        <a:t>ec</a:t>
                      </a:r>
                      <a:r>
                        <a:rPr sz="1800" spc="-30" dirty="0">
                          <a:latin typeface="Calibri"/>
                          <a:cs typeface="Calibri"/>
                        </a:rPr>
                        <a:t>t</a:t>
                      </a:r>
                      <a:r>
                        <a:rPr sz="1800" dirty="0">
                          <a:latin typeface="Calibri"/>
                          <a:cs typeface="Calibri"/>
                        </a:rPr>
                        <a:t>an</a:t>
                      </a:r>
                      <a:r>
                        <a:rPr sz="1800" spc="5" dirty="0">
                          <a:latin typeface="Calibri"/>
                          <a:cs typeface="Calibri"/>
                        </a:rPr>
                        <a:t>g</a:t>
                      </a:r>
                      <a:r>
                        <a:rPr sz="1800" spc="-5" dirty="0">
                          <a:latin typeface="Calibri"/>
                          <a:cs typeface="Calibri"/>
                        </a:rPr>
                        <a:t>l</a:t>
                      </a:r>
                      <a:r>
                        <a:rPr sz="1800" dirty="0">
                          <a:latin typeface="Calibri"/>
                          <a:cs typeface="Calibri"/>
                        </a:rPr>
                        <a:t>e</a:t>
                      </a:r>
                      <a:r>
                        <a:rPr sz="1800" spc="5" dirty="0">
                          <a:latin typeface="Calibri"/>
                          <a:cs typeface="Calibri"/>
                        </a:rPr>
                        <a:t>s</a:t>
                      </a:r>
                      <a:r>
                        <a:rPr sz="1800" dirty="0">
                          <a:latin typeface="Calibri"/>
                          <a:cs typeface="Calibri"/>
                        </a:rPr>
                        <a:t>,</a:t>
                      </a:r>
                      <a:r>
                        <a:rPr sz="1800" spc="-40" dirty="0">
                          <a:latin typeface="Times New Roman"/>
                          <a:cs typeface="Times New Roman"/>
                        </a:rPr>
                        <a:t> </a:t>
                      </a:r>
                      <a:r>
                        <a:rPr sz="1800" spc="-5" dirty="0">
                          <a:latin typeface="Calibri"/>
                          <a:cs typeface="Calibri"/>
                        </a:rPr>
                        <a:t>i</a:t>
                      </a:r>
                      <a:r>
                        <a:rPr sz="1800" dirty="0">
                          <a:latin typeface="Calibri"/>
                          <a:cs typeface="Calibri"/>
                        </a:rPr>
                        <a:t>n</a:t>
                      </a:r>
                      <a:r>
                        <a:rPr sz="1800" spc="-30" dirty="0">
                          <a:latin typeface="Times New Roman"/>
                          <a:cs typeface="Times New Roman"/>
                        </a:rPr>
                        <a:t> </a:t>
                      </a:r>
                      <a:r>
                        <a:rPr sz="1800" spc="-25" dirty="0">
                          <a:latin typeface="Calibri"/>
                          <a:cs typeface="Calibri"/>
                        </a:rPr>
                        <a:t>y</a:t>
                      </a:r>
                      <a:r>
                        <a:rPr sz="1800" spc="-5" dirty="0">
                          <a:latin typeface="Calibri"/>
                          <a:cs typeface="Calibri"/>
                        </a:rPr>
                        <a:t>our</a:t>
                      </a:r>
                      <a:r>
                        <a:rPr sz="1800" spc="-5" dirty="0">
                          <a:latin typeface="Times New Roman"/>
                          <a:cs typeface="Times New Roman"/>
                        </a:rPr>
                        <a:t> </a:t>
                      </a:r>
                      <a:r>
                        <a:rPr sz="1800" dirty="0">
                          <a:latin typeface="Calibri"/>
                          <a:cs typeface="Calibri"/>
                        </a:rPr>
                        <a:t>app</a:t>
                      </a:r>
                      <a:r>
                        <a:rPr sz="1800" spc="-5" dirty="0">
                          <a:latin typeface="Calibri"/>
                          <a:cs typeface="Calibri"/>
                        </a:rPr>
                        <a:t>li</a:t>
                      </a:r>
                      <a:r>
                        <a:rPr sz="1800" spc="-20" dirty="0">
                          <a:latin typeface="Calibri"/>
                          <a:cs typeface="Calibri"/>
                        </a:rPr>
                        <a:t>c</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extLst>
                  <a:ext uri="{0D108BD9-81ED-4DB2-BD59-A6C34878D82A}">
                    <a16:rowId xmlns:a16="http://schemas.microsoft.com/office/drawing/2014/main" val="10004"/>
                  </a:ext>
                </a:extLst>
              </a:tr>
              <a:tr h="370831">
                <a:tc>
                  <a:txBody>
                    <a:bodyPr/>
                    <a:lstStyle/>
                    <a:p>
                      <a:pPr marL="3175">
                        <a:lnSpc>
                          <a:spcPct val="100000"/>
                        </a:lnSpc>
                      </a:pPr>
                      <a:r>
                        <a:rPr sz="1800" spc="-5" dirty="0">
                          <a:latin typeface="Calibri"/>
                          <a:cs typeface="Calibri"/>
                        </a:rPr>
                        <a:t>F</a:t>
                      </a:r>
                      <a:r>
                        <a:rPr sz="1800" spc="-40" dirty="0">
                          <a:latin typeface="Calibri"/>
                          <a:cs typeface="Calibri"/>
                        </a:rPr>
                        <a:t>r</a:t>
                      </a:r>
                      <a:r>
                        <a:rPr sz="1800" dirty="0">
                          <a:latin typeface="Calibri"/>
                          <a:cs typeface="Calibri"/>
                        </a:rPr>
                        <a:t>ame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F</a:t>
                      </a:r>
                      <a:r>
                        <a:rPr sz="1800" spc="-40" dirty="0">
                          <a:latin typeface="Calibri"/>
                          <a:cs typeface="Calibri"/>
                        </a:rPr>
                        <a:t>r</a:t>
                      </a:r>
                      <a:r>
                        <a:rPr sz="1800" dirty="0">
                          <a:latin typeface="Calibri"/>
                          <a:cs typeface="Calibri"/>
                        </a:rPr>
                        <a:t>ame</a:t>
                      </a:r>
                      <a:r>
                        <a:rPr sz="1800" spc="-4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dirty="0">
                          <a:latin typeface="Calibri"/>
                          <a:cs typeface="Calibri"/>
                        </a:rPr>
                        <a:t>as</a:t>
                      </a:r>
                      <a:r>
                        <a:rPr sz="1800" spc="-40" dirty="0">
                          <a:latin typeface="Times New Roman"/>
                          <a:cs typeface="Times New Roman"/>
                        </a:rPr>
                        <a:t> </a:t>
                      </a:r>
                      <a:r>
                        <a:rPr sz="1800" dirty="0">
                          <a:latin typeface="Calibri"/>
                          <a:cs typeface="Calibri"/>
                        </a:rPr>
                        <a:t>a</a:t>
                      </a:r>
                      <a:r>
                        <a:rPr sz="1800" spc="-45" dirty="0">
                          <a:latin typeface="Times New Roman"/>
                          <a:cs typeface="Times New Roman"/>
                        </a:rPr>
                        <a:t> </a:t>
                      </a:r>
                      <a:r>
                        <a:rPr sz="1800" spc="-15" dirty="0">
                          <a:latin typeface="Calibri"/>
                          <a:cs typeface="Calibri"/>
                        </a:rPr>
                        <a:t>c</a:t>
                      </a:r>
                      <a:r>
                        <a:rPr sz="1800" spc="-5" dirty="0">
                          <a:latin typeface="Calibri"/>
                          <a:cs typeface="Calibri"/>
                        </a:rPr>
                        <a:t>o</a:t>
                      </a:r>
                      <a:r>
                        <a:rPr sz="1800" spc="-10" dirty="0">
                          <a:latin typeface="Calibri"/>
                          <a:cs typeface="Calibri"/>
                        </a:rPr>
                        <a:t>n</a:t>
                      </a:r>
                      <a:r>
                        <a:rPr sz="1800" spc="-30" dirty="0">
                          <a:latin typeface="Calibri"/>
                          <a:cs typeface="Calibri"/>
                        </a:rPr>
                        <a:t>t</a:t>
                      </a:r>
                      <a:r>
                        <a:rPr sz="1800" dirty="0">
                          <a:latin typeface="Calibri"/>
                          <a:cs typeface="Calibri"/>
                        </a:rPr>
                        <a:t>ai</a:t>
                      </a:r>
                      <a:r>
                        <a:rPr sz="1800" spc="-5" dirty="0">
                          <a:latin typeface="Calibri"/>
                          <a:cs typeface="Calibri"/>
                        </a:rPr>
                        <a:t>ne</a:t>
                      </a:r>
                      <a:r>
                        <a:rPr sz="1800" dirty="0">
                          <a:latin typeface="Calibri"/>
                          <a:cs typeface="Calibri"/>
                        </a:rPr>
                        <a:t>r</a:t>
                      </a:r>
                      <a:r>
                        <a:rPr sz="1800" spc="-2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o</a:t>
                      </a:r>
                      <a:r>
                        <a:rPr sz="1800" spc="-30" dirty="0">
                          <a:latin typeface="Calibri"/>
                          <a:cs typeface="Calibri"/>
                        </a:rPr>
                        <a:t>r</a:t>
                      </a:r>
                      <a:r>
                        <a:rPr sz="1800" spc="-35" dirty="0">
                          <a:latin typeface="Calibri"/>
                          <a:cs typeface="Calibri"/>
                        </a:rPr>
                        <a:t>g</a:t>
                      </a:r>
                      <a:r>
                        <a:rPr sz="1800" dirty="0">
                          <a:latin typeface="Calibri"/>
                          <a:cs typeface="Calibri"/>
                        </a:rPr>
                        <a:t>ani</a:t>
                      </a:r>
                      <a:r>
                        <a:rPr sz="1800" spc="-40" dirty="0">
                          <a:latin typeface="Calibri"/>
                          <a:cs typeface="Calibri"/>
                        </a:rPr>
                        <a:t>z</a:t>
                      </a:r>
                      <a:r>
                        <a:rPr sz="1800" dirty="0">
                          <a:latin typeface="Calibri"/>
                          <a:cs typeface="Calibri"/>
                        </a:rPr>
                        <a:t>e</a:t>
                      </a:r>
                      <a:r>
                        <a:rPr sz="1800" spc="-30" dirty="0">
                          <a:latin typeface="Times New Roman"/>
                          <a:cs typeface="Times New Roman"/>
                        </a:rPr>
                        <a:t> </a:t>
                      </a:r>
                      <a:r>
                        <a:rPr sz="1800" spc="-5" dirty="0">
                          <a:latin typeface="Calibri"/>
                          <a:cs typeface="Calibri"/>
                        </a:rPr>
                        <a:t>othe</a:t>
                      </a:r>
                      <a:r>
                        <a:rPr sz="1800" dirty="0">
                          <a:latin typeface="Calibri"/>
                          <a:cs typeface="Calibri"/>
                        </a:rPr>
                        <a:t>r</a:t>
                      </a:r>
                      <a:r>
                        <a:rPr sz="1800" spc="-4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extLst>
                  <a:ext uri="{0D108BD9-81ED-4DB2-BD59-A6C34878D82A}">
                    <a16:rowId xmlns:a16="http://schemas.microsoft.com/office/drawing/2014/main" val="10005"/>
                  </a:ext>
                </a:extLst>
              </a:tr>
              <a:tr h="370844">
                <a:tc>
                  <a:txBody>
                    <a:bodyPr/>
                    <a:lstStyle/>
                    <a:p>
                      <a:pPr marL="3175">
                        <a:lnSpc>
                          <a:spcPct val="100000"/>
                        </a:lnSpc>
                      </a:pPr>
                      <a:r>
                        <a:rPr sz="1800" spc="-5" dirty="0">
                          <a:latin typeface="Calibri"/>
                          <a:cs typeface="Calibri"/>
                        </a:rPr>
                        <a:t>O</a:t>
                      </a:r>
                      <a:r>
                        <a:rPr sz="1800" spc="-15"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onMe</a:t>
                      </a:r>
                      <a:r>
                        <a:rPr sz="1800" dirty="0">
                          <a:latin typeface="Calibri"/>
                          <a:cs typeface="Calibri"/>
                        </a:rPr>
                        <a:t>nu</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o</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a:t>
                      </a:r>
                      <a:r>
                        <a:rPr sz="1800" dirty="0">
                          <a:latin typeface="Calibri"/>
                          <a:cs typeface="Calibri"/>
                        </a:rPr>
                        <a:t>n</a:t>
                      </a:r>
                      <a:r>
                        <a:rPr sz="1800" spc="-20" dirty="0">
                          <a:latin typeface="Times New Roman"/>
                          <a:cs typeface="Times New Roman"/>
                        </a:rPr>
                        <a:t> </a:t>
                      </a:r>
                      <a:r>
                        <a:rPr sz="1800" dirty="0">
                          <a:latin typeface="Calibri"/>
                          <a:cs typeface="Calibri"/>
                        </a:rPr>
                        <a:t>me</a:t>
                      </a:r>
                      <a:r>
                        <a:rPr sz="1800" spc="5" dirty="0">
                          <a:latin typeface="Calibri"/>
                          <a:cs typeface="Calibri"/>
                        </a:rPr>
                        <a:t>n</a:t>
                      </a:r>
                      <a:r>
                        <a:rPr sz="1800" dirty="0">
                          <a:latin typeface="Calibri"/>
                          <a:cs typeface="Calibri"/>
                        </a:rPr>
                        <a:t>u</a:t>
                      </a:r>
                      <a:r>
                        <a:rPr sz="1800" spc="-30"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s</a:t>
                      </a:r>
                      <a:r>
                        <a:rPr sz="1800" dirty="0">
                          <a:latin typeface="Calibri"/>
                          <a:cs typeface="Calibri"/>
                        </a:rPr>
                        <a:t>im</a:t>
                      </a:r>
                      <a:r>
                        <a:rPr sz="1800" spc="-5" dirty="0">
                          <a:latin typeface="Calibri"/>
                          <a:cs typeface="Calibri"/>
                        </a:rPr>
                        <a:t>il</a:t>
                      </a:r>
                      <a:r>
                        <a:rPr sz="1800" dirty="0">
                          <a:latin typeface="Calibri"/>
                          <a:cs typeface="Calibri"/>
                        </a:rPr>
                        <a:t>ar</a:t>
                      </a:r>
                      <a:r>
                        <a:rPr sz="1800" spc="-45" dirty="0">
                          <a:latin typeface="Times New Roman"/>
                          <a:cs typeface="Times New Roman"/>
                        </a:rPr>
                        <a:t> </a:t>
                      </a:r>
                      <a:r>
                        <a:rPr sz="1800" spc="-20" dirty="0">
                          <a:latin typeface="Calibri"/>
                          <a:cs typeface="Calibri"/>
                        </a:rPr>
                        <a:t>t</a:t>
                      </a:r>
                      <a:r>
                        <a:rPr sz="1800" dirty="0">
                          <a:latin typeface="Calibri"/>
                          <a:cs typeface="Calibri"/>
                        </a:rPr>
                        <a:t>o</a:t>
                      </a:r>
                      <a:r>
                        <a:rPr sz="1800" spc="-45" dirty="0">
                          <a:latin typeface="Times New Roman"/>
                          <a:cs typeface="Times New Roman"/>
                        </a:rPr>
                        <a:t> </a:t>
                      </a:r>
                      <a:r>
                        <a:rPr sz="1800" dirty="0">
                          <a:latin typeface="Calibri"/>
                          <a:cs typeface="Calibri"/>
                        </a:rPr>
                        <a:t>the</a:t>
                      </a:r>
                      <a:r>
                        <a:rPr sz="1800" spc="-30" dirty="0">
                          <a:latin typeface="Times New Roman"/>
                          <a:cs typeface="Times New Roman"/>
                        </a:rPr>
                        <a:t> </a:t>
                      </a:r>
                      <a:r>
                        <a:rPr sz="1800" spc="-20" dirty="0">
                          <a:latin typeface="Calibri"/>
                          <a:cs typeface="Calibri"/>
                        </a:rPr>
                        <a:t>c</a:t>
                      </a:r>
                      <a:r>
                        <a:rPr sz="1800" spc="-5" dirty="0">
                          <a:latin typeface="Calibri"/>
                          <a:cs typeface="Calibri"/>
                        </a:rPr>
                        <a:t>omb</a:t>
                      </a:r>
                      <a:r>
                        <a:rPr sz="1800" dirty="0">
                          <a:latin typeface="Calibri"/>
                          <a:cs typeface="Calibri"/>
                        </a:rPr>
                        <a:t>o</a:t>
                      </a:r>
                      <a:r>
                        <a:rPr sz="1800" spc="-30" dirty="0">
                          <a:latin typeface="Times New Roman"/>
                          <a:cs typeface="Times New Roman"/>
                        </a:rPr>
                        <a:t> </a:t>
                      </a:r>
                      <a:r>
                        <a:rPr sz="1800" spc="-5" dirty="0">
                          <a:latin typeface="Calibri"/>
                          <a:cs typeface="Calibri"/>
                        </a:rPr>
                        <a:t>b</a:t>
                      </a:r>
                      <a:r>
                        <a:rPr sz="1800" spc="-35" dirty="0">
                          <a:latin typeface="Calibri"/>
                          <a:cs typeface="Calibri"/>
                        </a:rPr>
                        <a:t>o</a:t>
                      </a:r>
                      <a:r>
                        <a:rPr sz="1800" dirty="0">
                          <a:latin typeface="Calibri"/>
                          <a:cs typeface="Calibri"/>
                        </a:rPr>
                        <a:t>x</a:t>
                      </a:r>
                      <a:r>
                        <a:rPr sz="1800" spc="-45" dirty="0">
                          <a:latin typeface="Times New Roman"/>
                          <a:cs typeface="Times New Roman"/>
                        </a:rPr>
                        <a:t> </a:t>
                      </a:r>
                      <a:r>
                        <a:rPr sz="1800" spc="-20" dirty="0">
                          <a:latin typeface="Calibri"/>
                          <a:cs typeface="Calibri"/>
                        </a:rPr>
                        <a:t>c</a:t>
                      </a:r>
                      <a:r>
                        <a:rPr sz="1800" spc="-5" dirty="0">
                          <a:latin typeface="Calibri"/>
                          <a:cs typeface="Calibri"/>
                        </a:rPr>
                        <a:t>o</a:t>
                      </a:r>
                      <a:r>
                        <a:rPr sz="1800" spc="-10" dirty="0">
                          <a:latin typeface="Calibri"/>
                          <a:cs typeface="Calibri"/>
                        </a:rPr>
                        <a:t>n</a:t>
                      </a:r>
                      <a:r>
                        <a:rPr sz="1800" dirty="0">
                          <a:latin typeface="Calibri"/>
                          <a:cs typeface="Calibri"/>
                        </a:rPr>
                        <a:t>t</a:t>
                      </a:r>
                      <a:r>
                        <a:rPr sz="1800" spc="-30" dirty="0">
                          <a:latin typeface="Calibri"/>
                          <a:cs typeface="Calibri"/>
                        </a:rPr>
                        <a:t>r</a:t>
                      </a:r>
                      <a:r>
                        <a:rPr sz="1800" spc="-5" dirty="0">
                          <a:latin typeface="Calibri"/>
                          <a:cs typeface="Calibri"/>
                        </a:rPr>
                        <a:t>o</a:t>
                      </a:r>
                      <a:r>
                        <a:rPr sz="1800" dirty="0">
                          <a:latin typeface="Calibri"/>
                          <a:cs typeface="Calibri"/>
                        </a:rPr>
                        <a:t>l</a:t>
                      </a:r>
                      <a:r>
                        <a:rPr sz="1800" spc="-40" dirty="0">
                          <a:latin typeface="Times New Roman"/>
                          <a:cs typeface="Times New Roman"/>
                        </a:rPr>
                        <a:t> </a:t>
                      </a:r>
                      <a:r>
                        <a:rPr sz="1800" spc="-20" dirty="0">
                          <a:latin typeface="Calibri"/>
                          <a:cs typeface="Calibri"/>
                        </a:rPr>
                        <a:t>c</a:t>
                      </a:r>
                      <a:r>
                        <a:rPr sz="1800" spc="-5" dirty="0">
                          <a:latin typeface="Calibri"/>
                          <a:cs typeface="Calibri"/>
                        </a:rPr>
                        <a:t>ommon</a:t>
                      </a:r>
                      <a:r>
                        <a:rPr sz="1800" dirty="0">
                          <a:latin typeface="Calibri"/>
                          <a:cs typeface="Calibri"/>
                        </a:rPr>
                        <a:t>ly</a:t>
                      </a:r>
                      <a:r>
                        <a:rPr sz="1800" spc="-35"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5" dirty="0">
                          <a:latin typeface="Calibri"/>
                          <a:cs typeface="Calibri"/>
                        </a:rPr>
                        <a:t>o</a:t>
                      </a:r>
                      <a:r>
                        <a:rPr sz="1800" dirty="0">
                          <a:latin typeface="Calibri"/>
                          <a:cs typeface="Calibri"/>
                        </a:rPr>
                        <a:t>n</a:t>
                      </a:r>
                      <a:r>
                        <a:rPr sz="1800" spc="-30" dirty="0">
                          <a:latin typeface="Times New Roman"/>
                          <a:cs typeface="Times New Roman"/>
                        </a:rPr>
                        <a:t> </a:t>
                      </a:r>
                      <a:r>
                        <a:rPr sz="1800" spc="-5" dirty="0">
                          <a:latin typeface="Calibri"/>
                          <a:cs typeface="Calibri"/>
                        </a:rPr>
                        <a:t>Win</a:t>
                      </a:r>
                      <a:r>
                        <a:rPr sz="1800" dirty="0">
                          <a:latin typeface="Calibri"/>
                          <a:cs typeface="Calibri"/>
                        </a:rPr>
                        <a:t>d</a:t>
                      </a:r>
                      <a:r>
                        <a:rPr sz="1800" spc="-15" dirty="0">
                          <a:latin typeface="Calibri"/>
                          <a:cs typeface="Calibri"/>
                        </a:rPr>
                        <a:t>ow</a:t>
                      </a:r>
                      <a:r>
                        <a:rPr sz="1800" spc="-5" dirty="0">
                          <a:latin typeface="Calibri"/>
                          <a:cs typeface="Calibri"/>
                        </a:rPr>
                        <a:t>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extLst>
                  <a:ext uri="{0D108BD9-81ED-4DB2-BD59-A6C34878D82A}">
                    <a16:rowId xmlns:a16="http://schemas.microsoft.com/office/drawing/2014/main" val="10006"/>
                  </a:ext>
                </a:extLst>
              </a:tr>
              <a:tr h="558164">
                <a:tc>
                  <a:txBody>
                    <a:bodyPr/>
                    <a:lstStyle/>
                    <a:p>
                      <a:pPr marL="3175">
                        <a:lnSpc>
                          <a:spcPct val="100000"/>
                        </a:lnSpc>
                      </a:pPr>
                      <a:r>
                        <a:rPr sz="1800" dirty="0">
                          <a:latin typeface="Calibri"/>
                          <a:cs typeface="Calibri"/>
                        </a:rPr>
                        <a:t>Rad</a:t>
                      </a:r>
                      <a:r>
                        <a:rPr sz="1800" spc="-10" dirty="0">
                          <a:latin typeface="Calibri"/>
                          <a:cs typeface="Calibri"/>
                        </a:rPr>
                        <a:t>i</a:t>
                      </a:r>
                      <a:r>
                        <a:rPr sz="1800" spc="-5" dirty="0">
                          <a:latin typeface="Calibri"/>
                          <a:cs typeface="Calibri"/>
                        </a:rPr>
                        <a:t>obu</a:t>
                      </a:r>
                      <a:r>
                        <a:rPr sz="1800" spc="-25" dirty="0">
                          <a:latin typeface="Calibri"/>
                          <a:cs typeface="Calibri"/>
                        </a:rPr>
                        <a:t>t</a:t>
                      </a:r>
                      <a:r>
                        <a:rPr sz="1800" spc="-15" dirty="0">
                          <a:latin typeface="Calibri"/>
                          <a:cs typeface="Calibri"/>
                        </a:rPr>
                        <a:t>t</a:t>
                      </a:r>
                      <a:r>
                        <a:rPr sz="1800" spc="-5" dirty="0">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tc>
                  <a:txBody>
                    <a:bodyPr/>
                    <a:lstStyle/>
                    <a:p>
                      <a:pPr marL="3175" marR="199390">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dirty="0">
                          <a:latin typeface="Calibri"/>
                          <a:cs typeface="Calibri"/>
                        </a:rPr>
                        <a:t>Rad</a:t>
                      </a:r>
                      <a:r>
                        <a:rPr sz="1800" spc="-10" dirty="0">
                          <a:latin typeface="Calibri"/>
                          <a:cs typeface="Calibri"/>
                        </a:rPr>
                        <a:t>i</a:t>
                      </a:r>
                      <a:r>
                        <a:rPr sz="1800" spc="-5" dirty="0">
                          <a:latin typeface="Calibri"/>
                          <a:cs typeface="Calibri"/>
                        </a:rPr>
                        <a:t>obu</a:t>
                      </a:r>
                      <a:r>
                        <a:rPr sz="1800" spc="-25" dirty="0">
                          <a:latin typeface="Calibri"/>
                          <a:cs typeface="Calibri"/>
                        </a:rPr>
                        <a:t>t</a:t>
                      </a:r>
                      <a:r>
                        <a:rPr sz="1800" spc="-15" dirty="0">
                          <a:latin typeface="Calibri"/>
                          <a:cs typeface="Calibri"/>
                        </a:rPr>
                        <a:t>t</a:t>
                      </a:r>
                      <a:r>
                        <a:rPr sz="1800" spc="-5" dirty="0">
                          <a:latin typeface="Calibri"/>
                          <a:cs typeface="Calibri"/>
                        </a:rPr>
                        <a:t>o</a:t>
                      </a:r>
                      <a:r>
                        <a:rPr sz="1800" dirty="0">
                          <a:latin typeface="Calibri"/>
                          <a:cs typeface="Calibri"/>
                        </a:rPr>
                        <a:t>n</a:t>
                      </a:r>
                      <a:r>
                        <a:rPr sz="1800" spc="-2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d</a:t>
                      </a:r>
                      <a:r>
                        <a:rPr sz="1800" dirty="0">
                          <a:latin typeface="Calibri"/>
                          <a:cs typeface="Calibri"/>
                        </a:rPr>
                        <a:t>i</a:t>
                      </a:r>
                      <a:r>
                        <a:rPr sz="1800" spc="-5" dirty="0">
                          <a:latin typeface="Calibri"/>
                          <a:cs typeface="Calibri"/>
                        </a:rPr>
                        <a:t>sp</a:t>
                      </a:r>
                      <a:r>
                        <a:rPr sz="1800" dirty="0">
                          <a:latin typeface="Calibri"/>
                          <a:cs typeface="Calibri"/>
                        </a:rPr>
                        <a:t>l</a:t>
                      </a:r>
                      <a:r>
                        <a:rPr sz="1800" spc="-40" dirty="0">
                          <a:latin typeface="Calibri"/>
                          <a:cs typeface="Calibri"/>
                        </a:rPr>
                        <a:t>a</a:t>
                      </a:r>
                      <a:r>
                        <a:rPr sz="1800" dirty="0">
                          <a:latin typeface="Calibri"/>
                          <a:cs typeface="Calibri"/>
                        </a:rPr>
                        <a:t>y</a:t>
                      </a:r>
                      <a:r>
                        <a:rPr sz="1800" spc="-30" dirty="0">
                          <a:latin typeface="Times New Roman"/>
                          <a:cs typeface="Times New Roman"/>
                        </a:rPr>
                        <a:t> </a:t>
                      </a:r>
                      <a:r>
                        <a:rPr sz="1800" dirty="0">
                          <a:latin typeface="Calibri"/>
                          <a:cs typeface="Calibri"/>
                        </a:rPr>
                        <a:t>a</a:t>
                      </a:r>
                      <a:r>
                        <a:rPr sz="1800" spc="-45" dirty="0">
                          <a:latin typeface="Times New Roman"/>
                          <a:cs typeface="Times New Roman"/>
                        </a:rPr>
                        <a:t> </a:t>
                      </a:r>
                      <a:r>
                        <a:rPr sz="1800" dirty="0">
                          <a:latin typeface="Calibri"/>
                          <a:cs typeface="Calibri"/>
                        </a:rPr>
                        <a:t>n</a:t>
                      </a:r>
                      <a:r>
                        <a:rPr sz="1800" spc="-5" dirty="0">
                          <a:latin typeface="Calibri"/>
                          <a:cs typeface="Calibri"/>
                        </a:rPr>
                        <a:t>u</a:t>
                      </a:r>
                      <a:r>
                        <a:rPr sz="1800" spc="5" dirty="0">
                          <a:latin typeface="Calibri"/>
                          <a:cs typeface="Calibri"/>
                        </a:rPr>
                        <a:t>m</a:t>
                      </a:r>
                      <a:r>
                        <a:rPr sz="1800" spc="-5" dirty="0">
                          <a:latin typeface="Calibri"/>
                          <a:cs typeface="Calibri"/>
                        </a:rPr>
                        <a:t>b</a:t>
                      </a:r>
                      <a:r>
                        <a:rPr sz="1800" spc="5" dirty="0">
                          <a:latin typeface="Calibri"/>
                          <a:cs typeface="Calibri"/>
                        </a:rPr>
                        <a:t>e</a:t>
                      </a:r>
                      <a:r>
                        <a:rPr sz="1800" dirty="0">
                          <a:latin typeface="Calibri"/>
                          <a:cs typeface="Calibri"/>
                        </a:rPr>
                        <a:t>r</a:t>
                      </a:r>
                      <a:r>
                        <a:rPr sz="1800" spc="-40" dirty="0">
                          <a:latin typeface="Times New Roman"/>
                          <a:cs typeface="Times New Roman"/>
                        </a:rPr>
                        <a:t> </a:t>
                      </a:r>
                      <a:r>
                        <a:rPr sz="1800" spc="-5" dirty="0">
                          <a:latin typeface="Calibri"/>
                          <a:cs typeface="Calibri"/>
                        </a:rPr>
                        <a:t>o</a:t>
                      </a:r>
                      <a:r>
                        <a:rPr sz="1800" dirty="0">
                          <a:latin typeface="Calibri"/>
                          <a:cs typeface="Calibri"/>
                        </a:rPr>
                        <a:t>f</a:t>
                      </a:r>
                      <a:r>
                        <a:rPr sz="1800" spc="-45" dirty="0">
                          <a:latin typeface="Times New Roman"/>
                          <a:cs typeface="Times New Roman"/>
                        </a:rPr>
                        <a:t> </a:t>
                      </a:r>
                      <a:r>
                        <a:rPr sz="1800" spc="-5" dirty="0">
                          <a:latin typeface="Calibri"/>
                          <a:cs typeface="Calibri"/>
                        </a:rPr>
                        <a:t>o</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on</a:t>
                      </a:r>
                      <a:r>
                        <a:rPr sz="1800" dirty="0">
                          <a:latin typeface="Calibri"/>
                          <a:cs typeface="Calibri"/>
                        </a:rPr>
                        <a:t>s</a:t>
                      </a:r>
                      <a:r>
                        <a:rPr sz="1800" spc="-30" dirty="0">
                          <a:latin typeface="Times New Roman"/>
                          <a:cs typeface="Times New Roman"/>
                        </a:rPr>
                        <a:t> </a:t>
                      </a:r>
                      <a:r>
                        <a:rPr sz="1800" dirty="0">
                          <a:latin typeface="Calibri"/>
                          <a:cs typeface="Calibri"/>
                        </a:rPr>
                        <a:t>as</a:t>
                      </a:r>
                      <a:r>
                        <a:rPr sz="1800" spc="-40" dirty="0">
                          <a:latin typeface="Times New Roman"/>
                          <a:cs typeface="Times New Roman"/>
                        </a:rPr>
                        <a:t> </a:t>
                      </a:r>
                      <a:r>
                        <a:rPr sz="1800" spc="-40" dirty="0">
                          <a:latin typeface="Calibri"/>
                          <a:cs typeface="Calibri"/>
                        </a:rPr>
                        <a:t>r</a:t>
                      </a:r>
                      <a:r>
                        <a:rPr sz="1800" dirty="0">
                          <a:latin typeface="Calibri"/>
                          <a:cs typeface="Calibri"/>
                        </a:rPr>
                        <a:t>adio</a:t>
                      </a:r>
                      <a:r>
                        <a:rPr sz="1800" spc="-35" dirty="0">
                          <a:latin typeface="Times New Roman"/>
                          <a:cs typeface="Times New Roman"/>
                        </a:rPr>
                        <a:t> </a:t>
                      </a:r>
                      <a:r>
                        <a:rPr sz="1800" spc="-5" dirty="0">
                          <a:latin typeface="Calibri"/>
                          <a:cs typeface="Calibri"/>
                        </a:rPr>
                        <a:t>b</a:t>
                      </a:r>
                      <a:r>
                        <a:rPr sz="1800" dirty="0">
                          <a:latin typeface="Calibri"/>
                          <a:cs typeface="Calibri"/>
                        </a:rPr>
                        <a:t>u</a:t>
                      </a:r>
                      <a:r>
                        <a:rPr sz="1800" spc="-30" dirty="0">
                          <a:latin typeface="Calibri"/>
                          <a:cs typeface="Calibri"/>
                        </a:rPr>
                        <a:t>t</a:t>
                      </a:r>
                      <a:r>
                        <a:rPr sz="1800" spc="-15" dirty="0">
                          <a:latin typeface="Calibri"/>
                          <a:cs typeface="Calibri"/>
                        </a:rPr>
                        <a:t>t</a:t>
                      </a:r>
                      <a:r>
                        <a:rPr sz="1800" spc="-5" dirty="0">
                          <a:latin typeface="Calibri"/>
                          <a:cs typeface="Calibri"/>
                        </a:rPr>
                        <a:t>on</a:t>
                      </a:r>
                      <a:r>
                        <a:rPr sz="1800" spc="5" dirty="0">
                          <a:latin typeface="Calibri"/>
                          <a:cs typeface="Calibri"/>
                        </a:rPr>
                        <a:t>s</a:t>
                      </a:r>
                      <a:r>
                        <a:rPr sz="1800" dirty="0">
                          <a:latin typeface="Calibri"/>
                          <a:cs typeface="Calibri"/>
                        </a:rPr>
                        <a:t>.</a:t>
                      </a:r>
                      <a:r>
                        <a:rPr sz="1800" spc="-55" dirty="0">
                          <a:latin typeface="Times New Roman"/>
                          <a:cs typeface="Times New Roman"/>
                        </a:rPr>
                        <a:t> </a:t>
                      </a: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er</a:t>
                      </a:r>
                      <a:r>
                        <a:rPr sz="1800" spc="-45" dirty="0">
                          <a:latin typeface="Times New Roman"/>
                          <a:cs typeface="Times New Roman"/>
                        </a:rPr>
                        <a:t> </a:t>
                      </a:r>
                      <a:r>
                        <a:rPr sz="1800" spc="-20" dirty="0">
                          <a:latin typeface="Calibri"/>
                          <a:cs typeface="Calibri"/>
                        </a:rPr>
                        <a:t>c</a:t>
                      </a:r>
                      <a:r>
                        <a:rPr sz="1800" dirty="0">
                          <a:latin typeface="Calibri"/>
                          <a:cs typeface="Calibri"/>
                        </a:rPr>
                        <a:t>an</a:t>
                      </a:r>
                      <a:r>
                        <a:rPr sz="1800" spc="-30" dirty="0">
                          <a:latin typeface="Times New Roman"/>
                          <a:cs typeface="Times New Roman"/>
                        </a:rPr>
                        <a:t> </a:t>
                      </a:r>
                      <a:r>
                        <a:rPr sz="1800" spc="-5" dirty="0">
                          <a:latin typeface="Calibri"/>
                          <a:cs typeface="Calibri"/>
                        </a:rPr>
                        <a:t>s</a:t>
                      </a:r>
                      <a:r>
                        <a:rPr sz="1800" spc="5" dirty="0">
                          <a:latin typeface="Calibri"/>
                          <a:cs typeface="Calibri"/>
                        </a:rPr>
                        <a:t>e</a:t>
                      </a:r>
                      <a:r>
                        <a:rPr sz="1800" spc="-5" dirty="0">
                          <a:latin typeface="Calibri"/>
                          <a:cs typeface="Calibri"/>
                        </a:rPr>
                        <a:t>l</a:t>
                      </a:r>
                      <a:r>
                        <a:rPr sz="1800" dirty="0">
                          <a:latin typeface="Calibri"/>
                          <a:cs typeface="Calibri"/>
                        </a:rPr>
                        <a:t>ect</a:t>
                      </a:r>
                      <a:r>
                        <a:rPr sz="1800" spc="-40" dirty="0">
                          <a:latin typeface="Times New Roman"/>
                          <a:cs typeface="Times New Roman"/>
                        </a:rPr>
                        <a:t> </a:t>
                      </a:r>
                      <a:r>
                        <a:rPr sz="1800" spc="-5" dirty="0">
                          <a:latin typeface="Calibri"/>
                          <a:cs typeface="Calibri"/>
                        </a:rPr>
                        <a:t>on</a:t>
                      </a:r>
                      <a:r>
                        <a:rPr sz="1800" dirty="0">
                          <a:latin typeface="Calibri"/>
                          <a:cs typeface="Calibri"/>
                        </a:rPr>
                        <a:t>ly</a:t>
                      </a:r>
                      <a:r>
                        <a:rPr sz="1800" dirty="0">
                          <a:latin typeface="Times New Roman"/>
                          <a:cs typeface="Times New Roman"/>
                        </a:rPr>
                        <a:t> </a:t>
                      </a:r>
                      <a:r>
                        <a:rPr sz="1800" spc="-5" dirty="0">
                          <a:latin typeface="Calibri"/>
                          <a:cs typeface="Calibri"/>
                        </a:rPr>
                        <a:t>on</a:t>
                      </a:r>
                      <a:r>
                        <a:rPr sz="1800" dirty="0">
                          <a:latin typeface="Calibri"/>
                          <a:cs typeface="Calibri"/>
                        </a:rPr>
                        <a:t>e</a:t>
                      </a:r>
                      <a:r>
                        <a:rPr sz="1800" spc="-30" dirty="0">
                          <a:latin typeface="Times New Roman"/>
                          <a:cs typeface="Times New Roman"/>
                        </a:rPr>
                        <a:t> </a:t>
                      </a:r>
                      <a:r>
                        <a:rPr sz="1800" spc="-5" dirty="0">
                          <a:latin typeface="Calibri"/>
                          <a:cs typeface="Calibri"/>
                        </a:rPr>
                        <a:t>o</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a:t>
                      </a:r>
                      <a:r>
                        <a:rPr sz="1800" dirty="0">
                          <a:latin typeface="Calibri"/>
                          <a:cs typeface="Calibri"/>
                        </a:rPr>
                        <a:t>n</a:t>
                      </a:r>
                      <a:r>
                        <a:rPr sz="1800" spc="-30" dirty="0">
                          <a:latin typeface="Times New Roman"/>
                          <a:cs typeface="Times New Roman"/>
                        </a:rPr>
                        <a:t> </a:t>
                      </a:r>
                      <a:r>
                        <a:rPr sz="1800" spc="-15" dirty="0">
                          <a:latin typeface="Calibri"/>
                          <a:cs typeface="Calibri"/>
                        </a:rPr>
                        <a:t>a</a:t>
                      </a:r>
                      <a:r>
                        <a:rPr sz="1800" dirty="0">
                          <a:latin typeface="Calibri"/>
                          <a:cs typeface="Calibri"/>
                        </a:rPr>
                        <a:t>t</a:t>
                      </a:r>
                      <a:r>
                        <a:rPr sz="1800" spc="-45" dirty="0">
                          <a:latin typeface="Times New Roman"/>
                          <a:cs typeface="Times New Roman"/>
                        </a:rPr>
                        <a:t> </a:t>
                      </a:r>
                      <a:r>
                        <a:rPr sz="1800" dirty="0">
                          <a:latin typeface="Calibri"/>
                          <a:cs typeface="Calibri"/>
                        </a:rPr>
                        <a:t>a</a:t>
                      </a:r>
                      <a:r>
                        <a:rPr sz="1800" spc="-35" dirty="0">
                          <a:latin typeface="Times New Roman"/>
                          <a:cs typeface="Times New Roman"/>
                        </a:rPr>
                        <a:t> </a:t>
                      </a:r>
                      <a:r>
                        <a:rPr sz="1800" dirty="0">
                          <a:latin typeface="Calibri"/>
                          <a:cs typeface="Calibri"/>
                        </a:rPr>
                        <a:t>t</a:t>
                      </a:r>
                      <a:r>
                        <a:rPr sz="1800" spc="-10" dirty="0">
                          <a:latin typeface="Calibri"/>
                          <a:cs typeface="Calibri"/>
                        </a:rPr>
                        <a:t>i</a:t>
                      </a:r>
                      <a:r>
                        <a:rPr sz="1800" dirty="0">
                          <a:latin typeface="Calibri"/>
                          <a:cs typeface="Calibri"/>
                        </a:rPr>
                        <a:t>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extLst>
                  <a:ext uri="{0D108BD9-81ED-4DB2-BD59-A6C34878D82A}">
                    <a16:rowId xmlns:a16="http://schemas.microsoft.com/office/drawing/2014/main" val="10007"/>
                  </a:ext>
                </a:extLst>
              </a:tr>
              <a:tr h="558104">
                <a:tc>
                  <a:txBody>
                    <a:bodyPr/>
                    <a:lstStyle/>
                    <a:p>
                      <a:pPr marL="3175">
                        <a:lnSpc>
                          <a:spcPct val="100000"/>
                        </a:lnSpc>
                      </a:pPr>
                      <a:r>
                        <a:rPr sz="1800" spc="-5" dirty="0">
                          <a:latin typeface="Calibri"/>
                          <a:cs typeface="Calibri"/>
                        </a:rPr>
                        <a:t>Ch</a:t>
                      </a:r>
                      <a:r>
                        <a:rPr sz="1800" spc="5" dirty="0">
                          <a:latin typeface="Calibri"/>
                          <a:cs typeface="Calibri"/>
                        </a:rPr>
                        <a:t>e</a:t>
                      </a:r>
                      <a:r>
                        <a:rPr sz="1800" spc="-10" dirty="0">
                          <a:latin typeface="Calibri"/>
                          <a:cs typeface="Calibri"/>
                        </a:rPr>
                        <a:t>c</a:t>
                      </a:r>
                      <a:r>
                        <a:rPr sz="1800" dirty="0">
                          <a:latin typeface="Calibri"/>
                          <a:cs typeface="Calibri"/>
                        </a:rPr>
                        <a:t>kbu</a:t>
                      </a:r>
                      <a:r>
                        <a:rPr sz="1800" spc="-30" dirty="0">
                          <a:latin typeface="Calibri"/>
                          <a:cs typeface="Calibri"/>
                        </a:rPr>
                        <a:t>t</a:t>
                      </a:r>
                      <a:r>
                        <a:rPr sz="1800" spc="-15" dirty="0">
                          <a:latin typeface="Calibri"/>
                          <a:cs typeface="Calibri"/>
                        </a:rPr>
                        <a:t>t</a:t>
                      </a:r>
                      <a:r>
                        <a:rPr sz="1800" spc="-5" dirty="0">
                          <a:latin typeface="Calibri"/>
                          <a:cs typeface="Calibri"/>
                        </a:rPr>
                        <a:t>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tc>
                  <a:txBody>
                    <a:bodyPr/>
                    <a:lstStyle/>
                    <a:p>
                      <a:pPr marL="3175" marR="801370">
                        <a:lnSpc>
                          <a:spcPct val="100000"/>
                        </a:lnSpc>
                      </a:pP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Ch</a:t>
                      </a:r>
                      <a:r>
                        <a:rPr sz="1800" spc="5" dirty="0">
                          <a:latin typeface="Calibri"/>
                          <a:cs typeface="Calibri"/>
                        </a:rPr>
                        <a:t>e</a:t>
                      </a:r>
                      <a:r>
                        <a:rPr sz="1800" spc="-10" dirty="0">
                          <a:latin typeface="Calibri"/>
                          <a:cs typeface="Calibri"/>
                        </a:rPr>
                        <a:t>c</a:t>
                      </a:r>
                      <a:r>
                        <a:rPr sz="1800" dirty="0">
                          <a:latin typeface="Calibri"/>
                          <a:cs typeface="Calibri"/>
                        </a:rPr>
                        <a:t>kbu</a:t>
                      </a:r>
                      <a:r>
                        <a:rPr sz="1800" spc="-30" dirty="0">
                          <a:latin typeface="Calibri"/>
                          <a:cs typeface="Calibri"/>
                        </a:rPr>
                        <a:t>t</a:t>
                      </a:r>
                      <a:r>
                        <a:rPr sz="1800" spc="-15" dirty="0">
                          <a:latin typeface="Calibri"/>
                          <a:cs typeface="Calibri"/>
                        </a:rPr>
                        <a:t>t</a:t>
                      </a:r>
                      <a:r>
                        <a:rPr sz="1800" spc="-5" dirty="0">
                          <a:latin typeface="Calibri"/>
                          <a:cs typeface="Calibri"/>
                        </a:rPr>
                        <a:t>o</a:t>
                      </a:r>
                      <a:r>
                        <a:rPr sz="1800" dirty="0">
                          <a:latin typeface="Calibri"/>
                          <a:cs typeface="Calibri"/>
                        </a:rPr>
                        <a:t>n</a:t>
                      </a:r>
                      <a:r>
                        <a:rPr sz="1800" spc="-2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dg</a:t>
                      </a:r>
                      <a:r>
                        <a:rPr sz="1800" spc="-15" dirty="0">
                          <a:latin typeface="Calibri"/>
                          <a:cs typeface="Calibri"/>
                        </a:rPr>
                        <a:t>e</a:t>
                      </a:r>
                      <a:r>
                        <a:rPr sz="1800" dirty="0">
                          <a:latin typeface="Calibri"/>
                          <a:cs typeface="Calibri"/>
                        </a:rPr>
                        <a:t>t</a:t>
                      </a:r>
                      <a:r>
                        <a:rPr sz="1800" spc="-35" dirty="0">
                          <a:latin typeface="Times New Roman"/>
                          <a:cs typeface="Times New Roman"/>
                        </a:rPr>
                        <a:t> </a:t>
                      </a:r>
                      <a:r>
                        <a:rPr sz="1800" spc="-5" dirty="0">
                          <a:latin typeface="Calibri"/>
                          <a:cs typeface="Calibri"/>
                        </a:rPr>
                        <a:t>i</a:t>
                      </a:r>
                      <a:r>
                        <a:rPr sz="1800" dirty="0">
                          <a:latin typeface="Calibri"/>
                          <a:cs typeface="Calibri"/>
                        </a:rPr>
                        <a:t>s</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ed</a:t>
                      </a:r>
                      <a:r>
                        <a:rPr sz="1800" spc="-40" dirty="0">
                          <a:latin typeface="Times New Roman"/>
                          <a:cs typeface="Times New Roman"/>
                        </a:rPr>
                        <a:t> </a:t>
                      </a:r>
                      <a:r>
                        <a:rPr sz="1800" spc="-15" dirty="0">
                          <a:latin typeface="Calibri"/>
                          <a:cs typeface="Calibri"/>
                        </a:rPr>
                        <a:t>t</a:t>
                      </a:r>
                      <a:r>
                        <a:rPr sz="1800" dirty="0">
                          <a:latin typeface="Calibri"/>
                          <a:cs typeface="Calibri"/>
                        </a:rPr>
                        <a:t>o</a:t>
                      </a:r>
                      <a:r>
                        <a:rPr sz="1800" spc="-45" dirty="0">
                          <a:latin typeface="Times New Roman"/>
                          <a:cs typeface="Times New Roman"/>
                        </a:rPr>
                        <a:t> </a:t>
                      </a:r>
                      <a:r>
                        <a:rPr sz="1800" spc="-5" dirty="0">
                          <a:latin typeface="Calibri"/>
                          <a:cs typeface="Calibri"/>
                        </a:rPr>
                        <a:t>d</a:t>
                      </a:r>
                      <a:r>
                        <a:rPr sz="1800" dirty="0">
                          <a:latin typeface="Calibri"/>
                          <a:cs typeface="Calibri"/>
                        </a:rPr>
                        <a:t>i</a:t>
                      </a:r>
                      <a:r>
                        <a:rPr sz="1800" spc="-5" dirty="0">
                          <a:latin typeface="Calibri"/>
                          <a:cs typeface="Calibri"/>
                        </a:rPr>
                        <a:t>sp</a:t>
                      </a:r>
                      <a:r>
                        <a:rPr sz="1800" dirty="0">
                          <a:latin typeface="Calibri"/>
                          <a:cs typeface="Calibri"/>
                        </a:rPr>
                        <a:t>l</a:t>
                      </a:r>
                      <a:r>
                        <a:rPr sz="1800" spc="-40" dirty="0">
                          <a:latin typeface="Calibri"/>
                          <a:cs typeface="Calibri"/>
                        </a:rPr>
                        <a:t>a</a:t>
                      </a:r>
                      <a:r>
                        <a:rPr sz="1800" dirty="0">
                          <a:latin typeface="Calibri"/>
                          <a:cs typeface="Calibri"/>
                        </a:rPr>
                        <a:t>y</a:t>
                      </a:r>
                      <a:r>
                        <a:rPr sz="1800" spc="-45" dirty="0">
                          <a:latin typeface="Times New Roman"/>
                          <a:cs typeface="Times New Roman"/>
                        </a:rPr>
                        <a:t> </a:t>
                      </a:r>
                      <a:r>
                        <a:rPr sz="1800" dirty="0">
                          <a:latin typeface="Calibri"/>
                          <a:cs typeface="Calibri"/>
                        </a:rPr>
                        <a:t>a</a:t>
                      </a:r>
                      <a:r>
                        <a:rPr sz="1800" spc="-30" dirty="0">
                          <a:latin typeface="Times New Roman"/>
                          <a:cs typeface="Times New Roman"/>
                        </a:rPr>
                        <a:t> </a:t>
                      </a:r>
                      <a:r>
                        <a:rPr sz="1800" spc="-5" dirty="0">
                          <a:latin typeface="Calibri"/>
                          <a:cs typeface="Calibri"/>
                        </a:rPr>
                        <a:t>n</a:t>
                      </a:r>
                      <a:r>
                        <a:rPr sz="1800" dirty="0">
                          <a:latin typeface="Calibri"/>
                          <a:cs typeface="Calibri"/>
                        </a:rPr>
                        <a:t>umber</a:t>
                      </a:r>
                      <a:r>
                        <a:rPr sz="1800" spc="-45" dirty="0">
                          <a:latin typeface="Times New Roman"/>
                          <a:cs typeface="Times New Roman"/>
                        </a:rPr>
                        <a:t> </a:t>
                      </a:r>
                      <a:r>
                        <a:rPr sz="1800" spc="-5" dirty="0">
                          <a:latin typeface="Calibri"/>
                          <a:cs typeface="Calibri"/>
                        </a:rPr>
                        <a:t>o</a:t>
                      </a:r>
                      <a:r>
                        <a:rPr sz="1800" dirty="0">
                          <a:latin typeface="Calibri"/>
                          <a:cs typeface="Calibri"/>
                        </a:rPr>
                        <a:t>f</a:t>
                      </a:r>
                      <a:r>
                        <a:rPr sz="1800" spc="-30" dirty="0">
                          <a:latin typeface="Times New Roman"/>
                          <a:cs typeface="Times New Roman"/>
                        </a:rPr>
                        <a:t> </a:t>
                      </a:r>
                      <a:r>
                        <a:rPr sz="1800" spc="-5" dirty="0">
                          <a:latin typeface="Calibri"/>
                          <a:cs typeface="Calibri"/>
                        </a:rPr>
                        <a:t>o</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on</a:t>
                      </a:r>
                      <a:r>
                        <a:rPr sz="1800" dirty="0">
                          <a:latin typeface="Calibri"/>
                          <a:cs typeface="Calibri"/>
                        </a:rPr>
                        <a:t>s</a:t>
                      </a:r>
                      <a:r>
                        <a:rPr sz="1800" spc="-30" dirty="0">
                          <a:latin typeface="Times New Roman"/>
                          <a:cs typeface="Times New Roman"/>
                        </a:rPr>
                        <a:t> </a:t>
                      </a:r>
                      <a:r>
                        <a:rPr sz="1800" dirty="0">
                          <a:latin typeface="Calibri"/>
                          <a:cs typeface="Calibri"/>
                        </a:rPr>
                        <a:t>as</a:t>
                      </a:r>
                      <a:r>
                        <a:rPr sz="1800" spc="-55" dirty="0">
                          <a:latin typeface="Times New Roman"/>
                          <a:cs typeface="Times New Roman"/>
                        </a:rPr>
                        <a:t> </a:t>
                      </a:r>
                      <a:r>
                        <a:rPr sz="1800" spc="-10" dirty="0">
                          <a:latin typeface="Calibri"/>
                          <a:cs typeface="Calibri"/>
                        </a:rPr>
                        <a:t>c</a:t>
                      </a:r>
                      <a:r>
                        <a:rPr sz="1800" spc="-5" dirty="0">
                          <a:latin typeface="Calibri"/>
                          <a:cs typeface="Calibri"/>
                        </a:rPr>
                        <a:t>h</a:t>
                      </a:r>
                      <a:r>
                        <a:rPr sz="1800" spc="5" dirty="0">
                          <a:latin typeface="Calibri"/>
                          <a:cs typeface="Calibri"/>
                        </a:rPr>
                        <a:t>e</a:t>
                      </a:r>
                      <a:r>
                        <a:rPr sz="1800" spc="-10" dirty="0">
                          <a:latin typeface="Calibri"/>
                          <a:cs typeface="Calibri"/>
                        </a:rPr>
                        <a:t>c</a:t>
                      </a:r>
                      <a:r>
                        <a:rPr sz="1800" dirty="0">
                          <a:latin typeface="Calibri"/>
                          <a:cs typeface="Calibri"/>
                        </a:rPr>
                        <a:t>kb</a:t>
                      </a:r>
                      <a:r>
                        <a:rPr sz="1800" spc="-40" dirty="0">
                          <a:latin typeface="Calibri"/>
                          <a:cs typeface="Calibri"/>
                        </a:rPr>
                        <a:t>o</a:t>
                      </a:r>
                      <a:r>
                        <a:rPr sz="1800" spc="-50" dirty="0">
                          <a:latin typeface="Calibri"/>
                          <a:cs typeface="Calibri"/>
                        </a:rPr>
                        <a:t>x</a:t>
                      </a:r>
                      <a:r>
                        <a:rPr sz="1800" dirty="0">
                          <a:latin typeface="Calibri"/>
                          <a:cs typeface="Calibri"/>
                        </a:rPr>
                        <a:t>e</a:t>
                      </a:r>
                      <a:r>
                        <a:rPr sz="1800" spc="5" dirty="0">
                          <a:latin typeface="Calibri"/>
                          <a:cs typeface="Calibri"/>
                        </a:rPr>
                        <a:t>s</a:t>
                      </a:r>
                      <a:r>
                        <a:rPr sz="1800" dirty="0">
                          <a:latin typeface="Calibri"/>
                          <a:cs typeface="Calibri"/>
                        </a:rPr>
                        <a:t>.</a:t>
                      </a:r>
                      <a:r>
                        <a:rPr sz="1800" spc="-30" dirty="0">
                          <a:latin typeface="Times New Roman"/>
                          <a:cs typeface="Times New Roman"/>
                        </a:rPr>
                        <a:t> </a:t>
                      </a:r>
                      <a:r>
                        <a:rPr sz="1800" spc="-5" dirty="0">
                          <a:latin typeface="Calibri"/>
                          <a:cs typeface="Calibri"/>
                        </a:rPr>
                        <a:t>Th</a:t>
                      </a:r>
                      <a:r>
                        <a:rPr sz="1800" dirty="0">
                          <a:latin typeface="Calibri"/>
                          <a:cs typeface="Calibri"/>
                        </a:rPr>
                        <a:t>e</a:t>
                      </a:r>
                      <a:r>
                        <a:rPr sz="1800" spc="-40" dirty="0">
                          <a:latin typeface="Times New Roman"/>
                          <a:cs typeface="Times New Roman"/>
                        </a:rPr>
                        <a:t> </a:t>
                      </a:r>
                      <a:r>
                        <a:rPr sz="1800" spc="-5" dirty="0">
                          <a:latin typeface="Calibri"/>
                          <a:cs typeface="Calibri"/>
                        </a:rPr>
                        <a:t>u</a:t>
                      </a:r>
                      <a:r>
                        <a:rPr sz="1800" spc="5" dirty="0">
                          <a:latin typeface="Calibri"/>
                          <a:cs typeface="Calibri"/>
                        </a:rPr>
                        <a:t>s</a:t>
                      </a:r>
                      <a:r>
                        <a:rPr sz="1800" dirty="0">
                          <a:latin typeface="Calibri"/>
                          <a:cs typeface="Calibri"/>
                        </a:rPr>
                        <a:t>er</a:t>
                      </a:r>
                      <a:r>
                        <a:rPr sz="1800" spc="-45" dirty="0">
                          <a:latin typeface="Times New Roman"/>
                          <a:cs typeface="Times New Roman"/>
                        </a:rPr>
                        <a:t> </a:t>
                      </a:r>
                      <a:r>
                        <a:rPr sz="1800" spc="-20" dirty="0">
                          <a:latin typeface="Calibri"/>
                          <a:cs typeface="Calibri"/>
                        </a:rPr>
                        <a:t>c</a:t>
                      </a:r>
                      <a:r>
                        <a:rPr sz="1800" dirty="0">
                          <a:latin typeface="Calibri"/>
                          <a:cs typeface="Calibri"/>
                        </a:rPr>
                        <a:t>an</a:t>
                      </a:r>
                      <a:r>
                        <a:rPr sz="1800" spc="-30" dirty="0">
                          <a:latin typeface="Times New Roman"/>
                          <a:cs typeface="Times New Roman"/>
                        </a:rPr>
                        <a:t> </a:t>
                      </a:r>
                      <a:r>
                        <a:rPr sz="1800" spc="-5" dirty="0">
                          <a:latin typeface="Calibri"/>
                          <a:cs typeface="Calibri"/>
                        </a:rPr>
                        <a:t>s</a:t>
                      </a:r>
                      <a:r>
                        <a:rPr sz="1800" spc="5" dirty="0">
                          <a:latin typeface="Calibri"/>
                          <a:cs typeface="Calibri"/>
                        </a:rPr>
                        <a:t>e</a:t>
                      </a:r>
                      <a:r>
                        <a:rPr sz="1800" spc="-5" dirty="0">
                          <a:latin typeface="Calibri"/>
                          <a:cs typeface="Calibri"/>
                        </a:rPr>
                        <a:t>l</a:t>
                      </a:r>
                      <a:r>
                        <a:rPr sz="1800" dirty="0">
                          <a:latin typeface="Calibri"/>
                          <a:cs typeface="Calibri"/>
                        </a:rPr>
                        <a:t>ect</a:t>
                      </a:r>
                      <a:r>
                        <a:rPr sz="1800" dirty="0">
                          <a:latin typeface="Times New Roman"/>
                          <a:cs typeface="Times New Roman"/>
                        </a:rPr>
                        <a:t> </a:t>
                      </a:r>
                      <a:r>
                        <a:rPr sz="1800" dirty="0">
                          <a:latin typeface="Calibri"/>
                          <a:cs typeface="Calibri"/>
                        </a:rPr>
                        <a:t>mult</a:t>
                      </a:r>
                      <a:r>
                        <a:rPr sz="1800" spc="-10" dirty="0">
                          <a:latin typeface="Calibri"/>
                          <a:cs typeface="Calibri"/>
                        </a:rPr>
                        <a:t>i</a:t>
                      </a:r>
                      <a:r>
                        <a:rPr sz="1800" spc="-5" dirty="0">
                          <a:latin typeface="Calibri"/>
                          <a:cs typeface="Calibri"/>
                        </a:rPr>
                        <a:t>p</a:t>
                      </a:r>
                      <a:r>
                        <a:rPr sz="1800" dirty="0">
                          <a:latin typeface="Calibri"/>
                          <a:cs typeface="Calibri"/>
                        </a:rPr>
                        <a:t>le</a:t>
                      </a:r>
                      <a:r>
                        <a:rPr sz="1800" spc="-20" dirty="0">
                          <a:latin typeface="Times New Roman"/>
                          <a:cs typeface="Times New Roman"/>
                        </a:rPr>
                        <a:t> </a:t>
                      </a:r>
                      <a:r>
                        <a:rPr sz="1800" spc="-5" dirty="0">
                          <a:latin typeface="Calibri"/>
                          <a:cs typeface="Calibri"/>
                        </a:rPr>
                        <a:t>o</a:t>
                      </a:r>
                      <a:r>
                        <a:rPr sz="1800" spc="-10" dirty="0">
                          <a:latin typeface="Calibri"/>
                          <a:cs typeface="Calibri"/>
                        </a:rPr>
                        <a:t>p</a:t>
                      </a:r>
                      <a:r>
                        <a:rPr sz="1800" dirty="0">
                          <a:latin typeface="Calibri"/>
                          <a:cs typeface="Calibri"/>
                        </a:rPr>
                        <a:t>t</a:t>
                      </a:r>
                      <a:r>
                        <a:rPr sz="1800" spc="-10" dirty="0">
                          <a:latin typeface="Calibri"/>
                          <a:cs typeface="Calibri"/>
                        </a:rPr>
                        <a:t>i</a:t>
                      </a:r>
                      <a:r>
                        <a:rPr sz="1800" spc="-5" dirty="0">
                          <a:latin typeface="Calibri"/>
                          <a:cs typeface="Calibri"/>
                        </a:rPr>
                        <a:t>on</a:t>
                      </a:r>
                      <a:r>
                        <a:rPr sz="1800" dirty="0">
                          <a:latin typeface="Calibri"/>
                          <a:cs typeface="Calibri"/>
                        </a:rPr>
                        <a:t>s</a:t>
                      </a:r>
                      <a:r>
                        <a:rPr sz="1800" spc="-30" dirty="0">
                          <a:latin typeface="Times New Roman"/>
                          <a:cs typeface="Times New Roman"/>
                        </a:rPr>
                        <a:t> </a:t>
                      </a:r>
                      <a:r>
                        <a:rPr sz="1800" spc="-15" dirty="0">
                          <a:latin typeface="Calibri"/>
                          <a:cs typeface="Calibri"/>
                        </a:rPr>
                        <a:t>a</a:t>
                      </a:r>
                      <a:r>
                        <a:rPr sz="1800" dirty="0">
                          <a:latin typeface="Calibri"/>
                          <a:cs typeface="Calibri"/>
                        </a:rPr>
                        <a:t>t</a:t>
                      </a:r>
                      <a:r>
                        <a:rPr sz="1800" spc="-45" dirty="0">
                          <a:latin typeface="Times New Roman"/>
                          <a:cs typeface="Times New Roman"/>
                        </a:rPr>
                        <a:t> </a:t>
                      </a:r>
                      <a:r>
                        <a:rPr sz="1800" dirty="0">
                          <a:latin typeface="Calibri"/>
                          <a:cs typeface="Calibri"/>
                        </a:rPr>
                        <a:t>a</a:t>
                      </a:r>
                      <a:r>
                        <a:rPr sz="1800" spc="-45" dirty="0">
                          <a:latin typeface="Times New Roman"/>
                          <a:cs typeface="Times New Roman"/>
                        </a:rPr>
                        <a:t> </a:t>
                      </a:r>
                      <a:r>
                        <a:rPr sz="1800" dirty="0">
                          <a:latin typeface="Calibri"/>
                          <a:cs typeface="Calibri"/>
                        </a:rPr>
                        <a:t>t</a:t>
                      </a:r>
                      <a:r>
                        <a:rPr sz="1800" spc="-10" dirty="0">
                          <a:latin typeface="Calibri"/>
                          <a:cs typeface="Calibri"/>
                        </a:rPr>
                        <a:t>i</a:t>
                      </a:r>
                      <a:r>
                        <a:rPr sz="1800" dirty="0">
                          <a:latin typeface="Calibri"/>
                          <a:cs typeface="Calibri"/>
                        </a:rPr>
                        <a:t>me.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8ED"/>
                    </a:solidFill>
                  </a:tcPr>
                </a:tc>
                <a:extLst>
                  <a:ext uri="{0D108BD9-81ED-4DB2-BD59-A6C34878D82A}">
                    <a16:rowId xmlns:a16="http://schemas.microsoft.com/office/drawing/2014/main" val="10008"/>
                  </a:ext>
                </a:extLst>
              </a:tr>
              <a:tr h="558164">
                <a:tc>
                  <a:txBody>
                    <a:bodyPr/>
                    <a:lstStyle/>
                    <a:p>
                      <a:pPr marL="3175">
                        <a:lnSpc>
                          <a:spcPct val="100000"/>
                        </a:lnSpc>
                      </a:pPr>
                      <a:r>
                        <a:rPr sz="1800" dirty="0">
                          <a:latin typeface="Calibri"/>
                          <a:cs typeface="Calibri"/>
                        </a:rPr>
                        <a:t>Menu</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tc>
                  <a:txBody>
                    <a:bodyPr/>
                    <a:lstStyle/>
                    <a:p>
                      <a:pPr marL="3175">
                        <a:lnSpc>
                          <a:spcPct val="100000"/>
                        </a:lnSpc>
                      </a:pPr>
                      <a:r>
                        <a:rPr sz="1800" spc="-5" dirty="0">
                          <a:latin typeface="Calibri"/>
                          <a:cs typeface="Calibri"/>
                        </a:rPr>
                        <a:t>Th</a:t>
                      </a:r>
                      <a:r>
                        <a:rPr sz="1800" dirty="0">
                          <a:latin typeface="Calibri"/>
                          <a:cs typeface="Calibri"/>
                        </a:rPr>
                        <a:t>e</a:t>
                      </a:r>
                      <a:r>
                        <a:rPr sz="1800" spc="-45" dirty="0">
                          <a:latin typeface="Times New Roman"/>
                          <a:cs typeface="Times New Roman"/>
                        </a:rPr>
                        <a:t> </a:t>
                      </a:r>
                      <a:r>
                        <a:rPr sz="1800" dirty="0">
                          <a:latin typeface="Calibri"/>
                          <a:cs typeface="Calibri"/>
                        </a:rPr>
                        <a:t>Menu</a:t>
                      </a:r>
                      <a:r>
                        <a:rPr sz="1800" spc="-30" dirty="0">
                          <a:latin typeface="Times New Roman"/>
                          <a:cs typeface="Times New Roman"/>
                        </a:rPr>
                        <a:t> </a:t>
                      </a:r>
                      <a:r>
                        <a:rPr sz="1800" dirty="0">
                          <a:latin typeface="Calibri"/>
                          <a:cs typeface="Calibri"/>
                        </a:rPr>
                        <a:t>w</a:t>
                      </a:r>
                      <a:r>
                        <a:rPr sz="1800" spc="-10" dirty="0">
                          <a:latin typeface="Calibri"/>
                          <a:cs typeface="Calibri"/>
                        </a:rPr>
                        <a:t>i</a:t>
                      </a:r>
                      <a:r>
                        <a:rPr sz="1800" spc="-5" dirty="0">
                          <a:latin typeface="Calibri"/>
                          <a:cs typeface="Calibri"/>
                        </a:rPr>
                        <a:t>d</a:t>
                      </a:r>
                      <a:r>
                        <a:rPr sz="1800" spc="-10" dirty="0">
                          <a:latin typeface="Calibri"/>
                          <a:cs typeface="Calibri"/>
                        </a:rPr>
                        <a:t>ge</a:t>
                      </a:r>
                      <a:r>
                        <a:rPr sz="1800" dirty="0">
                          <a:latin typeface="Calibri"/>
                          <a:cs typeface="Calibri"/>
                        </a:rPr>
                        <a:t>t</a:t>
                      </a:r>
                      <a:r>
                        <a:rPr sz="1800" spc="-40" dirty="0">
                          <a:latin typeface="Times New Roman"/>
                          <a:cs typeface="Times New Roman"/>
                        </a:rPr>
                        <a:t> </a:t>
                      </a:r>
                      <a:r>
                        <a:rPr sz="1800" spc="-10" dirty="0">
                          <a:latin typeface="Calibri"/>
                          <a:cs typeface="Calibri"/>
                        </a:rPr>
                        <a:t>i</a:t>
                      </a:r>
                      <a:r>
                        <a:rPr sz="1800" dirty="0">
                          <a:latin typeface="Calibri"/>
                          <a:cs typeface="Calibri"/>
                        </a:rPr>
                        <a:t>s</a:t>
                      </a:r>
                      <a:r>
                        <a:rPr sz="1800" spc="-45" dirty="0">
                          <a:latin typeface="Times New Roman"/>
                          <a:cs typeface="Times New Roman"/>
                        </a:rPr>
                        <a:t> </a:t>
                      </a:r>
                      <a:r>
                        <a:rPr sz="1800" dirty="0">
                          <a:latin typeface="Calibri"/>
                          <a:cs typeface="Calibri"/>
                        </a:rPr>
                        <a:t>u</a:t>
                      </a:r>
                      <a:r>
                        <a:rPr sz="1800" spc="-5" dirty="0">
                          <a:latin typeface="Calibri"/>
                          <a:cs typeface="Calibri"/>
                        </a:rPr>
                        <a:t>s</a:t>
                      </a:r>
                      <a:r>
                        <a:rPr sz="1800" dirty="0">
                          <a:latin typeface="Calibri"/>
                          <a:cs typeface="Calibri"/>
                        </a:rPr>
                        <a:t>ed</a:t>
                      </a:r>
                      <a:r>
                        <a:rPr sz="1800" spc="-45" dirty="0">
                          <a:latin typeface="Times New Roman"/>
                          <a:cs typeface="Times New Roman"/>
                        </a:rPr>
                        <a:t> </a:t>
                      </a:r>
                      <a:r>
                        <a:rPr sz="1800" spc="-15" dirty="0">
                          <a:latin typeface="Calibri"/>
                          <a:cs typeface="Calibri"/>
                        </a:rPr>
                        <a:t>t</a:t>
                      </a:r>
                      <a:r>
                        <a:rPr sz="1800" dirty="0">
                          <a:latin typeface="Calibri"/>
                          <a:cs typeface="Calibri"/>
                        </a:rPr>
                        <a:t>o</a:t>
                      </a:r>
                      <a:r>
                        <a:rPr sz="1800" spc="-35" dirty="0">
                          <a:latin typeface="Times New Roman"/>
                          <a:cs typeface="Times New Roman"/>
                        </a:rPr>
                        <a:t> </a:t>
                      </a:r>
                      <a:r>
                        <a:rPr sz="1800" spc="-5" dirty="0">
                          <a:latin typeface="Calibri"/>
                          <a:cs typeface="Calibri"/>
                        </a:rPr>
                        <a:t>p</a:t>
                      </a:r>
                      <a:r>
                        <a:rPr sz="1800" spc="-30" dirty="0">
                          <a:latin typeface="Calibri"/>
                          <a:cs typeface="Calibri"/>
                        </a:rPr>
                        <a:t>r</a:t>
                      </a:r>
                      <a:r>
                        <a:rPr sz="1800" spc="-15" dirty="0">
                          <a:latin typeface="Calibri"/>
                          <a:cs typeface="Calibri"/>
                        </a:rPr>
                        <a:t>o</a:t>
                      </a:r>
                      <a:r>
                        <a:rPr sz="1800" dirty="0">
                          <a:latin typeface="Calibri"/>
                          <a:cs typeface="Calibri"/>
                        </a:rPr>
                        <a:t>vi</a:t>
                      </a:r>
                      <a:r>
                        <a:rPr sz="1800" spc="-5" dirty="0">
                          <a:latin typeface="Calibri"/>
                          <a:cs typeface="Calibri"/>
                        </a:rPr>
                        <a:t>d</a:t>
                      </a:r>
                      <a:r>
                        <a:rPr sz="1800" dirty="0">
                          <a:latin typeface="Calibri"/>
                          <a:cs typeface="Calibri"/>
                        </a:rPr>
                        <a:t>e</a:t>
                      </a:r>
                      <a:r>
                        <a:rPr sz="1800" spc="-45" dirty="0">
                          <a:latin typeface="Times New Roman"/>
                          <a:cs typeface="Times New Roman"/>
                        </a:rPr>
                        <a:t> </a:t>
                      </a:r>
                      <a:r>
                        <a:rPr sz="1800" spc="-25" dirty="0">
                          <a:latin typeface="Calibri"/>
                          <a:cs typeface="Calibri"/>
                        </a:rPr>
                        <a:t>v</a:t>
                      </a:r>
                      <a:r>
                        <a:rPr sz="1800" dirty="0">
                          <a:latin typeface="Calibri"/>
                          <a:cs typeface="Calibri"/>
                        </a:rPr>
                        <a:t>ar</a:t>
                      </a:r>
                      <a:r>
                        <a:rPr sz="1800" spc="-10" dirty="0">
                          <a:latin typeface="Calibri"/>
                          <a:cs typeface="Calibri"/>
                        </a:rPr>
                        <a:t>i</a:t>
                      </a:r>
                      <a:r>
                        <a:rPr sz="1800" spc="-5" dirty="0">
                          <a:latin typeface="Calibri"/>
                          <a:cs typeface="Calibri"/>
                        </a:rPr>
                        <a:t>ou</a:t>
                      </a:r>
                      <a:r>
                        <a:rPr sz="1800" dirty="0">
                          <a:latin typeface="Calibri"/>
                          <a:cs typeface="Calibri"/>
                        </a:rPr>
                        <a:t>s</a:t>
                      </a:r>
                      <a:r>
                        <a:rPr sz="1800" spc="-45" dirty="0">
                          <a:latin typeface="Times New Roman"/>
                          <a:cs typeface="Times New Roman"/>
                        </a:rPr>
                        <a:t> </a:t>
                      </a:r>
                      <a:r>
                        <a:rPr sz="1800" spc="-15" dirty="0">
                          <a:latin typeface="Calibri"/>
                          <a:cs typeface="Calibri"/>
                        </a:rPr>
                        <a:t>c</a:t>
                      </a:r>
                      <a:r>
                        <a:rPr sz="1800" spc="-5" dirty="0">
                          <a:latin typeface="Calibri"/>
                          <a:cs typeface="Calibri"/>
                        </a:rPr>
                        <a:t>ommand</a:t>
                      </a:r>
                      <a:r>
                        <a:rPr sz="1800" dirty="0">
                          <a:latin typeface="Calibri"/>
                          <a:cs typeface="Calibri"/>
                        </a:rPr>
                        <a:t>s</a:t>
                      </a:r>
                      <a:r>
                        <a:rPr sz="1800" spc="-35" dirty="0">
                          <a:latin typeface="Times New Roman"/>
                          <a:cs typeface="Times New Roman"/>
                        </a:rPr>
                        <a:t> </a:t>
                      </a:r>
                      <a:r>
                        <a:rPr sz="1800" spc="-20" dirty="0">
                          <a:latin typeface="Calibri"/>
                          <a:cs typeface="Calibri"/>
                        </a:rPr>
                        <a:t>t</a:t>
                      </a:r>
                      <a:r>
                        <a:rPr sz="1800" dirty="0">
                          <a:latin typeface="Calibri"/>
                          <a:cs typeface="Calibri"/>
                        </a:rPr>
                        <a:t>o</a:t>
                      </a:r>
                      <a:r>
                        <a:rPr sz="1800" spc="-45" dirty="0">
                          <a:latin typeface="Times New Roman"/>
                          <a:cs typeface="Times New Roman"/>
                        </a:rPr>
                        <a:t> </a:t>
                      </a:r>
                      <a:r>
                        <a:rPr sz="1800" dirty="0">
                          <a:latin typeface="Calibri"/>
                          <a:cs typeface="Calibri"/>
                        </a:rPr>
                        <a:t>a</a:t>
                      </a:r>
                      <a:r>
                        <a:rPr sz="1800" spc="-35" dirty="0">
                          <a:latin typeface="Times New Roman"/>
                          <a:cs typeface="Times New Roman"/>
                        </a:rPr>
                        <a:t> </a:t>
                      </a:r>
                      <a:r>
                        <a:rPr sz="1800" spc="-5" dirty="0">
                          <a:latin typeface="Calibri"/>
                          <a:cs typeface="Calibri"/>
                        </a:rPr>
                        <a:t>us</a:t>
                      </a:r>
                      <a:r>
                        <a:rPr sz="1800" spc="5" dirty="0">
                          <a:latin typeface="Calibri"/>
                          <a:cs typeface="Calibri"/>
                        </a:rPr>
                        <a:t>e</a:t>
                      </a:r>
                      <a:r>
                        <a:rPr sz="1800" spc="-185" dirty="0">
                          <a:latin typeface="Calibri"/>
                          <a:cs typeface="Calibri"/>
                        </a:rPr>
                        <a:t>r</a:t>
                      </a:r>
                      <a:r>
                        <a:rPr sz="1800" dirty="0">
                          <a:latin typeface="Calibri"/>
                          <a:cs typeface="Calibri"/>
                        </a:rPr>
                        <a:t>.</a:t>
                      </a:r>
                      <a:r>
                        <a:rPr sz="1800" spc="-55" dirty="0">
                          <a:latin typeface="Times New Roman"/>
                          <a:cs typeface="Times New Roman"/>
                        </a:rPr>
                        <a:t> </a:t>
                      </a:r>
                      <a:r>
                        <a:rPr sz="1800" spc="-5" dirty="0">
                          <a:latin typeface="Calibri"/>
                          <a:cs typeface="Calibri"/>
                        </a:rPr>
                        <a:t>The</a:t>
                      </a:r>
                      <a:r>
                        <a:rPr sz="1800" dirty="0">
                          <a:latin typeface="Calibri"/>
                          <a:cs typeface="Calibri"/>
                        </a:rPr>
                        <a:t>se</a:t>
                      </a:r>
                      <a:r>
                        <a:rPr sz="1800" spc="-45" dirty="0">
                          <a:latin typeface="Times New Roman"/>
                          <a:cs typeface="Times New Roman"/>
                        </a:rPr>
                        <a:t> </a:t>
                      </a:r>
                      <a:r>
                        <a:rPr sz="1800" spc="-20" dirty="0">
                          <a:latin typeface="Calibri"/>
                          <a:cs typeface="Calibri"/>
                        </a:rPr>
                        <a:t>c</a:t>
                      </a:r>
                      <a:r>
                        <a:rPr sz="1800" spc="-5" dirty="0">
                          <a:latin typeface="Calibri"/>
                          <a:cs typeface="Calibri"/>
                        </a:rPr>
                        <a:t>ommand</a:t>
                      </a:r>
                      <a:r>
                        <a:rPr sz="1800" dirty="0">
                          <a:latin typeface="Calibri"/>
                          <a:cs typeface="Calibri"/>
                        </a:rPr>
                        <a:t>s</a:t>
                      </a:r>
                      <a:r>
                        <a:rPr sz="1800" spc="-35" dirty="0">
                          <a:latin typeface="Times New Roman"/>
                          <a:cs typeface="Times New Roman"/>
                        </a:rPr>
                        <a:t> </a:t>
                      </a:r>
                      <a:r>
                        <a:rPr sz="1800" dirty="0">
                          <a:latin typeface="Calibri"/>
                          <a:cs typeface="Calibri"/>
                        </a:rPr>
                        <a:t>a</a:t>
                      </a:r>
                      <a:r>
                        <a:rPr sz="1800" spc="-30" dirty="0">
                          <a:latin typeface="Calibri"/>
                          <a:cs typeface="Calibri"/>
                        </a:rPr>
                        <a:t>r</a:t>
                      </a:r>
                      <a:r>
                        <a:rPr sz="1800" dirty="0">
                          <a:latin typeface="Calibri"/>
                          <a:cs typeface="Calibri"/>
                        </a:rPr>
                        <a:t>e</a:t>
                      </a:r>
                      <a:r>
                        <a:rPr sz="1800" spc="-45" dirty="0">
                          <a:latin typeface="Times New Roman"/>
                          <a:cs typeface="Times New Roman"/>
                        </a:rPr>
                        <a:t> </a:t>
                      </a:r>
                      <a:r>
                        <a:rPr sz="1800" spc="-20" dirty="0">
                          <a:latin typeface="Calibri"/>
                          <a:cs typeface="Calibri"/>
                        </a:rPr>
                        <a:t>c</a:t>
                      </a:r>
                      <a:r>
                        <a:rPr sz="1800" spc="-5" dirty="0">
                          <a:latin typeface="Calibri"/>
                          <a:cs typeface="Calibri"/>
                        </a:rPr>
                        <a:t>o</a:t>
                      </a:r>
                      <a:r>
                        <a:rPr sz="1800" spc="-15" dirty="0">
                          <a:latin typeface="Calibri"/>
                          <a:cs typeface="Calibri"/>
                        </a:rPr>
                        <a:t>n</a:t>
                      </a:r>
                      <a:r>
                        <a:rPr sz="1800" spc="-30" dirty="0">
                          <a:latin typeface="Calibri"/>
                          <a:cs typeface="Calibri"/>
                        </a:rPr>
                        <a:t>t</a:t>
                      </a:r>
                      <a:r>
                        <a:rPr sz="1800" dirty="0">
                          <a:latin typeface="Calibri"/>
                          <a:cs typeface="Calibri"/>
                        </a:rPr>
                        <a:t>a</a:t>
                      </a:r>
                      <a:r>
                        <a:rPr sz="1800" spc="-5" dirty="0">
                          <a:latin typeface="Calibri"/>
                          <a:cs typeface="Calibri"/>
                        </a:rPr>
                        <a:t>ine</a:t>
                      </a:r>
                      <a:r>
                        <a:rPr sz="1800" dirty="0">
                          <a:latin typeface="Calibri"/>
                          <a:cs typeface="Calibri"/>
                        </a:rPr>
                        <a:t>d</a:t>
                      </a:r>
                      <a:r>
                        <a:rPr sz="1800" spc="-15" dirty="0">
                          <a:latin typeface="Times New Roman"/>
                          <a:cs typeface="Times New Roman"/>
                        </a:rPr>
                        <a:t> </a:t>
                      </a:r>
                      <a:r>
                        <a:rPr sz="1800" spc="-10" dirty="0">
                          <a:latin typeface="Calibri"/>
                          <a:cs typeface="Calibri"/>
                        </a:rPr>
                        <a:t>i</a:t>
                      </a:r>
                      <a:r>
                        <a:rPr sz="1800" spc="-5" dirty="0">
                          <a:latin typeface="Calibri"/>
                          <a:cs typeface="Calibri"/>
                        </a:rPr>
                        <a:t>ns</a:t>
                      </a:r>
                      <a:r>
                        <a:rPr sz="1800" dirty="0">
                          <a:latin typeface="Calibri"/>
                          <a:cs typeface="Calibri"/>
                        </a:rPr>
                        <a:t>i</a:t>
                      </a:r>
                      <a:r>
                        <a:rPr sz="1800" spc="-5" dirty="0">
                          <a:latin typeface="Calibri"/>
                          <a:cs typeface="Calibri"/>
                        </a:rPr>
                        <a:t>de</a:t>
                      </a:r>
                      <a:endParaRPr sz="1800" dirty="0">
                        <a:latin typeface="Calibri"/>
                        <a:cs typeface="Calibri"/>
                      </a:endParaRPr>
                    </a:p>
                    <a:p>
                      <a:pPr marL="3175">
                        <a:lnSpc>
                          <a:spcPct val="100000"/>
                        </a:lnSpc>
                      </a:pPr>
                      <a:r>
                        <a:rPr sz="1800" dirty="0">
                          <a:latin typeface="Calibri"/>
                          <a:cs typeface="Calibri"/>
                        </a:rPr>
                        <a:t>Menu</a:t>
                      </a:r>
                      <a:r>
                        <a:rPr sz="1800" spc="-5" dirty="0">
                          <a:latin typeface="Calibri"/>
                          <a:cs typeface="Calibri"/>
                        </a:rPr>
                        <a:t>b</a:t>
                      </a:r>
                      <a:r>
                        <a:rPr sz="1800" dirty="0">
                          <a:latin typeface="Calibri"/>
                          <a:cs typeface="Calibri"/>
                        </a:rPr>
                        <a:t>u</a:t>
                      </a:r>
                      <a:r>
                        <a:rPr sz="1800" spc="-30" dirty="0">
                          <a:latin typeface="Calibri"/>
                          <a:cs typeface="Calibri"/>
                        </a:rPr>
                        <a:t>t</a:t>
                      </a:r>
                      <a:r>
                        <a:rPr sz="1800" spc="-15" dirty="0">
                          <a:latin typeface="Calibri"/>
                          <a:cs typeface="Calibri"/>
                        </a:rPr>
                        <a:t>t</a:t>
                      </a:r>
                      <a:r>
                        <a:rPr sz="1800" spc="-5" dirty="0">
                          <a:latin typeface="Calibri"/>
                          <a:cs typeface="Calibri"/>
                        </a:rPr>
                        <a:t>o</a:t>
                      </a:r>
                      <a:r>
                        <a:rPr sz="1800" dirty="0">
                          <a:latin typeface="Calibri"/>
                          <a:cs typeface="Calibri"/>
                        </a:rPr>
                        <a:t>n.</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CDD8"/>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0336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3ADE8-A051-45D0-9518-B1661076CA16}"/>
              </a:ext>
            </a:extLst>
          </p:cNvPr>
          <p:cNvSpPr>
            <a:spLocks noGrp="1"/>
          </p:cNvSpPr>
          <p:nvPr>
            <p:ph idx="1"/>
          </p:nvPr>
        </p:nvSpPr>
        <p:spPr>
          <a:xfrm>
            <a:off x="498335" y="1480295"/>
            <a:ext cx="10515600" cy="4351338"/>
          </a:xfrm>
        </p:spPr>
        <p:txBody>
          <a:bodyPr/>
          <a:lstStyle/>
          <a:p>
            <a:pPr marL="104139" marR="175260" lvl="0" indent="0">
              <a:lnSpc>
                <a:spcPts val="2160"/>
              </a:lnSpc>
              <a:spcBef>
                <a:spcPts val="1739"/>
              </a:spcBef>
              <a:buNone/>
            </a:pPr>
            <a:r>
              <a:rPr lang="en-IN" sz="2000" dirty="0">
                <a:solidFill>
                  <a:srgbClr val="3F3F3F"/>
                </a:solidFill>
                <a:cs typeface="Calibri"/>
              </a:rPr>
              <a:t>The </a:t>
            </a:r>
            <a:r>
              <a:rPr lang="en-IN" sz="2000" spc="-20" dirty="0">
                <a:solidFill>
                  <a:srgbClr val="3F3F3F"/>
                </a:solidFill>
                <a:cs typeface="Calibri"/>
              </a:rPr>
              <a:t>Label</a:t>
            </a:r>
            <a:r>
              <a:rPr lang="en-IN" sz="2000" spc="-10" dirty="0">
                <a:solidFill>
                  <a:srgbClr val="3F3F3F"/>
                </a:solidFill>
                <a:cs typeface="Calibri"/>
              </a:rPr>
              <a:t> </a:t>
            </a:r>
            <a:r>
              <a:rPr lang="en-IN" sz="2000" dirty="0">
                <a:solidFill>
                  <a:srgbClr val="3F3F3F"/>
                </a:solidFill>
                <a:cs typeface="Calibri"/>
              </a:rPr>
              <a:t>widget implements </a:t>
            </a:r>
            <a:r>
              <a:rPr lang="en-IN" sz="2000" spc="-10" dirty="0">
                <a:solidFill>
                  <a:srgbClr val="3F3F3F"/>
                </a:solidFill>
                <a:cs typeface="Calibri"/>
              </a:rPr>
              <a:t>a display box where you can replace text or images. </a:t>
            </a:r>
          </a:p>
          <a:p>
            <a:pPr marL="104139" marR="175260" lvl="0" indent="0">
              <a:lnSpc>
                <a:spcPts val="2160"/>
              </a:lnSpc>
              <a:spcBef>
                <a:spcPts val="1739"/>
              </a:spcBef>
              <a:buNone/>
            </a:pPr>
            <a:r>
              <a:rPr lang="en-IN" sz="2000" spc="-10" dirty="0">
                <a:solidFill>
                  <a:srgbClr val="3F3F3F"/>
                </a:solidFill>
                <a:cs typeface="Calibri"/>
              </a:rPr>
              <a:t>Usually </a:t>
            </a:r>
            <a:r>
              <a:rPr lang="en-IN" sz="2000" dirty="0">
                <a:solidFill>
                  <a:srgbClr val="3F3F3F"/>
                </a:solidFill>
                <a:cs typeface="Calibri"/>
              </a:rPr>
              <a:t>i</a:t>
            </a:r>
            <a:r>
              <a:rPr lang="en-IN" sz="2000" spc="65" dirty="0">
                <a:solidFill>
                  <a:srgbClr val="3F3F3F"/>
                </a:solidFill>
                <a:cs typeface="Calibri"/>
              </a:rPr>
              <a:t>t</a:t>
            </a:r>
            <a:r>
              <a:rPr lang="en-IN" sz="2000" spc="-120" dirty="0">
                <a:solidFill>
                  <a:srgbClr val="3F3F3F"/>
                </a:solidFill>
                <a:cs typeface="Calibri"/>
              </a:rPr>
              <a:t>’</a:t>
            </a:r>
            <a:r>
              <a:rPr lang="en-IN" sz="2000" dirty="0">
                <a:solidFill>
                  <a:srgbClr val="3F3F3F"/>
                </a:solidFill>
                <a:cs typeface="Calibri"/>
              </a:rPr>
              <a:t>s used </a:t>
            </a:r>
            <a:r>
              <a:rPr lang="en-IN" sz="2000" spc="-25" dirty="0">
                <a:solidFill>
                  <a:srgbClr val="3F3F3F"/>
                </a:solidFill>
                <a:cs typeface="Calibri"/>
              </a:rPr>
              <a:t>t</a:t>
            </a:r>
            <a:r>
              <a:rPr lang="en-IN" sz="2000" dirty="0">
                <a:solidFill>
                  <a:srgbClr val="3F3F3F"/>
                </a:solidFill>
                <a:cs typeface="Calibri"/>
              </a:rPr>
              <a:t>o</a:t>
            </a:r>
            <a:r>
              <a:rPr lang="en-IN" sz="2000" spc="-50" dirty="0">
                <a:solidFill>
                  <a:srgbClr val="3F3F3F"/>
                </a:solidFill>
                <a:latin typeface="Times New Roman"/>
                <a:cs typeface="Times New Roman"/>
              </a:rPr>
              <a:t> </a:t>
            </a:r>
            <a:r>
              <a:rPr lang="en-IN" sz="2000" dirty="0">
                <a:solidFill>
                  <a:srgbClr val="3F3F3F"/>
                </a:solidFill>
                <a:cs typeface="Calibri"/>
              </a:rPr>
              <a:t>p</a:t>
            </a:r>
            <a:r>
              <a:rPr lang="en-IN" sz="2000" spc="-40" dirty="0">
                <a:solidFill>
                  <a:srgbClr val="3F3F3F"/>
                </a:solidFill>
                <a:cs typeface="Calibri"/>
              </a:rPr>
              <a:t>r</a:t>
            </a:r>
            <a:r>
              <a:rPr lang="en-IN" sz="2000" spc="-15" dirty="0">
                <a:solidFill>
                  <a:srgbClr val="3F3F3F"/>
                </a:solidFill>
                <a:cs typeface="Calibri"/>
              </a:rPr>
              <a:t>o</a:t>
            </a:r>
            <a:r>
              <a:rPr lang="en-IN" sz="2000" dirty="0">
                <a:solidFill>
                  <a:srgbClr val="3F3F3F"/>
                </a:solidFill>
                <a:cs typeface="Calibri"/>
              </a:rPr>
              <a:t>v</a:t>
            </a:r>
            <a:r>
              <a:rPr lang="en-IN" sz="2000" spc="-10" dirty="0">
                <a:solidFill>
                  <a:srgbClr val="3F3F3F"/>
                </a:solidFill>
                <a:cs typeface="Calibri"/>
              </a:rPr>
              <a:t>i</a:t>
            </a:r>
            <a:r>
              <a:rPr lang="en-IN" sz="2000" spc="-5" dirty="0">
                <a:solidFill>
                  <a:srgbClr val="3F3F3F"/>
                </a:solidFill>
                <a:cs typeface="Calibri"/>
              </a:rPr>
              <a:t>d</a:t>
            </a:r>
            <a:r>
              <a:rPr lang="en-IN" sz="2000" dirty="0">
                <a:solidFill>
                  <a:srgbClr val="3F3F3F"/>
                </a:solidFill>
                <a:cs typeface="Calibri"/>
              </a:rPr>
              <a:t>e</a:t>
            </a:r>
            <a:r>
              <a:rPr lang="en-IN" sz="2000" spc="-55" dirty="0">
                <a:solidFill>
                  <a:srgbClr val="3F3F3F"/>
                </a:solidFill>
                <a:latin typeface="Times New Roman"/>
                <a:cs typeface="Times New Roman"/>
              </a:rPr>
              <a:t> </a:t>
            </a:r>
            <a:r>
              <a:rPr lang="en-IN" sz="2000" dirty="0">
                <a:solidFill>
                  <a:srgbClr val="3F3F3F"/>
                </a:solidFill>
                <a:cs typeface="Calibri"/>
              </a:rPr>
              <a:t>a</a:t>
            </a:r>
            <a:r>
              <a:rPr lang="en-IN" sz="2000" spc="-50" dirty="0">
                <a:solidFill>
                  <a:srgbClr val="3F3F3F"/>
                </a:solidFill>
                <a:latin typeface="Times New Roman"/>
                <a:cs typeface="Times New Roman"/>
              </a:rPr>
              <a:t> </a:t>
            </a:r>
            <a:r>
              <a:rPr lang="en-IN" sz="2000" spc="-5" dirty="0">
                <a:solidFill>
                  <a:srgbClr val="3F3F3F"/>
                </a:solidFill>
                <a:cs typeface="Calibri"/>
              </a:rPr>
              <a:t>s</a:t>
            </a:r>
            <a:r>
              <a:rPr lang="en-IN" sz="2000" dirty="0">
                <a:solidFill>
                  <a:srgbClr val="3F3F3F"/>
                </a:solidFill>
                <a:cs typeface="Calibri"/>
              </a:rPr>
              <a:t>i</a:t>
            </a:r>
            <a:r>
              <a:rPr lang="en-IN" sz="2000" spc="-5" dirty="0">
                <a:solidFill>
                  <a:srgbClr val="3F3F3F"/>
                </a:solidFill>
                <a:cs typeface="Calibri"/>
              </a:rPr>
              <a:t>ng</a:t>
            </a:r>
            <a:r>
              <a:rPr lang="en-IN" sz="2000" dirty="0">
                <a:solidFill>
                  <a:srgbClr val="3F3F3F"/>
                </a:solidFill>
                <a:cs typeface="Calibri"/>
              </a:rPr>
              <a:t>l</a:t>
            </a:r>
            <a:r>
              <a:rPr lang="en-IN" sz="2000" spc="-5" dirty="0">
                <a:solidFill>
                  <a:srgbClr val="3F3F3F"/>
                </a:solidFill>
                <a:cs typeface="Calibri"/>
              </a:rPr>
              <a:t>e-</a:t>
            </a:r>
            <a:r>
              <a:rPr lang="en-IN" sz="2000" dirty="0">
                <a:solidFill>
                  <a:srgbClr val="3F3F3F"/>
                </a:solidFill>
                <a:cs typeface="Calibri"/>
              </a:rPr>
              <a:t>l</a:t>
            </a:r>
            <a:r>
              <a:rPr lang="en-IN" sz="2000" spc="-10" dirty="0">
                <a:solidFill>
                  <a:srgbClr val="3F3F3F"/>
                </a:solidFill>
                <a:cs typeface="Calibri"/>
              </a:rPr>
              <a:t>i</a:t>
            </a:r>
            <a:r>
              <a:rPr lang="en-IN" sz="2000" spc="-5" dirty="0">
                <a:solidFill>
                  <a:srgbClr val="3F3F3F"/>
                </a:solidFill>
                <a:cs typeface="Calibri"/>
              </a:rPr>
              <a:t>n</a:t>
            </a:r>
            <a:r>
              <a:rPr lang="en-IN" sz="2000" dirty="0">
                <a:solidFill>
                  <a:srgbClr val="3F3F3F"/>
                </a:solidFill>
                <a:cs typeface="Calibri"/>
              </a:rPr>
              <a:t>e</a:t>
            </a:r>
            <a:r>
              <a:rPr lang="en-IN" sz="2000" spc="-35" dirty="0">
                <a:solidFill>
                  <a:srgbClr val="3F3F3F"/>
                </a:solidFill>
                <a:latin typeface="Times New Roman"/>
                <a:cs typeface="Times New Roman"/>
              </a:rPr>
              <a:t> </a:t>
            </a:r>
            <a:r>
              <a:rPr lang="en-IN" sz="2000" spc="-10" dirty="0">
                <a:solidFill>
                  <a:srgbClr val="3F3F3F"/>
                </a:solidFill>
                <a:cs typeface="Calibri"/>
              </a:rPr>
              <a:t>c</a:t>
            </a:r>
            <a:r>
              <a:rPr lang="en-IN" sz="2000" dirty="0">
                <a:solidFill>
                  <a:srgbClr val="3F3F3F"/>
                </a:solidFill>
                <a:cs typeface="Calibri"/>
              </a:rPr>
              <a:t>a</a:t>
            </a:r>
            <a:r>
              <a:rPr lang="en-IN" sz="2000" spc="-10" dirty="0">
                <a:solidFill>
                  <a:srgbClr val="3F3F3F"/>
                </a:solidFill>
                <a:cs typeface="Calibri"/>
              </a:rPr>
              <a:t>p</a:t>
            </a:r>
            <a:r>
              <a:rPr lang="en-IN" sz="2000" dirty="0">
                <a:solidFill>
                  <a:srgbClr val="3F3F3F"/>
                </a:solidFill>
                <a:cs typeface="Calibri"/>
              </a:rPr>
              <a:t>ti</a:t>
            </a:r>
            <a:r>
              <a:rPr lang="en-IN" sz="2000" spc="-5" dirty="0">
                <a:solidFill>
                  <a:srgbClr val="3F3F3F"/>
                </a:solidFill>
                <a:cs typeface="Calibri"/>
              </a:rPr>
              <a:t>o</a:t>
            </a:r>
            <a:r>
              <a:rPr lang="en-IN" sz="2000" dirty="0">
                <a:solidFill>
                  <a:srgbClr val="3F3F3F"/>
                </a:solidFill>
                <a:cs typeface="Calibri"/>
              </a:rPr>
              <a:t>n</a:t>
            </a:r>
            <a:r>
              <a:rPr lang="en-IN" sz="2000" spc="-60" dirty="0">
                <a:solidFill>
                  <a:srgbClr val="3F3F3F"/>
                </a:solidFill>
                <a:latin typeface="Times New Roman"/>
                <a:cs typeface="Times New Roman"/>
              </a:rPr>
              <a:t> </a:t>
            </a:r>
            <a:r>
              <a:rPr lang="en-IN" sz="2000" spc="-40" dirty="0">
                <a:solidFill>
                  <a:srgbClr val="3F3F3F"/>
                </a:solidFill>
                <a:cs typeface="Calibri"/>
              </a:rPr>
              <a:t>f</a:t>
            </a:r>
            <a:r>
              <a:rPr lang="en-IN" sz="2000" spc="-5" dirty="0">
                <a:solidFill>
                  <a:srgbClr val="3F3F3F"/>
                </a:solidFill>
                <a:cs typeface="Calibri"/>
              </a:rPr>
              <a:t>o</a:t>
            </a:r>
            <a:r>
              <a:rPr lang="en-IN" sz="2000" dirty="0">
                <a:solidFill>
                  <a:srgbClr val="3F3F3F"/>
                </a:solidFill>
                <a:cs typeface="Calibri"/>
              </a:rPr>
              <a:t>r</a:t>
            </a:r>
            <a:r>
              <a:rPr lang="en-IN" sz="2000" spc="-60" dirty="0">
                <a:solidFill>
                  <a:srgbClr val="3F3F3F"/>
                </a:solidFill>
                <a:latin typeface="Times New Roman"/>
                <a:cs typeface="Times New Roman"/>
              </a:rPr>
              <a:t> </a:t>
            </a:r>
            <a:r>
              <a:rPr lang="en-IN" sz="2000" spc="-5" dirty="0">
                <a:solidFill>
                  <a:srgbClr val="3F3F3F"/>
                </a:solidFill>
                <a:cs typeface="Calibri"/>
              </a:rPr>
              <a:t>othe</a:t>
            </a:r>
            <a:r>
              <a:rPr lang="en-IN" sz="2000" dirty="0">
                <a:solidFill>
                  <a:srgbClr val="3F3F3F"/>
                </a:solidFill>
                <a:cs typeface="Calibri"/>
              </a:rPr>
              <a:t>r</a:t>
            </a:r>
            <a:r>
              <a:rPr lang="en-IN" sz="2000" spc="-55" dirty="0">
                <a:solidFill>
                  <a:srgbClr val="3F3F3F"/>
                </a:solidFill>
                <a:latin typeface="Times New Roman"/>
                <a:cs typeface="Times New Roman"/>
              </a:rPr>
              <a:t> </a:t>
            </a:r>
            <a:r>
              <a:rPr lang="en-IN" sz="2000" dirty="0">
                <a:solidFill>
                  <a:srgbClr val="3F3F3F"/>
                </a:solidFill>
                <a:cs typeface="Calibri"/>
              </a:rPr>
              <a:t>w</a:t>
            </a:r>
            <a:r>
              <a:rPr lang="en-IN" sz="2000" spc="-10" dirty="0">
                <a:solidFill>
                  <a:srgbClr val="3F3F3F"/>
                </a:solidFill>
                <a:cs typeface="Calibri"/>
              </a:rPr>
              <a:t>i</a:t>
            </a:r>
            <a:r>
              <a:rPr lang="en-IN" sz="2000" spc="-5" dirty="0">
                <a:solidFill>
                  <a:srgbClr val="3F3F3F"/>
                </a:solidFill>
                <a:cs typeface="Calibri"/>
              </a:rPr>
              <a:t>dg</a:t>
            </a:r>
            <a:r>
              <a:rPr lang="en-IN" sz="2000" spc="-20" dirty="0">
                <a:solidFill>
                  <a:srgbClr val="3F3F3F"/>
                </a:solidFill>
                <a:cs typeface="Calibri"/>
              </a:rPr>
              <a:t>e</a:t>
            </a:r>
            <a:r>
              <a:rPr lang="en-IN" sz="2000" dirty="0">
                <a:solidFill>
                  <a:srgbClr val="3F3F3F"/>
                </a:solidFill>
                <a:cs typeface="Calibri"/>
              </a:rPr>
              <a:t>ts.</a:t>
            </a:r>
            <a:r>
              <a:rPr lang="en-IN" sz="2000" spc="-65" dirty="0">
                <a:solidFill>
                  <a:srgbClr val="3F3F3F"/>
                </a:solidFill>
                <a:latin typeface="Times New Roman"/>
                <a:cs typeface="Times New Roman"/>
              </a:rPr>
              <a:t> </a:t>
            </a:r>
            <a:r>
              <a:rPr lang="en-IN" sz="2000" spc="-5" dirty="0">
                <a:solidFill>
                  <a:srgbClr val="3F3F3F"/>
                </a:solidFill>
                <a:cs typeface="Calibri"/>
              </a:rPr>
              <a:t>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25"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a:t>
            </a:r>
            <a:r>
              <a:rPr lang="en-IN" sz="2000" dirty="0">
                <a:solidFill>
                  <a:srgbClr val="3F3F3F"/>
                </a:solidFill>
                <a:cs typeface="Calibri"/>
              </a:rPr>
              <a:t>t</a:t>
            </a:r>
            <a:r>
              <a:rPr lang="en-IN" sz="2000" spc="-40" dirty="0">
                <a:solidFill>
                  <a:srgbClr val="3F3F3F"/>
                </a:solidFill>
                <a:latin typeface="Times New Roman"/>
                <a:cs typeface="Times New Roman"/>
              </a:rPr>
              <a:t> </a:t>
            </a:r>
            <a:r>
              <a:rPr lang="en-IN" sz="2000" spc="-5" dirty="0">
                <a:solidFill>
                  <a:srgbClr val="3F3F3F"/>
                </a:solidFill>
                <a:cs typeface="Calibri"/>
              </a:rPr>
              <a:t>d</a:t>
            </a:r>
            <a:r>
              <a:rPr lang="en-IN" sz="2000" dirty="0">
                <a:solidFill>
                  <a:srgbClr val="3F3F3F"/>
                </a:solidFill>
                <a:cs typeface="Calibri"/>
              </a:rPr>
              <a:t>i</a:t>
            </a:r>
            <a:r>
              <a:rPr lang="en-IN" sz="2000" spc="-5" dirty="0">
                <a:solidFill>
                  <a:srgbClr val="3F3F3F"/>
                </a:solidFill>
                <a:cs typeface="Calibri"/>
              </a:rPr>
              <a:t>sp</a:t>
            </a:r>
            <a:r>
              <a:rPr lang="en-IN" sz="2000" dirty="0">
                <a:solidFill>
                  <a:srgbClr val="3F3F3F"/>
                </a:solidFill>
                <a:cs typeface="Calibri"/>
              </a:rPr>
              <a:t>l</a:t>
            </a:r>
            <a:r>
              <a:rPr lang="en-IN" sz="2000" spc="-45" dirty="0">
                <a:solidFill>
                  <a:srgbClr val="3F3F3F"/>
                </a:solidFill>
                <a:cs typeface="Calibri"/>
              </a:rPr>
              <a:t>a</a:t>
            </a:r>
            <a:r>
              <a:rPr lang="en-IN" sz="2000" spc="-20" dirty="0">
                <a:solidFill>
                  <a:srgbClr val="3F3F3F"/>
                </a:solidFill>
                <a:cs typeface="Calibri"/>
              </a:rPr>
              <a:t>y</a:t>
            </a:r>
            <a:r>
              <a:rPr lang="en-IN" sz="2000" dirty="0">
                <a:solidFill>
                  <a:srgbClr val="3F3F3F"/>
                </a:solidFill>
                <a:cs typeface="Calibri"/>
              </a:rPr>
              <a:t>ed</a:t>
            </a:r>
            <a:r>
              <a:rPr lang="en-IN" sz="2000" spc="-55" dirty="0">
                <a:solidFill>
                  <a:srgbClr val="3F3F3F"/>
                </a:solidFill>
                <a:latin typeface="Times New Roman"/>
                <a:cs typeface="Times New Roman"/>
              </a:rPr>
              <a:t> </a:t>
            </a:r>
            <a:r>
              <a:rPr lang="en-IN" sz="2000" spc="-10" dirty="0">
                <a:solidFill>
                  <a:srgbClr val="3F3F3F"/>
                </a:solidFill>
                <a:cs typeface="Calibri"/>
              </a:rPr>
              <a:t>b</a:t>
            </a:r>
            <a:r>
              <a:rPr lang="en-IN" sz="2000" dirty="0">
                <a:solidFill>
                  <a:srgbClr val="3F3F3F"/>
                </a:solidFill>
                <a:cs typeface="Calibri"/>
              </a:rPr>
              <a:t>y</a:t>
            </a:r>
            <a:r>
              <a:rPr lang="en-IN" sz="2000" spc="-50" dirty="0">
                <a:solidFill>
                  <a:srgbClr val="3F3F3F"/>
                </a:solidFill>
                <a:latin typeface="Times New Roman"/>
                <a:cs typeface="Times New Roman"/>
              </a:rPr>
              <a:t> </a:t>
            </a:r>
            <a:r>
              <a:rPr lang="en-IN" sz="2000" dirty="0">
                <a:solidFill>
                  <a:srgbClr val="3F3F3F"/>
                </a:solidFill>
                <a:cs typeface="Calibri"/>
              </a:rPr>
              <a:t>this</a:t>
            </a:r>
            <a:r>
              <a:rPr lang="en-IN" sz="2000" spc="-60" dirty="0">
                <a:solidFill>
                  <a:srgbClr val="3F3F3F"/>
                </a:solidFill>
                <a:latin typeface="Times New Roman"/>
                <a:cs typeface="Times New Roman"/>
              </a:rPr>
              <a:t> </a:t>
            </a:r>
            <a:r>
              <a:rPr lang="en-IN" sz="2000" dirty="0">
                <a:solidFill>
                  <a:srgbClr val="3F3F3F"/>
                </a:solidFill>
                <a:cs typeface="Calibri"/>
              </a:rPr>
              <a:t>wi</a:t>
            </a:r>
            <a:r>
              <a:rPr lang="en-IN" sz="2000" spc="-5" dirty="0">
                <a:solidFill>
                  <a:srgbClr val="3F3F3F"/>
                </a:solidFill>
                <a:cs typeface="Calibri"/>
              </a:rPr>
              <a:t>d</a:t>
            </a:r>
            <a:r>
              <a:rPr lang="en-IN" sz="2000" spc="-10" dirty="0">
                <a:solidFill>
                  <a:srgbClr val="3F3F3F"/>
                </a:solidFill>
                <a:cs typeface="Calibri"/>
              </a:rPr>
              <a:t>g</a:t>
            </a:r>
            <a:r>
              <a:rPr lang="en-IN" sz="2000" spc="-15" dirty="0">
                <a:solidFill>
                  <a:srgbClr val="3F3F3F"/>
                </a:solidFill>
                <a:cs typeface="Calibri"/>
              </a:rPr>
              <a:t>e</a:t>
            </a:r>
            <a:r>
              <a:rPr lang="en-IN" sz="2000" dirty="0">
                <a:solidFill>
                  <a:srgbClr val="3F3F3F"/>
                </a:solidFill>
                <a:cs typeface="Calibri"/>
              </a:rPr>
              <a:t>t</a:t>
            </a:r>
            <a:r>
              <a:rPr lang="en-IN" sz="2000" spc="-55" dirty="0">
                <a:solidFill>
                  <a:srgbClr val="3F3F3F"/>
                </a:solidFill>
                <a:latin typeface="Times New Roman"/>
                <a:cs typeface="Times New Roman"/>
              </a:rPr>
              <a:t> </a:t>
            </a:r>
            <a:r>
              <a:rPr lang="en-IN" sz="2000" spc="-10" dirty="0">
                <a:solidFill>
                  <a:srgbClr val="3F3F3F"/>
                </a:solidFill>
                <a:cs typeface="Calibri"/>
              </a:rPr>
              <a:t>c</a:t>
            </a:r>
            <a:r>
              <a:rPr lang="en-IN" sz="2000" dirty="0">
                <a:solidFill>
                  <a:srgbClr val="3F3F3F"/>
                </a:solidFill>
                <a:cs typeface="Calibri"/>
              </a:rPr>
              <a:t>an</a:t>
            </a:r>
            <a:r>
              <a:rPr lang="en-IN" sz="2000" spc="-65" dirty="0">
                <a:solidFill>
                  <a:srgbClr val="3F3F3F"/>
                </a:solidFill>
                <a:latin typeface="Times New Roman"/>
                <a:cs typeface="Times New Roman"/>
              </a:rPr>
              <a:t> </a:t>
            </a:r>
            <a:r>
              <a:rPr lang="en-IN" sz="2000" spc="-5" dirty="0">
                <a:solidFill>
                  <a:srgbClr val="3F3F3F"/>
                </a:solidFill>
                <a:cs typeface="Calibri"/>
              </a:rPr>
              <a:t>be</a:t>
            </a:r>
            <a:r>
              <a:rPr lang="en-IN" sz="2000" spc="-5" dirty="0">
                <a:solidFill>
                  <a:srgbClr val="3F3F3F"/>
                </a:solidFill>
                <a:latin typeface="Times New Roman"/>
                <a:cs typeface="Times New Roman"/>
              </a:rPr>
              <a:t> </a:t>
            </a:r>
            <a:r>
              <a:rPr lang="en-IN" sz="2000" spc="-5" dirty="0">
                <a:solidFill>
                  <a:srgbClr val="3F3F3F"/>
                </a:solidFill>
                <a:cs typeface="Calibri"/>
              </a:rPr>
              <a:t>up</a:t>
            </a:r>
            <a:r>
              <a:rPr lang="en-IN" sz="2000" spc="5" dirty="0">
                <a:solidFill>
                  <a:srgbClr val="3F3F3F"/>
                </a:solidFill>
                <a:cs typeface="Calibri"/>
              </a:rPr>
              <a:t>d</a:t>
            </a:r>
            <a:r>
              <a:rPr lang="en-IN" sz="2000" spc="-25" dirty="0">
                <a:solidFill>
                  <a:srgbClr val="3F3F3F"/>
                </a:solidFill>
                <a:cs typeface="Calibri"/>
              </a:rPr>
              <a:t>at</a:t>
            </a:r>
            <a:r>
              <a:rPr lang="en-IN" sz="2000" dirty="0">
                <a:solidFill>
                  <a:srgbClr val="3F3F3F"/>
                </a:solidFill>
                <a:cs typeface="Calibri"/>
              </a:rPr>
              <a:t>ed</a:t>
            </a:r>
            <a:r>
              <a:rPr lang="en-IN" sz="2000" spc="-60" dirty="0">
                <a:solidFill>
                  <a:srgbClr val="3F3F3F"/>
                </a:solidFill>
                <a:latin typeface="Times New Roman"/>
                <a:cs typeface="Times New Roman"/>
              </a:rPr>
              <a:t> </a:t>
            </a:r>
            <a:r>
              <a:rPr lang="en-IN" sz="2000" spc="-25" dirty="0">
                <a:solidFill>
                  <a:srgbClr val="3F3F3F"/>
                </a:solidFill>
                <a:cs typeface="Calibri"/>
              </a:rPr>
              <a:t>a</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dirty="0">
                <a:solidFill>
                  <a:srgbClr val="3F3F3F"/>
                </a:solidFill>
                <a:cs typeface="Calibri"/>
              </a:rPr>
              <a:t>a</a:t>
            </a:r>
            <a:r>
              <a:rPr lang="en-IN" sz="2000" spc="-35" dirty="0">
                <a:solidFill>
                  <a:srgbClr val="3F3F3F"/>
                </a:solidFill>
                <a:cs typeface="Calibri"/>
              </a:rPr>
              <a:t>n</a:t>
            </a:r>
            <a:r>
              <a:rPr lang="en-IN" sz="2000" dirty="0">
                <a:solidFill>
                  <a:srgbClr val="3F3F3F"/>
                </a:solidFill>
                <a:cs typeface="Calibri"/>
              </a:rPr>
              <a:t>y</a:t>
            </a:r>
            <a:r>
              <a:rPr lang="en-IN" sz="2000" spc="-55" dirty="0">
                <a:solidFill>
                  <a:srgbClr val="3F3F3F"/>
                </a:solidFill>
                <a:latin typeface="Times New Roman"/>
                <a:cs typeface="Times New Roman"/>
              </a:rPr>
              <a:t> </a:t>
            </a:r>
            <a:r>
              <a:rPr lang="en-IN" sz="2000" dirty="0">
                <a:solidFill>
                  <a:srgbClr val="3F3F3F"/>
                </a:solidFill>
                <a:cs typeface="Calibri"/>
              </a:rPr>
              <a:t>ti</a:t>
            </a:r>
            <a:r>
              <a:rPr lang="en-IN" sz="2000" spc="-15" dirty="0">
                <a:solidFill>
                  <a:srgbClr val="3F3F3F"/>
                </a:solidFill>
                <a:cs typeface="Calibri"/>
              </a:rPr>
              <a:t>m</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25" dirty="0">
                <a:solidFill>
                  <a:srgbClr val="3F3F3F"/>
                </a:solidFill>
                <a:cs typeface="Calibri"/>
              </a:rPr>
              <a:t>y</a:t>
            </a:r>
            <a:r>
              <a:rPr lang="en-IN" sz="2000" spc="-5" dirty="0">
                <a:solidFill>
                  <a:srgbClr val="3F3F3F"/>
                </a:solidFill>
                <a:cs typeface="Calibri"/>
              </a:rPr>
              <a:t>o</a:t>
            </a:r>
            <a:r>
              <a:rPr lang="en-IN" sz="2000" dirty="0">
                <a:solidFill>
                  <a:srgbClr val="3F3F3F"/>
                </a:solidFill>
                <a:cs typeface="Calibri"/>
              </a:rPr>
              <a:t>u</a:t>
            </a:r>
            <a:r>
              <a:rPr lang="en-IN" sz="2000" spc="-70" dirty="0">
                <a:solidFill>
                  <a:srgbClr val="3F3F3F"/>
                </a:solidFill>
                <a:latin typeface="Times New Roman"/>
                <a:cs typeface="Times New Roman"/>
              </a:rPr>
              <a:t> </a:t>
            </a:r>
            <a:r>
              <a:rPr lang="en-IN" sz="2000" spc="-30" dirty="0">
                <a:solidFill>
                  <a:srgbClr val="3F3F3F"/>
                </a:solidFill>
                <a:cs typeface="Calibri"/>
              </a:rPr>
              <a:t>w</a:t>
            </a:r>
            <a:r>
              <a:rPr lang="en-IN" sz="2000" dirty="0">
                <a:solidFill>
                  <a:srgbClr val="3F3F3F"/>
                </a:solidFill>
                <a:cs typeface="Calibri"/>
              </a:rPr>
              <a:t>a</a:t>
            </a:r>
            <a:r>
              <a:rPr lang="en-IN" sz="2000" spc="-25" dirty="0">
                <a:solidFill>
                  <a:srgbClr val="3F3F3F"/>
                </a:solidFill>
                <a:cs typeface="Calibri"/>
              </a:rPr>
              <a:t>n</a:t>
            </a:r>
            <a:r>
              <a:rPr lang="en-IN" sz="2000" dirty="0">
                <a:solidFill>
                  <a:srgbClr val="3F3F3F"/>
                </a:solidFill>
                <a:cs typeface="Calibri"/>
              </a:rPr>
              <a:t>t.</a:t>
            </a:r>
            <a:endParaRPr lang="en-IN" sz="2000" dirty="0">
              <a:solidFill>
                <a:prstClr val="black"/>
              </a:solidFill>
              <a:cs typeface="Calibri"/>
            </a:endParaRPr>
          </a:p>
          <a:p>
            <a:pPr marL="12700" lvl="0" indent="0">
              <a:lnSpc>
                <a:spcPct val="100000"/>
              </a:lnSpc>
              <a:spcBef>
                <a:spcPts val="1255"/>
              </a:spcBef>
              <a:buNone/>
            </a:pPr>
            <a:r>
              <a:rPr lang="en-IN" sz="1400" dirty="0" err="1">
                <a:solidFill>
                  <a:srgbClr val="3F3F3F"/>
                </a:solidFill>
                <a:latin typeface="Consolas"/>
                <a:cs typeface="Consolas"/>
              </a:rPr>
              <a:t>lbl</a:t>
            </a:r>
            <a:r>
              <a:rPr lang="en-IN" sz="1400" dirty="0">
                <a:solidFill>
                  <a:srgbClr val="3F3F3F"/>
                </a:solidFill>
                <a:latin typeface="Times New Roman"/>
                <a:cs typeface="Times New Roman"/>
              </a:rPr>
              <a:t> </a:t>
            </a:r>
            <a:r>
              <a:rPr lang="en-IN" sz="1400" spc="75" dirty="0">
                <a:solidFill>
                  <a:srgbClr val="3F3F3F"/>
                </a:solidFill>
                <a:latin typeface="Times New Roman"/>
                <a:cs typeface="Times New Roman"/>
              </a:rPr>
              <a:t> </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70" dirty="0">
                <a:solidFill>
                  <a:srgbClr val="3F3F3F"/>
                </a:solidFill>
                <a:latin typeface="Times New Roman"/>
                <a:cs typeface="Times New Roman"/>
              </a:rPr>
              <a:t> </a:t>
            </a:r>
            <a:r>
              <a:rPr lang="en-IN" sz="1400" spc="10" dirty="0">
                <a:solidFill>
                  <a:srgbClr val="3F3F3F"/>
                </a:solidFill>
                <a:latin typeface="Consolas"/>
                <a:cs typeface="Consolas"/>
              </a:rPr>
              <a:t>L</a:t>
            </a:r>
            <a:r>
              <a:rPr lang="en-IN" sz="1400" dirty="0">
                <a:solidFill>
                  <a:srgbClr val="3F3F3F"/>
                </a:solidFill>
                <a:latin typeface="Consolas"/>
                <a:cs typeface="Consolas"/>
              </a:rPr>
              <a:t>abel</a:t>
            </a:r>
            <a:r>
              <a:rPr lang="en-IN" sz="1400" dirty="0">
                <a:solidFill>
                  <a:srgbClr val="3F3F3F"/>
                </a:solidFill>
                <a:latin typeface="Times New Roman"/>
                <a:cs typeface="Times New Roman"/>
              </a:rPr>
              <a:t> </a:t>
            </a:r>
            <a:r>
              <a:rPr lang="en-IN" sz="1400" spc="85" dirty="0">
                <a:solidFill>
                  <a:srgbClr val="3F3F3F"/>
                </a:solidFill>
                <a:latin typeface="Times New Roman"/>
                <a:cs typeface="Times New Roman"/>
              </a:rPr>
              <a:t> </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70" dirty="0">
                <a:solidFill>
                  <a:srgbClr val="3F3F3F"/>
                </a:solidFill>
                <a:latin typeface="Times New Roman"/>
                <a:cs typeface="Times New Roman"/>
              </a:rPr>
              <a:t> </a:t>
            </a:r>
            <a:r>
              <a:rPr lang="en-IN" sz="1400" spc="10" dirty="0">
                <a:solidFill>
                  <a:srgbClr val="3F3F3F"/>
                </a:solidFill>
                <a:latin typeface="Consolas"/>
                <a:cs typeface="Consolas"/>
              </a:rPr>
              <a:t>m</a:t>
            </a:r>
            <a:r>
              <a:rPr lang="en-IN" sz="1400" dirty="0">
                <a:solidFill>
                  <a:srgbClr val="3F3F3F"/>
                </a:solidFill>
                <a:latin typeface="Consolas"/>
                <a:cs typeface="Consolas"/>
              </a:rPr>
              <a:t>ast</a:t>
            </a:r>
            <a:r>
              <a:rPr lang="en-IN" sz="1400" spc="5" dirty="0">
                <a:solidFill>
                  <a:srgbClr val="3F3F3F"/>
                </a:solidFill>
                <a:latin typeface="Consolas"/>
                <a:cs typeface="Consolas"/>
              </a:rPr>
              <a:t>e</a:t>
            </a:r>
            <a:r>
              <a:rPr lang="en-IN" sz="1400" dirty="0">
                <a:solidFill>
                  <a:srgbClr val="3F3F3F"/>
                </a:solidFill>
                <a:latin typeface="Consolas"/>
                <a:cs typeface="Consolas"/>
              </a:rPr>
              <a:t>r,</a:t>
            </a:r>
            <a:r>
              <a:rPr lang="en-IN" sz="1400" dirty="0">
                <a:solidFill>
                  <a:srgbClr val="3F3F3F"/>
                </a:solidFill>
                <a:latin typeface="Times New Roman"/>
                <a:cs typeface="Times New Roman"/>
              </a:rPr>
              <a:t> </a:t>
            </a:r>
            <a:r>
              <a:rPr lang="en-IN" sz="1400" spc="80" dirty="0">
                <a:solidFill>
                  <a:srgbClr val="3F3F3F"/>
                </a:solidFill>
                <a:latin typeface="Times New Roman"/>
                <a:cs typeface="Times New Roman"/>
              </a:rPr>
              <a:t> </a:t>
            </a:r>
            <a:r>
              <a:rPr lang="en-IN" sz="1400" dirty="0">
                <a:solidFill>
                  <a:srgbClr val="3F3F3F"/>
                </a:solidFill>
                <a:latin typeface="Consolas"/>
                <a:cs typeface="Consolas"/>
              </a:rPr>
              <a:t>opt</a:t>
            </a:r>
            <a:r>
              <a:rPr lang="en-IN" sz="1400" spc="5" dirty="0">
                <a:solidFill>
                  <a:srgbClr val="3F3F3F"/>
                </a:solidFill>
                <a:latin typeface="Consolas"/>
                <a:cs typeface="Consolas"/>
              </a:rPr>
              <a:t>io</a:t>
            </a:r>
            <a:r>
              <a:rPr lang="en-IN" sz="1400" dirty="0">
                <a:solidFill>
                  <a:srgbClr val="3F3F3F"/>
                </a:solidFill>
                <a:latin typeface="Consolas"/>
                <a:cs typeface="Consolas"/>
              </a:rPr>
              <a:t>n,</a:t>
            </a:r>
            <a:r>
              <a:rPr lang="en-IN" sz="1400" dirty="0">
                <a:solidFill>
                  <a:srgbClr val="3F3F3F"/>
                </a:solidFill>
                <a:latin typeface="Times New Roman"/>
                <a:cs typeface="Times New Roman"/>
              </a:rPr>
              <a:t> </a:t>
            </a:r>
            <a:r>
              <a:rPr lang="en-IN" sz="1400" spc="80" dirty="0">
                <a:solidFill>
                  <a:srgbClr val="3F3F3F"/>
                </a:solidFill>
                <a:latin typeface="Times New Roman"/>
                <a:cs typeface="Times New Roman"/>
              </a:rPr>
              <a:t> </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75" dirty="0">
                <a:solidFill>
                  <a:srgbClr val="3F3F3F"/>
                </a:solidFill>
                <a:latin typeface="Times New Roman"/>
                <a:cs typeface="Times New Roman"/>
              </a:rPr>
              <a:t> </a:t>
            </a:r>
            <a:r>
              <a:rPr lang="en-IN" sz="1400" dirty="0">
                <a:solidFill>
                  <a:srgbClr val="3F3F3F"/>
                </a:solidFill>
                <a:latin typeface="Consolas"/>
                <a:cs typeface="Consolas"/>
              </a:rPr>
              <a:t>)</a:t>
            </a:r>
            <a:endParaRPr lang="en-IN" sz="1400" dirty="0">
              <a:solidFill>
                <a:prstClr val="black"/>
              </a:solidFill>
              <a:latin typeface="Consolas"/>
              <a:cs typeface="Consolas"/>
            </a:endParaRPr>
          </a:p>
          <a:p>
            <a:pPr marL="0" lvl="0" indent="0">
              <a:lnSpc>
                <a:spcPct val="100000"/>
              </a:lnSpc>
              <a:spcBef>
                <a:spcPts val="53"/>
              </a:spcBef>
              <a:buNone/>
            </a:pPr>
            <a:endParaRPr lang="en-IN" sz="1150" dirty="0">
              <a:solidFill>
                <a:prstClr val="black"/>
              </a:solidFill>
              <a:latin typeface="Times New Roman"/>
              <a:cs typeface="Times New Roman"/>
            </a:endParaRPr>
          </a:p>
          <a:p>
            <a:pPr marL="104139" marR="278130" lvl="0" indent="0">
              <a:lnSpc>
                <a:spcPts val="2160"/>
              </a:lnSpc>
              <a:spcBef>
                <a:spcPts val="0"/>
              </a:spcBef>
              <a:buNone/>
            </a:pPr>
            <a:r>
              <a:rPr lang="en-IN" sz="2000" spc="-5" dirty="0">
                <a:solidFill>
                  <a:srgbClr val="3F3F3F"/>
                </a:solidFill>
                <a:cs typeface="Calibri"/>
              </a:rPr>
              <a:t>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dirty="0">
                <a:solidFill>
                  <a:srgbClr val="3F3F3F"/>
                </a:solidFill>
                <a:cs typeface="Calibri"/>
              </a:rPr>
              <a:t>ma</a:t>
            </a:r>
            <a:r>
              <a:rPr lang="en-IN" sz="2000" spc="-35" dirty="0">
                <a:solidFill>
                  <a:srgbClr val="3F3F3F"/>
                </a:solidFill>
                <a:cs typeface="Calibri"/>
              </a:rPr>
              <a:t>s</a:t>
            </a:r>
            <a:r>
              <a:rPr lang="en-IN" sz="2000" spc="-25" dirty="0">
                <a:solidFill>
                  <a:srgbClr val="3F3F3F"/>
                </a:solidFill>
                <a:cs typeface="Calibri"/>
              </a:rPr>
              <a:t>t</a:t>
            </a:r>
            <a:r>
              <a:rPr lang="en-IN" sz="2000" dirty="0">
                <a:solidFill>
                  <a:srgbClr val="3F3F3F"/>
                </a:solidFill>
                <a:cs typeface="Calibri"/>
              </a:rPr>
              <a:t>er</a:t>
            </a:r>
            <a:r>
              <a:rPr lang="en-IN" sz="2000" spc="-40" dirty="0">
                <a:solidFill>
                  <a:srgbClr val="3F3F3F"/>
                </a:solidFill>
                <a:latin typeface="Times New Roman"/>
                <a:cs typeface="Times New Roman"/>
              </a:rPr>
              <a:t> </a:t>
            </a:r>
            <a:r>
              <a:rPr lang="en-IN" sz="2000" dirty="0">
                <a:solidFill>
                  <a:srgbClr val="3F3F3F"/>
                </a:solidFill>
                <a:cs typeface="Calibri"/>
              </a:rPr>
              <a:t>is</a:t>
            </a:r>
            <a:r>
              <a:rPr lang="en-IN" sz="2000" spc="-45"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dirty="0">
                <a:solidFill>
                  <a:srgbClr val="3F3F3F"/>
                </a:solidFill>
                <a:cs typeface="Calibri"/>
              </a:rPr>
              <a:t>co</a:t>
            </a:r>
            <a:r>
              <a:rPr lang="en-IN" sz="2000" spc="-25" dirty="0">
                <a:solidFill>
                  <a:srgbClr val="3F3F3F"/>
                </a:solidFill>
                <a:cs typeface="Calibri"/>
              </a:rPr>
              <a:t>nt</a:t>
            </a:r>
            <a:r>
              <a:rPr lang="en-IN" sz="2000" dirty="0">
                <a:solidFill>
                  <a:srgbClr val="3F3F3F"/>
                </a:solidFill>
                <a:cs typeface="Calibri"/>
              </a:rPr>
              <a:t>ai</a:t>
            </a:r>
            <a:r>
              <a:rPr lang="en-IN" sz="2000" spc="-5" dirty="0">
                <a:solidFill>
                  <a:srgbClr val="3F3F3F"/>
                </a:solidFill>
                <a:cs typeface="Calibri"/>
              </a:rPr>
              <a:t>ne</a:t>
            </a:r>
            <a:r>
              <a:rPr lang="en-IN" sz="2000" dirty="0">
                <a:solidFill>
                  <a:srgbClr val="3F3F3F"/>
                </a:solidFill>
                <a:cs typeface="Calibri"/>
              </a:rPr>
              <a:t>r</a:t>
            </a:r>
            <a:r>
              <a:rPr lang="en-IN" sz="2000" spc="-60" dirty="0">
                <a:solidFill>
                  <a:srgbClr val="3F3F3F"/>
                </a:solidFill>
                <a:latin typeface="Times New Roman"/>
                <a:cs typeface="Times New Roman"/>
              </a:rPr>
              <a:t> </a:t>
            </a:r>
            <a:r>
              <a:rPr lang="en-IN" sz="2000" dirty="0">
                <a:solidFill>
                  <a:srgbClr val="3F3F3F"/>
                </a:solidFill>
                <a:cs typeface="Calibri"/>
              </a:rPr>
              <a:t>whe</a:t>
            </a:r>
            <a:r>
              <a:rPr lang="en-IN" sz="2000" spc="-30" dirty="0">
                <a:solidFill>
                  <a:srgbClr val="3F3F3F"/>
                </a:solidFill>
                <a:cs typeface="Calibri"/>
              </a:rPr>
              <a:t>r</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20" dirty="0">
                <a:solidFill>
                  <a:srgbClr val="3F3F3F"/>
                </a:solidFill>
                <a:cs typeface="Calibri"/>
              </a:rPr>
              <a:t>w</a:t>
            </a:r>
            <a:r>
              <a:rPr lang="en-IN" sz="2000" dirty="0">
                <a:solidFill>
                  <a:srgbClr val="3F3F3F"/>
                </a:solidFill>
                <a:cs typeface="Calibri"/>
              </a:rPr>
              <a:t>e</a:t>
            </a:r>
            <a:r>
              <a:rPr lang="en-IN" sz="2000" spc="-60" dirty="0">
                <a:solidFill>
                  <a:srgbClr val="3F3F3F"/>
                </a:solidFill>
                <a:latin typeface="Times New Roman"/>
                <a:cs typeface="Times New Roman"/>
              </a:rPr>
              <a:t> </a:t>
            </a:r>
            <a:r>
              <a:rPr lang="en-IN" sz="2000" spc="-30" dirty="0">
                <a:solidFill>
                  <a:srgbClr val="3F3F3F"/>
                </a:solidFill>
                <a:cs typeface="Calibri"/>
              </a:rPr>
              <a:t>w</a:t>
            </a:r>
            <a:r>
              <a:rPr lang="en-IN" sz="2000" dirty="0">
                <a:solidFill>
                  <a:srgbClr val="3F3F3F"/>
                </a:solidFill>
                <a:cs typeface="Calibri"/>
              </a:rPr>
              <a:t>a</a:t>
            </a:r>
            <a:r>
              <a:rPr lang="en-IN" sz="2000" spc="-25" dirty="0">
                <a:solidFill>
                  <a:srgbClr val="3F3F3F"/>
                </a:solidFill>
                <a:cs typeface="Calibri"/>
              </a:rPr>
              <a:t>n</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spc="-20"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dirty="0">
                <a:solidFill>
                  <a:srgbClr val="3F3F3F"/>
                </a:solidFill>
                <a:cs typeface="Calibri"/>
              </a:rPr>
              <a:t>add</a:t>
            </a:r>
            <a:r>
              <a:rPr lang="en-IN" sz="2000" spc="-55"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dirty="0">
                <a:solidFill>
                  <a:srgbClr val="3F3F3F"/>
                </a:solidFill>
                <a:cs typeface="Calibri"/>
              </a:rPr>
              <a:t>label,</a:t>
            </a:r>
            <a:r>
              <a:rPr lang="en-IN" sz="2000" spc="-50" dirty="0">
                <a:solidFill>
                  <a:srgbClr val="3F3F3F"/>
                </a:solidFill>
                <a:latin typeface="Times New Roman"/>
                <a:cs typeface="Times New Roman"/>
              </a:rPr>
              <a:t> </a:t>
            </a:r>
            <a:r>
              <a:rPr lang="en-IN" sz="2000" dirty="0">
                <a:solidFill>
                  <a:srgbClr val="3F3F3F"/>
                </a:solidFill>
                <a:cs typeface="Calibri"/>
              </a:rPr>
              <a:t>it</a:t>
            </a:r>
            <a:r>
              <a:rPr lang="en-IN" sz="2000" spc="-50" dirty="0">
                <a:solidFill>
                  <a:srgbClr val="3F3F3F"/>
                </a:solidFill>
                <a:latin typeface="Times New Roman"/>
                <a:cs typeface="Times New Roman"/>
              </a:rPr>
              <a:t> </a:t>
            </a:r>
            <a:r>
              <a:rPr lang="en-IN" sz="2000" dirty="0">
                <a:solidFill>
                  <a:srgbClr val="3F3F3F"/>
                </a:solidFill>
                <a:cs typeface="Calibri"/>
              </a:rPr>
              <a:t>can</a:t>
            </a:r>
            <a:r>
              <a:rPr lang="en-IN" sz="2000" spc="-60" dirty="0">
                <a:solidFill>
                  <a:srgbClr val="3F3F3F"/>
                </a:solidFill>
                <a:latin typeface="Times New Roman"/>
                <a:cs typeface="Times New Roman"/>
              </a:rPr>
              <a:t> </a:t>
            </a:r>
            <a:r>
              <a:rPr lang="en-IN" sz="2000" spc="-5" dirty="0">
                <a:solidFill>
                  <a:srgbClr val="3F3F3F"/>
                </a:solidFill>
                <a:cs typeface="Calibri"/>
              </a:rPr>
              <a:t>b</a:t>
            </a:r>
            <a:r>
              <a:rPr lang="en-IN" sz="2000" dirty="0">
                <a:solidFill>
                  <a:srgbClr val="3F3F3F"/>
                </a:solidFill>
                <a:cs typeface="Calibri"/>
              </a:rPr>
              <a:t>e</a:t>
            </a:r>
            <a:r>
              <a:rPr lang="en-IN" sz="2000" spc="-55"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spc="-35" dirty="0">
                <a:solidFill>
                  <a:srgbClr val="3F3F3F"/>
                </a:solidFill>
                <a:cs typeface="Calibri"/>
              </a:rPr>
              <a:t>r</a:t>
            </a:r>
            <a:r>
              <a:rPr lang="en-IN" sz="2000" spc="-5" dirty="0">
                <a:solidFill>
                  <a:srgbClr val="3F3F3F"/>
                </a:solidFill>
                <a:cs typeface="Calibri"/>
              </a:rPr>
              <a:t>oo</a:t>
            </a:r>
            <a:r>
              <a:rPr lang="en-IN" sz="2000" dirty="0">
                <a:solidFill>
                  <a:srgbClr val="3F3F3F"/>
                </a:solidFill>
                <a:cs typeface="Calibri"/>
              </a:rPr>
              <a:t>t</a:t>
            </a:r>
            <a:r>
              <a:rPr lang="en-IN" sz="2000" spc="-55" dirty="0">
                <a:solidFill>
                  <a:srgbClr val="3F3F3F"/>
                </a:solidFill>
                <a:latin typeface="Times New Roman"/>
                <a:cs typeface="Times New Roman"/>
              </a:rPr>
              <a:t> </a:t>
            </a:r>
            <a:r>
              <a:rPr lang="en-IN" sz="2000" dirty="0">
                <a:solidFill>
                  <a:srgbClr val="3F3F3F"/>
                </a:solidFill>
                <a:cs typeface="Calibri"/>
              </a:rPr>
              <a:t>w</a:t>
            </a:r>
            <a:r>
              <a:rPr lang="en-IN" sz="2000" spc="-10" dirty="0">
                <a:solidFill>
                  <a:srgbClr val="3F3F3F"/>
                </a:solidFill>
                <a:cs typeface="Calibri"/>
              </a:rPr>
              <a:t>i</a:t>
            </a:r>
            <a:r>
              <a:rPr lang="en-IN" sz="2000" spc="-5" dirty="0">
                <a:solidFill>
                  <a:srgbClr val="3F3F3F"/>
                </a:solidFill>
                <a:cs typeface="Calibri"/>
              </a:rPr>
              <a:t>n</a:t>
            </a:r>
            <a:r>
              <a:rPr lang="en-IN" sz="2000" spc="5" dirty="0">
                <a:solidFill>
                  <a:srgbClr val="3F3F3F"/>
                </a:solidFill>
                <a:cs typeface="Calibri"/>
              </a:rPr>
              <a:t>d</a:t>
            </a:r>
            <a:r>
              <a:rPr lang="en-IN" sz="2000" spc="-15" dirty="0">
                <a:solidFill>
                  <a:srgbClr val="3F3F3F"/>
                </a:solidFill>
                <a:cs typeface="Calibri"/>
              </a:rPr>
              <a:t>o</a:t>
            </a:r>
            <a:r>
              <a:rPr lang="en-IN" sz="2000" dirty="0">
                <a:solidFill>
                  <a:srgbClr val="3F3F3F"/>
                </a:solidFill>
                <a:cs typeface="Calibri"/>
              </a:rPr>
              <a:t>w</a:t>
            </a:r>
            <a:r>
              <a:rPr lang="en-IN" sz="2000" spc="-65" dirty="0">
                <a:solidFill>
                  <a:srgbClr val="3F3F3F"/>
                </a:solidFill>
                <a:latin typeface="Times New Roman"/>
                <a:cs typeface="Times New Roman"/>
              </a:rPr>
              <a:t> </a:t>
            </a:r>
            <a:r>
              <a:rPr lang="en-IN" sz="2000" spc="-5" dirty="0">
                <a:solidFill>
                  <a:srgbClr val="3F3F3F"/>
                </a:solidFill>
                <a:cs typeface="Calibri"/>
              </a:rPr>
              <a:t>o</a:t>
            </a:r>
            <a:r>
              <a:rPr lang="en-IN" sz="2000" dirty="0">
                <a:solidFill>
                  <a:srgbClr val="3F3F3F"/>
                </a:solidFill>
                <a:cs typeface="Calibri"/>
              </a:rPr>
              <a:t>r</a:t>
            </a:r>
            <a:r>
              <a:rPr lang="en-IN" sz="2000" spc="-60" dirty="0">
                <a:solidFill>
                  <a:srgbClr val="3F3F3F"/>
                </a:solidFill>
                <a:latin typeface="Times New Roman"/>
                <a:cs typeface="Times New Roman"/>
              </a:rPr>
              <a:t> </a:t>
            </a:r>
            <a:r>
              <a:rPr lang="en-IN" sz="2000" dirty="0">
                <a:solidFill>
                  <a:srgbClr val="3F3F3F"/>
                </a:solidFill>
                <a:cs typeface="Calibri"/>
              </a:rPr>
              <a:t>a</a:t>
            </a:r>
            <a:r>
              <a:rPr lang="en-IN" sz="2000" spc="-35" dirty="0">
                <a:solidFill>
                  <a:srgbClr val="3F3F3F"/>
                </a:solidFill>
                <a:cs typeface="Calibri"/>
              </a:rPr>
              <a:t>n</a:t>
            </a:r>
            <a:r>
              <a:rPr lang="en-IN" sz="2000" dirty="0">
                <a:solidFill>
                  <a:srgbClr val="3F3F3F"/>
                </a:solidFill>
                <a:cs typeface="Calibri"/>
              </a:rPr>
              <a:t>y</a:t>
            </a:r>
            <a:r>
              <a:rPr lang="en-IN" sz="2000" dirty="0">
                <a:solidFill>
                  <a:srgbClr val="3F3F3F"/>
                </a:solidFill>
                <a:latin typeface="Times New Roman"/>
                <a:cs typeface="Times New Roman"/>
              </a:rPr>
              <a:t> </a:t>
            </a:r>
            <a:r>
              <a:rPr lang="en-IN" sz="2000" spc="-5" dirty="0">
                <a:solidFill>
                  <a:srgbClr val="3F3F3F"/>
                </a:solidFill>
                <a:cs typeface="Calibri"/>
              </a:rPr>
              <a:t>othe</a:t>
            </a:r>
            <a:r>
              <a:rPr lang="en-IN" sz="2000" dirty="0">
                <a:solidFill>
                  <a:srgbClr val="3F3F3F"/>
                </a:solidFill>
                <a:cs typeface="Calibri"/>
              </a:rPr>
              <a:t>r</a:t>
            </a:r>
            <a:r>
              <a:rPr lang="en-IN" sz="2000" spc="-55" dirty="0">
                <a:solidFill>
                  <a:srgbClr val="3F3F3F"/>
                </a:solidFill>
                <a:latin typeface="Times New Roman"/>
                <a:cs typeface="Times New Roman"/>
              </a:rPr>
              <a:t> </a:t>
            </a:r>
            <a:r>
              <a:rPr lang="en-IN" sz="2000" spc="-10" dirty="0">
                <a:solidFill>
                  <a:srgbClr val="3F3F3F"/>
                </a:solidFill>
                <a:cs typeface="Calibri"/>
              </a:rPr>
              <a:t>c</a:t>
            </a:r>
            <a:r>
              <a:rPr lang="en-IN" sz="2000" spc="-5" dirty="0">
                <a:solidFill>
                  <a:srgbClr val="3F3F3F"/>
                </a:solidFill>
                <a:cs typeface="Calibri"/>
              </a:rPr>
              <a:t>o</a:t>
            </a:r>
            <a:r>
              <a:rPr lang="en-IN" sz="2000" spc="-25" dirty="0">
                <a:solidFill>
                  <a:srgbClr val="3F3F3F"/>
                </a:solidFill>
                <a:cs typeface="Calibri"/>
              </a:rPr>
              <a:t>nt</a:t>
            </a:r>
            <a:r>
              <a:rPr lang="en-IN" sz="2000" dirty="0">
                <a:solidFill>
                  <a:srgbClr val="3F3F3F"/>
                </a:solidFill>
                <a:cs typeface="Calibri"/>
              </a:rPr>
              <a:t>ai</a:t>
            </a:r>
            <a:r>
              <a:rPr lang="en-IN" sz="2000" spc="-5" dirty="0">
                <a:solidFill>
                  <a:srgbClr val="3F3F3F"/>
                </a:solidFill>
                <a:cs typeface="Calibri"/>
              </a:rPr>
              <a:t>ne</a:t>
            </a:r>
            <a:r>
              <a:rPr lang="en-IN" sz="2000" spc="-210" dirty="0">
                <a:solidFill>
                  <a:srgbClr val="3F3F3F"/>
                </a:solidFill>
                <a:cs typeface="Calibri"/>
              </a:rPr>
              <a:t>r</a:t>
            </a:r>
            <a:r>
              <a:rPr lang="en-IN" sz="2000" dirty="0">
                <a:solidFill>
                  <a:srgbClr val="3F3F3F"/>
                </a:solidFill>
                <a:cs typeface="Calibri"/>
              </a:rPr>
              <a:t>.</a:t>
            </a:r>
            <a:r>
              <a:rPr lang="en-IN" sz="2000" spc="-50" dirty="0">
                <a:solidFill>
                  <a:srgbClr val="3F3F3F"/>
                </a:solidFill>
                <a:latin typeface="Times New Roman"/>
                <a:cs typeface="Times New Roman"/>
              </a:rPr>
              <a:t> </a:t>
            </a:r>
            <a:r>
              <a:rPr lang="en-IN" sz="2000" spc="5" dirty="0">
                <a:solidFill>
                  <a:srgbClr val="3F3F3F"/>
                </a:solidFill>
                <a:cs typeface="Calibri"/>
              </a:rPr>
              <a:t>O</a:t>
            </a:r>
            <a:r>
              <a:rPr lang="en-IN" sz="2000" dirty="0">
                <a:solidFill>
                  <a:srgbClr val="3F3F3F"/>
                </a:solidFill>
                <a:cs typeface="Calibri"/>
              </a:rPr>
              <a:t>ther</a:t>
            </a:r>
            <a:r>
              <a:rPr lang="en-IN" sz="2000" spc="-60" dirty="0">
                <a:solidFill>
                  <a:srgbClr val="3F3F3F"/>
                </a:solidFill>
                <a:latin typeface="Times New Roman"/>
                <a:cs typeface="Times New Roman"/>
              </a:rPr>
              <a:t> </a:t>
            </a:r>
            <a:r>
              <a:rPr lang="en-IN" sz="2000" spc="-5" dirty="0">
                <a:solidFill>
                  <a:srgbClr val="3F3F3F"/>
                </a:solidFill>
                <a:cs typeface="Calibri"/>
              </a:rPr>
              <a:t>pa</a:t>
            </a:r>
            <a:r>
              <a:rPr lang="en-IN" sz="2000" spc="-35" dirty="0">
                <a:solidFill>
                  <a:srgbClr val="3F3F3F"/>
                </a:solidFill>
                <a:cs typeface="Calibri"/>
              </a:rPr>
              <a:t>r</a:t>
            </a:r>
            <a:r>
              <a:rPr lang="en-IN" sz="2000" dirty="0">
                <a:solidFill>
                  <a:srgbClr val="3F3F3F"/>
                </a:solidFill>
                <a:cs typeface="Calibri"/>
              </a:rPr>
              <a:t>am</a:t>
            </a:r>
            <a:r>
              <a:rPr lang="en-IN" sz="2000" spc="-20" dirty="0">
                <a:solidFill>
                  <a:srgbClr val="3F3F3F"/>
                </a:solidFill>
                <a:cs typeface="Calibri"/>
              </a:rPr>
              <a:t>e</a:t>
            </a:r>
            <a:r>
              <a:rPr lang="en-IN" sz="2000" spc="-25" dirty="0">
                <a:solidFill>
                  <a:srgbClr val="3F3F3F"/>
                </a:solidFill>
                <a:cs typeface="Calibri"/>
              </a:rPr>
              <a:t>t</a:t>
            </a:r>
            <a:r>
              <a:rPr lang="en-IN" sz="2000" dirty="0">
                <a:solidFill>
                  <a:srgbClr val="3F3F3F"/>
                </a:solidFill>
                <a:cs typeface="Calibri"/>
              </a:rPr>
              <a:t>e</a:t>
            </a:r>
            <a:r>
              <a:rPr lang="en-IN" sz="2000" spc="-45" dirty="0">
                <a:solidFill>
                  <a:srgbClr val="3F3F3F"/>
                </a:solidFill>
                <a:cs typeface="Calibri"/>
              </a:rPr>
              <a:t>r</a:t>
            </a:r>
            <a:r>
              <a:rPr lang="en-IN" sz="2000" dirty="0">
                <a:solidFill>
                  <a:srgbClr val="3F3F3F"/>
                </a:solidFill>
                <a:cs typeface="Calibri"/>
              </a:rPr>
              <a:t>s</a:t>
            </a:r>
            <a:r>
              <a:rPr lang="en-IN" sz="2000" spc="-30" dirty="0">
                <a:solidFill>
                  <a:srgbClr val="3F3F3F"/>
                </a:solidFill>
                <a:latin typeface="Times New Roman"/>
                <a:cs typeface="Times New Roman"/>
              </a:rPr>
              <a:t> </a:t>
            </a:r>
            <a:r>
              <a:rPr lang="en-IN" sz="2000" dirty="0">
                <a:solidFill>
                  <a:srgbClr val="3F3F3F"/>
                </a:solidFill>
                <a:cs typeface="Calibri"/>
              </a:rPr>
              <a:t>a</a:t>
            </a:r>
            <a:r>
              <a:rPr lang="en-IN" sz="2000" spc="-30" dirty="0">
                <a:solidFill>
                  <a:srgbClr val="3F3F3F"/>
                </a:solidFill>
                <a:cs typeface="Calibri"/>
              </a:rPr>
              <a:t>r</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5" dirty="0">
                <a:solidFill>
                  <a:srgbClr val="3F3F3F"/>
                </a:solidFill>
                <a:cs typeface="Calibri"/>
              </a:rPr>
              <a:t>usua</a:t>
            </a:r>
            <a:r>
              <a:rPr lang="en-IN" sz="2000" dirty="0">
                <a:solidFill>
                  <a:srgbClr val="3F3F3F"/>
                </a:solidFill>
                <a:cs typeface="Calibri"/>
              </a:rPr>
              <a:t>lly</a:t>
            </a:r>
            <a:r>
              <a:rPr lang="en-IN" sz="2000" spc="-50" dirty="0">
                <a:solidFill>
                  <a:srgbClr val="3F3F3F"/>
                </a:solidFill>
                <a:latin typeface="Times New Roman"/>
                <a:cs typeface="Times New Roman"/>
              </a:rPr>
              <a:t> </a:t>
            </a:r>
            <a:r>
              <a:rPr lang="en-IN" sz="2000" dirty="0">
                <a:solidFill>
                  <a:srgbClr val="3F3F3F"/>
                </a:solidFill>
                <a:cs typeface="Calibri"/>
              </a:rPr>
              <a:t>pas</a:t>
            </a:r>
            <a:r>
              <a:rPr lang="en-IN" sz="2000" spc="-10" dirty="0">
                <a:solidFill>
                  <a:srgbClr val="3F3F3F"/>
                </a:solidFill>
                <a:cs typeface="Calibri"/>
              </a:rPr>
              <a:t>s</a:t>
            </a:r>
            <a:r>
              <a:rPr lang="en-IN" sz="2000" dirty="0">
                <a:solidFill>
                  <a:srgbClr val="3F3F3F"/>
                </a:solidFill>
                <a:cs typeface="Calibri"/>
              </a:rPr>
              <a:t>ed</a:t>
            </a:r>
            <a:r>
              <a:rPr lang="en-IN" sz="2000" spc="-50" dirty="0">
                <a:solidFill>
                  <a:srgbClr val="3F3F3F"/>
                </a:solidFill>
                <a:latin typeface="Times New Roman"/>
                <a:cs typeface="Times New Roman"/>
              </a:rPr>
              <a:t> </a:t>
            </a:r>
            <a:r>
              <a:rPr lang="en-IN" sz="2000" dirty="0">
                <a:solidFill>
                  <a:srgbClr val="3F3F3F"/>
                </a:solidFill>
                <a:cs typeface="Calibri"/>
              </a:rPr>
              <a:t>a</a:t>
            </a:r>
            <a:r>
              <a:rPr lang="en-IN" sz="2000" spc="5" dirty="0">
                <a:solidFill>
                  <a:srgbClr val="3F3F3F"/>
                </a:solidFill>
                <a:cs typeface="Calibri"/>
              </a:rPr>
              <a:t>n</a:t>
            </a:r>
            <a:r>
              <a:rPr lang="en-IN" sz="2000" dirty="0">
                <a:solidFill>
                  <a:srgbClr val="3F3F3F"/>
                </a:solidFill>
                <a:cs typeface="Calibri"/>
              </a:rPr>
              <a:t>d</a:t>
            </a:r>
            <a:r>
              <a:rPr lang="en-IN" sz="2000" spc="-50" dirty="0">
                <a:solidFill>
                  <a:srgbClr val="3F3F3F"/>
                </a:solidFill>
                <a:latin typeface="Times New Roman"/>
                <a:cs typeface="Times New Roman"/>
              </a:rPr>
              <a:t> </a:t>
            </a:r>
            <a:r>
              <a:rPr lang="en-IN" sz="2000" dirty="0">
                <a:solidFill>
                  <a:srgbClr val="3F3F3F"/>
                </a:solidFill>
                <a:cs typeface="Calibri"/>
              </a:rPr>
              <a:t>access</a:t>
            </a:r>
            <a:r>
              <a:rPr lang="en-IN" sz="2000" spc="-10" dirty="0">
                <a:solidFill>
                  <a:srgbClr val="3F3F3F"/>
                </a:solidFill>
                <a:cs typeface="Calibri"/>
              </a:rPr>
              <a:t>e</a:t>
            </a:r>
            <a:r>
              <a:rPr lang="en-IN" sz="2000" dirty="0">
                <a:solidFill>
                  <a:srgbClr val="3F3F3F"/>
                </a:solidFill>
                <a:cs typeface="Calibri"/>
              </a:rPr>
              <a:t>d</a:t>
            </a:r>
            <a:r>
              <a:rPr lang="en-IN" sz="2000" spc="-35" dirty="0">
                <a:solidFill>
                  <a:srgbClr val="3F3F3F"/>
                </a:solidFill>
                <a:latin typeface="Times New Roman"/>
                <a:cs typeface="Times New Roman"/>
              </a:rPr>
              <a:t> </a:t>
            </a:r>
            <a:r>
              <a:rPr lang="en-IN" sz="2000" dirty="0">
                <a:solidFill>
                  <a:srgbClr val="3F3F3F"/>
                </a:solidFill>
                <a:cs typeface="Calibri"/>
              </a:rPr>
              <a:t>as</a:t>
            </a:r>
            <a:r>
              <a:rPr lang="en-IN" sz="2000" spc="-50" dirty="0">
                <a:solidFill>
                  <a:srgbClr val="3F3F3F"/>
                </a:solidFill>
                <a:latin typeface="Times New Roman"/>
                <a:cs typeface="Times New Roman"/>
              </a:rPr>
              <a:t> </a:t>
            </a:r>
            <a:r>
              <a:rPr lang="en-IN" sz="2000" spc="-60" dirty="0">
                <a:solidFill>
                  <a:srgbClr val="3F3F3F"/>
                </a:solidFill>
                <a:cs typeface="Calibri"/>
              </a:rPr>
              <a:t>k</a:t>
            </a:r>
            <a:r>
              <a:rPr lang="en-IN" sz="2000" spc="-15" dirty="0">
                <a:solidFill>
                  <a:srgbClr val="3F3F3F"/>
                </a:solidFill>
                <a:cs typeface="Calibri"/>
              </a:rPr>
              <a:t>e</a:t>
            </a:r>
            <a:r>
              <a:rPr lang="en-IN" sz="2000" spc="10" dirty="0">
                <a:solidFill>
                  <a:srgbClr val="3F3F3F"/>
                </a:solidFill>
                <a:cs typeface="Calibri"/>
              </a:rPr>
              <a:t>y</a:t>
            </a:r>
            <a:r>
              <a:rPr lang="en-IN" sz="2000" spc="-30" dirty="0">
                <a:solidFill>
                  <a:srgbClr val="3F3F3F"/>
                </a:solidFill>
                <a:cs typeface="Calibri"/>
              </a:rPr>
              <a:t>w</a:t>
            </a:r>
            <a:r>
              <a:rPr lang="en-IN" sz="2000" spc="-5" dirty="0">
                <a:solidFill>
                  <a:srgbClr val="3F3F3F"/>
                </a:solidFill>
                <a:cs typeface="Calibri"/>
              </a:rPr>
              <a:t>o</a:t>
            </a:r>
            <a:r>
              <a:rPr lang="en-IN" sz="2000" spc="-30" dirty="0">
                <a:solidFill>
                  <a:srgbClr val="3F3F3F"/>
                </a:solidFill>
                <a:cs typeface="Calibri"/>
              </a:rPr>
              <a:t>r</a:t>
            </a:r>
            <a:r>
              <a:rPr lang="en-IN" sz="2000" dirty="0">
                <a:solidFill>
                  <a:srgbClr val="3F3F3F"/>
                </a:solidFill>
                <a:cs typeface="Calibri"/>
              </a:rPr>
              <a:t>d</a:t>
            </a:r>
            <a:r>
              <a:rPr lang="en-IN" sz="2000" spc="-80" dirty="0">
                <a:solidFill>
                  <a:srgbClr val="3F3F3F"/>
                </a:solidFill>
                <a:latin typeface="Times New Roman"/>
                <a:cs typeface="Times New Roman"/>
              </a:rPr>
              <a:t> </a:t>
            </a:r>
            <a:r>
              <a:rPr lang="en-IN" sz="2000" spc="-5" dirty="0">
                <a:solidFill>
                  <a:srgbClr val="3F3F3F"/>
                </a:solidFill>
                <a:cs typeface="Calibri"/>
              </a:rPr>
              <a:t>pa</a:t>
            </a:r>
            <a:r>
              <a:rPr lang="en-IN" sz="2000" spc="-35" dirty="0">
                <a:solidFill>
                  <a:srgbClr val="3F3F3F"/>
                </a:solidFill>
                <a:cs typeface="Calibri"/>
              </a:rPr>
              <a:t>r</a:t>
            </a:r>
            <a:r>
              <a:rPr lang="en-IN" sz="2000" dirty="0">
                <a:solidFill>
                  <a:srgbClr val="3F3F3F"/>
                </a:solidFill>
                <a:cs typeface="Calibri"/>
              </a:rPr>
              <a:t>am</a:t>
            </a:r>
            <a:r>
              <a:rPr lang="en-IN" sz="2000" spc="-20" dirty="0">
                <a:solidFill>
                  <a:srgbClr val="3F3F3F"/>
                </a:solidFill>
                <a:cs typeface="Calibri"/>
              </a:rPr>
              <a:t>e</a:t>
            </a:r>
            <a:r>
              <a:rPr lang="en-IN" sz="2000" spc="-25" dirty="0">
                <a:solidFill>
                  <a:srgbClr val="3F3F3F"/>
                </a:solidFill>
                <a:cs typeface="Calibri"/>
              </a:rPr>
              <a:t>t</a:t>
            </a:r>
            <a:r>
              <a:rPr lang="en-IN" sz="2000" dirty="0">
                <a:solidFill>
                  <a:srgbClr val="3F3F3F"/>
                </a:solidFill>
                <a:cs typeface="Calibri"/>
              </a:rPr>
              <a:t>e</a:t>
            </a:r>
            <a:r>
              <a:rPr lang="en-IN" sz="2000" spc="-45" dirty="0">
                <a:solidFill>
                  <a:srgbClr val="3F3F3F"/>
                </a:solidFill>
                <a:cs typeface="Calibri"/>
              </a:rPr>
              <a:t>r</a:t>
            </a:r>
            <a:r>
              <a:rPr lang="en-IN" sz="2000" spc="-5" dirty="0">
                <a:solidFill>
                  <a:srgbClr val="3F3F3F"/>
                </a:solidFill>
                <a:cs typeface="Calibri"/>
              </a:rPr>
              <a:t>s</a:t>
            </a:r>
            <a:r>
              <a:rPr lang="en-IN" sz="2000" dirty="0">
                <a:solidFill>
                  <a:srgbClr val="3F3F3F"/>
                </a:solidFill>
                <a:cs typeface="Calibri"/>
              </a:rPr>
              <a:t>.</a:t>
            </a:r>
            <a:r>
              <a:rPr lang="en-IN" sz="2000" spc="-30" dirty="0">
                <a:solidFill>
                  <a:srgbClr val="3F3F3F"/>
                </a:solidFill>
                <a:latin typeface="Times New Roman"/>
                <a:cs typeface="Times New Roman"/>
              </a:rPr>
              <a:t> </a:t>
            </a:r>
            <a:r>
              <a:rPr lang="en-IN" sz="2000" spc="-25" dirty="0">
                <a:solidFill>
                  <a:srgbClr val="3F3F3F"/>
                </a:solidFill>
                <a:cs typeface="Calibri"/>
              </a:rPr>
              <a:t>F</a:t>
            </a:r>
            <a:r>
              <a:rPr lang="en-IN" sz="2000" spc="-5" dirty="0">
                <a:solidFill>
                  <a:srgbClr val="3F3F3F"/>
                </a:solidFill>
                <a:cs typeface="Calibri"/>
              </a:rPr>
              <a:t>or</a:t>
            </a:r>
            <a:r>
              <a:rPr lang="en-IN" sz="2000" spc="-5" dirty="0">
                <a:solidFill>
                  <a:srgbClr val="3F3F3F"/>
                </a:solidFill>
                <a:latin typeface="Times New Roman"/>
                <a:cs typeface="Times New Roman"/>
              </a:rPr>
              <a:t> </a:t>
            </a:r>
            <a:r>
              <a:rPr lang="en-IN" sz="2000" spc="-40" dirty="0">
                <a:solidFill>
                  <a:srgbClr val="3F3F3F"/>
                </a:solidFill>
                <a:cs typeface="Calibri"/>
              </a:rPr>
              <a:t>e</a:t>
            </a:r>
            <a:r>
              <a:rPr lang="en-IN" sz="2000" spc="-45" dirty="0">
                <a:solidFill>
                  <a:srgbClr val="3F3F3F"/>
                </a:solidFill>
                <a:cs typeface="Calibri"/>
              </a:rPr>
              <a:t>x</a:t>
            </a:r>
            <a:r>
              <a:rPr lang="en-IN" sz="2000" dirty="0">
                <a:solidFill>
                  <a:srgbClr val="3F3F3F"/>
                </a:solidFill>
                <a:cs typeface="Calibri"/>
              </a:rPr>
              <a:t>amp</a:t>
            </a:r>
            <a:r>
              <a:rPr lang="en-IN" sz="2000" spc="-10" dirty="0">
                <a:solidFill>
                  <a:srgbClr val="3F3F3F"/>
                </a:solidFill>
                <a:cs typeface="Calibri"/>
              </a:rPr>
              <a:t>l</a:t>
            </a:r>
            <a:r>
              <a:rPr lang="en-IN" sz="2000" dirty="0">
                <a:solidFill>
                  <a:srgbClr val="3F3F3F"/>
                </a:solidFill>
                <a:cs typeface="Calibri"/>
              </a:rPr>
              <a:t>e,</a:t>
            </a:r>
            <a:r>
              <a:rPr lang="en-IN" sz="2000" spc="-35" dirty="0">
                <a:solidFill>
                  <a:srgbClr val="3F3F3F"/>
                </a:solidFill>
                <a:latin typeface="Times New Roman"/>
                <a:cs typeface="Times New Roman"/>
              </a:rPr>
              <a:t> </a:t>
            </a:r>
            <a:r>
              <a:rPr lang="en-IN" sz="2000" spc="-25"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dirty="0">
                <a:solidFill>
                  <a:srgbClr val="3F3F3F"/>
                </a:solidFill>
                <a:cs typeface="Calibri"/>
              </a:rPr>
              <a:t>c</a:t>
            </a:r>
            <a:r>
              <a:rPr lang="en-IN" sz="2000" spc="5" dirty="0">
                <a:solidFill>
                  <a:srgbClr val="3F3F3F"/>
                </a:solidFill>
                <a:cs typeface="Calibri"/>
              </a:rPr>
              <a:t>h</a:t>
            </a:r>
            <a:r>
              <a:rPr lang="en-IN" sz="2000" dirty="0">
                <a:solidFill>
                  <a:srgbClr val="3F3F3F"/>
                </a:solidFill>
                <a:cs typeface="Calibri"/>
              </a:rPr>
              <a:t>ange</a:t>
            </a:r>
            <a:r>
              <a:rPr lang="en-IN" sz="2000" spc="-75"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dirty="0">
                <a:solidFill>
                  <a:srgbClr val="3F3F3F"/>
                </a:solidFill>
                <a:cs typeface="Calibri"/>
              </a:rPr>
              <a:t>label</a:t>
            </a:r>
            <a:r>
              <a:rPr lang="en-IN" sz="2000" spc="-50" dirty="0">
                <a:solidFill>
                  <a:srgbClr val="3F3F3F"/>
                </a:solidFill>
                <a:latin typeface="Times New Roman"/>
                <a:cs typeface="Times New Roman"/>
              </a:rPr>
              <a:t> </a:t>
            </a:r>
            <a:r>
              <a:rPr lang="en-IN" sz="2000" spc="-25"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xt</a:t>
            </a:r>
            <a:r>
              <a:rPr lang="en-IN" sz="2000" dirty="0">
                <a:solidFill>
                  <a:srgbClr val="3F3F3F"/>
                </a:solidFill>
                <a:cs typeface="Calibri"/>
              </a:rPr>
              <a:t>,</a:t>
            </a:r>
            <a:r>
              <a:rPr lang="en-IN" sz="2000" spc="-35" dirty="0">
                <a:solidFill>
                  <a:srgbClr val="3F3F3F"/>
                </a:solidFill>
                <a:latin typeface="Times New Roman"/>
                <a:cs typeface="Times New Roman"/>
              </a:rPr>
              <a:t> </a:t>
            </a:r>
            <a:r>
              <a:rPr lang="en-IN" sz="2000" spc="-25" dirty="0">
                <a:solidFill>
                  <a:srgbClr val="3F3F3F"/>
                </a:solidFill>
                <a:cs typeface="Calibri"/>
              </a:rPr>
              <a:t>a</a:t>
            </a:r>
            <a:r>
              <a:rPr lang="en-IN" sz="2000" dirty="0">
                <a:solidFill>
                  <a:srgbClr val="3F3F3F"/>
                </a:solidFill>
                <a:cs typeface="Calibri"/>
              </a:rPr>
              <a:t>t</a:t>
            </a:r>
            <a:r>
              <a:rPr lang="en-IN" sz="2000" spc="-35" dirty="0">
                <a:solidFill>
                  <a:srgbClr val="3F3F3F"/>
                </a:solidFill>
                <a:latin typeface="Times New Roman"/>
                <a:cs typeface="Times New Roman"/>
              </a:rPr>
              <a:t> </a:t>
            </a:r>
            <a:r>
              <a:rPr lang="en-IN" sz="2000" dirty="0">
                <a:solidFill>
                  <a:srgbClr val="3F3F3F"/>
                </a:solidFill>
                <a:cs typeface="Calibri"/>
              </a:rPr>
              <a:t>a</a:t>
            </a:r>
            <a:r>
              <a:rPr lang="en-IN" sz="2000" spc="-35" dirty="0">
                <a:solidFill>
                  <a:srgbClr val="3F3F3F"/>
                </a:solidFill>
                <a:cs typeface="Calibri"/>
              </a:rPr>
              <a:t>n</a:t>
            </a:r>
            <a:r>
              <a:rPr lang="en-IN" sz="2000" dirty="0">
                <a:solidFill>
                  <a:srgbClr val="3F3F3F"/>
                </a:solidFill>
                <a:cs typeface="Calibri"/>
              </a:rPr>
              <a:t>y</a:t>
            </a:r>
            <a:r>
              <a:rPr lang="en-IN" sz="2000" spc="-65" dirty="0">
                <a:solidFill>
                  <a:srgbClr val="3F3F3F"/>
                </a:solidFill>
                <a:latin typeface="Times New Roman"/>
                <a:cs typeface="Times New Roman"/>
              </a:rPr>
              <a:t> </a:t>
            </a:r>
            <a:r>
              <a:rPr lang="en-IN" sz="2000" spc="-5" dirty="0">
                <a:solidFill>
                  <a:srgbClr val="3F3F3F"/>
                </a:solidFill>
                <a:cs typeface="Calibri"/>
              </a:rPr>
              <a:t>po</a:t>
            </a:r>
            <a:r>
              <a:rPr lang="en-IN" sz="2000" dirty="0">
                <a:solidFill>
                  <a:srgbClr val="3F3F3F"/>
                </a:solidFill>
                <a:cs typeface="Calibri"/>
              </a:rPr>
              <a:t>i</a:t>
            </a:r>
            <a:r>
              <a:rPr lang="en-IN" sz="2000" spc="-25" dirty="0">
                <a:solidFill>
                  <a:srgbClr val="3F3F3F"/>
                </a:solidFill>
                <a:cs typeface="Calibri"/>
              </a:rPr>
              <a:t>n</a:t>
            </a:r>
            <a:r>
              <a:rPr lang="en-IN" sz="2000" dirty="0">
                <a:solidFill>
                  <a:srgbClr val="3F3F3F"/>
                </a:solidFill>
                <a:cs typeface="Calibri"/>
              </a:rPr>
              <a:t>t</a:t>
            </a:r>
            <a:r>
              <a:rPr lang="en-IN" sz="2000" spc="-55" dirty="0">
                <a:solidFill>
                  <a:srgbClr val="3F3F3F"/>
                </a:solidFill>
                <a:latin typeface="Times New Roman"/>
                <a:cs typeface="Times New Roman"/>
              </a:rPr>
              <a:t> </a:t>
            </a:r>
            <a:r>
              <a:rPr lang="en-IN" sz="2000" spc="-5" dirty="0">
                <a:solidFill>
                  <a:srgbClr val="3F3F3F"/>
                </a:solidFill>
                <a:cs typeface="Calibri"/>
              </a:rPr>
              <a:t>ju</a:t>
            </a:r>
            <a:r>
              <a:rPr lang="en-IN" sz="2000" spc="-25" dirty="0">
                <a:solidFill>
                  <a:srgbClr val="3F3F3F"/>
                </a:solidFill>
                <a:cs typeface="Calibri"/>
              </a:rPr>
              <a:t>s</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dirty="0">
                <a:solidFill>
                  <a:srgbClr val="3F3F3F"/>
                </a:solidFill>
                <a:cs typeface="Calibri"/>
              </a:rPr>
              <a:t>ca</a:t>
            </a:r>
            <a:r>
              <a:rPr lang="en-IN" sz="2000" spc="-10" dirty="0">
                <a:solidFill>
                  <a:srgbClr val="3F3F3F"/>
                </a:solidFill>
                <a:cs typeface="Calibri"/>
              </a:rPr>
              <a:t>l</a:t>
            </a:r>
            <a:r>
              <a:rPr lang="en-IN" sz="2000" dirty="0">
                <a:solidFill>
                  <a:srgbClr val="3F3F3F"/>
                </a:solidFill>
                <a:cs typeface="Calibri"/>
              </a:rPr>
              <a:t>l:</a:t>
            </a:r>
            <a:endParaRPr lang="en-IN" sz="2000" dirty="0">
              <a:solidFill>
                <a:prstClr val="black"/>
              </a:solidFill>
              <a:cs typeface="Calibri"/>
            </a:endParaRPr>
          </a:p>
          <a:p>
            <a:pPr marL="117475" lvl="0" indent="0">
              <a:lnSpc>
                <a:spcPct val="100000"/>
              </a:lnSpc>
              <a:spcBef>
                <a:spcPts val="1240"/>
              </a:spcBef>
              <a:buNone/>
            </a:pPr>
            <a:r>
              <a:rPr lang="en-IN" sz="1500" spc="-10" dirty="0" err="1">
                <a:solidFill>
                  <a:srgbClr val="3F3F3F"/>
                </a:solidFill>
                <a:latin typeface="Consolas"/>
                <a:cs typeface="Consolas"/>
              </a:rPr>
              <a:t>lbl</a:t>
            </a:r>
            <a:r>
              <a:rPr lang="en-IN" sz="1500" spc="-10" dirty="0">
                <a:solidFill>
                  <a:srgbClr val="3F3F3F"/>
                </a:solidFill>
                <a:latin typeface="Consolas"/>
                <a:cs typeface="Consolas"/>
              </a:rPr>
              <a:t>[</a:t>
            </a:r>
            <a:r>
              <a:rPr lang="en-IN" sz="1500" spc="-20" dirty="0">
                <a:solidFill>
                  <a:srgbClr val="3F3F3F"/>
                </a:solidFill>
                <a:latin typeface="Consolas"/>
                <a:cs typeface="Consolas"/>
              </a:rPr>
              <a:t>"</a:t>
            </a:r>
            <a:r>
              <a:rPr lang="en-IN" sz="1500" spc="-10" dirty="0">
                <a:solidFill>
                  <a:srgbClr val="3F3F3F"/>
                </a:solidFill>
                <a:latin typeface="Consolas"/>
                <a:cs typeface="Consolas"/>
              </a:rPr>
              <a:t>tex</a:t>
            </a:r>
            <a:r>
              <a:rPr lang="en-IN" sz="1500" spc="-20" dirty="0">
                <a:solidFill>
                  <a:srgbClr val="3F3F3F"/>
                </a:solidFill>
                <a:latin typeface="Consolas"/>
                <a:cs typeface="Consolas"/>
              </a:rPr>
              <a:t>t</a:t>
            </a:r>
            <a:r>
              <a:rPr lang="en-IN" sz="1500" spc="-10" dirty="0">
                <a:solidFill>
                  <a:srgbClr val="3F3F3F"/>
                </a:solidFill>
                <a:latin typeface="Consolas"/>
                <a:cs typeface="Consolas"/>
              </a:rPr>
              <a:t>"]</a:t>
            </a:r>
            <a:r>
              <a:rPr lang="en-IN" sz="1500" dirty="0">
                <a:solidFill>
                  <a:srgbClr val="3F3F3F"/>
                </a:solidFill>
                <a:latin typeface="Times New Roman"/>
                <a:cs typeface="Times New Roman"/>
              </a:rPr>
              <a:t> </a:t>
            </a:r>
            <a:r>
              <a:rPr lang="en-IN" sz="1500" spc="75" dirty="0">
                <a:solidFill>
                  <a:srgbClr val="3F3F3F"/>
                </a:solidFill>
                <a:latin typeface="Times New Roman"/>
                <a:cs typeface="Times New Roman"/>
              </a:rPr>
              <a:t> </a:t>
            </a:r>
            <a:r>
              <a:rPr lang="en-IN" sz="1500" spc="-10" dirty="0">
                <a:solidFill>
                  <a:srgbClr val="3F3F3F"/>
                </a:solidFill>
                <a:latin typeface="Consolas"/>
                <a:cs typeface="Consolas"/>
              </a:rPr>
              <a:t>=</a:t>
            </a:r>
            <a:r>
              <a:rPr lang="en-IN" sz="1500" dirty="0">
                <a:solidFill>
                  <a:srgbClr val="3F3F3F"/>
                </a:solidFill>
                <a:latin typeface="Times New Roman"/>
                <a:cs typeface="Times New Roman"/>
              </a:rPr>
              <a:t> </a:t>
            </a:r>
            <a:r>
              <a:rPr lang="en-IN" sz="1500" spc="60" dirty="0">
                <a:solidFill>
                  <a:srgbClr val="3F3F3F"/>
                </a:solidFill>
                <a:latin typeface="Times New Roman"/>
                <a:cs typeface="Times New Roman"/>
              </a:rPr>
              <a:t> </a:t>
            </a:r>
            <a:r>
              <a:rPr lang="en-IN" sz="1500" spc="-10" dirty="0">
                <a:solidFill>
                  <a:srgbClr val="3F3F3F"/>
                </a:solidFill>
                <a:latin typeface="Consolas"/>
                <a:cs typeface="Consolas"/>
              </a:rPr>
              <a:t>"some</a:t>
            </a:r>
            <a:r>
              <a:rPr lang="en-IN" sz="1500" dirty="0">
                <a:solidFill>
                  <a:srgbClr val="3F3F3F"/>
                </a:solidFill>
                <a:latin typeface="Times New Roman"/>
                <a:cs typeface="Times New Roman"/>
              </a:rPr>
              <a:t> </a:t>
            </a:r>
            <a:r>
              <a:rPr lang="en-IN" sz="1500" spc="65" dirty="0">
                <a:solidFill>
                  <a:srgbClr val="3F3F3F"/>
                </a:solidFill>
                <a:latin typeface="Times New Roman"/>
                <a:cs typeface="Times New Roman"/>
              </a:rPr>
              <a:t> </a:t>
            </a:r>
            <a:r>
              <a:rPr lang="en-IN" sz="1500" spc="-10" dirty="0">
                <a:solidFill>
                  <a:srgbClr val="3F3F3F"/>
                </a:solidFill>
                <a:latin typeface="Consolas"/>
                <a:cs typeface="Consolas"/>
              </a:rPr>
              <a:t>te</a:t>
            </a:r>
            <a:r>
              <a:rPr lang="en-IN" sz="1500" spc="-20" dirty="0">
                <a:solidFill>
                  <a:srgbClr val="3F3F3F"/>
                </a:solidFill>
                <a:latin typeface="Consolas"/>
                <a:cs typeface="Consolas"/>
              </a:rPr>
              <a:t>x</a:t>
            </a:r>
            <a:r>
              <a:rPr lang="en-IN" sz="1500" spc="-10" dirty="0">
                <a:solidFill>
                  <a:srgbClr val="3F3F3F"/>
                </a:solidFill>
                <a:latin typeface="Consolas"/>
                <a:cs typeface="Consolas"/>
              </a:rPr>
              <a:t>t"</a:t>
            </a:r>
            <a:endParaRPr lang="en-IN" dirty="0"/>
          </a:p>
        </p:txBody>
      </p:sp>
      <p:sp>
        <p:nvSpPr>
          <p:cNvPr id="4" name="Footer Placeholder 3">
            <a:extLst>
              <a:ext uri="{FF2B5EF4-FFF2-40B4-BE49-F238E27FC236}">
                <a16:creationId xmlns:a16="http://schemas.microsoft.com/office/drawing/2014/main" id="{F41CB9CC-FC1B-4210-82C8-B098CAB3E74E}"/>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121A0FF8-975E-475F-B1D0-68AF9E5984FB}"/>
              </a:ext>
            </a:extLst>
          </p:cNvPr>
          <p:cNvSpPr>
            <a:spLocks noGrp="1"/>
          </p:cNvSpPr>
          <p:nvPr>
            <p:ph type="title"/>
          </p:nvPr>
        </p:nvSpPr>
        <p:spPr>
          <a:xfrm>
            <a:off x="360770" y="154732"/>
            <a:ext cx="10515600" cy="1325563"/>
          </a:xfrm>
        </p:spPr>
        <p:txBody>
          <a:bodyPr/>
          <a:lstStyle/>
          <a:p>
            <a:r>
              <a:rPr lang="en-IN" dirty="0">
                <a:solidFill>
                  <a:schemeClr val="accent1"/>
                </a:solidFill>
              </a:rPr>
              <a:t>Widgets: Label</a:t>
            </a:r>
          </a:p>
        </p:txBody>
      </p:sp>
    </p:spTree>
    <p:extLst>
      <p:ext uri="{BB962C8B-B14F-4D97-AF65-F5344CB8AC3E}">
        <p14:creationId xmlns:p14="http://schemas.microsoft.com/office/powerpoint/2010/main" val="191175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08A6F-E6B5-48CB-8828-C8D0761F18A1}"/>
              </a:ext>
            </a:extLst>
          </p:cNvPr>
          <p:cNvSpPr>
            <a:spLocks noGrp="1"/>
          </p:cNvSpPr>
          <p:nvPr>
            <p:ph idx="1"/>
          </p:nvPr>
        </p:nvSpPr>
        <p:spPr>
          <a:xfrm>
            <a:off x="506425" y="1480294"/>
            <a:ext cx="11057093" cy="4491627"/>
          </a:xfrm>
        </p:spPr>
        <p:txBody>
          <a:bodyPr/>
          <a:lstStyle/>
          <a:p>
            <a:pPr marL="104139" marR="497205" lvl="0" indent="0">
              <a:lnSpc>
                <a:spcPts val="2160"/>
              </a:lnSpc>
              <a:spcBef>
                <a:spcPts val="1739"/>
              </a:spcBef>
              <a:buNone/>
            </a:pPr>
            <a:r>
              <a:rPr lang="en-IN" sz="2000" dirty="0">
                <a:solidFill>
                  <a:srgbClr val="3F3F3F"/>
                </a:solidFill>
                <a:cs typeface="Calibri"/>
              </a:rPr>
              <a:t>The Button widget is a standard tkinter widget used to implement various kinds of buttons. Buttons can contain text or images, and you can associate a Python function or method with each button. When the button is pressed, tkinter automatically calls that function or method.</a:t>
            </a:r>
          </a:p>
          <a:p>
            <a:pPr marL="12700" lvl="0" indent="0">
              <a:lnSpc>
                <a:spcPct val="100000"/>
              </a:lnSpc>
              <a:spcBef>
                <a:spcPts val="1255"/>
              </a:spcBef>
              <a:buNone/>
            </a:pPr>
            <a:r>
              <a:rPr lang="en-IN" sz="1400" dirty="0">
                <a:solidFill>
                  <a:srgbClr val="3F3F3F"/>
                </a:solidFill>
                <a:latin typeface="Consolas"/>
                <a:cs typeface="Consolas"/>
              </a:rPr>
              <a:t>btn1</a:t>
            </a:r>
            <a:r>
              <a:rPr lang="en-IN" sz="1400" dirty="0">
                <a:solidFill>
                  <a:srgbClr val="3F3F3F"/>
                </a:solidFill>
                <a:latin typeface="Times New Roman"/>
                <a:cs typeface="Times New Roman"/>
              </a:rPr>
              <a:t> </a:t>
            </a:r>
            <a:r>
              <a:rPr lang="en-IN" sz="1400" spc="75" dirty="0">
                <a:solidFill>
                  <a:srgbClr val="3F3F3F"/>
                </a:solidFill>
                <a:latin typeface="Times New Roman"/>
                <a:cs typeface="Times New Roman"/>
              </a:rPr>
              <a:t> </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80" dirty="0">
                <a:solidFill>
                  <a:srgbClr val="3F3F3F"/>
                </a:solidFill>
                <a:latin typeface="Times New Roman"/>
                <a:cs typeface="Times New Roman"/>
              </a:rPr>
              <a:t> </a:t>
            </a:r>
            <a:r>
              <a:rPr lang="en-IN" sz="1400" dirty="0">
                <a:solidFill>
                  <a:srgbClr val="3F3F3F"/>
                </a:solidFill>
                <a:latin typeface="Consolas"/>
                <a:cs typeface="Consolas"/>
              </a:rPr>
              <a:t>But</a:t>
            </a:r>
            <a:r>
              <a:rPr lang="en-IN" sz="1400" spc="5" dirty="0">
                <a:solidFill>
                  <a:srgbClr val="3F3F3F"/>
                </a:solidFill>
                <a:latin typeface="Consolas"/>
                <a:cs typeface="Consolas"/>
              </a:rPr>
              <a:t>to</a:t>
            </a:r>
            <a:r>
              <a:rPr lang="en-IN" sz="1400" dirty="0">
                <a:solidFill>
                  <a:srgbClr val="3F3F3F"/>
                </a:solidFill>
                <a:latin typeface="Consolas"/>
                <a:cs typeface="Consolas"/>
              </a:rPr>
              <a:t>n(</a:t>
            </a:r>
            <a:r>
              <a:rPr lang="en-IN" sz="1400" spc="10" dirty="0">
                <a:solidFill>
                  <a:srgbClr val="3F3F3F"/>
                </a:solidFill>
                <a:latin typeface="Consolas"/>
                <a:cs typeface="Consolas"/>
              </a:rPr>
              <a:t>m</a:t>
            </a:r>
            <a:r>
              <a:rPr lang="en-IN" sz="1400" dirty="0">
                <a:solidFill>
                  <a:srgbClr val="3F3F3F"/>
                </a:solidFill>
                <a:latin typeface="Consolas"/>
                <a:cs typeface="Consolas"/>
              </a:rPr>
              <a:t>ast</a:t>
            </a:r>
            <a:r>
              <a:rPr lang="en-IN" sz="1400" spc="5" dirty="0">
                <a:solidFill>
                  <a:srgbClr val="3F3F3F"/>
                </a:solidFill>
                <a:latin typeface="Consolas"/>
                <a:cs typeface="Consolas"/>
              </a:rPr>
              <a:t>e</a:t>
            </a:r>
            <a:r>
              <a:rPr lang="en-IN" sz="1400" dirty="0">
                <a:solidFill>
                  <a:srgbClr val="3F3F3F"/>
                </a:solidFill>
                <a:latin typeface="Consolas"/>
                <a:cs typeface="Consolas"/>
              </a:rPr>
              <a:t>r,</a:t>
            </a:r>
            <a:r>
              <a:rPr lang="en-IN" sz="1400" dirty="0">
                <a:solidFill>
                  <a:srgbClr val="3F3F3F"/>
                </a:solidFill>
                <a:latin typeface="Times New Roman"/>
                <a:cs typeface="Times New Roman"/>
              </a:rPr>
              <a:t> </a:t>
            </a:r>
            <a:r>
              <a:rPr lang="en-IN" sz="1400" spc="80" dirty="0">
                <a:solidFill>
                  <a:srgbClr val="3F3F3F"/>
                </a:solidFill>
                <a:latin typeface="Times New Roman"/>
                <a:cs typeface="Times New Roman"/>
              </a:rPr>
              <a:t> </a:t>
            </a:r>
            <a:r>
              <a:rPr lang="en-IN" sz="1400" dirty="0">
                <a:solidFill>
                  <a:srgbClr val="3F3F3F"/>
                </a:solidFill>
                <a:latin typeface="Consolas"/>
                <a:cs typeface="Consolas"/>
              </a:rPr>
              <a:t>tex</a:t>
            </a:r>
            <a:r>
              <a:rPr lang="en-IN" sz="1400" spc="5" dirty="0">
                <a:solidFill>
                  <a:srgbClr val="3F3F3F"/>
                </a:solidFill>
                <a:latin typeface="Consolas"/>
                <a:cs typeface="Consolas"/>
              </a:rPr>
              <a:t>t=</a:t>
            </a:r>
            <a:r>
              <a:rPr lang="en-IN" sz="1400" dirty="0">
                <a:solidFill>
                  <a:srgbClr val="3F3F3F"/>
                </a:solidFill>
                <a:latin typeface="Consolas"/>
                <a:cs typeface="Consolas"/>
              </a:rPr>
              <a:t>"O</a:t>
            </a:r>
            <a:r>
              <a:rPr lang="en-IN" sz="1400" spc="10" dirty="0">
                <a:solidFill>
                  <a:srgbClr val="3F3F3F"/>
                </a:solidFill>
                <a:latin typeface="Consolas"/>
                <a:cs typeface="Consolas"/>
              </a:rPr>
              <a:t>K</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70" dirty="0">
                <a:solidFill>
                  <a:srgbClr val="3F3F3F"/>
                </a:solidFill>
                <a:latin typeface="Times New Roman"/>
                <a:cs typeface="Times New Roman"/>
              </a:rPr>
              <a:t> </a:t>
            </a:r>
            <a:r>
              <a:rPr lang="en-IN" sz="1400" spc="5" dirty="0">
                <a:solidFill>
                  <a:srgbClr val="3F3F3F"/>
                </a:solidFill>
                <a:latin typeface="Consolas"/>
                <a:cs typeface="Consolas"/>
              </a:rPr>
              <a:t>c</a:t>
            </a:r>
            <a:r>
              <a:rPr lang="en-IN" sz="1400" dirty="0">
                <a:solidFill>
                  <a:srgbClr val="3F3F3F"/>
                </a:solidFill>
                <a:latin typeface="Consolas"/>
                <a:cs typeface="Consolas"/>
              </a:rPr>
              <a:t>om</a:t>
            </a:r>
            <a:r>
              <a:rPr lang="en-IN" sz="1400" spc="10" dirty="0">
                <a:solidFill>
                  <a:srgbClr val="3F3F3F"/>
                </a:solidFill>
                <a:latin typeface="Consolas"/>
                <a:cs typeface="Consolas"/>
              </a:rPr>
              <a:t>m</a:t>
            </a:r>
            <a:r>
              <a:rPr lang="en-IN" sz="1400" dirty="0">
                <a:solidFill>
                  <a:srgbClr val="3F3F3F"/>
                </a:solidFill>
                <a:latin typeface="Consolas"/>
                <a:cs typeface="Consolas"/>
              </a:rPr>
              <a:t>and</a:t>
            </a:r>
            <a:r>
              <a:rPr lang="en-IN" sz="1400" spc="5" dirty="0">
                <a:solidFill>
                  <a:srgbClr val="3F3F3F"/>
                </a:solidFill>
                <a:latin typeface="Consolas"/>
                <a:cs typeface="Consolas"/>
              </a:rPr>
              <a:t>=</a:t>
            </a:r>
            <a:r>
              <a:rPr lang="en-IN" sz="1400" spc="5" dirty="0" err="1">
                <a:solidFill>
                  <a:srgbClr val="3F3F3F"/>
                </a:solidFill>
                <a:latin typeface="Consolas"/>
                <a:cs typeface="Consolas"/>
              </a:rPr>
              <a:t>c</a:t>
            </a:r>
            <a:r>
              <a:rPr lang="en-IN" sz="1400" dirty="0" err="1">
                <a:solidFill>
                  <a:srgbClr val="3F3F3F"/>
                </a:solidFill>
                <a:latin typeface="Consolas"/>
                <a:cs typeface="Consolas"/>
              </a:rPr>
              <a:t>al</a:t>
            </a:r>
            <a:r>
              <a:rPr lang="en-IN" sz="1400" spc="10" dirty="0" err="1">
                <a:solidFill>
                  <a:srgbClr val="3F3F3F"/>
                </a:solidFill>
                <a:latin typeface="Consolas"/>
                <a:cs typeface="Consolas"/>
              </a:rPr>
              <a:t>l</a:t>
            </a:r>
            <a:r>
              <a:rPr lang="en-IN" sz="1400" dirty="0" err="1">
                <a:solidFill>
                  <a:srgbClr val="3F3F3F"/>
                </a:solidFill>
                <a:latin typeface="Consolas"/>
                <a:cs typeface="Consolas"/>
              </a:rPr>
              <a:t>bac</a:t>
            </a:r>
            <a:r>
              <a:rPr lang="en-IN" sz="1400" spc="5" dirty="0" err="1">
                <a:solidFill>
                  <a:srgbClr val="3F3F3F"/>
                </a:solidFill>
                <a:latin typeface="Consolas"/>
                <a:cs typeface="Consolas"/>
              </a:rPr>
              <a:t>k</a:t>
            </a:r>
            <a:r>
              <a:rPr lang="en-IN" sz="1400" dirty="0">
                <a:solidFill>
                  <a:srgbClr val="3F3F3F"/>
                </a:solidFill>
                <a:latin typeface="Consolas"/>
                <a:cs typeface="Consolas"/>
              </a:rPr>
              <a:t>,</a:t>
            </a:r>
            <a:r>
              <a:rPr lang="en-IN" sz="1400" dirty="0">
                <a:solidFill>
                  <a:srgbClr val="3F3F3F"/>
                </a:solidFill>
                <a:latin typeface="Times New Roman"/>
                <a:cs typeface="Times New Roman"/>
              </a:rPr>
              <a:t> </a:t>
            </a:r>
            <a:r>
              <a:rPr lang="en-IN" sz="1400" spc="70" dirty="0">
                <a:solidFill>
                  <a:srgbClr val="3F3F3F"/>
                </a:solidFill>
                <a:latin typeface="Times New Roman"/>
                <a:cs typeface="Times New Roman"/>
              </a:rPr>
              <a:t> </a:t>
            </a:r>
            <a:r>
              <a:rPr lang="en-IN" sz="1400" spc="10" dirty="0">
                <a:solidFill>
                  <a:srgbClr val="3F3F3F"/>
                </a:solidFill>
                <a:latin typeface="Consolas"/>
                <a:cs typeface="Consolas"/>
              </a:rPr>
              <a:t>i</a:t>
            </a:r>
            <a:r>
              <a:rPr lang="en-IN" sz="1400" dirty="0">
                <a:solidFill>
                  <a:srgbClr val="3F3F3F"/>
                </a:solidFill>
                <a:latin typeface="Consolas"/>
                <a:cs typeface="Consolas"/>
              </a:rPr>
              <a:t>mag</a:t>
            </a:r>
            <a:r>
              <a:rPr lang="en-IN" sz="1400" spc="5" dirty="0">
                <a:solidFill>
                  <a:srgbClr val="3F3F3F"/>
                </a:solidFill>
                <a:latin typeface="Consolas"/>
                <a:cs typeface="Consolas"/>
              </a:rPr>
              <a:t>e=</a:t>
            </a:r>
            <a:r>
              <a:rPr lang="en-IN" sz="1400" dirty="0">
                <a:solidFill>
                  <a:srgbClr val="3F3F3F"/>
                </a:solidFill>
                <a:latin typeface="Consolas"/>
                <a:cs typeface="Consolas"/>
              </a:rPr>
              <a:t>No</a:t>
            </a:r>
            <a:r>
              <a:rPr lang="en-IN" sz="1400" spc="10" dirty="0">
                <a:solidFill>
                  <a:srgbClr val="3F3F3F"/>
                </a:solidFill>
                <a:latin typeface="Consolas"/>
                <a:cs typeface="Consolas"/>
              </a:rPr>
              <a:t>n</a:t>
            </a:r>
            <a:r>
              <a:rPr lang="en-IN" sz="1400" dirty="0">
                <a:solidFill>
                  <a:srgbClr val="3F3F3F"/>
                </a:solidFill>
                <a:latin typeface="Consolas"/>
                <a:cs typeface="Consolas"/>
              </a:rPr>
              <a:t>e)</a:t>
            </a:r>
          </a:p>
          <a:p>
            <a:pPr marL="0" lvl="0" indent="0">
              <a:lnSpc>
                <a:spcPct val="100000"/>
              </a:lnSpc>
              <a:spcBef>
                <a:spcPts val="53"/>
              </a:spcBef>
              <a:buNone/>
            </a:pPr>
            <a:endParaRPr lang="en-IN" sz="1150" dirty="0">
              <a:solidFill>
                <a:prstClr val="black"/>
              </a:solidFill>
              <a:latin typeface="Times New Roman"/>
              <a:cs typeface="Times New Roman"/>
            </a:endParaRPr>
          </a:p>
          <a:p>
            <a:pPr marL="104139" marR="251460" lvl="0" indent="0">
              <a:lnSpc>
                <a:spcPts val="2160"/>
              </a:lnSpc>
              <a:spcBef>
                <a:spcPts val="0"/>
              </a:spcBef>
              <a:buNone/>
            </a:pPr>
            <a:r>
              <a:rPr lang="en-IN" sz="2000" dirty="0">
                <a:solidFill>
                  <a:srgbClr val="3F3F3F"/>
                </a:solidFill>
                <a:cs typeface="Calibri"/>
              </a:rPr>
              <a:t>Where master is the parent container, text is the button text, and command is a function that will be called when a button is clicked.</a:t>
            </a:r>
          </a:p>
          <a:p>
            <a:pPr marL="0" indent="0">
              <a:buNone/>
            </a:pPr>
            <a:endParaRPr lang="en-IN" dirty="0"/>
          </a:p>
        </p:txBody>
      </p:sp>
      <p:sp>
        <p:nvSpPr>
          <p:cNvPr id="4" name="Footer Placeholder 3">
            <a:extLst>
              <a:ext uri="{FF2B5EF4-FFF2-40B4-BE49-F238E27FC236}">
                <a16:creationId xmlns:a16="http://schemas.microsoft.com/office/drawing/2014/main" id="{9153B202-68E2-457E-94F9-94ED77C5A0E0}"/>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22C85077-B9B0-4204-95C4-9C60E34EE51D}"/>
              </a:ext>
            </a:extLst>
          </p:cNvPr>
          <p:cNvSpPr>
            <a:spLocks noGrp="1"/>
          </p:cNvSpPr>
          <p:nvPr>
            <p:ph type="title"/>
          </p:nvPr>
        </p:nvSpPr>
        <p:spPr>
          <a:xfrm>
            <a:off x="360770" y="154732"/>
            <a:ext cx="10515600" cy="1325563"/>
          </a:xfrm>
        </p:spPr>
        <p:txBody>
          <a:bodyPr/>
          <a:lstStyle/>
          <a:p>
            <a:r>
              <a:rPr lang="en-IN" dirty="0">
                <a:solidFill>
                  <a:schemeClr val="accent1"/>
                </a:solidFill>
              </a:rPr>
              <a:t>Widgets: Button</a:t>
            </a:r>
          </a:p>
        </p:txBody>
      </p:sp>
    </p:spTree>
    <p:extLst>
      <p:ext uri="{BB962C8B-B14F-4D97-AF65-F5344CB8AC3E}">
        <p14:creationId xmlns:p14="http://schemas.microsoft.com/office/powerpoint/2010/main" val="99901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2A006-4EA5-4843-8644-62AE861146F3}"/>
              </a:ext>
            </a:extLst>
          </p:cNvPr>
          <p:cNvSpPr>
            <a:spLocks noGrp="1"/>
          </p:cNvSpPr>
          <p:nvPr>
            <p:ph idx="1"/>
          </p:nvPr>
        </p:nvSpPr>
        <p:spPr>
          <a:xfrm>
            <a:off x="457874" y="1299642"/>
            <a:ext cx="10515600" cy="4351338"/>
          </a:xfrm>
        </p:spPr>
        <p:txBody>
          <a:bodyPr/>
          <a:lstStyle/>
          <a:p>
            <a:pPr marL="104139" marR="226060" lvl="0" indent="0">
              <a:lnSpc>
                <a:spcPts val="2160"/>
              </a:lnSpc>
              <a:spcBef>
                <a:spcPts val="1739"/>
              </a:spcBef>
              <a:buNone/>
            </a:pPr>
            <a:r>
              <a:rPr lang="en-IN" sz="2000" dirty="0">
                <a:solidFill>
                  <a:srgbClr val="3F3F3F"/>
                </a:solidFill>
                <a:cs typeface="Calibri"/>
              </a:rPr>
              <a:t>The Entry widget is a standard tkinter widget used to enter or display a </a:t>
            </a:r>
            <a:r>
              <a:rPr lang="en-IN" sz="2000" i="1" dirty="0">
                <a:solidFill>
                  <a:srgbClr val="3F3F3F"/>
                </a:solidFill>
                <a:cs typeface="Calibri"/>
              </a:rPr>
              <a:t>single line of text</a:t>
            </a:r>
            <a:r>
              <a:rPr lang="en-IN" sz="2000" dirty="0">
                <a:solidFill>
                  <a:srgbClr val="3F3F3F"/>
                </a:solidFill>
                <a:cs typeface="Calibri"/>
              </a:rPr>
              <a:t>. The entry widget is used to enter text strings. This widget allows the user to enter one line of text, in a single font. To enter multiple lines of text, use the Text widget.</a:t>
            </a:r>
          </a:p>
          <a:p>
            <a:pPr marL="12700" lvl="0" indent="0">
              <a:lnSpc>
                <a:spcPct val="100000"/>
              </a:lnSpc>
              <a:spcBef>
                <a:spcPts val="1255"/>
              </a:spcBef>
              <a:buNone/>
            </a:pPr>
            <a:r>
              <a:rPr lang="en-IN" sz="1800" dirty="0">
                <a:solidFill>
                  <a:srgbClr val="3F3F3F"/>
                </a:solidFill>
                <a:latin typeface="Consolas"/>
              </a:rPr>
              <a:t>ent1  =  Entry(master)</a:t>
            </a:r>
          </a:p>
          <a:p>
            <a:pPr marL="0" lvl="0" indent="0">
              <a:lnSpc>
                <a:spcPct val="100000"/>
              </a:lnSpc>
              <a:spcBef>
                <a:spcPts val="53"/>
              </a:spcBef>
              <a:buNone/>
            </a:pPr>
            <a:endParaRPr lang="en-IN" sz="1150" dirty="0">
              <a:solidFill>
                <a:prstClr val="black"/>
              </a:solidFill>
              <a:latin typeface="Times New Roman"/>
              <a:cs typeface="Times New Roman"/>
            </a:endParaRPr>
          </a:p>
          <a:p>
            <a:pPr marL="104139" marR="550545" lvl="0" indent="0">
              <a:lnSpc>
                <a:spcPts val="2160"/>
              </a:lnSpc>
              <a:spcBef>
                <a:spcPts val="0"/>
              </a:spcBef>
              <a:buNone/>
            </a:pPr>
            <a:r>
              <a:rPr lang="en-IN" sz="2000" spc="-185"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dirty="0">
                <a:solidFill>
                  <a:srgbClr val="3F3F3F"/>
                </a:solidFill>
                <a:cs typeface="Calibri"/>
              </a:rPr>
              <a:t>add</a:t>
            </a:r>
            <a:r>
              <a:rPr lang="en-IN" sz="2000" spc="-55" dirty="0">
                <a:solidFill>
                  <a:srgbClr val="3F3F3F"/>
                </a:solidFill>
                <a:latin typeface="Times New Roman"/>
                <a:cs typeface="Times New Roman"/>
              </a:rPr>
              <a:t> </a:t>
            </a:r>
            <a:r>
              <a:rPr lang="en-IN" sz="2000" dirty="0">
                <a:solidFill>
                  <a:srgbClr val="3F3F3F"/>
                </a:solidFill>
                <a:cs typeface="Calibri"/>
              </a:rPr>
              <a:t>e</a:t>
            </a:r>
            <a:r>
              <a:rPr lang="en-IN" sz="2000" spc="-25" dirty="0">
                <a:solidFill>
                  <a:srgbClr val="3F3F3F"/>
                </a:solidFill>
                <a:cs typeface="Calibri"/>
              </a:rPr>
              <a:t>n</a:t>
            </a:r>
            <a:r>
              <a:rPr lang="en-IN" sz="2000" dirty="0">
                <a:solidFill>
                  <a:srgbClr val="3F3F3F"/>
                </a:solidFill>
                <a:cs typeface="Calibri"/>
              </a:rPr>
              <a:t>t</a:t>
            </a:r>
            <a:r>
              <a:rPr lang="en-IN" sz="2000" spc="5" dirty="0">
                <a:solidFill>
                  <a:srgbClr val="3F3F3F"/>
                </a:solidFill>
                <a:cs typeface="Calibri"/>
              </a:rPr>
              <a:t>r</a:t>
            </a:r>
            <a:r>
              <a:rPr lang="en-IN" sz="2000" dirty="0">
                <a:solidFill>
                  <a:srgbClr val="3F3F3F"/>
                </a:solidFill>
                <a:cs typeface="Calibri"/>
              </a:rPr>
              <a:t>y</a:t>
            </a:r>
            <a:r>
              <a:rPr lang="en-IN" sz="2000" spc="-50" dirty="0">
                <a:solidFill>
                  <a:srgbClr val="3F3F3F"/>
                </a:solidFill>
                <a:latin typeface="Times New Roman"/>
                <a:cs typeface="Times New Roman"/>
              </a:rPr>
              <a:t> </a:t>
            </a:r>
            <a:r>
              <a:rPr lang="en-IN" sz="2000" spc="-30"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a:t>
            </a:r>
            <a:r>
              <a:rPr lang="en-IN" sz="2000" dirty="0">
                <a:solidFill>
                  <a:srgbClr val="3F3F3F"/>
                </a:solidFill>
                <a:cs typeface="Calibri"/>
              </a:rPr>
              <a:t>t</a:t>
            </a:r>
            <a:r>
              <a:rPr lang="en-IN" sz="2000" spc="-25" dirty="0">
                <a:solidFill>
                  <a:srgbClr val="3F3F3F"/>
                </a:solidFill>
                <a:latin typeface="Times New Roman"/>
                <a:cs typeface="Times New Roman"/>
              </a:rPr>
              <a:t> </a:t>
            </a:r>
            <a:r>
              <a:rPr lang="en-IN" sz="2000" spc="-25"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dirty="0">
                <a:solidFill>
                  <a:srgbClr val="3F3F3F"/>
                </a:solidFill>
                <a:cs typeface="Calibri"/>
              </a:rPr>
              <a:t>e</a:t>
            </a:r>
            <a:r>
              <a:rPr lang="en-IN" sz="2000" spc="-20" dirty="0">
                <a:solidFill>
                  <a:srgbClr val="3F3F3F"/>
                </a:solidFill>
                <a:cs typeface="Calibri"/>
              </a:rPr>
              <a:t>n</a:t>
            </a:r>
            <a:r>
              <a:rPr lang="en-IN" sz="2000" dirty="0">
                <a:solidFill>
                  <a:srgbClr val="3F3F3F"/>
                </a:solidFill>
                <a:cs typeface="Calibri"/>
              </a:rPr>
              <a:t>t</a:t>
            </a:r>
            <a:r>
              <a:rPr lang="en-IN" sz="2000" spc="5" dirty="0">
                <a:solidFill>
                  <a:srgbClr val="3F3F3F"/>
                </a:solidFill>
                <a:cs typeface="Calibri"/>
              </a:rPr>
              <a:t>r</a:t>
            </a:r>
            <a:r>
              <a:rPr lang="en-IN" sz="2000" dirty="0">
                <a:solidFill>
                  <a:srgbClr val="3F3F3F"/>
                </a:solidFill>
                <a:cs typeface="Calibri"/>
              </a:rPr>
              <a:t>y</a:t>
            </a:r>
            <a:r>
              <a:rPr lang="en-IN" sz="2000" spc="-50" dirty="0">
                <a:solidFill>
                  <a:srgbClr val="3F3F3F"/>
                </a:solidFill>
                <a:latin typeface="Times New Roman"/>
                <a:cs typeface="Times New Roman"/>
              </a:rPr>
              <a:t> </a:t>
            </a:r>
            <a:r>
              <a:rPr lang="en-IN" sz="2000" spc="-10" dirty="0">
                <a:solidFill>
                  <a:srgbClr val="3F3F3F"/>
                </a:solidFill>
                <a:cs typeface="Calibri"/>
              </a:rPr>
              <a:t>w</a:t>
            </a:r>
            <a:r>
              <a:rPr lang="en-IN" sz="2000" dirty="0">
                <a:solidFill>
                  <a:srgbClr val="3F3F3F"/>
                </a:solidFill>
                <a:cs typeface="Calibri"/>
              </a:rPr>
              <a:t>i</a:t>
            </a:r>
            <a:r>
              <a:rPr lang="en-IN" sz="2000" spc="-5" dirty="0">
                <a:solidFill>
                  <a:srgbClr val="3F3F3F"/>
                </a:solidFill>
                <a:cs typeface="Calibri"/>
              </a:rPr>
              <a:t>d</a:t>
            </a:r>
            <a:r>
              <a:rPr lang="en-IN" sz="2000" spc="-10" dirty="0">
                <a:solidFill>
                  <a:srgbClr val="3F3F3F"/>
                </a:solidFill>
                <a:cs typeface="Calibri"/>
              </a:rPr>
              <a:t>g</a:t>
            </a:r>
            <a:r>
              <a:rPr lang="en-IN" sz="2000" spc="-15" dirty="0">
                <a:solidFill>
                  <a:srgbClr val="3F3F3F"/>
                </a:solidFill>
                <a:cs typeface="Calibri"/>
              </a:rPr>
              <a:t>e</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spc="-5" dirty="0">
                <a:solidFill>
                  <a:srgbClr val="3F3F3F"/>
                </a:solidFill>
                <a:cs typeface="Calibri"/>
              </a:rPr>
              <a:t>us</a:t>
            </a:r>
            <a:r>
              <a:rPr lang="en-IN" sz="2000" dirty="0">
                <a:solidFill>
                  <a:srgbClr val="3F3F3F"/>
                </a:solidFill>
                <a:cs typeface="Calibri"/>
              </a:rPr>
              <a:t>e</a:t>
            </a:r>
            <a:r>
              <a:rPr lang="en-IN" sz="2000" spc="-55" dirty="0">
                <a:solidFill>
                  <a:srgbClr val="3F3F3F"/>
                </a:solidFill>
                <a:latin typeface="Times New Roman"/>
                <a:cs typeface="Times New Roman"/>
              </a:rPr>
              <a:t> </a:t>
            </a:r>
            <a:r>
              <a:rPr lang="en-IN" sz="2000" dirty="0">
                <a:solidFill>
                  <a:srgbClr val="3F3F3F"/>
                </a:solidFill>
                <a:cs typeface="Calibri"/>
              </a:rPr>
              <a:t>t</a:t>
            </a:r>
            <a:r>
              <a:rPr lang="en-IN" sz="2000" spc="5" dirty="0">
                <a:solidFill>
                  <a:srgbClr val="3F3F3F"/>
                </a:solidFill>
                <a:cs typeface="Calibri"/>
              </a:rPr>
              <a: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b="1" dirty="0">
                <a:solidFill>
                  <a:srgbClr val="3F3F3F"/>
                </a:solidFill>
                <a:cs typeface="Calibri"/>
              </a:rPr>
              <a:t>in</a:t>
            </a:r>
            <a:r>
              <a:rPr lang="en-IN" sz="2000" b="1" spc="5" dirty="0">
                <a:solidFill>
                  <a:srgbClr val="3F3F3F"/>
                </a:solidFill>
                <a:cs typeface="Calibri"/>
              </a:rPr>
              <a:t>s</a:t>
            </a:r>
            <a:r>
              <a:rPr lang="en-IN" sz="2000" b="1" spc="-5" dirty="0">
                <a:solidFill>
                  <a:srgbClr val="3F3F3F"/>
                </a:solidFill>
                <a:cs typeface="Calibri"/>
              </a:rPr>
              <a:t>er</a:t>
            </a:r>
            <a:r>
              <a:rPr lang="en-IN" sz="2000" b="1" dirty="0">
                <a:solidFill>
                  <a:srgbClr val="3F3F3F"/>
                </a:solidFill>
                <a:cs typeface="Calibri"/>
              </a:rPr>
              <a:t>t</a:t>
            </a:r>
            <a:r>
              <a:rPr lang="en-IN" sz="2000" b="1" spc="-60" dirty="0">
                <a:solidFill>
                  <a:srgbClr val="3F3F3F"/>
                </a:solidFill>
                <a:latin typeface="Times New Roman"/>
                <a:cs typeface="Times New Roman"/>
              </a:rPr>
              <a:t> </a:t>
            </a:r>
            <a:r>
              <a:rPr lang="en-IN" sz="2000" dirty="0">
                <a:solidFill>
                  <a:srgbClr val="3F3F3F"/>
                </a:solidFill>
                <a:cs typeface="Calibri"/>
              </a:rPr>
              <a:t>m</a:t>
            </a:r>
            <a:r>
              <a:rPr lang="en-IN" sz="2000" spc="-20" dirty="0">
                <a:solidFill>
                  <a:srgbClr val="3F3F3F"/>
                </a:solidFill>
                <a:cs typeface="Calibri"/>
              </a:rPr>
              <a:t>e</a:t>
            </a:r>
            <a:r>
              <a:rPr lang="en-IN" sz="2000" dirty="0">
                <a:solidFill>
                  <a:srgbClr val="3F3F3F"/>
                </a:solidFill>
                <a:cs typeface="Calibri"/>
              </a:rPr>
              <a:t>thod.</a:t>
            </a:r>
            <a:r>
              <a:rPr lang="en-IN" sz="2000" spc="-70" dirty="0">
                <a:solidFill>
                  <a:srgbClr val="3F3F3F"/>
                </a:solidFill>
                <a:latin typeface="Times New Roman"/>
                <a:cs typeface="Times New Roman"/>
              </a:rPr>
              <a:t> </a:t>
            </a:r>
            <a:r>
              <a:rPr lang="en-IN" sz="2000" spc="-185" dirty="0">
                <a:solidFill>
                  <a:srgbClr val="3F3F3F"/>
                </a:solidFill>
                <a:cs typeface="Calibri"/>
              </a:rPr>
              <a:t>T</a:t>
            </a:r>
            <a:r>
              <a:rPr lang="en-IN" sz="2000" dirty="0">
                <a:solidFill>
                  <a:srgbClr val="3F3F3F"/>
                </a:solidFill>
                <a:cs typeface="Calibri"/>
              </a:rPr>
              <a:t>o</a:t>
            </a:r>
            <a:r>
              <a:rPr lang="en-IN" sz="2000" spc="-50" dirty="0">
                <a:solidFill>
                  <a:srgbClr val="3F3F3F"/>
                </a:solidFill>
                <a:latin typeface="Times New Roman"/>
                <a:cs typeface="Times New Roman"/>
              </a:rPr>
              <a:t> </a:t>
            </a:r>
            <a:r>
              <a:rPr lang="en-IN" sz="2000" spc="-25" dirty="0">
                <a:solidFill>
                  <a:srgbClr val="3F3F3F"/>
                </a:solidFill>
                <a:cs typeface="Calibri"/>
              </a:rPr>
              <a:t>r</a:t>
            </a:r>
            <a:r>
              <a:rPr lang="en-IN" sz="2000" dirty="0">
                <a:solidFill>
                  <a:srgbClr val="3F3F3F"/>
                </a:solidFill>
                <a:cs typeface="Calibri"/>
              </a:rPr>
              <a:t>ep</a:t>
            </a:r>
            <a:r>
              <a:rPr lang="en-IN" sz="2000" spc="-5" dirty="0">
                <a:solidFill>
                  <a:srgbClr val="3F3F3F"/>
                </a:solidFill>
                <a:cs typeface="Calibri"/>
              </a:rPr>
              <a:t>l</a:t>
            </a:r>
            <a:r>
              <a:rPr lang="en-IN" sz="2000" dirty="0">
                <a:solidFill>
                  <a:srgbClr val="3F3F3F"/>
                </a:solidFill>
                <a:cs typeface="Calibri"/>
              </a:rPr>
              <a:t>ace</a:t>
            </a:r>
            <a:r>
              <a:rPr lang="en-IN" sz="2000" spc="-50" dirty="0">
                <a:solidFill>
                  <a:srgbClr val="3F3F3F"/>
                </a:solidFill>
                <a:latin typeface="Times New Roman"/>
                <a:cs typeface="Times New Roman"/>
              </a:rPr>
              <a:t> </a:t>
            </a:r>
            <a:r>
              <a:rPr lang="en-IN" sz="2000" dirty="0">
                <a:solidFill>
                  <a:srgbClr val="3F3F3F"/>
                </a:solidFill>
                <a:cs typeface="Calibri"/>
              </a:rPr>
              <a:t>t</a:t>
            </a:r>
            <a:r>
              <a:rPr lang="en-IN" sz="2000" spc="5" dirty="0">
                <a:solidFill>
                  <a:srgbClr val="3F3F3F"/>
                </a:solidFill>
                <a:cs typeface="Calibri"/>
              </a:rPr>
              <a: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dirty="0">
                <a:solidFill>
                  <a:srgbClr val="3F3F3F"/>
                </a:solidFill>
                <a:cs typeface="Calibri"/>
              </a:rPr>
              <a:t>c</a:t>
            </a:r>
            <a:r>
              <a:rPr lang="en-IN" sz="2000" spc="5" dirty="0">
                <a:solidFill>
                  <a:srgbClr val="3F3F3F"/>
                </a:solidFill>
                <a:cs typeface="Calibri"/>
              </a:rPr>
              <a:t>u</a:t>
            </a:r>
            <a:r>
              <a:rPr lang="en-IN" sz="2000" dirty="0">
                <a:solidFill>
                  <a:srgbClr val="3F3F3F"/>
                </a:solidFill>
                <a:cs typeface="Calibri"/>
              </a:rPr>
              <a:t>r</a:t>
            </a:r>
            <a:r>
              <a:rPr lang="en-IN" sz="2000" spc="-30" dirty="0">
                <a:solidFill>
                  <a:srgbClr val="3F3F3F"/>
                </a:solidFill>
                <a:cs typeface="Calibri"/>
              </a:rPr>
              <a:t>r</a:t>
            </a:r>
            <a:r>
              <a:rPr lang="en-IN" sz="2000" dirty="0">
                <a:solidFill>
                  <a:srgbClr val="3F3F3F"/>
                </a:solidFill>
                <a:cs typeface="Calibri"/>
              </a:rPr>
              <a:t>e</a:t>
            </a:r>
            <a:r>
              <a:rPr lang="en-IN" sz="2000" spc="-25" dirty="0">
                <a:solidFill>
                  <a:srgbClr val="3F3F3F"/>
                </a:solidFill>
                <a:cs typeface="Calibri"/>
              </a:rPr>
              <a:t>n</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spc="-20"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xt</a:t>
            </a:r>
            <a:r>
              <a:rPr lang="en-IN" sz="2000" dirty="0">
                <a:solidFill>
                  <a:srgbClr val="3F3F3F"/>
                </a:solidFill>
                <a:cs typeface="Calibri"/>
              </a:rPr>
              <a:t>,</a:t>
            </a:r>
            <a:r>
              <a:rPr lang="en-IN" sz="2000" spc="-35" dirty="0">
                <a:solidFill>
                  <a:srgbClr val="3F3F3F"/>
                </a:solidFill>
                <a:latin typeface="Times New Roman"/>
                <a:cs typeface="Times New Roman"/>
              </a:rPr>
              <a:t> </a:t>
            </a:r>
            <a:r>
              <a:rPr lang="en-IN" sz="2000" spc="-20" dirty="0">
                <a:solidFill>
                  <a:srgbClr val="3F3F3F"/>
                </a:solidFill>
                <a:cs typeface="Calibri"/>
              </a:rPr>
              <a:t>y</a:t>
            </a:r>
            <a:r>
              <a:rPr lang="en-IN" sz="2000" spc="-5" dirty="0">
                <a:solidFill>
                  <a:srgbClr val="3F3F3F"/>
                </a:solidFill>
                <a:cs typeface="Calibri"/>
              </a:rPr>
              <a:t>ou</a:t>
            </a:r>
            <a:r>
              <a:rPr lang="en-IN" sz="2000" spc="-5" dirty="0">
                <a:solidFill>
                  <a:srgbClr val="3F3F3F"/>
                </a:solidFill>
                <a:latin typeface="Times New Roman"/>
                <a:cs typeface="Times New Roman"/>
              </a:rPr>
              <a:t> </a:t>
            </a:r>
            <a:r>
              <a:rPr lang="en-IN" sz="2000" spc="-10" dirty="0">
                <a:solidFill>
                  <a:srgbClr val="3F3F3F"/>
                </a:solidFill>
                <a:cs typeface="Calibri"/>
              </a:rPr>
              <a:t>c</a:t>
            </a:r>
            <a:r>
              <a:rPr lang="en-IN" sz="2000" dirty="0">
                <a:solidFill>
                  <a:srgbClr val="3F3F3F"/>
                </a:solidFill>
                <a:cs typeface="Calibri"/>
              </a:rPr>
              <a:t>an</a:t>
            </a:r>
            <a:r>
              <a:rPr lang="en-IN" sz="2000" spc="-50" dirty="0">
                <a:solidFill>
                  <a:srgbClr val="3F3F3F"/>
                </a:solidFill>
                <a:latin typeface="Times New Roman"/>
                <a:cs typeface="Times New Roman"/>
              </a:rPr>
              <a:t> </a:t>
            </a:r>
            <a:r>
              <a:rPr lang="en-IN" sz="2000" spc="-15" dirty="0">
                <a:solidFill>
                  <a:srgbClr val="3F3F3F"/>
                </a:solidFill>
                <a:cs typeface="Calibri"/>
              </a:rPr>
              <a:t>c</a:t>
            </a:r>
            <a:r>
              <a:rPr lang="en-IN" sz="2000" dirty="0">
                <a:solidFill>
                  <a:srgbClr val="3F3F3F"/>
                </a:solidFill>
                <a:cs typeface="Calibri"/>
              </a:rPr>
              <a:t>all</a:t>
            </a:r>
            <a:r>
              <a:rPr lang="en-IN" sz="2000" spc="-55" dirty="0">
                <a:solidFill>
                  <a:srgbClr val="3F3F3F"/>
                </a:solidFill>
                <a:latin typeface="Times New Roman"/>
                <a:cs typeface="Times New Roman"/>
              </a:rPr>
              <a:t> </a:t>
            </a:r>
            <a:r>
              <a:rPr lang="en-IN" sz="2000" b="1" dirty="0">
                <a:solidFill>
                  <a:srgbClr val="3F3F3F"/>
                </a:solidFill>
                <a:cs typeface="Calibri"/>
              </a:rPr>
              <a:t>del</a:t>
            </a:r>
            <a:r>
              <a:rPr lang="en-IN" sz="2000" b="1" spc="-15" dirty="0">
                <a:solidFill>
                  <a:srgbClr val="3F3F3F"/>
                </a:solidFill>
                <a:cs typeface="Calibri"/>
              </a:rPr>
              <a:t>e</a:t>
            </a:r>
            <a:r>
              <a:rPr lang="en-IN" sz="2000" b="1" spc="-25" dirty="0">
                <a:solidFill>
                  <a:srgbClr val="3F3F3F"/>
                </a:solidFill>
                <a:cs typeface="Calibri"/>
              </a:rPr>
              <a:t>t</a:t>
            </a:r>
            <a:r>
              <a:rPr lang="en-IN" sz="2000" b="1" dirty="0">
                <a:solidFill>
                  <a:srgbClr val="3F3F3F"/>
                </a:solidFill>
                <a:cs typeface="Calibri"/>
              </a:rPr>
              <a:t>e</a:t>
            </a:r>
            <a:r>
              <a:rPr lang="en-IN" sz="2000" b="1" spc="-60" dirty="0">
                <a:solidFill>
                  <a:srgbClr val="3F3F3F"/>
                </a:solidFill>
                <a:latin typeface="Times New Roman"/>
                <a:cs typeface="Times New Roman"/>
              </a:rPr>
              <a:t> </a:t>
            </a:r>
            <a:r>
              <a:rPr lang="en-IN" sz="2000" spc="-5" dirty="0">
                <a:solidFill>
                  <a:srgbClr val="3F3F3F"/>
                </a:solidFill>
                <a:cs typeface="Calibri"/>
              </a:rPr>
              <a:t>b</a:t>
            </a:r>
            <a:r>
              <a:rPr lang="en-IN" sz="2000" spc="-10" dirty="0">
                <a:solidFill>
                  <a:srgbClr val="3F3F3F"/>
                </a:solidFill>
                <a:cs typeface="Calibri"/>
              </a:rPr>
              <a:t>e</a:t>
            </a:r>
            <a:r>
              <a:rPr lang="en-IN" sz="2000" spc="-40" dirty="0">
                <a:solidFill>
                  <a:srgbClr val="3F3F3F"/>
                </a:solidFill>
                <a:cs typeface="Calibri"/>
              </a:rPr>
              <a:t>f</a:t>
            </a:r>
            <a:r>
              <a:rPr lang="en-IN" sz="2000" spc="-5" dirty="0">
                <a:solidFill>
                  <a:srgbClr val="3F3F3F"/>
                </a:solidFill>
                <a:cs typeface="Calibri"/>
              </a:rPr>
              <a:t>o</a:t>
            </a:r>
            <a:r>
              <a:rPr lang="en-IN" sz="2000" spc="-30" dirty="0">
                <a:solidFill>
                  <a:srgbClr val="3F3F3F"/>
                </a:solidFill>
                <a:cs typeface="Calibri"/>
              </a:rPr>
              <a:t>r</a:t>
            </a:r>
            <a:r>
              <a:rPr lang="en-IN" sz="2000" dirty="0">
                <a:solidFill>
                  <a:srgbClr val="3F3F3F"/>
                </a:solidFill>
                <a:cs typeface="Calibri"/>
              </a:rPr>
              <a:t>e</a:t>
            </a:r>
            <a:r>
              <a:rPr lang="en-IN" sz="2000" spc="-70" dirty="0">
                <a:solidFill>
                  <a:srgbClr val="3F3F3F"/>
                </a:solidFill>
                <a:latin typeface="Times New Roman"/>
                <a:cs typeface="Times New Roman"/>
              </a:rPr>
              <a:t> </a:t>
            </a:r>
            <a:r>
              <a:rPr lang="en-IN" sz="2000" spc="-20" dirty="0">
                <a:solidFill>
                  <a:srgbClr val="3F3F3F"/>
                </a:solidFill>
                <a:cs typeface="Calibri"/>
              </a:rPr>
              <a:t>y</a:t>
            </a:r>
            <a:r>
              <a:rPr lang="en-IN" sz="2000" spc="-5" dirty="0">
                <a:solidFill>
                  <a:srgbClr val="3F3F3F"/>
                </a:solidFill>
                <a:cs typeface="Calibri"/>
              </a:rPr>
              <a:t>o</a:t>
            </a:r>
            <a:r>
              <a:rPr lang="en-IN" sz="2000" dirty="0">
                <a:solidFill>
                  <a:srgbClr val="3F3F3F"/>
                </a:solidFill>
                <a:cs typeface="Calibri"/>
              </a:rPr>
              <a:t>u</a:t>
            </a:r>
            <a:r>
              <a:rPr lang="en-IN" sz="2000" spc="-70" dirty="0">
                <a:solidFill>
                  <a:srgbClr val="3F3F3F"/>
                </a:solidFill>
                <a:latin typeface="Times New Roman"/>
                <a:cs typeface="Times New Roman"/>
              </a:rPr>
              <a:t> </a:t>
            </a:r>
            <a:r>
              <a:rPr lang="en-IN" sz="2000" dirty="0">
                <a:solidFill>
                  <a:srgbClr val="3F3F3F"/>
                </a:solidFill>
                <a:cs typeface="Calibri"/>
              </a:rPr>
              <a:t>i</a:t>
            </a:r>
            <a:r>
              <a:rPr lang="en-IN" sz="2000" spc="-5" dirty="0">
                <a:solidFill>
                  <a:srgbClr val="3F3F3F"/>
                </a:solidFill>
                <a:cs typeface="Calibri"/>
              </a:rPr>
              <a:t>nse</a:t>
            </a:r>
            <a:r>
              <a:rPr lang="en-IN" sz="2000" dirty="0">
                <a:solidFill>
                  <a:srgbClr val="3F3F3F"/>
                </a:solidFill>
                <a:cs typeface="Calibri"/>
              </a:rPr>
              <a:t>rt</a:t>
            </a:r>
            <a:r>
              <a:rPr lang="en-IN" sz="2000" spc="-40" dirty="0">
                <a:solidFill>
                  <a:srgbClr val="3F3F3F"/>
                </a:solidFill>
                <a:latin typeface="Times New Roman"/>
                <a:cs typeface="Times New Roman"/>
              </a:rPr>
              <a:t> </a:t>
            </a:r>
            <a:r>
              <a:rPr lang="en-IN" sz="2000" dirty="0">
                <a:solidFill>
                  <a:srgbClr val="3F3F3F"/>
                </a:solidFill>
                <a:cs typeface="Calibri"/>
              </a:rPr>
              <a:t>the</a:t>
            </a:r>
            <a:r>
              <a:rPr lang="en-IN" sz="2000" spc="-55" dirty="0">
                <a:solidFill>
                  <a:srgbClr val="3F3F3F"/>
                </a:solidFill>
                <a:latin typeface="Times New Roman"/>
                <a:cs typeface="Times New Roman"/>
              </a:rPr>
              <a:t> </a:t>
            </a:r>
            <a:r>
              <a:rPr lang="en-IN" sz="2000" spc="-5" dirty="0">
                <a:solidFill>
                  <a:srgbClr val="3F3F3F"/>
                </a:solidFill>
                <a:cs typeface="Calibri"/>
              </a:rPr>
              <a:t>n</a:t>
            </a:r>
            <a:r>
              <a:rPr lang="en-IN" sz="2000" spc="-10" dirty="0">
                <a:solidFill>
                  <a:srgbClr val="3F3F3F"/>
                </a:solidFill>
                <a:cs typeface="Calibri"/>
              </a:rPr>
              <a:t>e</a:t>
            </a:r>
            <a:r>
              <a:rPr lang="en-IN" sz="2000" dirty="0">
                <a:solidFill>
                  <a:srgbClr val="3F3F3F"/>
                </a:solidFill>
                <a:cs typeface="Calibri"/>
              </a:rPr>
              <a:t>w</a:t>
            </a:r>
            <a:r>
              <a:rPr lang="en-IN" sz="2000" spc="-50" dirty="0">
                <a:solidFill>
                  <a:srgbClr val="3F3F3F"/>
                </a:solidFill>
                <a:latin typeface="Times New Roman"/>
                <a:cs typeface="Times New Roman"/>
              </a:rPr>
              <a:t> </a:t>
            </a:r>
            <a:r>
              <a:rPr lang="en-IN" sz="2000" spc="-30"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xt.</a:t>
            </a:r>
          </a:p>
          <a:p>
            <a:pPr marL="104139" marR="550545" lvl="0" indent="0">
              <a:lnSpc>
                <a:spcPts val="2160"/>
              </a:lnSpc>
              <a:spcBef>
                <a:spcPts val="0"/>
              </a:spcBef>
              <a:buNone/>
            </a:pPr>
            <a:endParaRPr lang="en-IN" sz="2000" spc="-5" dirty="0">
              <a:solidFill>
                <a:srgbClr val="3F3F3F"/>
              </a:solidFill>
              <a:cs typeface="Calibri"/>
            </a:endParaRPr>
          </a:p>
          <a:p>
            <a:pPr marL="104139" marR="550545" indent="0">
              <a:lnSpc>
                <a:spcPts val="2160"/>
              </a:lnSpc>
              <a:spcBef>
                <a:spcPts val="0"/>
              </a:spcBef>
              <a:buNone/>
            </a:pPr>
            <a:r>
              <a:rPr lang="en-IN" sz="1800" dirty="0">
                <a:solidFill>
                  <a:srgbClr val="3F3F3F"/>
                </a:solidFill>
                <a:latin typeface="Consolas"/>
                <a:cs typeface="Consolas"/>
              </a:rPr>
              <a:t>ent</a:t>
            </a:r>
            <a:r>
              <a:rPr lang="en-IN" sz="1800" spc="5" dirty="0">
                <a:solidFill>
                  <a:srgbClr val="3F3F3F"/>
                </a:solidFill>
                <a:latin typeface="Consolas"/>
                <a:cs typeface="Consolas"/>
              </a:rPr>
              <a:t>1</a:t>
            </a:r>
            <a:r>
              <a:rPr lang="en-IN" sz="1800" dirty="0">
                <a:solidFill>
                  <a:srgbClr val="3F3F3F"/>
                </a:solidFill>
                <a:latin typeface="Consolas"/>
                <a:cs typeface="Consolas"/>
              </a:rPr>
              <a:t>.d</a:t>
            </a:r>
            <a:r>
              <a:rPr lang="en-IN" sz="1800" spc="10" dirty="0">
                <a:solidFill>
                  <a:srgbClr val="3F3F3F"/>
                </a:solidFill>
                <a:latin typeface="Consolas"/>
                <a:cs typeface="Consolas"/>
              </a:rPr>
              <a:t>e</a:t>
            </a:r>
            <a:r>
              <a:rPr lang="en-IN" sz="1800" dirty="0">
                <a:solidFill>
                  <a:srgbClr val="3F3F3F"/>
                </a:solidFill>
                <a:latin typeface="Consolas"/>
                <a:cs typeface="Consolas"/>
              </a:rPr>
              <a:t>let</a:t>
            </a:r>
            <a:r>
              <a:rPr lang="en-IN" sz="1800" spc="5" dirty="0">
                <a:solidFill>
                  <a:srgbClr val="3F3F3F"/>
                </a:solidFill>
                <a:latin typeface="Consolas"/>
                <a:cs typeface="Consolas"/>
              </a:rPr>
              <a:t>e(</a:t>
            </a:r>
            <a:r>
              <a:rPr lang="en-IN" sz="1800" dirty="0">
                <a:solidFill>
                  <a:srgbClr val="3F3F3F"/>
                </a:solidFill>
                <a:latin typeface="Consolas"/>
                <a:cs typeface="Consolas"/>
              </a:rPr>
              <a:t>0,</a:t>
            </a:r>
            <a:r>
              <a:rPr lang="en-IN" sz="1800" dirty="0">
                <a:solidFill>
                  <a:srgbClr val="3F3F3F"/>
                </a:solidFill>
                <a:latin typeface="Times New Roman"/>
                <a:cs typeface="Times New Roman"/>
              </a:rPr>
              <a:t> </a:t>
            </a:r>
            <a:r>
              <a:rPr lang="en-IN" sz="1800" spc="80" dirty="0">
                <a:solidFill>
                  <a:srgbClr val="3F3F3F"/>
                </a:solidFill>
                <a:latin typeface="Times New Roman"/>
                <a:cs typeface="Times New Roman"/>
              </a:rPr>
              <a:t> </a:t>
            </a:r>
            <a:r>
              <a:rPr lang="en-IN" sz="1800" dirty="0">
                <a:solidFill>
                  <a:srgbClr val="3F3F3F"/>
                </a:solidFill>
                <a:latin typeface="Consolas"/>
                <a:cs typeface="Consolas"/>
              </a:rPr>
              <a:t>END)</a:t>
            </a:r>
            <a:r>
              <a:rPr lang="en-IN" sz="1800" dirty="0">
                <a:solidFill>
                  <a:srgbClr val="3F3F3F"/>
                </a:solidFill>
                <a:latin typeface="Times New Roman"/>
                <a:cs typeface="Times New Roman"/>
              </a:rPr>
              <a:t> </a:t>
            </a:r>
            <a:r>
              <a:rPr lang="en-IN" sz="1800" dirty="0">
                <a:solidFill>
                  <a:srgbClr val="3F3F3F"/>
                </a:solidFill>
                <a:latin typeface="Consolas"/>
                <a:cs typeface="Consolas"/>
              </a:rPr>
              <a:t>ent</a:t>
            </a:r>
            <a:r>
              <a:rPr lang="en-IN" sz="1800" spc="5" dirty="0">
                <a:solidFill>
                  <a:srgbClr val="3F3F3F"/>
                </a:solidFill>
                <a:latin typeface="Consolas"/>
                <a:cs typeface="Consolas"/>
              </a:rPr>
              <a:t>1</a:t>
            </a:r>
            <a:r>
              <a:rPr lang="en-IN" sz="1800" dirty="0">
                <a:solidFill>
                  <a:srgbClr val="3F3F3F"/>
                </a:solidFill>
                <a:latin typeface="Consolas"/>
                <a:cs typeface="Consolas"/>
              </a:rPr>
              <a:t>.i</a:t>
            </a:r>
            <a:r>
              <a:rPr lang="en-IN" sz="1800" spc="10" dirty="0">
                <a:solidFill>
                  <a:srgbClr val="3F3F3F"/>
                </a:solidFill>
                <a:latin typeface="Consolas"/>
                <a:cs typeface="Consolas"/>
              </a:rPr>
              <a:t>n</a:t>
            </a:r>
            <a:r>
              <a:rPr lang="en-IN" sz="1800" dirty="0">
                <a:solidFill>
                  <a:srgbClr val="3F3F3F"/>
                </a:solidFill>
                <a:latin typeface="Consolas"/>
                <a:cs typeface="Consolas"/>
              </a:rPr>
              <a:t>ser</a:t>
            </a:r>
            <a:r>
              <a:rPr lang="en-IN" sz="1800" spc="5" dirty="0">
                <a:solidFill>
                  <a:srgbClr val="3F3F3F"/>
                </a:solidFill>
                <a:latin typeface="Consolas"/>
                <a:cs typeface="Consolas"/>
              </a:rPr>
              <a:t>t(</a:t>
            </a:r>
            <a:r>
              <a:rPr lang="en-IN" sz="1800" dirty="0">
                <a:solidFill>
                  <a:srgbClr val="3F3F3F"/>
                </a:solidFill>
                <a:latin typeface="Consolas"/>
                <a:cs typeface="Consolas"/>
              </a:rPr>
              <a:t>0, "a</a:t>
            </a:r>
            <a:r>
              <a:rPr lang="en-IN" sz="1800" dirty="0">
                <a:solidFill>
                  <a:srgbClr val="3F3F3F"/>
                </a:solidFill>
                <a:latin typeface="Times New Roman"/>
                <a:cs typeface="Times New Roman"/>
              </a:rPr>
              <a:t> </a:t>
            </a:r>
            <a:r>
              <a:rPr lang="en-IN" sz="1800" spc="70" dirty="0">
                <a:solidFill>
                  <a:srgbClr val="3F3F3F"/>
                </a:solidFill>
                <a:latin typeface="Times New Roman"/>
                <a:cs typeface="Times New Roman"/>
              </a:rPr>
              <a:t> </a:t>
            </a:r>
            <a:r>
              <a:rPr lang="en-IN" sz="1800" spc="5" dirty="0">
                <a:solidFill>
                  <a:srgbClr val="3F3F3F"/>
                </a:solidFill>
                <a:latin typeface="Consolas"/>
                <a:cs typeface="Consolas"/>
              </a:rPr>
              <a:t>d</a:t>
            </a:r>
            <a:r>
              <a:rPr lang="en-IN" sz="1800" dirty="0">
                <a:solidFill>
                  <a:srgbClr val="3F3F3F"/>
                </a:solidFill>
                <a:latin typeface="Consolas"/>
                <a:cs typeface="Consolas"/>
              </a:rPr>
              <a:t>ef</a:t>
            </a:r>
            <a:r>
              <a:rPr lang="en-IN" sz="1800" spc="10" dirty="0">
                <a:solidFill>
                  <a:srgbClr val="3F3F3F"/>
                </a:solidFill>
                <a:latin typeface="Consolas"/>
                <a:cs typeface="Consolas"/>
              </a:rPr>
              <a:t>a</a:t>
            </a:r>
            <a:r>
              <a:rPr lang="en-IN" sz="1800" dirty="0">
                <a:solidFill>
                  <a:srgbClr val="3F3F3F"/>
                </a:solidFill>
                <a:latin typeface="Consolas"/>
                <a:cs typeface="Consolas"/>
              </a:rPr>
              <a:t>ult</a:t>
            </a:r>
            <a:r>
              <a:rPr lang="en-IN" sz="1800" dirty="0">
                <a:solidFill>
                  <a:srgbClr val="3F3F3F"/>
                </a:solidFill>
                <a:latin typeface="Times New Roman"/>
                <a:cs typeface="Times New Roman"/>
              </a:rPr>
              <a:t> </a:t>
            </a:r>
            <a:r>
              <a:rPr lang="en-IN" sz="1800" spc="75" dirty="0">
                <a:solidFill>
                  <a:srgbClr val="3F3F3F"/>
                </a:solidFill>
                <a:latin typeface="Times New Roman"/>
                <a:cs typeface="Times New Roman"/>
              </a:rPr>
              <a:t> </a:t>
            </a:r>
            <a:r>
              <a:rPr lang="en-IN" sz="1800" spc="5" dirty="0">
                <a:solidFill>
                  <a:srgbClr val="3F3F3F"/>
                </a:solidFill>
                <a:latin typeface="Consolas"/>
                <a:cs typeface="Consolas"/>
              </a:rPr>
              <a:t>v</a:t>
            </a:r>
            <a:r>
              <a:rPr lang="en-IN" sz="1800" dirty="0">
                <a:solidFill>
                  <a:srgbClr val="3F3F3F"/>
                </a:solidFill>
                <a:latin typeface="Consolas"/>
                <a:cs typeface="Consolas"/>
              </a:rPr>
              <a:t>al</a:t>
            </a:r>
            <a:r>
              <a:rPr lang="en-IN" sz="1800" spc="10" dirty="0">
                <a:solidFill>
                  <a:srgbClr val="3F3F3F"/>
                </a:solidFill>
                <a:latin typeface="Consolas"/>
                <a:cs typeface="Consolas"/>
              </a:rPr>
              <a:t>u</a:t>
            </a:r>
            <a:r>
              <a:rPr lang="en-IN" sz="1800" dirty="0">
                <a:solidFill>
                  <a:srgbClr val="3F3F3F"/>
                </a:solidFill>
                <a:latin typeface="Consolas"/>
                <a:cs typeface="Consolas"/>
              </a:rPr>
              <a:t>e")</a:t>
            </a:r>
            <a:endParaRPr lang="en-IN" sz="1800" dirty="0">
              <a:solidFill>
                <a:prstClr val="black"/>
              </a:solidFill>
              <a:latin typeface="Consolas"/>
              <a:cs typeface="Consolas"/>
            </a:endParaRPr>
          </a:p>
          <a:p>
            <a:pPr marL="104139" marR="550545" lvl="0" indent="0">
              <a:lnSpc>
                <a:spcPts val="2160"/>
              </a:lnSpc>
              <a:spcBef>
                <a:spcPts val="0"/>
              </a:spcBef>
              <a:buNone/>
            </a:pPr>
            <a:endParaRPr lang="en-IN" sz="2000" dirty="0">
              <a:solidFill>
                <a:prstClr val="black"/>
              </a:solidFill>
              <a:cs typeface="Calibri"/>
            </a:endParaRPr>
          </a:p>
          <a:p>
            <a:pPr marL="104139" lvl="0" indent="0">
              <a:lnSpc>
                <a:spcPct val="100000"/>
              </a:lnSpc>
              <a:spcBef>
                <a:spcPts val="1105"/>
              </a:spcBef>
              <a:buNone/>
            </a:pPr>
            <a:r>
              <a:rPr lang="en-IN" sz="2000" spc="-185"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spc="-10" dirty="0">
                <a:solidFill>
                  <a:srgbClr val="3F3F3F"/>
                </a:solidFill>
                <a:cs typeface="Calibri"/>
              </a:rPr>
              <a:t>g</a:t>
            </a:r>
            <a:r>
              <a:rPr lang="en-IN" sz="2000" spc="-15" dirty="0">
                <a:solidFill>
                  <a:srgbClr val="3F3F3F"/>
                </a:solidFill>
                <a:cs typeface="Calibri"/>
              </a:rPr>
              <a:t>e</a:t>
            </a:r>
            <a:r>
              <a:rPr lang="en-IN" sz="2000" dirty="0">
                <a:solidFill>
                  <a:srgbClr val="3F3F3F"/>
                </a:solidFill>
                <a:cs typeface="Calibri"/>
              </a:rPr>
              <a:t>t</a:t>
            </a:r>
            <a:r>
              <a:rPr lang="en-IN" sz="2000" spc="-55" dirty="0">
                <a:solidFill>
                  <a:srgbClr val="3F3F3F"/>
                </a:solidFill>
                <a:latin typeface="Times New Roman"/>
                <a:cs typeface="Times New Roman"/>
              </a:rPr>
              <a:t> </a:t>
            </a:r>
            <a:r>
              <a:rPr lang="en-IN" sz="2000" dirty="0">
                <a:solidFill>
                  <a:srgbClr val="3F3F3F"/>
                </a:solidFill>
                <a:cs typeface="Calibri"/>
              </a:rPr>
              <a:t>the</a:t>
            </a:r>
            <a:r>
              <a:rPr lang="en-IN" sz="2000" spc="-50" dirty="0">
                <a:solidFill>
                  <a:srgbClr val="3F3F3F"/>
                </a:solidFill>
                <a:latin typeface="Times New Roman"/>
                <a:cs typeface="Times New Roman"/>
              </a:rPr>
              <a:t> </a:t>
            </a:r>
            <a:r>
              <a:rPr lang="en-IN" sz="2000" spc="5" dirty="0">
                <a:solidFill>
                  <a:srgbClr val="3F3F3F"/>
                </a:solidFill>
                <a:cs typeface="Calibri"/>
              </a:rPr>
              <a:t>c</a:t>
            </a:r>
            <a:r>
              <a:rPr lang="en-IN" sz="2000" spc="-5" dirty="0">
                <a:solidFill>
                  <a:srgbClr val="3F3F3F"/>
                </a:solidFill>
                <a:cs typeface="Calibri"/>
              </a:rPr>
              <a:t>ur</a:t>
            </a:r>
            <a:r>
              <a:rPr lang="en-IN" sz="2000" spc="-25" dirty="0">
                <a:solidFill>
                  <a:srgbClr val="3F3F3F"/>
                </a:solidFill>
                <a:cs typeface="Calibri"/>
              </a:rPr>
              <a:t>r</a:t>
            </a:r>
            <a:r>
              <a:rPr lang="en-IN" sz="2000" dirty="0">
                <a:solidFill>
                  <a:srgbClr val="3F3F3F"/>
                </a:solidFill>
                <a:cs typeface="Calibri"/>
              </a:rPr>
              <a:t>e</a:t>
            </a:r>
            <a:r>
              <a:rPr lang="en-IN" sz="2000" spc="-25" dirty="0">
                <a:solidFill>
                  <a:srgbClr val="3F3F3F"/>
                </a:solidFill>
                <a:cs typeface="Calibri"/>
              </a:rPr>
              <a:t>n</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dirty="0">
                <a:solidFill>
                  <a:srgbClr val="3F3F3F"/>
                </a:solidFill>
                <a:cs typeface="Calibri"/>
              </a:rPr>
              <a:t>e</a:t>
            </a:r>
            <a:r>
              <a:rPr lang="en-IN" sz="2000" spc="-20" dirty="0">
                <a:solidFill>
                  <a:srgbClr val="3F3F3F"/>
                </a:solidFill>
                <a:cs typeface="Calibri"/>
              </a:rPr>
              <a:t>n</a:t>
            </a:r>
            <a:r>
              <a:rPr lang="en-IN" sz="2000" dirty="0">
                <a:solidFill>
                  <a:srgbClr val="3F3F3F"/>
                </a:solidFill>
                <a:cs typeface="Calibri"/>
              </a:rPr>
              <a:t>t</a:t>
            </a:r>
            <a:r>
              <a:rPr lang="en-IN" sz="2000" spc="5" dirty="0">
                <a:solidFill>
                  <a:srgbClr val="3F3F3F"/>
                </a:solidFill>
                <a:cs typeface="Calibri"/>
              </a:rPr>
              <a:t>r</a:t>
            </a:r>
            <a:r>
              <a:rPr lang="en-IN" sz="2000" dirty="0">
                <a:solidFill>
                  <a:srgbClr val="3F3F3F"/>
                </a:solidFill>
                <a:cs typeface="Calibri"/>
              </a:rPr>
              <a:t>y</a:t>
            </a:r>
            <a:r>
              <a:rPr lang="en-IN" sz="2000" spc="-50" dirty="0">
                <a:solidFill>
                  <a:srgbClr val="3F3F3F"/>
                </a:solidFill>
                <a:latin typeface="Times New Roman"/>
                <a:cs typeface="Times New Roman"/>
              </a:rPr>
              <a:t> </a:t>
            </a:r>
            <a:r>
              <a:rPr lang="en-IN" sz="2000" spc="-30" dirty="0">
                <a:solidFill>
                  <a:srgbClr val="3F3F3F"/>
                </a:solidFill>
                <a:cs typeface="Calibri"/>
              </a:rPr>
              <a:t>t</a:t>
            </a:r>
            <a:r>
              <a:rPr lang="en-IN" sz="2000" spc="-40" dirty="0">
                <a:solidFill>
                  <a:srgbClr val="3F3F3F"/>
                </a:solidFill>
                <a:cs typeface="Calibri"/>
              </a:rPr>
              <a:t>e</a:t>
            </a:r>
            <a:r>
              <a:rPr lang="en-IN" sz="2000" spc="-5" dirty="0">
                <a:solidFill>
                  <a:srgbClr val="3F3F3F"/>
                </a:solidFill>
                <a:cs typeface="Calibri"/>
              </a:rPr>
              <a:t>xt</a:t>
            </a:r>
            <a:r>
              <a:rPr lang="en-IN" sz="2000" dirty="0">
                <a:solidFill>
                  <a:srgbClr val="3F3F3F"/>
                </a:solidFill>
                <a:cs typeface="Calibri"/>
              </a:rPr>
              <a:t>,</a:t>
            </a:r>
            <a:r>
              <a:rPr lang="en-IN" sz="2000" spc="-35" dirty="0">
                <a:solidFill>
                  <a:srgbClr val="3F3F3F"/>
                </a:solidFill>
                <a:latin typeface="Times New Roman"/>
                <a:cs typeface="Times New Roman"/>
              </a:rPr>
              <a:t> </a:t>
            </a:r>
            <a:r>
              <a:rPr lang="en-IN" sz="2000" spc="-5" dirty="0">
                <a:solidFill>
                  <a:srgbClr val="3F3F3F"/>
                </a:solidFill>
                <a:cs typeface="Calibri"/>
              </a:rPr>
              <a:t>us</a:t>
            </a:r>
            <a:r>
              <a:rPr lang="en-IN" sz="2000" dirty="0">
                <a:solidFill>
                  <a:srgbClr val="3F3F3F"/>
                </a:solidFill>
                <a:cs typeface="Calibri"/>
              </a:rPr>
              <a:t>e</a:t>
            </a:r>
            <a:r>
              <a:rPr lang="en-IN" sz="2000" spc="-45" dirty="0">
                <a:solidFill>
                  <a:srgbClr val="3F3F3F"/>
                </a:solidFill>
                <a:latin typeface="Times New Roman"/>
                <a:cs typeface="Times New Roman"/>
              </a:rPr>
              <a:t> </a:t>
            </a:r>
            <a:r>
              <a:rPr lang="en-IN" sz="2000" dirty="0">
                <a:solidFill>
                  <a:srgbClr val="3F3F3F"/>
                </a:solidFill>
                <a:cs typeface="Calibri"/>
              </a:rPr>
              <a:t>the</a:t>
            </a:r>
            <a:r>
              <a:rPr lang="en-IN" sz="2000" spc="-45" dirty="0">
                <a:solidFill>
                  <a:srgbClr val="3F3F3F"/>
                </a:solidFill>
                <a:latin typeface="Times New Roman"/>
                <a:cs typeface="Times New Roman"/>
              </a:rPr>
              <a:t> </a:t>
            </a:r>
            <a:r>
              <a:rPr lang="en-IN" sz="2000" spc="-10" dirty="0">
                <a:solidFill>
                  <a:srgbClr val="3F3F3F"/>
                </a:solidFill>
                <a:cs typeface="Calibri"/>
              </a:rPr>
              <a:t>g</a:t>
            </a:r>
            <a:r>
              <a:rPr lang="en-IN" sz="2000" spc="-15" dirty="0">
                <a:solidFill>
                  <a:srgbClr val="3F3F3F"/>
                </a:solidFill>
                <a:cs typeface="Calibri"/>
              </a:rPr>
              <a:t>e</a:t>
            </a:r>
            <a:r>
              <a:rPr lang="en-IN" sz="2000" dirty="0">
                <a:solidFill>
                  <a:srgbClr val="3F3F3F"/>
                </a:solidFill>
                <a:cs typeface="Calibri"/>
              </a:rPr>
              <a:t>t</a:t>
            </a:r>
            <a:r>
              <a:rPr lang="en-IN" sz="2000" spc="-55" dirty="0">
                <a:solidFill>
                  <a:srgbClr val="3F3F3F"/>
                </a:solidFill>
                <a:latin typeface="Times New Roman"/>
                <a:cs typeface="Times New Roman"/>
              </a:rPr>
              <a:t> </a:t>
            </a:r>
            <a:r>
              <a:rPr lang="en-IN" sz="2000" dirty="0">
                <a:solidFill>
                  <a:srgbClr val="3F3F3F"/>
                </a:solidFill>
                <a:cs typeface="Calibri"/>
              </a:rPr>
              <a:t>m</a:t>
            </a:r>
            <a:r>
              <a:rPr lang="en-IN" sz="2000" spc="-20" dirty="0">
                <a:solidFill>
                  <a:srgbClr val="3F3F3F"/>
                </a:solidFill>
                <a:cs typeface="Calibri"/>
              </a:rPr>
              <a:t>e</a:t>
            </a:r>
            <a:r>
              <a:rPr lang="en-IN" sz="2000" dirty="0">
                <a:solidFill>
                  <a:srgbClr val="3F3F3F"/>
                </a:solidFill>
                <a:cs typeface="Calibri"/>
              </a:rPr>
              <a:t>thod:</a:t>
            </a:r>
            <a:endParaRPr lang="en-IN" sz="2000" dirty="0">
              <a:solidFill>
                <a:prstClr val="black"/>
              </a:solidFill>
              <a:cs typeface="Calibri"/>
            </a:endParaRPr>
          </a:p>
          <a:p>
            <a:pPr marL="12700" lvl="0" indent="0">
              <a:lnSpc>
                <a:spcPct val="100000"/>
              </a:lnSpc>
              <a:spcBef>
                <a:spcPts val="1285"/>
              </a:spcBef>
              <a:buNone/>
            </a:pPr>
            <a:r>
              <a:rPr lang="en-IN" sz="1800" spc="5" dirty="0">
                <a:solidFill>
                  <a:srgbClr val="3F3F3F"/>
                </a:solidFill>
                <a:latin typeface="Consolas"/>
              </a:rPr>
              <a:t>s  =  ent1.get()</a:t>
            </a:r>
          </a:p>
          <a:p>
            <a:pPr marL="0" indent="0">
              <a:buNone/>
            </a:pPr>
            <a:endParaRPr lang="en-IN" dirty="0"/>
          </a:p>
        </p:txBody>
      </p:sp>
      <p:sp>
        <p:nvSpPr>
          <p:cNvPr id="4" name="Footer Placeholder 3">
            <a:extLst>
              <a:ext uri="{FF2B5EF4-FFF2-40B4-BE49-F238E27FC236}">
                <a16:creationId xmlns:a16="http://schemas.microsoft.com/office/drawing/2014/main" id="{3D368C2B-0D6D-4656-8DFA-03E44C7CC309}"/>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2365E1CC-F42E-4ADD-A2DC-36E182309E02}"/>
              </a:ext>
            </a:extLst>
          </p:cNvPr>
          <p:cNvSpPr>
            <a:spLocks noGrp="1"/>
          </p:cNvSpPr>
          <p:nvPr>
            <p:ph type="title"/>
          </p:nvPr>
        </p:nvSpPr>
        <p:spPr>
          <a:xfrm>
            <a:off x="360770" y="154732"/>
            <a:ext cx="10515600" cy="1325563"/>
          </a:xfrm>
        </p:spPr>
        <p:txBody>
          <a:bodyPr/>
          <a:lstStyle/>
          <a:p>
            <a:r>
              <a:rPr lang="en-IN" dirty="0">
                <a:solidFill>
                  <a:schemeClr val="accent1"/>
                </a:solidFill>
              </a:rPr>
              <a:t>Widgets: Entry</a:t>
            </a:r>
          </a:p>
        </p:txBody>
      </p:sp>
    </p:spTree>
    <p:extLst>
      <p:ext uri="{BB962C8B-B14F-4D97-AF65-F5344CB8AC3E}">
        <p14:creationId xmlns:p14="http://schemas.microsoft.com/office/powerpoint/2010/main" val="28025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3E1E2-D46B-46B9-BFF6-A2F2DD9ED143}"/>
              </a:ext>
            </a:extLst>
          </p:cNvPr>
          <p:cNvSpPr>
            <a:spLocks noGrp="1"/>
          </p:cNvSpPr>
          <p:nvPr>
            <p:ph idx="1"/>
          </p:nvPr>
        </p:nvSpPr>
        <p:spPr>
          <a:xfrm>
            <a:off x="441691" y="1364379"/>
            <a:ext cx="10515600" cy="4351338"/>
          </a:xfrm>
        </p:spPr>
        <p:txBody>
          <a:bodyPr/>
          <a:lstStyle/>
          <a:p>
            <a:pPr marL="12700" marR="437515" lvl="0" indent="0">
              <a:lnSpc>
                <a:spcPts val="2160"/>
              </a:lnSpc>
              <a:spcBef>
                <a:spcPts val="1739"/>
              </a:spcBef>
              <a:buNone/>
            </a:pPr>
            <a:r>
              <a:rPr lang="en-IN" sz="2000" dirty="0">
                <a:solidFill>
                  <a:srgbClr val="3F3F3F"/>
                </a:solidFill>
                <a:cs typeface="Calibri"/>
              </a:rPr>
              <a:t>The Canvas is a rectangular area intended for drawing or other complex layouts. You can place graphics, text, widgets, or frames on a Canvas.</a:t>
            </a:r>
          </a:p>
          <a:p>
            <a:pPr marL="12700" marR="532765" lvl="0" indent="0">
              <a:lnSpc>
                <a:spcPts val="2160"/>
              </a:lnSpc>
              <a:spcBef>
                <a:spcPts val="1405"/>
              </a:spcBef>
              <a:buNone/>
            </a:pPr>
            <a:r>
              <a:rPr lang="en-IN" sz="2000" dirty="0">
                <a:solidFill>
                  <a:srgbClr val="3F3F3F"/>
                </a:solidFill>
                <a:cs typeface="Calibri"/>
              </a:rPr>
              <a:t>The canvas is a general purpose widget, which is typically used to display and edit graphs and other drawings.</a:t>
            </a:r>
          </a:p>
          <a:p>
            <a:pPr marL="12700" marR="309245" lvl="0" indent="0">
              <a:lnSpc>
                <a:spcPts val="2160"/>
              </a:lnSpc>
              <a:spcBef>
                <a:spcPts val="1390"/>
              </a:spcBef>
              <a:buNone/>
            </a:pPr>
            <a:r>
              <a:rPr lang="en-IN" sz="2000" dirty="0">
                <a:solidFill>
                  <a:srgbClr val="3F3F3F"/>
                </a:solidFill>
                <a:cs typeface="Calibri"/>
              </a:rPr>
              <a:t>Another common use for this widget is to implement various kinds of custom widgets. For example, you can use a canvas as a completion bar, by drawing and updating a rectangle on the canvas.</a:t>
            </a:r>
          </a:p>
          <a:p>
            <a:pPr marL="12700" lvl="0" indent="0">
              <a:lnSpc>
                <a:spcPct val="100000"/>
              </a:lnSpc>
              <a:spcBef>
                <a:spcPts val="1135"/>
              </a:spcBef>
              <a:buNone/>
            </a:pPr>
            <a:r>
              <a:rPr lang="en-IN" sz="2000" dirty="0">
                <a:solidFill>
                  <a:srgbClr val="3F3F3F"/>
                </a:solidFill>
                <a:cs typeface="Calibri"/>
              </a:rPr>
              <a:t>Syntax: cnvs1 = Canvas(master, width, height)</a:t>
            </a:r>
          </a:p>
          <a:p>
            <a:pPr marL="12700" lvl="0" indent="0">
              <a:lnSpc>
                <a:spcPct val="100000"/>
              </a:lnSpc>
              <a:spcBef>
                <a:spcPts val="1165"/>
              </a:spcBef>
              <a:buNone/>
            </a:pPr>
            <a:r>
              <a:rPr lang="en-IN" sz="2000" dirty="0">
                <a:solidFill>
                  <a:srgbClr val="3F3F3F"/>
                </a:solidFill>
                <a:cs typeface="Calibri"/>
              </a:rPr>
              <a:t>To draw things in the canvas, use the </a:t>
            </a:r>
            <a:r>
              <a:rPr lang="en-IN" sz="2000" b="1" dirty="0">
                <a:solidFill>
                  <a:srgbClr val="3F3F3F"/>
                </a:solidFill>
                <a:cs typeface="Calibri"/>
              </a:rPr>
              <a:t>create</a:t>
            </a:r>
            <a:r>
              <a:rPr lang="en-IN" sz="2000" dirty="0">
                <a:solidFill>
                  <a:srgbClr val="3F3F3F"/>
                </a:solidFill>
                <a:cs typeface="Calibri"/>
              </a:rPr>
              <a:t> methods to add new items.</a:t>
            </a:r>
          </a:p>
        </p:txBody>
      </p:sp>
      <p:sp>
        <p:nvSpPr>
          <p:cNvPr id="4" name="Footer Placeholder 3">
            <a:extLst>
              <a:ext uri="{FF2B5EF4-FFF2-40B4-BE49-F238E27FC236}">
                <a16:creationId xmlns:a16="http://schemas.microsoft.com/office/drawing/2014/main" id="{56FD89AE-8F83-4CAE-981A-167DA8F62908}"/>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C1179BDF-7F30-4144-AF92-ED88EC44083F}"/>
              </a:ext>
            </a:extLst>
          </p:cNvPr>
          <p:cNvSpPr>
            <a:spLocks noGrp="1"/>
          </p:cNvSpPr>
          <p:nvPr>
            <p:ph type="title"/>
          </p:nvPr>
        </p:nvSpPr>
        <p:spPr>
          <a:xfrm>
            <a:off x="360770" y="154732"/>
            <a:ext cx="10515600" cy="1325563"/>
          </a:xfrm>
        </p:spPr>
        <p:txBody>
          <a:bodyPr/>
          <a:lstStyle/>
          <a:p>
            <a:r>
              <a:rPr lang="en-IN" dirty="0">
                <a:solidFill>
                  <a:schemeClr val="accent1"/>
                </a:solidFill>
              </a:rPr>
              <a:t>Widgets: Canvas</a:t>
            </a:r>
          </a:p>
        </p:txBody>
      </p:sp>
    </p:spTree>
    <p:extLst>
      <p:ext uri="{BB962C8B-B14F-4D97-AF65-F5344CB8AC3E}">
        <p14:creationId xmlns:p14="http://schemas.microsoft.com/office/powerpoint/2010/main" val="369303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5FB6A5B-80F4-46FC-992E-0AC5BDC41B70}"/>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BB37C6B2-1B60-4A8E-A7EE-CD0B2616A233}"/>
              </a:ext>
            </a:extLst>
          </p:cNvPr>
          <p:cNvSpPr>
            <a:spLocks noGrp="1"/>
          </p:cNvSpPr>
          <p:nvPr>
            <p:ph type="title"/>
          </p:nvPr>
        </p:nvSpPr>
        <p:spPr>
          <a:xfrm>
            <a:off x="360770" y="154732"/>
            <a:ext cx="10515600" cy="1325563"/>
          </a:xfrm>
        </p:spPr>
        <p:txBody>
          <a:bodyPr/>
          <a:lstStyle/>
          <a:p>
            <a:r>
              <a:rPr lang="en-IN" dirty="0">
                <a:solidFill>
                  <a:schemeClr val="accent1"/>
                </a:solidFill>
              </a:rPr>
              <a:t>Widgets: Frame</a:t>
            </a:r>
          </a:p>
        </p:txBody>
      </p:sp>
      <p:sp>
        <p:nvSpPr>
          <p:cNvPr id="8" name="Content Placeholder 7">
            <a:extLst>
              <a:ext uri="{FF2B5EF4-FFF2-40B4-BE49-F238E27FC236}">
                <a16:creationId xmlns:a16="http://schemas.microsoft.com/office/drawing/2014/main" id="{8EFF4EA2-9130-43B0-9A52-921D8A2A63E4}"/>
              </a:ext>
            </a:extLst>
          </p:cNvPr>
          <p:cNvSpPr>
            <a:spLocks noGrp="1"/>
          </p:cNvSpPr>
          <p:nvPr>
            <p:ph idx="1"/>
          </p:nvPr>
        </p:nvSpPr>
        <p:spPr>
          <a:xfrm>
            <a:off x="360770" y="1299643"/>
            <a:ext cx="10515600" cy="4351338"/>
          </a:xfrm>
        </p:spPr>
        <p:txBody>
          <a:bodyPr/>
          <a:lstStyle/>
          <a:p>
            <a:pPr marL="12700" marR="189865" lvl="0" indent="0">
              <a:lnSpc>
                <a:spcPts val="2160"/>
              </a:lnSpc>
              <a:spcBef>
                <a:spcPts val="1739"/>
              </a:spcBef>
              <a:buNone/>
            </a:pPr>
            <a:r>
              <a:rPr lang="en-IN" sz="2000" dirty="0">
                <a:solidFill>
                  <a:srgbClr val="3F3F3F"/>
                </a:solidFill>
                <a:cs typeface="Calibri"/>
              </a:rPr>
              <a:t>The Frame widget is very important for the process of grouping and organizing other widgets in a somehow friendly way. It works like a container, which is responsible for arranging the position of other widgets.</a:t>
            </a:r>
          </a:p>
          <a:p>
            <a:pPr marL="12700" marR="553720" lvl="0" indent="0">
              <a:lnSpc>
                <a:spcPts val="2160"/>
              </a:lnSpc>
              <a:spcBef>
                <a:spcPts val="1405"/>
              </a:spcBef>
              <a:buNone/>
            </a:pPr>
            <a:r>
              <a:rPr lang="en-IN" sz="2000" dirty="0">
                <a:solidFill>
                  <a:srgbClr val="3F3F3F"/>
                </a:solidFill>
                <a:cs typeface="Calibri"/>
              </a:rPr>
              <a:t>It uses rectangular areas in the screen to organize the layout and to provide padding of these widgets. A frame can also be used as a foundation class to implement complex widgets.</a:t>
            </a:r>
          </a:p>
          <a:p>
            <a:pPr marL="12700" lvl="0" indent="0">
              <a:lnSpc>
                <a:spcPct val="100000"/>
              </a:lnSpc>
              <a:spcBef>
                <a:spcPts val="1120"/>
              </a:spcBef>
              <a:buNone/>
            </a:pPr>
            <a:r>
              <a:rPr lang="en-IN" sz="2000" dirty="0">
                <a:solidFill>
                  <a:srgbClr val="3F3F3F"/>
                </a:solidFill>
                <a:cs typeface="Calibri"/>
              </a:rPr>
              <a:t>Syntax: w = Frame ( master, option, ... )</a:t>
            </a:r>
          </a:p>
        </p:txBody>
      </p:sp>
    </p:spTree>
    <p:extLst>
      <p:ext uri="{BB962C8B-B14F-4D97-AF65-F5344CB8AC3E}">
        <p14:creationId xmlns:p14="http://schemas.microsoft.com/office/powerpoint/2010/main" val="217642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9D66D7-F26C-49C0-B8FD-8565553E2315}"/>
              </a:ext>
            </a:extLst>
          </p:cNvPr>
          <p:cNvSpPr>
            <a:spLocks noGrp="1"/>
          </p:cNvSpPr>
          <p:nvPr>
            <p:ph idx="1"/>
          </p:nvPr>
        </p:nvSpPr>
        <p:spPr>
          <a:xfrm>
            <a:off x="360770" y="1356286"/>
            <a:ext cx="11615442" cy="5000063"/>
          </a:xfrm>
        </p:spPr>
        <p:txBody>
          <a:bodyPr>
            <a:normAutofit/>
          </a:bodyPr>
          <a:lstStyle/>
          <a:p>
            <a:pPr marL="12700" marR="389890" lvl="0" indent="0" algn="just">
              <a:lnSpc>
                <a:spcPct val="70000"/>
              </a:lnSpc>
              <a:spcBef>
                <a:spcPts val="1820"/>
              </a:spcBef>
              <a:buNone/>
            </a:pPr>
            <a:r>
              <a:rPr lang="en-IN" sz="2000" dirty="0">
                <a:solidFill>
                  <a:srgbClr val="3F3F3F"/>
                </a:solidFill>
                <a:cs typeface="Calibri"/>
              </a:rPr>
              <a:t>We can draw shapes directly to a canvas widget. The canvas widget supports the following standard shapes:</a:t>
            </a:r>
          </a:p>
          <a:p>
            <a:pPr marL="12700" lvl="0" indent="0" algn="just">
              <a:lnSpc>
                <a:spcPts val="1935"/>
              </a:lnSpc>
              <a:spcBef>
                <a:spcPts val="785"/>
              </a:spcBef>
              <a:buNone/>
            </a:pPr>
            <a:r>
              <a:rPr lang="en-IN" sz="2000" b="1" dirty="0">
                <a:solidFill>
                  <a:srgbClr val="3F3F3F"/>
                </a:solidFill>
                <a:cs typeface="Calibri"/>
              </a:rPr>
              <a:t>arc</a:t>
            </a:r>
            <a:r>
              <a:rPr lang="en-IN" sz="2000" dirty="0">
                <a:solidFill>
                  <a:srgbClr val="3F3F3F"/>
                </a:solidFill>
                <a:cs typeface="Calibri"/>
              </a:rPr>
              <a:t> . Creates an arc item.</a:t>
            </a:r>
          </a:p>
          <a:p>
            <a:pPr marL="121920" lvl="0" indent="0" algn="just">
              <a:lnSpc>
                <a:spcPts val="1925"/>
              </a:lnSpc>
              <a:spcBef>
                <a:spcPts val="0"/>
              </a:spcBef>
              <a:buNone/>
            </a:pPr>
            <a:r>
              <a:rPr lang="en-IN" sz="2000" dirty="0" err="1">
                <a:solidFill>
                  <a:srgbClr val="3F3F3F"/>
                </a:solidFill>
                <a:cs typeface="Calibri"/>
              </a:rPr>
              <a:t>coord</a:t>
            </a:r>
            <a:r>
              <a:rPr lang="en-IN" sz="2000" dirty="0">
                <a:solidFill>
                  <a:srgbClr val="3F3F3F"/>
                </a:solidFill>
                <a:cs typeface="Calibri"/>
              </a:rPr>
              <a:t> = 10, 50, 240, 210</a:t>
            </a:r>
          </a:p>
          <a:p>
            <a:pPr marL="121920" lvl="0" indent="0" algn="just">
              <a:lnSpc>
                <a:spcPts val="2035"/>
              </a:lnSpc>
              <a:spcBef>
                <a:spcPts val="0"/>
              </a:spcBef>
              <a:buNone/>
            </a:pPr>
            <a:r>
              <a:rPr lang="en-IN" sz="2000" dirty="0">
                <a:solidFill>
                  <a:srgbClr val="3F3F3F"/>
                </a:solidFill>
                <a:cs typeface="Calibri"/>
              </a:rPr>
              <a:t>arc = </a:t>
            </a:r>
            <a:r>
              <a:rPr lang="en-IN" sz="2000" dirty="0" err="1">
                <a:solidFill>
                  <a:srgbClr val="3F3F3F"/>
                </a:solidFill>
                <a:cs typeface="Calibri"/>
              </a:rPr>
              <a:t>canvas.create_arc</a:t>
            </a:r>
            <a:r>
              <a:rPr lang="en-IN" sz="2000" dirty="0">
                <a:solidFill>
                  <a:srgbClr val="3F3F3F"/>
                </a:solidFill>
                <a:cs typeface="Calibri"/>
              </a:rPr>
              <a:t>(</a:t>
            </a:r>
            <a:r>
              <a:rPr lang="en-IN" sz="2000" dirty="0" err="1">
                <a:solidFill>
                  <a:srgbClr val="3F3F3F"/>
                </a:solidFill>
                <a:cs typeface="Calibri"/>
              </a:rPr>
              <a:t>coord</a:t>
            </a:r>
            <a:r>
              <a:rPr lang="en-IN" sz="2000" dirty="0">
                <a:solidFill>
                  <a:srgbClr val="3F3F3F"/>
                </a:solidFill>
                <a:cs typeface="Calibri"/>
              </a:rPr>
              <a:t>, start=0, extent=150, fill="blue")</a:t>
            </a:r>
          </a:p>
          <a:p>
            <a:pPr marL="121920" marR="393700" lvl="0" indent="-109855" algn="just">
              <a:lnSpc>
                <a:spcPts val="1820"/>
              </a:lnSpc>
              <a:spcBef>
                <a:spcPts val="1240"/>
              </a:spcBef>
              <a:buNone/>
            </a:pPr>
            <a:r>
              <a:rPr lang="en-IN" sz="2000" b="1" dirty="0">
                <a:solidFill>
                  <a:srgbClr val="3F3F3F"/>
                </a:solidFill>
                <a:cs typeface="Calibri"/>
              </a:rPr>
              <a:t>image</a:t>
            </a:r>
            <a:r>
              <a:rPr lang="en-IN" sz="2000" dirty="0">
                <a:solidFill>
                  <a:srgbClr val="3F3F3F"/>
                </a:solidFill>
                <a:cs typeface="Calibri"/>
              </a:rPr>
              <a:t> . Creates an image item, which can be an instance of either the </a:t>
            </a:r>
            <a:r>
              <a:rPr lang="en-IN" sz="2000" dirty="0" err="1">
                <a:solidFill>
                  <a:srgbClr val="3F3F3F"/>
                </a:solidFill>
                <a:cs typeface="Calibri"/>
              </a:rPr>
              <a:t>BitmapImage</a:t>
            </a:r>
            <a:r>
              <a:rPr lang="en-IN" sz="2000" dirty="0">
                <a:solidFill>
                  <a:srgbClr val="3F3F3F"/>
                </a:solidFill>
                <a:cs typeface="Calibri"/>
              </a:rPr>
              <a:t> or the </a:t>
            </a:r>
            <a:r>
              <a:rPr lang="en-IN" sz="2000" dirty="0" err="1">
                <a:solidFill>
                  <a:srgbClr val="3F3F3F"/>
                </a:solidFill>
                <a:cs typeface="Calibri"/>
              </a:rPr>
              <a:t>PhotoImage</a:t>
            </a:r>
            <a:r>
              <a:rPr lang="en-IN" sz="2000" dirty="0">
                <a:solidFill>
                  <a:srgbClr val="3F3F3F"/>
                </a:solidFill>
                <a:cs typeface="Calibri"/>
              </a:rPr>
              <a:t> classes. filename = </a:t>
            </a:r>
            <a:r>
              <a:rPr lang="en-IN" sz="2000" dirty="0" err="1">
                <a:solidFill>
                  <a:srgbClr val="3F3F3F"/>
                </a:solidFill>
                <a:cs typeface="Calibri"/>
              </a:rPr>
              <a:t>PhotoImage</a:t>
            </a:r>
            <a:r>
              <a:rPr lang="en-IN" sz="2000" dirty="0">
                <a:solidFill>
                  <a:srgbClr val="3F3F3F"/>
                </a:solidFill>
                <a:cs typeface="Calibri"/>
              </a:rPr>
              <a:t>(file = "sunshine.gif")</a:t>
            </a:r>
          </a:p>
          <a:p>
            <a:pPr marL="12700" lvl="0" indent="109220" algn="just">
              <a:lnSpc>
                <a:spcPts val="2005"/>
              </a:lnSpc>
              <a:spcBef>
                <a:spcPts val="0"/>
              </a:spcBef>
              <a:buNone/>
            </a:pPr>
            <a:r>
              <a:rPr lang="en-IN" sz="2000" dirty="0">
                <a:solidFill>
                  <a:srgbClr val="3F3F3F"/>
                </a:solidFill>
                <a:cs typeface="Calibri"/>
              </a:rPr>
              <a:t>image = </a:t>
            </a:r>
            <a:r>
              <a:rPr lang="en-IN" sz="2000" dirty="0" err="1">
                <a:solidFill>
                  <a:srgbClr val="3F3F3F"/>
                </a:solidFill>
                <a:cs typeface="Calibri"/>
              </a:rPr>
              <a:t>canvas.create_image</a:t>
            </a:r>
            <a:r>
              <a:rPr lang="en-IN" sz="2000" dirty="0">
                <a:solidFill>
                  <a:srgbClr val="3F3F3F"/>
                </a:solidFill>
                <a:cs typeface="Calibri"/>
              </a:rPr>
              <a:t>(50, 50, anchor=NE, image=filename)</a:t>
            </a:r>
          </a:p>
          <a:p>
            <a:pPr marL="12700" lvl="0" indent="0" algn="just">
              <a:lnSpc>
                <a:spcPts val="1939"/>
              </a:lnSpc>
              <a:spcBef>
                <a:spcPts val="985"/>
              </a:spcBef>
              <a:buNone/>
            </a:pPr>
            <a:r>
              <a:rPr lang="en-IN" sz="2000" b="1" dirty="0">
                <a:solidFill>
                  <a:srgbClr val="3F3F3F"/>
                </a:solidFill>
                <a:cs typeface="Calibri"/>
              </a:rPr>
              <a:t>line</a:t>
            </a:r>
            <a:r>
              <a:rPr lang="en-IN" sz="2000" dirty="0">
                <a:solidFill>
                  <a:srgbClr val="3F3F3F"/>
                </a:solidFill>
                <a:cs typeface="Calibri"/>
              </a:rPr>
              <a:t> . Creates a line item.</a:t>
            </a:r>
          </a:p>
          <a:p>
            <a:pPr marL="121920" lvl="0" indent="0" algn="just">
              <a:lnSpc>
                <a:spcPts val="1939"/>
              </a:lnSpc>
              <a:spcBef>
                <a:spcPts val="0"/>
              </a:spcBef>
              <a:buNone/>
            </a:pPr>
            <a:r>
              <a:rPr lang="en-IN" sz="2000" dirty="0">
                <a:solidFill>
                  <a:srgbClr val="3F3F3F"/>
                </a:solidFill>
                <a:cs typeface="Calibri"/>
              </a:rPr>
              <a:t>line = </a:t>
            </a:r>
            <a:r>
              <a:rPr lang="en-IN" sz="2000" dirty="0" err="1">
                <a:solidFill>
                  <a:srgbClr val="3F3F3F"/>
                </a:solidFill>
                <a:cs typeface="Calibri"/>
              </a:rPr>
              <a:t>canvas.create_line</a:t>
            </a:r>
            <a:r>
              <a:rPr lang="en-IN" sz="2000" dirty="0">
                <a:solidFill>
                  <a:srgbClr val="3F3F3F"/>
                </a:solidFill>
                <a:cs typeface="Calibri"/>
              </a:rPr>
              <a:t>(x0, y0, x1, y1, ..., </a:t>
            </a:r>
            <a:r>
              <a:rPr lang="en-IN" sz="2000" dirty="0" err="1">
                <a:solidFill>
                  <a:srgbClr val="3F3F3F"/>
                </a:solidFill>
                <a:cs typeface="Calibri"/>
              </a:rPr>
              <a:t>xn</a:t>
            </a:r>
            <a:r>
              <a:rPr lang="en-IN" sz="2000" dirty="0">
                <a:solidFill>
                  <a:srgbClr val="3F3F3F"/>
                </a:solidFill>
                <a:cs typeface="Calibri"/>
              </a:rPr>
              <a:t>, </a:t>
            </a:r>
            <a:r>
              <a:rPr lang="en-IN" sz="2000" dirty="0" err="1">
                <a:solidFill>
                  <a:srgbClr val="3F3F3F"/>
                </a:solidFill>
                <a:cs typeface="Calibri"/>
              </a:rPr>
              <a:t>yn</a:t>
            </a:r>
            <a:r>
              <a:rPr lang="en-IN" sz="2000" dirty="0">
                <a:solidFill>
                  <a:srgbClr val="3F3F3F"/>
                </a:solidFill>
                <a:cs typeface="Calibri"/>
              </a:rPr>
              <a:t>, options)</a:t>
            </a:r>
          </a:p>
          <a:p>
            <a:pPr marL="12700" lvl="0" indent="0" algn="just">
              <a:lnSpc>
                <a:spcPct val="100000"/>
              </a:lnSpc>
              <a:spcBef>
                <a:spcPts val="985"/>
              </a:spcBef>
              <a:buNone/>
            </a:pPr>
            <a:r>
              <a:rPr lang="en-IN" sz="2000" b="1" dirty="0">
                <a:solidFill>
                  <a:srgbClr val="3F3F3F"/>
                </a:solidFill>
                <a:cs typeface="Calibri"/>
              </a:rPr>
              <a:t>oval</a:t>
            </a:r>
            <a:r>
              <a:rPr lang="en-IN" sz="2000" dirty="0">
                <a:solidFill>
                  <a:srgbClr val="3F3F3F"/>
                </a:solidFill>
                <a:cs typeface="Calibri"/>
              </a:rPr>
              <a:t> . Creates a circle or an ellipse at the given coordinates. oval = </a:t>
            </a:r>
            <a:r>
              <a:rPr lang="en-IN" sz="2000" dirty="0" err="1">
                <a:solidFill>
                  <a:srgbClr val="3F3F3F"/>
                </a:solidFill>
                <a:cs typeface="Calibri"/>
              </a:rPr>
              <a:t>canvas.create_oval</a:t>
            </a:r>
            <a:r>
              <a:rPr lang="en-IN" sz="2000" dirty="0">
                <a:solidFill>
                  <a:srgbClr val="3F3F3F"/>
                </a:solidFill>
                <a:cs typeface="Calibri"/>
              </a:rPr>
              <a:t>(x0, y0, x1, y1, options)</a:t>
            </a:r>
          </a:p>
          <a:p>
            <a:pPr marL="12700" lvl="0" indent="0" algn="just">
              <a:lnSpc>
                <a:spcPts val="1930"/>
              </a:lnSpc>
              <a:spcBef>
                <a:spcPts val="790"/>
              </a:spcBef>
              <a:buNone/>
            </a:pPr>
            <a:r>
              <a:rPr lang="en-IN" sz="2000" b="1" dirty="0">
                <a:solidFill>
                  <a:srgbClr val="3F3F3F"/>
                </a:solidFill>
                <a:cs typeface="Calibri"/>
              </a:rPr>
              <a:t>polygon</a:t>
            </a:r>
            <a:r>
              <a:rPr lang="en-IN" sz="2000" dirty="0">
                <a:solidFill>
                  <a:srgbClr val="3F3F3F"/>
                </a:solidFill>
                <a:cs typeface="Calibri"/>
              </a:rPr>
              <a:t> . Creates a polygon item that must have at least three vertices.</a:t>
            </a:r>
          </a:p>
          <a:p>
            <a:pPr marL="121920" lvl="0" indent="0" algn="just">
              <a:lnSpc>
                <a:spcPts val="1930"/>
              </a:lnSpc>
              <a:spcBef>
                <a:spcPts val="0"/>
              </a:spcBef>
              <a:buNone/>
            </a:pPr>
            <a:r>
              <a:rPr lang="en-IN" sz="2000" dirty="0">
                <a:solidFill>
                  <a:srgbClr val="3F3F3F"/>
                </a:solidFill>
                <a:cs typeface="Calibri"/>
              </a:rPr>
              <a:t>poly = </a:t>
            </a:r>
            <a:r>
              <a:rPr lang="en-IN" sz="2000" dirty="0" err="1">
                <a:solidFill>
                  <a:srgbClr val="3F3F3F"/>
                </a:solidFill>
                <a:cs typeface="Calibri"/>
              </a:rPr>
              <a:t>canvas.create_polygon</a:t>
            </a:r>
            <a:r>
              <a:rPr lang="en-IN" sz="2000" dirty="0">
                <a:solidFill>
                  <a:srgbClr val="3F3F3F"/>
                </a:solidFill>
                <a:cs typeface="Calibri"/>
              </a:rPr>
              <a:t>(x0, y0, xs1, y1,...</a:t>
            </a:r>
            <a:r>
              <a:rPr lang="en-IN" sz="2000" dirty="0" err="1">
                <a:solidFill>
                  <a:srgbClr val="3F3F3F"/>
                </a:solidFill>
                <a:cs typeface="Calibri"/>
              </a:rPr>
              <a:t>xn</a:t>
            </a:r>
            <a:r>
              <a:rPr lang="en-IN" sz="2000" dirty="0">
                <a:solidFill>
                  <a:srgbClr val="3F3F3F"/>
                </a:solidFill>
                <a:cs typeface="Calibri"/>
              </a:rPr>
              <a:t>, </a:t>
            </a:r>
            <a:r>
              <a:rPr lang="en-IN" sz="2000" dirty="0" err="1">
                <a:solidFill>
                  <a:srgbClr val="3F3F3F"/>
                </a:solidFill>
                <a:cs typeface="Calibri"/>
              </a:rPr>
              <a:t>yn</a:t>
            </a:r>
            <a:r>
              <a:rPr lang="en-IN" sz="2000" dirty="0">
                <a:solidFill>
                  <a:srgbClr val="3F3F3F"/>
                </a:solidFill>
                <a:cs typeface="Calibri"/>
              </a:rPr>
              <a:t>, options</a:t>
            </a:r>
            <a:r>
              <a:rPr lang="en-IN" sz="2400" dirty="0">
                <a:solidFill>
                  <a:srgbClr val="3F3F3F"/>
                </a:solidFill>
                <a:cs typeface="Calibri"/>
              </a:rPr>
              <a:t>)</a:t>
            </a:r>
          </a:p>
        </p:txBody>
      </p:sp>
      <p:sp>
        <p:nvSpPr>
          <p:cNvPr id="4" name="Footer Placeholder 3">
            <a:extLst>
              <a:ext uri="{FF2B5EF4-FFF2-40B4-BE49-F238E27FC236}">
                <a16:creationId xmlns:a16="http://schemas.microsoft.com/office/drawing/2014/main" id="{C4523365-2E14-4E7C-9ACA-43A083B64388}"/>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B133C40A-2806-4B40-9F45-1F1C00C6FC6D}"/>
              </a:ext>
            </a:extLst>
          </p:cNvPr>
          <p:cNvSpPr>
            <a:spLocks noGrp="1"/>
          </p:cNvSpPr>
          <p:nvPr>
            <p:ph type="title"/>
          </p:nvPr>
        </p:nvSpPr>
        <p:spPr>
          <a:xfrm>
            <a:off x="360770" y="154732"/>
            <a:ext cx="10515600" cy="1325563"/>
          </a:xfrm>
        </p:spPr>
        <p:txBody>
          <a:bodyPr/>
          <a:lstStyle/>
          <a:p>
            <a:r>
              <a:rPr lang="en-IN" dirty="0">
                <a:solidFill>
                  <a:schemeClr val="accent1"/>
                </a:solidFill>
              </a:rPr>
              <a:t>Widgets: Static Drawing</a:t>
            </a:r>
          </a:p>
        </p:txBody>
      </p:sp>
    </p:spTree>
    <p:extLst>
      <p:ext uri="{BB962C8B-B14F-4D97-AF65-F5344CB8AC3E}">
        <p14:creationId xmlns:p14="http://schemas.microsoft.com/office/powerpoint/2010/main" val="368511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24D53-FA4B-4888-A357-9DC4884930B5}"/>
              </a:ext>
            </a:extLst>
          </p:cNvPr>
          <p:cNvSpPr>
            <a:spLocks noGrp="1"/>
          </p:cNvSpPr>
          <p:nvPr>
            <p:ph idx="1"/>
          </p:nvPr>
        </p:nvSpPr>
        <p:spPr>
          <a:xfrm>
            <a:off x="360770" y="1617860"/>
            <a:ext cx="11494062" cy="4410706"/>
          </a:xfrm>
        </p:spPr>
        <p:txBody>
          <a:bodyPr>
            <a:normAutofit/>
          </a:bodyPr>
          <a:lstStyle/>
          <a:p>
            <a:pPr marL="12700" marR="148590" lvl="0" indent="0" algn="just">
              <a:spcBef>
                <a:spcPts val="1710"/>
              </a:spcBef>
              <a:buNone/>
            </a:pPr>
            <a:r>
              <a:rPr lang="en-IN" sz="2400" dirty="0">
                <a:solidFill>
                  <a:srgbClr val="3F3F3F"/>
                </a:solidFill>
                <a:cs typeface="Calibri"/>
              </a:rPr>
              <a:t>As was mentioned earlier, a Tkinter application spends most of its time inside an event loop (entered via the </a:t>
            </a:r>
            <a:r>
              <a:rPr lang="en-IN" sz="2400" dirty="0" err="1">
                <a:solidFill>
                  <a:srgbClr val="3F3F3F"/>
                </a:solidFill>
                <a:cs typeface="Calibri"/>
              </a:rPr>
              <a:t>mainloop</a:t>
            </a:r>
            <a:r>
              <a:rPr lang="en-IN" sz="2400" dirty="0">
                <a:solidFill>
                  <a:srgbClr val="3F3F3F"/>
                </a:solidFill>
                <a:cs typeface="Calibri"/>
              </a:rPr>
              <a:t> method). Events can come from various sources, including key presses and mouse operations by the user, and redraw events from the window manager (indirectly caused by the user, in many cases).</a:t>
            </a:r>
          </a:p>
          <a:p>
            <a:pPr marL="12700" marR="546735" lvl="0" indent="0" algn="just">
              <a:lnSpc>
                <a:spcPts val="2160"/>
              </a:lnSpc>
              <a:spcBef>
                <a:spcPts val="1435"/>
              </a:spcBef>
              <a:buNone/>
            </a:pPr>
            <a:r>
              <a:rPr lang="en-IN" sz="2400" dirty="0">
                <a:solidFill>
                  <a:srgbClr val="3F3F3F"/>
                </a:solidFill>
                <a:cs typeface="Calibri"/>
              </a:rPr>
              <a:t>Tkinter provides a powerful mechanism to let you deal with events yourself. For each widget, you can bind Python functions and methods to events.</a:t>
            </a:r>
          </a:p>
          <a:p>
            <a:pPr marL="20320" lvl="0" indent="0" algn="just">
              <a:lnSpc>
                <a:spcPct val="100000"/>
              </a:lnSpc>
              <a:spcBef>
                <a:spcPts val="1240"/>
              </a:spcBef>
              <a:buNone/>
            </a:pPr>
            <a:r>
              <a:rPr lang="en-IN" sz="1400" spc="10" dirty="0" err="1">
                <a:solidFill>
                  <a:srgbClr val="3F3F3F"/>
                </a:solidFill>
                <a:latin typeface="Consolas"/>
              </a:rPr>
              <a:t>widget.bind</a:t>
            </a:r>
            <a:r>
              <a:rPr lang="en-IN" sz="1400" spc="10" dirty="0">
                <a:solidFill>
                  <a:srgbClr val="3F3F3F"/>
                </a:solidFill>
                <a:latin typeface="Consolas"/>
              </a:rPr>
              <a:t>(event,  handler)</a:t>
            </a:r>
          </a:p>
          <a:p>
            <a:pPr marL="0" lvl="0" indent="0" algn="just">
              <a:lnSpc>
                <a:spcPct val="100000"/>
              </a:lnSpc>
              <a:spcBef>
                <a:spcPts val="11"/>
              </a:spcBef>
              <a:buNone/>
            </a:pPr>
            <a:endParaRPr lang="en-IN" sz="2400" dirty="0">
              <a:solidFill>
                <a:srgbClr val="3F3F3F"/>
              </a:solidFill>
              <a:cs typeface="Calibri"/>
            </a:endParaRPr>
          </a:p>
          <a:p>
            <a:pPr marL="12700" marR="289560" lvl="0" indent="0" algn="just">
              <a:lnSpc>
                <a:spcPts val="2160"/>
              </a:lnSpc>
              <a:spcBef>
                <a:spcPts val="0"/>
              </a:spcBef>
              <a:buNone/>
            </a:pPr>
            <a:r>
              <a:rPr lang="en-IN" sz="2400" dirty="0">
                <a:solidFill>
                  <a:srgbClr val="3F3F3F"/>
                </a:solidFill>
                <a:cs typeface="Calibri"/>
              </a:rPr>
              <a:t>If an event matching the event description occurs in the widget, the given handler is called with an object describing the event.</a:t>
            </a:r>
          </a:p>
        </p:txBody>
      </p:sp>
      <p:sp>
        <p:nvSpPr>
          <p:cNvPr id="4" name="Footer Placeholder 3">
            <a:extLst>
              <a:ext uri="{FF2B5EF4-FFF2-40B4-BE49-F238E27FC236}">
                <a16:creationId xmlns:a16="http://schemas.microsoft.com/office/drawing/2014/main" id="{6289C505-AB34-4A96-984E-A38B8263CFBE}"/>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1A8639C0-0642-4E4E-AE1F-91742071306E}"/>
              </a:ext>
            </a:extLst>
          </p:cNvPr>
          <p:cNvSpPr>
            <a:spLocks noGrp="1"/>
          </p:cNvSpPr>
          <p:nvPr>
            <p:ph type="title"/>
          </p:nvPr>
        </p:nvSpPr>
        <p:spPr>
          <a:xfrm>
            <a:off x="360770" y="128405"/>
            <a:ext cx="10515600" cy="1325563"/>
          </a:xfrm>
        </p:spPr>
        <p:txBody>
          <a:bodyPr/>
          <a:lstStyle/>
          <a:p>
            <a:r>
              <a:rPr lang="en-IN" dirty="0">
                <a:solidFill>
                  <a:schemeClr val="accent1"/>
                </a:solidFill>
              </a:rPr>
              <a:t>Widgets: Events Binding</a:t>
            </a:r>
          </a:p>
        </p:txBody>
      </p:sp>
    </p:spTree>
    <p:extLst>
      <p:ext uri="{BB962C8B-B14F-4D97-AF65-F5344CB8AC3E}">
        <p14:creationId xmlns:p14="http://schemas.microsoft.com/office/powerpoint/2010/main" val="170245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A0E401-A193-4810-AE83-718FA06F284D}"/>
              </a:ext>
            </a:extLst>
          </p:cNvPr>
          <p:cNvSpPr>
            <a:spLocks noGrp="1"/>
          </p:cNvSpPr>
          <p:nvPr>
            <p:ph type="title"/>
          </p:nvPr>
        </p:nvSpPr>
        <p:spPr>
          <a:xfrm>
            <a:off x="838200" y="2679437"/>
            <a:ext cx="10515600" cy="1325563"/>
          </a:xfrm>
        </p:spPr>
        <p:txBody>
          <a:bodyPr/>
          <a:lstStyle/>
          <a:p>
            <a:pPr algn="ctr"/>
            <a:r>
              <a:rPr lang="en-IN" b="1" dirty="0">
                <a:solidFill>
                  <a:schemeClr val="accent1"/>
                </a:solidFill>
              </a:rPr>
              <a:t>Python GUI – tkinter</a:t>
            </a:r>
          </a:p>
        </p:txBody>
      </p:sp>
      <p:sp>
        <p:nvSpPr>
          <p:cNvPr id="2" name="Footer Placeholder 1">
            <a:extLst>
              <a:ext uri="{FF2B5EF4-FFF2-40B4-BE49-F238E27FC236}">
                <a16:creationId xmlns:a16="http://schemas.microsoft.com/office/drawing/2014/main" id="{5BA221CA-FA73-40A7-82D6-472CD50C81A5}"/>
              </a:ext>
            </a:extLst>
          </p:cNvPr>
          <p:cNvSpPr>
            <a:spLocks noGrp="1"/>
          </p:cNvSpPr>
          <p:nvPr>
            <p:ph type="ftr" sz="quarter" idx="11"/>
          </p:nvPr>
        </p:nvSpPr>
        <p:spPr/>
        <p:txBody>
          <a:bodyPr/>
          <a:lstStyle/>
          <a:p>
            <a:r>
              <a:rPr lang="en-IN"/>
              <a:t>Python Programming                  Dr. Abuzneid</a:t>
            </a:r>
          </a:p>
        </p:txBody>
      </p:sp>
    </p:spTree>
    <p:extLst>
      <p:ext uri="{BB962C8B-B14F-4D97-AF65-F5344CB8AC3E}">
        <p14:creationId xmlns:p14="http://schemas.microsoft.com/office/powerpoint/2010/main" val="470783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85F33-85C6-4251-A1F9-6FAA46BF2A72}"/>
              </a:ext>
            </a:extLst>
          </p:cNvPr>
          <p:cNvSpPr>
            <a:spLocks noGrp="1"/>
          </p:cNvSpPr>
          <p:nvPr>
            <p:ph idx="1"/>
          </p:nvPr>
        </p:nvSpPr>
        <p:spPr>
          <a:xfrm>
            <a:off x="296034" y="1526220"/>
            <a:ext cx="10515600" cy="4351338"/>
          </a:xfrm>
        </p:spPr>
        <p:txBody>
          <a:bodyPr>
            <a:normAutofit fontScale="92500" lnSpcReduction="10000"/>
          </a:bodyPr>
          <a:lstStyle/>
          <a:p>
            <a:pPr marL="12700" marR="488315" lvl="0" indent="0" algn="just">
              <a:lnSpc>
                <a:spcPts val="1820"/>
              </a:lnSpc>
              <a:spcBef>
                <a:spcPts val="1750"/>
              </a:spcBef>
              <a:buNone/>
            </a:pPr>
            <a:r>
              <a:rPr lang="en-IN" sz="2400" dirty="0">
                <a:solidFill>
                  <a:srgbClr val="3F3F3F"/>
                </a:solidFill>
                <a:cs typeface="Calibri"/>
              </a:rPr>
              <a:t>widget: The widget which generated this event. This is a valid Tkinter widget instance, not a name. This attribute is set for all events.</a:t>
            </a:r>
          </a:p>
          <a:p>
            <a:pPr marL="12700" lvl="0" indent="0" algn="just">
              <a:lnSpc>
                <a:spcPct val="100000"/>
              </a:lnSpc>
              <a:spcBef>
                <a:spcPts val="965"/>
              </a:spcBef>
              <a:buNone/>
            </a:pPr>
            <a:r>
              <a:rPr lang="en-IN" sz="2400" b="1" dirty="0">
                <a:solidFill>
                  <a:srgbClr val="3F3F3F"/>
                </a:solidFill>
                <a:cs typeface="Calibri"/>
              </a:rPr>
              <a:t>x, y</a:t>
            </a:r>
            <a:r>
              <a:rPr lang="en-IN" sz="2400" dirty="0">
                <a:solidFill>
                  <a:srgbClr val="3F3F3F"/>
                </a:solidFill>
                <a:cs typeface="Calibri"/>
              </a:rPr>
              <a:t>: The current mouse position, in pixels.</a:t>
            </a:r>
          </a:p>
          <a:p>
            <a:pPr marL="12700" lvl="0" indent="0" algn="just">
              <a:lnSpc>
                <a:spcPct val="100000"/>
              </a:lnSpc>
              <a:spcBef>
                <a:spcPts val="935"/>
              </a:spcBef>
              <a:buNone/>
            </a:pPr>
            <a:r>
              <a:rPr lang="en-IN" sz="2400" b="1" dirty="0" err="1">
                <a:solidFill>
                  <a:srgbClr val="3F3F3F"/>
                </a:solidFill>
                <a:cs typeface="Calibri"/>
              </a:rPr>
              <a:t>x_root</a:t>
            </a:r>
            <a:r>
              <a:rPr lang="en-IN" sz="2400" b="1" dirty="0">
                <a:solidFill>
                  <a:srgbClr val="3F3F3F"/>
                </a:solidFill>
                <a:cs typeface="Calibri"/>
              </a:rPr>
              <a:t>, </a:t>
            </a:r>
            <a:r>
              <a:rPr lang="en-IN" sz="2400" b="1" dirty="0" err="1">
                <a:solidFill>
                  <a:srgbClr val="3F3F3F"/>
                </a:solidFill>
                <a:cs typeface="Calibri"/>
              </a:rPr>
              <a:t>y_root</a:t>
            </a:r>
            <a:r>
              <a:rPr lang="en-IN" sz="2400" dirty="0">
                <a:solidFill>
                  <a:srgbClr val="3F3F3F"/>
                </a:solidFill>
                <a:cs typeface="Calibri"/>
              </a:rPr>
              <a:t>:  The current mouse position relative to the upper left corner of the screen, in pixels.</a:t>
            </a:r>
          </a:p>
          <a:p>
            <a:pPr marL="12700" lvl="0" indent="0" algn="just">
              <a:lnSpc>
                <a:spcPct val="100000"/>
              </a:lnSpc>
              <a:spcBef>
                <a:spcPts val="944"/>
              </a:spcBef>
              <a:buNone/>
            </a:pPr>
            <a:r>
              <a:rPr lang="en-IN" sz="2400" b="1" dirty="0">
                <a:solidFill>
                  <a:srgbClr val="3F3F3F"/>
                </a:solidFill>
                <a:cs typeface="Calibri"/>
              </a:rPr>
              <a:t>char</a:t>
            </a:r>
            <a:r>
              <a:rPr lang="en-IN" sz="2400" dirty="0">
                <a:solidFill>
                  <a:srgbClr val="3F3F3F"/>
                </a:solidFill>
                <a:cs typeface="Calibri"/>
              </a:rPr>
              <a:t>:  The character code (keyboard events only), as a string.</a:t>
            </a:r>
          </a:p>
          <a:p>
            <a:pPr marL="12700" lvl="0" indent="0" algn="just">
              <a:lnSpc>
                <a:spcPct val="100000"/>
              </a:lnSpc>
              <a:spcBef>
                <a:spcPts val="944"/>
              </a:spcBef>
              <a:buNone/>
            </a:pPr>
            <a:r>
              <a:rPr lang="en-IN" sz="2400" b="1" dirty="0" err="1">
                <a:solidFill>
                  <a:srgbClr val="3F3F3F"/>
                </a:solidFill>
                <a:cs typeface="Calibri"/>
              </a:rPr>
              <a:t>keysym</a:t>
            </a:r>
            <a:r>
              <a:rPr lang="en-IN" sz="2400" dirty="0">
                <a:solidFill>
                  <a:srgbClr val="3F3F3F"/>
                </a:solidFill>
                <a:cs typeface="Calibri"/>
              </a:rPr>
              <a:t>: The key symbol (keyboard events only).</a:t>
            </a:r>
          </a:p>
          <a:p>
            <a:pPr marL="12700" lvl="0" indent="0" algn="just">
              <a:lnSpc>
                <a:spcPct val="100000"/>
              </a:lnSpc>
              <a:spcBef>
                <a:spcPts val="940"/>
              </a:spcBef>
              <a:buNone/>
            </a:pPr>
            <a:r>
              <a:rPr lang="en-IN" sz="2400" b="1" dirty="0">
                <a:solidFill>
                  <a:srgbClr val="3F3F3F"/>
                </a:solidFill>
                <a:cs typeface="Calibri"/>
              </a:rPr>
              <a:t>keycode</a:t>
            </a:r>
            <a:r>
              <a:rPr lang="en-IN" sz="2400" dirty="0">
                <a:solidFill>
                  <a:srgbClr val="3F3F3F"/>
                </a:solidFill>
                <a:cs typeface="Calibri"/>
              </a:rPr>
              <a:t>: The key code (keyboard events only).</a:t>
            </a:r>
          </a:p>
          <a:p>
            <a:pPr marL="12700" lvl="0" indent="0" algn="just">
              <a:lnSpc>
                <a:spcPct val="100000"/>
              </a:lnSpc>
              <a:spcBef>
                <a:spcPts val="944"/>
              </a:spcBef>
              <a:buNone/>
            </a:pPr>
            <a:r>
              <a:rPr lang="en-IN" sz="2400" b="1" dirty="0" err="1">
                <a:solidFill>
                  <a:srgbClr val="3F3F3F"/>
                </a:solidFill>
                <a:cs typeface="Calibri"/>
              </a:rPr>
              <a:t>num</a:t>
            </a:r>
            <a:r>
              <a:rPr lang="en-IN" sz="2400" dirty="0">
                <a:solidFill>
                  <a:srgbClr val="3F3F3F"/>
                </a:solidFill>
                <a:cs typeface="Calibri"/>
              </a:rPr>
              <a:t>: The button number (mouse button events only).</a:t>
            </a:r>
          </a:p>
          <a:p>
            <a:pPr marL="12700" lvl="0" indent="0" algn="just">
              <a:lnSpc>
                <a:spcPct val="100000"/>
              </a:lnSpc>
              <a:spcBef>
                <a:spcPts val="944"/>
              </a:spcBef>
              <a:buNone/>
            </a:pPr>
            <a:r>
              <a:rPr lang="en-IN" sz="2400" b="1" dirty="0">
                <a:solidFill>
                  <a:srgbClr val="3F3F3F"/>
                </a:solidFill>
                <a:cs typeface="Calibri"/>
              </a:rPr>
              <a:t>width, height</a:t>
            </a:r>
            <a:r>
              <a:rPr lang="en-IN" sz="2400" dirty="0">
                <a:solidFill>
                  <a:srgbClr val="3F3F3F"/>
                </a:solidFill>
                <a:cs typeface="Calibri"/>
              </a:rPr>
              <a:t>: The new size of the widget, in pixels (Configure events only).</a:t>
            </a:r>
          </a:p>
          <a:p>
            <a:pPr marL="12700" lvl="0" indent="0" algn="just">
              <a:lnSpc>
                <a:spcPct val="100000"/>
              </a:lnSpc>
              <a:spcBef>
                <a:spcPts val="935"/>
              </a:spcBef>
              <a:buNone/>
            </a:pPr>
            <a:r>
              <a:rPr lang="en-IN" sz="2400" b="1" dirty="0">
                <a:solidFill>
                  <a:srgbClr val="3F3F3F"/>
                </a:solidFill>
                <a:cs typeface="Calibri"/>
              </a:rPr>
              <a:t>type</a:t>
            </a:r>
            <a:r>
              <a:rPr lang="en-IN" sz="2400" dirty="0">
                <a:solidFill>
                  <a:srgbClr val="3F3F3F"/>
                </a:solidFill>
                <a:cs typeface="Calibri"/>
              </a:rPr>
              <a:t>: The event type</a:t>
            </a:r>
            <a:r>
              <a:rPr lang="en-IN" sz="1900" dirty="0">
                <a:solidFill>
                  <a:srgbClr val="3F3F3F"/>
                </a:solidFill>
                <a:cs typeface="Calibri"/>
              </a:rPr>
              <a:t>.</a:t>
            </a:r>
            <a:endParaRPr lang="en-IN" dirty="0"/>
          </a:p>
        </p:txBody>
      </p:sp>
      <p:sp>
        <p:nvSpPr>
          <p:cNvPr id="4" name="Footer Placeholder 3">
            <a:extLst>
              <a:ext uri="{FF2B5EF4-FFF2-40B4-BE49-F238E27FC236}">
                <a16:creationId xmlns:a16="http://schemas.microsoft.com/office/drawing/2014/main" id="{E3B2C05A-DCF1-476D-9154-50853D3083D3}"/>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7E7BE64D-6EFC-42EB-B66E-F0714E51A21C}"/>
              </a:ext>
            </a:extLst>
          </p:cNvPr>
          <p:cNvSpPr>
            <a:spLocks noGrp="1"/>
          </p:cNvSpPr>
          <p:nvPr>
            <p:ph type="title"/>
          </p:nvPr>
        </p:nvSpPr>
        <p:spPr>
          <a:xfrm>
            <a:off x="360770" y="53469"/>
            <a:ext cx="10515600" cy="1325563"/>
          </a:xfrm>
        </p:spPr>
        <p:txBody>
          <a:bodyPr/>
          <a:lstStyle/>
          <a:p>
            <a:r>
              <a:rPr lang="en-IN" dirty="0">
                <a:solidFill>
                  <a:schemeClr val="accent1"/>
                </a:solidFill>
              </a:rPr>
              <a:t>Widgets Events Binding : Event Attributes</a:t>
            </a:r>
          </a:p>
        </p:txBody>
      </p:sp>
    </p:spTree>
    <p:extLst>
      <p:ext uri="{BB962C8B-B14F-4D97-AF65-F5344CB8AC3E}">
        <p14:creationId xmlns:p14="http://schemas.microsoft.com/office/powerpoint/2010/main" val="2574236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C7E98-6645-4544-A2B6-F0A79A76E872}"/>
              </a:ext>
            </a:extLst>
          </p:cNvPr>
          <p:cNvSpPr>
            <a:spLocks noGrp="1"/>
          </p:cNvSpPr>
          <p:nvPr>
            <p:ph idx="1"/>
          </p:nvPr>
        </p:nvSpPr>
        <p:spPr>
          <a:xfrm>
            <a:off x="469338" y="1060057"/>
            <a:ext cx="11644439" cy="5661417"/>
          </a:xfrm>
        </p:spPr>
        <p:txBody>
          <a:bodyPr/>
          <a:lstStyle/>
          <a:p>
            <a:pPr marL="12700" marR="808990" lvl="0" indent="0" algn="just">
              <a:lnSpc>
                <a:spcPct val="70000"/>
              </a:lnSpc>
              <a:spcBef>
                <a:spcPts val="1820"/>
              </a:spcBef>
              <a:buNone/>
            </a:pPr>
            <a:r>
              <a:rPr lang="en-IN" sz="2400" spc="-15" dirty="0">
                <a:solidFill>
                  <a:srgbClr val="3F3F3F"/>
                </a:solidFill>
                <a:cs typeface="Calibri"/>
              </a:rPr>
              <a:t>Th</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0" dirty="0">
                <a:solidFill>
                  <a:srgbClr val="3F3F3F"/>
                </a:solidFill>
                <a:cs typeface="Calibri"/>
              </a:rPr>
              <a:t>cur</a:t>
            </a:r>
            <a:r>
              <a:rPr lang="en-IN" sz="2400" spc="-35" dirty="0">
                <a:solidFill>
                  <a:srgbClr val="3F3F3F"/>
                </a:solidFill>
                <a:cs typeface="Calibri"/>
              </a:rPr>
              <a:t>r</a:t>
            </a:r>
            <a:r>
              <a:rPr lang="en-IN" sz="2400" spc="-10" dirty="0">
                <a:solidFill>
                  <a:srgbClr val="3F3F3F"/>
                </a:solidFill>
                <a:cs typeface="Calibri"/>
              </a:rPr>
              <a:t>e</a:t>
            </a:r>
            <a:r>
              <a:rPr lang="en-IN" sz="2400" spc="-20" dirty="0">
                <a:solidFill>
                  <a:srgbClr val="3F3F3F"/>
                </a:solidFill>
                <a:cs typeface="Calibri"/>
              </a:rPr>
              <a:t>n</a:t>
            </a:r>
            <a:r>
              <a:rPr lang="en-IN" sz="2400" spc="-10" dirty="0">
                <a:solidFill>
                  <a:srgbClr val="3F3F3F"/>
                </a:solidFill>
                <a:cs typeface="Calibri"/>
              </a:rPr>
              <a:t>t</a:t>
            </a:r>
            <a:r>
              <a:rPr lang="en-IN" sz="2400" spc="-15" dirty="0">
                <a:solidFill>
                  <a:srgbClr val="3F3F3F"/>
                </a:solidFill>
                <a:cs typeface="Calibri"/>
              </a:rPr>
              <a:t>-</a:t>
            </a:r>
            <a:r>
              <a:rPr lang="en-IN" sz="2400" spc="-40" dirty="0">
                <a:solidFill>
                  <a:srgbClr val="3F3F3F"/>
                </a:solidFill>
                <a:cs typeface="Calibri"/>
              </a:rPr>
              <a:t>v</a:t>
            </a:r>
            <a:r>
              <a:rPr lang="en-IN" sz="2400" spc="-10" dirty="0">
                <a:solidFill>
                  <a:srgbClr val="3F3F3F"/>
                </a:solidFill>
                <a:cs typeface="Calibri"/>
              </a:rPr>
              <a:t>al</a:t>
            </a:r>
            <a:r>
              <a:rPr lang="en-IN" sz="2400" spc="-15" dirty="0">
                <a:solidFill>
                  <a:srgbClr val="3F3F3F"/>
                </a:solidFill>
                <a:cs typeface="Calibri"/>
              </a:rPr>
              <a:t>u</a:t>
            </a:r>
            <a:r>
              <a:rPr lang="en-IN" sz="2400" spc="-10" dirty="0">
                <a:solidFill>
                  <a:srgbClr val="3F3F3F"/>
                </a:solidFill>
                <a:cs typeface="Calibri"/>
              </a:rPr>
              <a:t>e</a:t>
            </a:r>
            <a:r>
              <a:rPr lang="en-IN" sz="2400" spc="-15" dirty="0">
                <a:solidFill>
                  <a:srgbClr val="3F3F3F"/>
                </a:solidFill>
                <a:latin typeface="Times New Roman"/>
                <a:cs typeface="Times New Roman"/>
              </a:rPr>
              <a:t> </a:t>
            </a:r>
            <a:r>
              <a:rPr lang="en-IN" sz="2400" spc="-15" dirty="0">
                <a:solidFill>
                  <a:srgbClr val="3F3F3F"/>
                </a:solidFill>
                <a:cs typeface="Calibri"/>
              </a:rPr>
              <a:t>se</a:t>
            </a:r>
            <a:r>
              <a:rPr lang="en-IN" sz="2400" spc="-40" dirty="0">
                <a:solidFill>
                  <a:srgbClr val="3F3F3F"/>
                </a:solidFill>
                <a:cs typeface="Calibri"/>
              </a:rPr>
              <a:t>t</a:t>
            </a:r>
            <a:r>
              <a:rPr lang="en-IN" sz="2400" spc="-10" dirty="0">
                <a:solidFill>
                  <a:srgbClr val="3F3F3F"/>
                </a:solidFill>
                <a:cs typeface="Calibri"/>
              </a:rPr>
              <a:t>ti</a:t>
            </a:r>
            <a:r>
              <a:rPr lang="en-IN" sz="2400" spc="-15" dirty="0">
                <a:solidFill>
                  <a:srgbClr val="3F3F3F"/>
                </a:solidFill>
                <a:cs typeface="Calibri"/>
              </a:rPr>
              <a:t>n</a:t>
            </a:r>
            <a:r>
              <a:rPr lang="en-IN" sz="2400" spc="-10" dirty="0">
                <a:solidFill>
                  <a:srgbClr val="3F3F3F"/>
                </a:solidFill>
                <a:cs typeface="Calibri"/>
              </a:rPr>
              <a:t>g</a:t>
            </a:r>
            <a:r>
              <a:rPr lang="en-IN" sz="2400" spc="-45"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f</a:t>
            </a:r>
            <a:r>
              <a:rPr lang="en-IN" sz="2400" spc="-50" dirty="0">
                <a:solidFill>
                  <a:srgbClr val="3F3F3F"/>
                </a:solidFill>
                <a:latin typeface="Times New Roman"/>
                <a:cs typeface="Times New Roman"/>
              </a:rPr>
              <a:t> </a:t>
            </a:r>
            <a:r>
              <a:rPr lang="en-IN" sz="2400" spc="-20" dirty="0">
                <a:solidFill>
                  <a:srgbClr val="3F3F3F"/>
                </a:solidFill>
                <a:cs typeface="Calibri"/>
              </a:rPr>
              <a:t>som</a:t>
            </a:r>
            <a:r>
              <a:rPr lang="en-IN" sz="2400" spc="-10" dirty="0">
                <a:solidFill>
                  <a:srgbClr val="3F3F3F"/>
                </a:solidFill>
                <a:cs typeface="Calibri"/>
              </a:rPr>
              <a:t>e</a:t>
            </a:r>
            <a:r>
              <a:rPr lang="en-IN" sz="2400" spc="-45" dirty="0">
                <a:solidFill>
                  <a:srgbClr val="3F3F3F"/>
                </a:solidFill>
                <a:latin typeface="Times New Roman"/>
                <a:cs typeface="Times New Roman"/>
              </a:rPr>
              <a:t> </a:t>
            </a:r>
            <a:r>
              <a:rPr lang="en-IN" sz="2400" spc="-10" dirty="0">
                <a:solidFill>
                  <a:srgbClr val="3F3F3F"/>
                </a:solidFill>
                <a:cs typeface="Calibri"/>
              </a:rPr>
              <a:t>wi</a:t>
            </a:r>
            <a:r>
              <a:rPr lang="en-IN" sz="2400" spc="-15" dirty="0">
                <a:solidFill>
                  <a:srgbClr val="3F3F3F"/>
                </a:solidFill>
                <a:cs typeface="Calibri"/>
              </a:rPr>
              <a:t>d</a:t>
            </a:r>
            <a:r>
              <a:rPr lang="en-IN" sz="2400" spc="-30" dirty="0">
                <a:solidFill>
                  <a:srgbClr val="3F3F3F"/>
                </a:solidFill>
                <a:cs typeface="Calibri"/>
              </a:rPr>
              <a:t>g</a:t>
            </a:r>
            <a:r>
              <a:rPr lang="en-IN" sz="2400" spc="-20" dirty="0">
                <a:solidFill>
                  <a:srgbClr val="3F3F3F"/>
                </a:solidFill>
                <a:cs typeface="Calibri"/>
              </a:rPr>
              <a:t>e</a:t>
            </a:r>
            <a:r>
              <a:rPr lang="en-IN" sz="2400" spc="-10" dirty="0">
                <a:solidFill>
                  <a:srgbClr val="3F3F3F"/>
                </a:solidFill>
                <a:cs typeface="Calibri"/>
              </a:rPr>
              <a:t>ts</a:t>
            </a:r>
            <a:r>
              <a:rPr lang="en-IN" sz="2400" spc="-30" dirty="0">
                <a:solidFill>
                  <a:srgbClr val="3F3F3F"/>
                </a:solidFill>
                <a:latin typeface="Times New Roman"/>
                <a:cs typeface="Times New Roman"/>
              </a:rPr>
              <a:t> </a:t>
            </a:r>
            <a:r>
              <a:rPr lang="en-IN" sz="2400" spc="-15" dirty="0">
                <a:solidFill>
                  <a:srgbClr val="3F3F3F"/>
                </a:solidFill>
                <a:cs typeface="Calibri"/>
              </a:rPr>
              <a:t>(</a:t>
            </a:r>
            <a:r>
              <a:rPr lang="en-IN" sz="2400" spc="-5" dirty="0">
                <a:solidFill>
                  <a:srgbClr val="3F3F3F"/>
                </a:solidFill>
                <a:cs typeface="Calibri"/>
              </a:rPr>
              <a:t>l</a:t>
            </a:r>
            <a:r>
              <a:rPr lang="en-IN" sz="2400" spc="-10" dirty="0">
                <a:solidFill>
                  <a:srgbClr val="3F3F3F"/>
                </a:solidFill>
                <a:cs typeface="Calibri"/>
              </a:rPr>
              <a:t>i</a:t>
            </a:r>
            <a:r>
              <a:rPr lang="en-IN" sz="2400" spc="-70" dirty="0">
                <a:solidFill>
                  <a:srgbClr val="3F3F3F"/>
                </a:solidFill>
                <a:cs typeface="Calibri"/>
              </a:rPr>
              <a:t>k</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35" dirty="0">
                <a:solidFill>
                  <a:srgbClr val="3F3F3F"/>
                </a:solidFill>
                <a:cs typeface="Calibri"/>
              </a:rPr>
              <a:t>t</a:t>
            </a:r>
            <a:r>
              <a:rPr lang="en-IN" sz="2400" spc="-30" dirty="0">
                <a:solidFill>
                  <a:srgbClr val="3F3F3F"/>
                </a:solidFill>
                <a:cs typeface="Calibri"/>
              </a:rPr>
              <a:t>e</a:t>
            </a:r>
            <a:r>
              <a:rPr lang="en-IN" sz="2400" spc="-15" dirty="0">
                <a:solidFill>
                  <a:srgbClr val="3F3F3F"/>
                </a:solidFill>
                <a:cs typeface="Calibri"/>
              </a:rPr>
              <a:t>x</a:t>
            </a:r>
            <a:r>
              <a:rPr lang="en-IN" sz="2400" spc="-10" dirty="0">
                <a:solidFill>
                  <a:srgbClr val="3F3F3F"/>
                </a:solidFill>
                <a:cs typeface="Calibri"/>
              </a:rPr>
              <a:t>t</a:t>
            </a:r>
            <a:r>
              <a:rPr lang="en-IN" sz="2400" spc="-40" dirty="0">
                <a:solidFill>
                  <a:srgbClr val="3F3F3F"/>
                </a:solidFill>
                <a:latin typeface="Times New Roman"/>
                <a:cs typeface="Times New Roman"/>
              </a:rPr>
              <a:t> </a:t>
            </a:r>
            <a:r>
              <a:rPr lang="en-IN" sz="2400" spc="-10" dirty="0">
                <a:solidFill>
                  <a:srgbClr val="3F3F3F"/>
                </a:solidFill>
                <a:cs typeface="Calibri"/>
              </a:rPr>
              <a:t>e</a:t>
            </a:r>
            <a:r>
              <a:rPr lang="en-IN" sz="2400" spc="-20" dirty="0">
                <a:solidFill>
                  <a:srgbClr val="3F3F3F"/>
                </a:solidFill>
                <a:cs typeface="Calibri"/>
              </a:rPr>
              <a:t>n</a:t>
            </a:r>
            <a:r>
              <a:rPr lang="en-IN" sz="2400" spc="-10" dirty="0">
                <a:solidFill>
                  <a:srgbClr val="3F3F3F"/>
                </a:solidFill>
                <a:cs typeface="Calibri"/>
              </a:rPr>
              <a:t>t</a:t>
            </a:r>
            <a:r>
              <a:rPr lang="en-IN" sz="2400" dirty="0">
                <a:solidFill>
                  <a:srgbClr val="3F3F3F"/>
                </a:solidFill>
                <a:cs typeface="Calibri"/>
              </a:rPr>
              <a:t>r</a:t>
            </a:r>
            <a:r>
              <a:rPr lang="en-IN" sz="2400" spc="-10" dirty="0">
                <a:solidFill>
                  <a:srgbClr val="3F3F3F"/>
                </a:solidFill>
                <a:cs typeface="Calibri"/>
              </a:rPr>
              <a:t>y</a:t>
            </a:r>
            <a:r>
              <a:rPr lang="en-IN" sz="2400" spc="-50" dirty="0">
                <a:solidFill>
                  <a:srgbClr val="3F3F3F"/>
                </a:solidFill>
                <a:latin typeface="Times New Roman"/>
                <a:cs typeface="Times New Roman"/>
              </a:rPr>
              <a:t> </a:t>
            </a:r>
            <a:r>
              <a:rPr lang="en-IN" sz="2400" spc="-15" dirty="0">
                <a:solidFill>
                  <a:srgbClr val="3F3F3F"/>
                </a:solidFill>
                <a:cs typeface="Calibri"/>
              </a:rPr>
              <a:t>wid</a:t>
            </a:r>
            <a:r>
              <a:rPr lang="en-IN" sz="2400" spc="-30" dirty="0">
                <a:solidFill>
                  <a:srgbClr val="3F3F3F"/>
                </a:solidFill>
                <a:cs typeface="Calibri"/>
              </a:rPr>
              <a:t>g</a:t>
            </a:r>
            <a:r>
              <a:rPr lang="en-IN" sz="2400" spc="-20" dirty="0">
                <a:solidFill>
                  <a:srgbClr val="3F3F3F"/>
                </a:solidFill>
                <a:cs typeface="Calibri"/>
              </a:rPr>
              <a:t>e</a:t>
            </a:r>
            <a:r>
              <a:rPr lang="en-IN" sz="2400" spc="-10" dirty="0">
                <a:solidFill>
                  <a:srgbClr val="3F3F3F"/>
                </a:solidFill>
                <a:cs typeface="Calibri"/>
              </a:rPr>
              <a:t>ts)</a:t>
            </a:r>
            <a:r>
              <a:rPr lang="en-IN" sz="2400" spc="-20"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an</a:t>
            </a:r>
            <a:r>
              <a:rPr lang="en-IN" sz="2400" spc="-50" dirty="0">
                <a:solidFill>
                  <a:srgbClr val="3F3F3F"/>
                </a:solidFill>
                <a:latin typeface="Times New Roman"/>
                <a:cs typeface="Times New Roman"/>
              </a:rPr>
              <a:t> </a:t>
            </a:r>
            <a:r>
              <a:rPr lang="en-IN" sz="2400" spc="-15" dirty="0">
                <a:solidFill>
                  <a:srgbClr val="3F3F3F"/>
                </a:solidFill>
                <a:cs typeface="Calibri"/>
              </a:rPr>
              <a:t>b</a:t>
            </a:r>
            <a:r>
              <a:rPr lang="en-IN" sz="2400" spc="-10" dirty="0">
                <a:solidFill>
                  <a:srgbClr val="3F3F3F"/>
                </a:solidFill>
                <a:cs typeface="Calibri"/>
              </a:rPr>
              <a:t>e</a:t>
            </a:r>
            <a:r>
              <a:rPr lang="en-IN" sz="2400" spc="-45" dirty="0">
                <a:solidFill>
                  <a:srgbClr val="3F3F3F"/>
                </a:solidFill>
                <a:latin typeface="Times New Roman"/>
                <a:cs typeface="Times New Roman"/>
              </a:rPr>
              <a:t> </a:t>
            </a:r>
            <a:r>
              <a:rPr lang="en-IN" sz="2400" spc="-20" dirty="0">
                <a:solidFill>
                  <a:srgbClr val="3F3F3F"/>
                </a:solidFill>
                <a:cs typeface="Calibri"/>
              </a:rPr>
              <a:t>c</a:t>
            </a:r>
            <a:r>
              <a:rPr lang="en-IN" sz="2400" spc="-15" dirty="0">
                <a:solidFill>
                  <a:srgbClr val="3F3F3F"/>
                </a:solidFill>
                <a:cs typeface="Calibri"/>
              </a:rPr>
              <a:t>onnec</a:t>
            </a:r>
            <a:r>
              <a:rPr lang="en-IN" sz="2400" spc="-30" dirty="0">
                <a:solidFill>
                  <a:srgbClr val="3F3F3F"/>
                </a:solidFill>
                <a:cs typeface="Calibri"/>
              </a:rPr>
              <a:t>t</a:t>
            </a:r>
            <a:r>
              <a:rPr lang="en-IN" sz="2400" spc="-10" dirty="0">
                <a:solidFill>
                  <a:srgbClr val="3F3F3F"/>
                </a:solidFill>
                <a:cs typeface="Calibri"/>
              </a:rPr>
              <a:t>ed</a:t>
            </a:r>
            <a:r>
              <a:rPr lang="en-IN" sz="2400" spc="-45" dirty="0">
                <a:solidFill>
                  <a:srgbClr val="3F3F3F"/>
                </a:solidFill>
                <a:latin typeface="Times New Roman"/>
                <a:cs typeface="Times New Roman"/>
              </a:rPr>
              <a:t> </a:t>
            </a:r>
            <a:r>
              <a:rPr lang="en-IN" sz="2400" spc="-15" dirty="0">
                <a:solidFill>
                  <a:srgbClr val="3F3F3F"/>
                </a:solidFill>
                <a:cs typeface="Calibri"/>
              </a:rPr>
              <a:t>d</a:t>
            </a:r>
            <a:r>
              <a:rPr lang="en-IN" sz="2400" spc="-5" dirty="0">
                <a:solidFill>
                  <a:srgbClr val="3F3F3F"/>
                </a:solidFill>
                <a:cs typeface="Calibri"/>
              </a:rPr>
              <a:t>i</a:t>
            </a:r>
            <a:r>
              <a:rPr lang="en-IN" sz="2400" spc="-40" dirty="0">
                <a:solidFill>
                  <a:srgbClr val="3F3F3F"/>
                </a:solidFill>
                <a:cs typeface="Calibri"/>
              </a:rPr>
              <a:t>r</a:t>
            </a:r>
            <a:r>
              <a:rPr lang="en-IN" sz="2400" spc="-10" dirty="0">
                <a:solidFill>
                  <a:srgbClr val="3F3F3F"/>
                </a:solidFill>
                <a:cs typeface="Calibri"/>
              </a:rPr>
              <a:t>ectly</a:t>
            </a:r>
            <a:r>
              <a:rPr lang="en-IN" sz="2400" spc="-35" dirty="0">
                <a:solidFill>
                  <a:srgbClr val="3F3F3F"/>
                </a:solidFill>
                <a:latin typeface="Times New Roman"/>
                <a:cs typeface="Times New Roman"/>
              </a:rPr>
              <a:t> </a:t>
            </a:r>
            <a:r>
              <a:rPr lang="en-IN" sz="2400" spc="-35" dirty="0">
                <a:solidFill>
                  <a:srgbClr val="3F3F3F"/>
                </a:solidFill>
                <a:cs typeface="Calibri"/>
              </a:rPr>
              <a:t>t</a:t>
            </a:r>
            <a:r>
              <a:rPr lang="en-IN" sz="2400" spc="-10" dirty="0">
                <a:solidFill>
                  <a:srgbClr val="3F3F3F"/>
                </a:solidFill>
                <a:cs typeface="Calibri"/>
              </a:rPr>
              <a:t>o</a:t>
            </a:r>
            <a:r>
              <a:rPr lang="en-IN" sz="2400" spc="-5" dirty="0">
                <a:solidFill>
                  <a:srgbClr val="3F3F3F"/>
                </a:solidFill>
                <a:latin typeface="Times New Roman"/>
                <a:cs typeface="Times New Roman"/>
              </a:rPr>
              <a:t> </a:t>
            </a:r>
            <a:r>
              <a:rPr lang="en-IN" sz="2400" spc="-10" dirty="0">
                <a:solidFill>
                  <a:srgbClr val="3F3F3F"/>
                </a:solidFill>
                <a:cs typeface="Calibri"/>
              </a:rPr>
              <a:t>appl</a:t>
            </a:r>
            <a:r>
              <a:rPr lang="en-IN" sz="2400" dirty="0">
                <a:solidFill>
                  <a:srgbClr val="3F3F3F"/>
                </a:solidFill>
                <a:cs typeface="Calibri"/>
              </a:rPr>
              <a:t>i</a:t>
            </a:r>
            <a:r>
              <a:rPr lang="en-IN" sz="2400" spc="-25" dirty="0">
                <a:solidFill>
                  <a:srgbClr val="3F3F3F"/>
                </a:solidFill>
                <a:cs typeface="Calibri"/>
              </a:rPr>
              <a:t>c</a:t>
            </a:r>
            <a:r>
              <a:rPr lang="en-IN" sz="2400" spc="-20" dirty="0">
                <a:solidFill>
                  <a:srgbClr val="3F3F3F"/>
                </a:solidFill>
                <a:cs typeface="Calibri"/>
              </a:rPr>
              <a:t>a</a:t>
            </a:r>
            <a:r>
              <a:rPr lang="en-IN" sz="2400" spc="-10" dirty="0">
                <a:solidFill>
                  <a:srgbClr val="3F3F3F"/>
                </a:solidFill>
                <a:cs typeface="Calibri"/>
              </a:rPr>
              <a:t>ti</a:t>
            </a:r>
            <a:r>
              <a:rPr lang="en-IN" sz="2400" spc="-20" dirty="0">
                <a:solidFill>
                  <a:srgbClr val="3F3F3F"/>
                </a:solidFill>
                <a:cs typeface="Calibri"/>
              </a:rPr>
              <a:t>o</a:t>
            </a:r>
            <a:r>
              <a:rPr lang="en-IN" sz="2400" spc="-10" dirty="0">
                <a:solidFill>
                  <a:srgbClr val="3F3F3F"/>
                </a:solidFill>
                <a:cs typeface="Calibri"/>
              </a:rPr>
              <a:t>n</a:t>
            </a:r>
            <a:r>
              <a:rPr lang="en-IN" sz="2400" spc="-35"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ariables</a:t>
            </a:r>
            <a:r>
              <a:rPr lang="en-IN" sz="2400" spc="-30" dirty="0">
                <a:solidFill>
                  <a:srgbClr val="3F3F3F"/>
                </a:solidFill>
                <a:latin typeface="Times New Roman"/>
                <a:cs typeface="Times New Roman"/>
              </a:rPr>
              <a:t> </a:t>
            </a:r>
            <a:r>
              <a:rPr lang="en-IN" sz="2400" spc="-25" dirty="0">
                <a:solidFill>
                  <a:srgbClr val="3F3F3F"/>
                </a:solidFill>
                <a:cs typeface="Calibri"/>
              </a:rPr>
              <a:t>b</a:t>
            </a:r>
            <a:r>
              <a:rPr lang="en-IN" sz="2400" spc="-10" dirty="0">
                <a:solidFill>
                  <a:srgbClr val="3F3F3F"/>
                </a:solidFill>
                <a:cs typeface="Calibri"/>
              </a:rPr>
              <a:t>y</a:t>
            </a:r>
            <a:r>
              <a:rPr lang="en-IN" sz="2400" spc="-40" dirty="0">
                <a:solidFill>
                  <a:srgbClr val="3F3F3F"/>
                </a:solidFill>
                <a:latin typeface="Times New Roman"/>
                <a:cs typeface="Times New Roman"/>
              </a:rPr>
              <a:t> </a:t>
            </a:r>
            <a:r>
              <a:rPr lang="en-IN" sz="2400" spc="-15" dirty="0">
                <a:solidFill>
                  <a:srgbClr val="3F3F3F"/>
                </a:solidFill>
                <a:cs typeface="Calibri"/>
              </a:rPr>
              <a:t>us</a:t>
            </a:r>
            <a:r>
              <a:rPr lang="en-IN" sz="2400" spc="-5" dirty="0">
                <a:solidFill>
                  <a:srgbClr val="3F3F3F"/>
                </a:solidFill>
                <a:cs typeface="Calibri"/>
              </a:rPr>
              <a:t>i</a:t>
            </a:r>
            <a:r>
              <a:rPr lang="en-IN" sz="2400" spc="-15" dirty="0">
                <a:solidFill>
                  <a:srgbClr val="3F3F3F"/>
                </a:solidFill>
                <a:cs typeface="Calibri"/>
              </a:rPr>
              <a:t>n</a:t>
            </a:r>
            <a:r>
              <a:rPr lang="en-IN" sz="2400" spc="-10" dirty="0">
                <a:solidFill>
                  <a:srgbClr val="3F3F3F"/>
                </a:solidFill>
                <a:cs typeface="Calibri"/>
              </a:rPr>
              <a:t>g</a:t>
            </a:r>
            <a:r>
              <a:rPr lang="en-IN" sz="2400" spc="-40" dirty="0">
                <a:solidFill>
                  <a:srgbClr val="3F3F3F"/>
                </a:solidFill>
                <a:latin typeface="Times New Roman"/>
                <a:cs typeface="Times New Roman"/>
              </a:rPr>
              <a:t> </a:t>
            </a:r>
            <a:r>
              <a:rPr lang="en-IN" sz="2400" spc="-15" dirty="0">
                <a:solidFill>
                  <a:srgbClr val="3F3F3F"/>
                </a:solidFill>
                <a:cs typeface="Calibri"/>
              </a:rPr>
              <a:t>sp</a:t>
            </a:r>
            <a:r>
              <a:rPr lang="en-IN" sz="2400" spc="-5" dirty="0">
                <a:solidFill>
                  <a:srgbClr val="3F3F3F"/>
                </a:solidFill>
                <a:cs typeface="Calibri"/>
              </a:rPr>
              <a:t>e</a:t>
            </a:r>
            <a:r>
              <a:rPr lang="en-IN" sz="2400" spc="-10" dirty="0">
                <a:solidFill>
                  <a:srgbClr val="3F3F3F"/>
                </a:solidFill>
                <a:cs typeface="Calibri"/>
              </a:rPr>
              <a:t>cial</a:t>
            </a:r>
            <a:r>
              <a:rPr lang="en-IN" sz="2400" spc="-50" dirty="0">
                <a:solidFill>
                  <a:srgbClr val="3F3F3F"/>
                </a:solidFill>
                <a:latin typeface="Times New Roman"/>
                <a:cs typeface="Times New Roman"/>
              </a:rPr>
              <a:t> </a:t>
            </a:r>
            <a:r>
              <a:rPr lang="en-IN" sz="2400" spc="-15" dirty="0">
                <a:solidFill>
                  <a:srgbClr val="3F3F3F"/>
                </a:solidFill>
                <a:cs typeface="Calibri"/>
              </a:rPr>
              <a:t>o</a:t>
            </a:r>
            <a:r>
              <a:rPr lang="en-IN" sz="2400" spc="-25" dirty="0">
                <a:solidFill>
                  <a:srgbClr val="3F3F3F"/>
                </a:solidFill>
                <a:cs typeface="Calibri"/>
              </a:rPr>
              <a:t>p</a:t>
            </a:r>
            <a:r>
              <a:rPr lang="en-IN" sz="2400" spc="-10" dirty="0">
                <a:solidFill>
                  <a:srgbClr val="3F3F3F"/>
                </a:solidFill>
                <a:cs typeface="Calibri"/>
              </a:rPr>
              <a:t>ti</a:t>
            </a:r>
            <a:r>
              <a:rPr lang="en-IN" sz="2400" spc="-20" dirty="0">
                <a:solidFill>
                  <a:srgbClr val="3F3F3F"/>
                </a:solidFill>
                <a:cs typeface="Calibri"/>
              </a:rPr>
              <a:t>o</a:t>
            </a:r>
            <a:r>
              <a:rPr lang="en-IN" sz="2400" spc="-15" dirty="0">
                <a:solidFill>
                  <a:srgbClr val="3F3F3F"/>
                </a:solidFill>
                <a:cs typeface="Calibri"/>
              </a:rPr>
              <a:t>ns.</a:t>
            </a:r>
            <a:endParaRPr lang="en-IN" sz="2400" dirty="0">
              <a:solidFill>
                <a:prstClr val="black"/>
              </a:solidFill>
              <a:cs typeface="Calibri"/>
            </a:endParaRPr>
          </a:p>
          <a:p>
            <a:pPr marL="12700" lvl="0" indent="0" algn="just">
              <a:lnSpc>
                <a:spcPts val="1939"/>
              </a:lnSpc>
              <a:spcBef>
                <a:spcPts val="705"/>
              </a:spcBef>
              <a:buNone/>
            </a:pPr>
            <a:endParaRPr lang="en-IN" sz="2400" spc="-10" dirty="0">
              <a:solidFill>
                <a:srgbClr val="3F3F3F"/>
              </a:solidFill>
              <a:cs typeface="Calibri"/>
            </a:endParaRPr>
          </a:p>
          <a:p>
            <a:pPr marL="12700" lvl="0" indent="0" algn="just">
              <a:lnSpc>
                <a:spcPts val="1939"/>
              </a:lnSpc>
              <a:spcBef>
                <a:spcPts val="705"/>
              </a:spcBef>
              <a:buNone/>
            </a:pPr>
            <a:r>
              <a:rPr lang="en-IN" sz="2400" spc="-10" dirty="0">
                <a:solidFill>
                  <a:srgbClr val="3F3F3F"/>
                </a:solidFill>
                <a:cs typeface="Calibri"/>
              </a:rPr>
              <a:t>This</a:t>
            </a:r>
            <a:r>
              <a:rPr lang="en-IN" sz="2400" spc="-5" dirty="0">
                <a:solidFill>
                  <a:srgbClr val="3F3F3F"/>
                </a:solidFill>
                <a:cs typeface="Calibri"/>
              </a:rPr>
              <a:t> connection works both ways: If variable changes for any reason, the widget it is connected , </a:t>
            </a:r>
            <a:r>
              <a:rPr lang="en-IN" sz="2400" spc="-10" dirty="0">
                <a:solidFill>
                  <a:srgbClr val="3F3F3F"/>
                </a:solidFill>
                <a:cs typeface="Calibri"/>
              </a:rPr>
              <a:t>wil</a:t>
            </a:r>
            <a:r>
              <a:rPr lang="en-IN" sz="2400" dirty="0">
                <a:solidFill>
                  <a:srgbClr val="3F3F3F"/>
                </a:solidFill>
                <a:cs typeface="Calibri"/>
              </a:rPr>
              <a:t>l</a:t>
            </a:r>
            <a:r>
              <a:rPr lang="en-IN" sz="2400" spc="-40" dirty="0">
                <a:solidFill>
                  <a:srgbClr val="3F3F3F"/>
                </a:solidFill>
                <a:latin typeface="Times New Roman"/>
                <a:cs typeface="Times New Roman"/>
              </a:rPr>
              <a:t> </a:t>
            </a:r>
            <a:r>
              <a:rPr lang="en-IN" sz="2400" spc="-15" dirty="0">
                <a:solidFill>
                  <a:srgbClr val="3F3F3F"/>
                </a:solidFill>
                <a:cs typeface="Calibri"/>
              </a:rPr>
              <a:t>b</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5" dirty="0">
                <a:solidFill>
                  <a:srgbClr val="3F3F3F"/>
                </a:solidFill>
                <a:cs typeface="Calibri"/>
              </a:rPr>
              <a:t>upd</a:t>
            </a:r>
            <a:r>
              <a:rPr lang="en-IN" sz="2400" spc="-20" dirty="0">
                <a:solidFill>
                  <a:srgbClr val="3F3F3F"/>
                </a:solidFill>
                <a:cs typeface="Calibri"/>
              </a:rPr>
              <a:t>a</a:t>
            </a:r>
            <a:r>
              <a:rPr lang="en-IN" sz="2400" spc="-35" dirty="0">
                <a:solidFill>
                  <a:srgbClr val="3F3F3F"/>
                </a:solidFill>
                <a:cs typeface="Calibri"/>
              </a:rPr>
              <a:t>t</a:t>
            </a:r>
            <a:r>
              <a:rPr lang="en-IN" sz="2400" spc="-10" dirty="0">
                <a:solidFill>
                  <a:srgbClr val="3F3F3F"/>
                </a:solidFill>
                <a:cs typeface="Calibri"/>
              </a:rPr>
              <a:t>ed</a:t>
            </a:r>
            <a:r>
              <a:rPr lang="en-IN" sz="2400" spc="-35" dirty="0">
                <a:solidFill>
                  <a:srgbClr val="3F3F3F"/>
                </a:solidFill>
                <a:latin typeface="Times New Roman"/>
                <a:cs typeface="Times New Roman"/>
              </a:rPr>
              <a:t> </a:t>
            </a:r>
            <a:r>
              <a:rPr lang="en-IN" sz="2400" spc="-35" dirty="0">
                <a:solidFill>
                  <a:srgbClr val="3F3F3F"/>
                </a:solidFill>
                <a:cs typeface="Calibri"/>
              </a:rPr>
              <a:t>t</a:t>
            </a:r>
            <a:r>
              <a:rPr lang="en-IN" sz="2400" spc="-10" dirty="0">
                <a:solidFill>
                  <a:srgbClr val="3F3F3F"/>
                </a:solidFill>
                <a:cs typeface="Calibri"/>
              </a:rPr>
              <a:t>o</a:t>
            </a:r>
            <a:r>
              <a:rPr lang="en-IN" sz="2400" spc="-40" dirty="0">
                <a:solidFill>
                  <a:srgbClr val="3F3F3F"/>
                </a:solidFill>
                <a:latin typeface="Times New Roman"/>
                <a:cs typeface="Times New Roman"/>
              </a:rPr>
              <a:t> </a:t>
            </a:r>
            <a:r>
              <a:rPr lang="en-IN" sz="2400" spc="-40" dirty="0">
                <a:solidFill>
                  <a:srgbClr val="3F3F3F"/>
                </a:solidFill>
                <a:cs typeface="Calibri"/>
              </a:rPr>
              <a:t>r</a:t>
            </a:r>
            <a:r>
              <a:rPr lang="en-IN" sz="2400" spc="-20" dirty="0">
                <a:solidFill>
                  <a:srgbClr val="3F3F3F"/>
                </a:solidFill>
                <a:cs typeface="Calibri"/>
              </a:rPr>
              <a:t>e</a:t>
            </a:r>
            <a:r>
              <a:rPr lang="en-IN" sz="2400" spc="-10" dirty="0">
                <a:solidFill>
                  <a:srgbClr val="3F3F3F"/>
                </a:solidFill>
                <a:cs typeface="Calibri"/>
              </a:rPr>
              <a:t>flect</a:t>
            </a:r>
            <a:r>
              <a:rPr lang="en-IN" sz="2400" spc="-55" dirty="0">
                <a:solidFill>
                  <a:srgbClr val="3F3F3F"/>
                </a:solidFill>
                <a:latin typeface="Times New Roman"/>
                <a:cs typeface="Times New Roman"/>
              </a:rPr>
              <a:t> </a:t>
            </a:r>
            <a:r>
              <a:rPr lang="en-IN" sz="2400" spc="-10" dirty="0">
                <a:solidFill>
                  <a:srgbClr val="3F3F3F"/>
                </a:solidFill>
                <a:cs typeface="Calibri"/>
              </a:rPr>
              <a:t>the</a:t>
            </a:r>
            <a:r>
              <a:rPr lang="en-IN" sz="2400" spc="-40" dirty="0">
                <a:solidFill>
                  <a:srgbClr val="3F3F3F"/>
                </a:solidFill>
                <a:latin typeface="Times New Roman"/>
                <a:cs typeface="Times New Roman"/>
              </a:rPr>
              <a:t> </a:t>
            </a:r>
            <a:r>
              <a:rPr lang="en-IN" sz="2400" spc="-15" dirty="0">
                <a:solidFill>
                  <a:srgbClr val="3F3F3F"/>
                </a:solidFill>
                <a:cs typeface="Calibri"/>
              </a:rPr>
              <a:t>n</a:t>
            </a:r>
            <a:r>
              <a:rPr lang="en-IN" sz="2400" spc="-20" dirty="0">
                <a:solidFill>
                  <a:srgbClr val="3F3F3F"/>
                </a:solidFill>
                <a:cs typeface="Calibri"/>
              </a:rPr>
              <a:t>e</a:t>
            </a:r>
            <a:r>
              <a:rPr lang="en-IN" sz="2400" spc="-15" dirty="0">
                <a:solidFill>
                  <a:srgbClr val="3F3F3F"/>
                </a:solidFill>
                <a:cs typeface="Calibri"/>
              </a:rPr>
              <a:t>w</a:t>
            </a:r>
            <a:r>
              <a:rPr lang="en-IN" sz="2400" spc="-35"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al</a:t>
            </a:r>
            <a:r>
              <a:rPr lang="en-IN" sz="2400" spc="-15" dirty="0">
                <a:solidFill>
                  <a:srgbClr val="3F3F3F"/>
                </a:solidFill>
                <a:cs typeface="Calibri"/>
              </a:rPr>
              <a:t>ue.</a:t>
            </a:r>
            <a:endParaRPr lang="en-IN" sz="2400" dirty="0">
              <a:solidFill>
                <a:prstClr val="black"/>
              </a:solidFill>
              <a:cs typeface="Calibri"/>
            </a:endParaRPr>
          </a:p>
          <a:p>
            <a:pPr marL="66040" lvl="0" indent="0" algn="just">
              <a:lnSpc>
                <a:spcPts val="1939"/>
              </a:lnSpc>
              <a:spcBef>
                <a:spcPts val="720"/>
              </a:spcBef>
              <a:buNone/>
            </a:pPr>
            <a:endParaRPr lang="en-IN" sz="2400" spc="-15" dirty="0">
              <a:solidFill>
                <a:srgbClr val="3F3F3F"/>
              </a:solidFill>
              <a:cs typeface="Calibri"/>
            </a:endParaRPr>
          </a:p>
          <a:p>
            <a:pPr marL="66040" lvl="0" indent="0" algn="just">
              <a:lnSpc>
                <a:spcPts val="1939"/>
              </a:lnSpc>
              <a:spcBef>
                <a:spcPts val="720"/>
              </a:spcBef>
              <a:buNone/>
            </a:pPr>
            <a:r>
              <a:rPr lang="en-IN" sz="2400" spc="-15" dirty="0">
                <a:solidFill>
                  <a:srgbClr val="3F3F3F"/>
                </a:solidFill>
                <a:cs typeface="Calibri"/>
              </a:rPr>
              <a:t>Th</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5" dirty="0">
                <a:solidFill>
                  <a:srgbClr val="3F3F3F"/>
                </a:solidFill>
                <a:cs typeface="Calibri"/>
              </a:rPr>
              <a:t>onl</a:t>
            </a:r>
            <a:r>
              <a:rPr lang="en-IN" sz="2400" spc="-10" dirty="0">
                <a:solidFill>
                  <a:srgbClr val="3F3F3F"/>
                </a:solidFill>
                <a:cs typeface="Calibri"/>
              </a:rPr>
              <a:t>y</a:t>
            </a:r>
            <a:r>
              <a:rPr lang="en-IN" sz="2400" spc="-30" dirty="0">
                <a:solidFill>
                  <a:srgbClr val="3F3F3F"/>
                </a:solidFill>
                <a:latin typeface="Times New Roman"/>
                <a:cs typeface="Times New Roman"/>
              </a:rPr>
              <a:t> </a:t>
            </a:r>
            <a:r>
              <a:rPr lang="en-IN" sz="2400" spc="-10" dirty="0">
                <a:solidFill>
                  <a:srgbClr val="3F3F3F"/>
                </a:solidFill>
                <a:cs typeface="Calibri"/>
              </a:rPr>
              <a:t>ki</a:t>
            </a:r>
            <a:r>
              <a:rPr lang="en-IN" sz="2400" spc="-15" dirty="0">
                <a:solidFill>
                  <a:srgbClr val="3F3F3F"/>
                </a:solidFill>
                <a:cs typeface="Calibri"/>
              </a:rPr>
              <a:t>nd</a:t>
            </a:r>
            <a:r>
              <a:rPr lang="en-IN" sz="2400" spc="-10" dirty="0">
                <a:solidFill>
                  <a:srgbClr val="3F3F3F"/>
                </a:solidFill>
                <a:cs typeface="Calibri"/>
              </a:rPr>
              <a:t>s</a:t>
            </a:r>
            <a:r>
              <a:rPr lang="en-IN" sz="2400" spc="-50"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f</a:t>
            </a:r>
            <a:r>
              <a:rPr lang="en-IN" sz="2400" spc="-60"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ariables</a:t>
            </a:r>
            <a:r>
              <a:rPr lang="en-IN" sz="2400" spc="-20" dirty="0">
                <a:solidFill>
                  <a:srgbClr val="3F3F3F"/>
                </a:solidFill>
                <a:latin typeface="Times New Roman"/>
                <a:cs typeface="Times New Roman"/>
              </a:rPr>
              <a:t> </a:t>
            </a:r>
            <a:r>
              <a:rPr lang="en-IN" sz="2400" spc="-50" dirty="0">
                <a:solidFill>
                  <a:srgbClr val="3F3F3F"/>
                </a:solidFill>
                <a:cs typeface="Calibri"/>
              </a:rPr>
              <a:t>f</a:t>
            </a:r>
            <a:r>
              <a:rPr lang="en-IN" sz="2400" spc="-15" dirty="0">
                <a:solidFill>
                  <a:srgbClr val="3F3F3F"/>
                </a:solidFill>
                <a:cs typeface="Calibri"/>
              </a:rPr>
              <a:t>o</a:t>
            </a:r>
            <a:r>
              <a:rPr lang="en-IN" sz="2400" spc="-10" dirty="0">
                <a:solidFill>
                  <a:srgbClr val="3F3F3F"/>
                </a:solidFill>
                <a:cs typeface="Calibri"/>
              </a:rPr>
              <a:t>r</a:t>
            </a:r>
            <a:r>
              <a:rPr lang="en-IN" sz="2400" spc="-60" dirty="0">
                <a:solidFill>
                  <a:srgbClr val="3F3F3F"/>
                </a:solidFill>
                <a:latin typeface="Times New Roman"/>
                <a:cs typeface="Times New Roman"/>
              </a:rPr>
              <a:t> </a:t>
            </a:r>
            <a:r>
              <a:rPr lang="en-IN" sz="2400" spc="-10" dirty="0">
                <a:solidFill>
                  <a:srgbClr val="3F3F3F"/>
                </a:solidFill>
                <a:cs typeface="Calibri"/>
              </a:rPr>
              <a:t>which</a:t>
            </a:r>
            <a:r>
              <a:rPr lang="en-IN" sz="2400" spc="-35" dirty="0">
                <a:solidFill>
                  <a:srgbClr val="3F3F3F"/>
                </a:solidFill>
                <a:latin typeface="Times New Roman"/>
                <a:cs typeface="Times New Roman"/>
              </a:rPr>
              <a:t> </a:t>
            </a:r>
            <a:r>
              <a:rPr lang="en-IN" sz="2400" spc="-10" dirty="0">
                <a:solidFill>
                  <a:srgbClr val="3F3F3F"/>
                </a:solidFill>
                <a:cs typeface="Calibri"/>
              </a:rPr>
              <a:t>this</a:t>
            </a:r>
            <a:r>
              <a:rPr lang="en-IN" sz="2400" spc="-50" dirty="0">
                <a:solidFill>
                  <a:srgbClr val="3F3F3F"/>
                </a:solidFill>
                <a:latin typeface="Times New Roman"/>
                <a:cs typeface="Times New Roman"/>
              </a:rPr>
              <a:t> </a:t>
            </a:r>
            <a:r>
              <a:rPr lang="en-IN" sz="2400" spc="-25" dirty="0">
                <a:solidFill>
                  <a:srgbClr val="3F3F3F"/>
                </a:solidFill>
                <a:cs typeface="Calibri"/>
              </a:rPr>
              <a:t>w</a:t>
            </a:r>
            <a:r>
              <a:rPr lang="en-IN" sz="2400" spc="-15" dirty="0">
                <a:solidFill>
                  <a:srgbClr val="3F3F3F"/>
                </a:solidFill>
                <a:cs typeface="Calibri"/>
              </a:rPr>
              <a:t>or</a:t>
            </a:r>
            <a:r>
              <a:rPr lang="en-IN" sz="2400" spc="-25" dirty="0">
                <a:solidFill>
                  <a:srgbClr val="3F3F3F"/>
                </a:solidFill>
                <a:cs typeface="Calibri"/>
              </a:rPr>
              <a:t>k</a:t>
            </a:r>
            <a:r>
              <a:rPr lang="en-IN" sz="2400" spc="-10" dirty="0">
                <a:solidFill>
                  <a:srgbClr val="3F3F3F"/>
                </a:solidFill>
                <a:cs typeface="Calibri"/>
              </a:rPr>
              <a:t>s</a:t>
            </a:r>
            <a:r>
              <a:rPr lang="en-IN" sz="2400" spc="-55" dirty="0">
                <a:solidFill>
                  <a:srgbClr val="3F3F3F"/>
                </a:solidFill>
                <a:latin typeface="Times New Roman"/>
                <a:cs typeface="Times New Roman"/>
              </a:rPr>
              <a:t> </a:t>
            </a:r>
            <a:r>
              <a:rPr lang="en-IN" sz="2400" spc="-10" dirty="0">
                <a:solidFill>
                  <a:srgbClr val="3F3F3F"/>
                </a:solidFill>
                <a:cs typeface="Calibri"/>
              </a:rPr>
              <a:t>a</a:t>
            </a:r>
            <a:r>
              <a:rPr lang="en-IN" sz="2400" spc="-35" dirty="0">
                <a:solidFill>
                  <a:srgbClr val="3F3F3F"/>
                </a:solidFill>
                <a:cs typeface="Calibri"/>
              </a:rPr>
              <a:t>r</a:t>
            </a:r>
            <a:r>
              <a:rPr lang="en-IN" sz="2400" spc="-10" dirty="0">
                <a:solidFill>
                  <a:srgbClr val="3F3F3F"/>
                </a:solidFill>
                <a:cs typeface="Calibri"/>
              </a:rPr>
              <a:t>e</a:t>
            </a:r>
            <a:r>
              <a:rPr lang="en-IN" sz="2400" spc="-50" dirty="0">
                <a:solidFill>
                  <a:srgbClr val="3F3F3F"/>
                </a:solidFill>
                <a:latin typeface="Times New Roman"/>
                <a:cs typeface="Times New Roman"/>
              </a:rPr>
              <a:t> </a:t>
            </a:r>
            <a:r>
              <a:rPr lang="en-IN" sz="2400" spc="-45" dirty="0">
                <a:solidFill>
                  <a:srgbClr val="3F3F3F"/>
                </a:solidFill>
                <a:cs typeface="Calibri"/>
              </a:rPr>
              <a:t>v</a:t>
            </a:r>
            <a:r>
              <a:rPr lang="en-IN" sz="2400" spc="-10" dirty="0">
                <a:solidFill>
                  <a:srgbClr val="3F3F3F"/>
                </a:solidFill>
                <a:cs typeface="Calibri"/>
              </a:rPr>
              <a:t>ariables</a:t>
            </a:r>
            <a:r>
              <a:rPr lang="en-IN" sz="2400" spc="-30" dirty="0">
                <a:solidFill>
                  <a:srgbClr val="3F3F3F"/>
                </a:solidFill>
                <a:latin typeface="Times New Roman"/>
                <a:cs typeface="Times New Roman"/>
              </a:rPr>
              <a:t> </a:t>
            </a:r>
            <a:r>
              <a:rPr lang="en-IN" sz="2400" spc="-10" dirty="0">
                <a:solidFill>
                  <a:srgbClr val="3F3F3F"/>
                </a:solidFill>
                <a:cs typeface="Calibri"/>
              </a:rPr>
              <a:t>th</a:t>
            </a:r>
            <a:r>
              <a:rPr lang="en-IN" sz="2400" spc="-20" dirty="0">
                <a:solidFill>
                  <a:srgbClr val="3F3F3F"/>
                </a:solidFill>
                <a:cs typeface="Calibri"/>
              </a:rPr>
              <a:t>a</a:t>
            </a:r>
            <a:r>
              <a:rPr lang="en-IN" sz="2400" spc="-10" dirty="0">
                <a:solidFill>
                  <a:srgbClr val="3F3F3F"/>
                </a:solidFill>
                <a:cs typeface="Calibri"/>
              </a:rPr>
              <a:t>t</a:t>
            </a:r>
            <a:r>
              <a:rPr lang="en-IN" sz="2400" spc="-50" dirty="0">
                <a:solidFill>
                  <a:srgbClr val="3F3F3F"/>
                </a:solidFill>
                <a:latin typeface="Times New Roman"/>
                <a:cs typeface="Times New Roman"/>
              </a:rPr>
              <a:t> </a:t>
            </a:r>
            <a:r>
              <a:rPr lang="en-IN" sz="2400" spc="-5" dirty="0">
                <a:solidFill>
                  <a:srgbClr val="3F3F3F"/>
                </a:solidFill>
                <a:cs typeface="Calibri"/>
              </a:rPr>
              <a:t>a</a:t>
            </a:r>
            <a:r>
              <a:rPr lang="en-IN" sz="2400" spc="-40" dirty="0">
                <a:solidFill>
                  <a:srgbClr val="3F3F3F"/>
                </a:solidFill>
                <a:cs typeface="Calibri"/>
              </a:rPr>
              <a:t>r</a:t>
            </a:r>
            <a:r>
              <a:rPr lang="en-IN" sz="2400" spc="-10" dirty="0">
                <a:solidFill>
                  <a:srgbClr val="3F3F3F"/>
                </a:solidFill>
                <a:cs typeface="Calibri"/>
              </a:rPr>
              <a:t>e</a:t>
            </a:r>
            <a:r>
              <a:rPr lang="en-IN" sz="2400" spc="-20" dirty="0">
                <a:solidFill>
                  <a:srgbClr val="3F3F3F"/>
                </a:solidFill>
                <a:latin typeface="Times New Roman"/>
                <a:cs typeface="Times New Roman"/>
              </a:rPr>
              <a:t> </a:t>
            </a:r>
            <a:r>
              <a:rPr lang="en-IN" sz="2400" spc="-15" dirty="0" err="1">
                <a:solidFill>
                  <a:srgbClr val="3F3F3F"/>
                </a:solidFill>
                <a:cs typeface="Calibri"/>
              </a:rPr>
              <a:t>sub</a:t>
            </a:r>
            <a:r>
              <a:rPr lang="en-IN" sz="2400" spc="-10" dirty="0" err="1">
                <a:solidFill>
                  <a:srgbClr val="3F3F3F"/>
                </a:solidFill>
                <a:cs typeface="Calibri"/>
              </a:rPr>
              <a:t>c</a:t>
            </a:r>
            <a:r>
              <a:rPr lang="en-IN" sz="2400" dirty="0" err="1">
                <a:solidFill>
                  <a:srgbClr val="3F3F3F"/>
                </a:solidFill>
                <a:cs typeface="Calibri"/>
              </a:rPr>
              <a:t>l</a:t>
            </a:r>
            <a:r>
              <a:rPr lang="en-IN" sz="2400" spc="-10" dirty="0" err="1">
                <a:solidFill>
                  <a:srgbClr val="3F3F3F"/>
                </a:solidFill>
                <a:cs typeface="Calibri"/>
              </a:rPr>
              <a:t>ass</a:t>
            </a:r>
            <a:r>
              <a:rPr lang="en-IN" sz="2400" spc="-5" dirty="0" err="1">
                <a:solidFill>
                  <a:srgbClr val="3F3F3F"/>
                </a:solidFill>
                <a:cs typeface="Calibri"/>
              </a:rPr>
              <a:t>e</a:t>
            </a:r>
            <a:r>
              <a:rPr lang="en-IN" sz="2400" spc="-10" dirty="0" err="1">
                <a:solidFill>
                  <a:srgbClr val="3F3F3F"/>
                </a:solidFill>
                <a:cs typeface="Calibri"/>
              </a:rPr>
              <a:t>d</a:t>
            </a:r>
            <a:r>
              <a:rPr lang="en-IN" sz="2400" spc="-55" dirty="0">
                <a:solidFill>
                  <a:srgbClr val="3F3F3F"/>
                </a:solidFill>
                <a:latin typeface="Times New Roman"/>
                <a:cs typeface="Times New Roman"/>
              </a:rPr>
              <a:t> </a:t>
            </a:r>
            <a:r>
              <a:rPr lang="en-IN" sz="2400" spc="-15" dirty="0">
                <a:solidFill>
                  <a:srgbClr val="3F3F3F"/>
                </a:solidFill>
                <a:cs typeface="Calibri"/>
              </a:rPr>
              <a:t>f</a:t>
            </a:r>
            <a:r>
              <a:rPr lang="en-IN" sz="2400" spc="-50" dirty="0">
                <a:solidFill>
                  <a:srgbClr val="3F3F3F"/>
                </a:solidFill>
                <a:cs typeface="Calibri"/>
              </a:rPr>
              <a:t>r</a:t>
            </a:r>
            <a:r>
              <a:rPr lang="en-IN" sz="2400" spc="-15" dirty="0">
                <a:solidFill>
                  <a:srgbClr val="3F3F3F"/>
                </a:solidFill>
                <a:cs typeface="Calibri"/>
              </a:rPr>
              <a:t>o</a:t>
            </a:r>
            <a:r>
              <a:rPr lang="en-IN" sz="2400" spc="-20" dirty="0">
                <a:solidFill>
                  <a:srgbClr val="3F3F3F"/>
                </a:solidFill>
                <a:cs typeface="Calibri"/>
              </a:rPr>
              <a:t>m</a:t>
            </a:r>
            <a:r>
              <a:rPr lang="en-IN" sz="2400" spc="-55" dirty="0">
                <a:solidFill>
                  <a:srgbClr val="3F3F3F"/>
                </a:solidFill>
                <a:latin typeface="Times New Roman"/>
                <a:cs typeface="Times New Roman"/>
              </a:rPr>
              <a:t> </a:t>
            </a:r>
            <a:r>
              <a:rPr lang="en-IN" sz="2400" spc="-10" dirty="0">
                <a:solidFill>
                  <a:srgbClr val="3F3F3F"/>
                </a:solidFill>
                <a:cs typeface="Calibri"/>
              </a:rPr>
              <a:t>a</a:t>
            </a:r>
            <a:r>
              <a:rPr lang="en-IN" sz="2400" spc="-45" dirty="0">
                <a:solidFill>
                  <a:srgbClr val="3F3F3F"/>
                </a:solidFill>
                <a:latin typeface="Times New Roman"/>
                <a:cs typeface="Times New Roman"/>
              </a:rPr>
              <a:t> </a:t>
            </a:r>
            <a:r>
              <a:rPr lang="en-IN" sz="2400" spc="-10" dirty="0">
                <a:solidFill>
                  <a:srgbClr val="3F3F3F"/>
                </a:solidFill>
                <a:cs typeface="Calibri"/>
              </a:rPr>
              <a:t>cla</a:t>
            </a:r>
            <a:r>
              <a:rPr lang="en-IN" sz="2400" spc="-5" dirty="0">
                <a:solidFill>
                  <a:srgbClr val="3F3F3F"/>
                </a:solidFill>
                <a:cs typeface="Calibri"/>
              </a:rPr>
              <a:t>s</a:t>
            </a:r>
            <a:r>
              <a:rPr lang="en-IN" sz="2400" spc="-10" dirty="0">
                <a:solidFill>
                  <a:srgbClr val="3F3F3F"/>
                </a:solidFill>
                <a:cs typeface="Calibri"/>
              </a:rPr>
              <a:t>s</a:t>
            </a:r>
            <a:r>
              <a:rPr lang="en-IN" sz="2400" spc="-65"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al</a:t>
            </a:r>
            <a:r>
              <a:rPr lang="en-IN" sz="2400" dirty="0">
                <a:solidFill>
                  <a:srgbClr val="3F3F3F"/>
                </a:solidFill>
                <a:cs typeface="Calibri"/>
              </a:rPr>
              <a:t>l</a:t>
            </a:r>
            <a:r>
              <a:rPr lang="en-IN" sz="2400" spc="-10" dirty="0">
                <a:solidFill>
                  <a:srgbClr val="3F3F3F"/>
                </a:solidFill>
                <a:cs typeface="Calibri"/>
              </a:rPr>
              <a:t>ed </a:t>
            </a:r>
            <a:r>
              <a:rPr lang="en-IN" sz="1800" spc="-10" dirty="0">
                <a:solidFill>
                  <a:srgbClr val="3F3F3F"/>
                </a:solidFill>
                <a:latin typeface="Consolas"/>
                <a:cs typeface="Consolas"/>
              </a:rPr>
              <a:t>Variable</a:t>
            </a:r>
            <a:r>
              <a:rPr lang="en-IN" sz="2400" spc="-5" dirty="0">
                <a:solidFill>
                  <a:srgbClr val="3F3F3F"/>
                </a:solidFill>
                <a:cs typeface="Calibri"/>
              </a:rPr>
              <a:t>,</a:t>
            </a:r>
            <a:r>
              <a:rPr lang="en-IN" sz="2400" spc="-75" dirty="0">
                <a:solidFill>
                  <a:srgbClr val="3F3F3F"/>
                </a:solidFill>
                <a:latin typeface="Times New Roman"/>
                <a:cs typeface="Times New Roman"/>
              </a:rPr>
              <a:t> </a:t>
            </a:r>
            <a:r>
              <a:rPr lang="en-IN" sz="2400" spc="-15" dirty="0">
                <a:solidFill>
                  <a:srgbClr val="3F3F3F"/>
                </a:solidFill>
                <a:cs typeface="Calibri"/>
              </a:rPr>
              <a:t>d</a:t>
            </a:r>
            <a:r>
              <a:rPr lang="en-IN" sz="2400" spc="-20" dirty="0">
                <a:solidFill>
                  <a:srgbClr val="3F3F3F"/>
                </a:solidFill>
                <a:cs typeface="Calibri"/>
              </a:rPr>
              <a:t>e</a:t>
            </a:r>
            <a:r>
              <a:rPr lang="en-IN" sz="2400" spc="-15" dirty="0">
                <a:solidFill>
                  <a:srgbClr val="3F3F3F"/>
                </a:solidFill>
                <a:cs typeface="Calibri"/>
              </a:rPr>
              <a:t>fine</a:t>
            </a:r>
            <a:r>
              <a:rPr lang="en-IN" sz="2400" spc="-10" dirty="0">
                <a:solidFill>
                  <a:srgbClr val="3F3F3F"/>
                </a:solidFill>
                <a:cs typeface="Calibri"/>
              </a:rPr>
              <a:t>d</a:t>
            </a:r>
            <a:r>
              <a:rPr lang="en-IN" sz="2400" spc="-3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n</a:t>
            </a:r>
            <a:r>
              <a:rPr lang="en-IN" sz="2400" spc="-50" dirty="0">
                <a:solidFill>
                  <a:srgbClr val="3F3F3F"/>
                </a:solidFill>
                <a:latin typeface="Times New Roman"/>
                <a:cs typeface="Times New Roman"/>
              </a:rPr>
              <a:t> </a:t>
            </a:r>
            <a:r>
              <a:rPr lang="en-IN" sz="2400" spc="-10" dirty="0">
                <a:solidFill>
                  <a:srgbClr val="3F3F3F"/>
                </a:solidFill>
                <a:cs typeface="Calibri"/>
              </a:rPr>
              <a:t>tki</a:t>
            </a:r>
            <a:r>
              <a:rPr lang="en-IN" sz="2400" spc="-25" dirty="0">
                <a:solidFill>
                  <a:srgbClr val="3F3F3F"/>
                </a:solidFill>
                <a:cs typeface="Calibri"/>
              </a:rPr>
              <a:t>n</a:t>
            </a:r>
            <a:r>
              <a:rPr lang="en-IN" sz="2400" spc="-35" dirty="0">
                <a:solidFill>
                  <a:srgbClr val="3F3F3F"/>
                </a:solidFill>
                <a:cs typeface="Calibri"/>
              </a:rPr>
              <a:t>t</a:t>
            </a:r>
            <a:r>
              <a:rPr lang="en-IN" sz="2400" spc="-10" dirty="0">
                <a:solidFill>
                  <a:srgbClr val="3F3F3F"/>
                </a:solidFill>
                <a:cs typeface="Calibri"/>
              </a:rPr>
              <a:t>e</a:t>
            </a:r>
            <a:r>
              <a:rPr lang="en-IN" sz="2400" spc="-200" dirty="0">
                <a:solidFill>
                  <a:srgbClr val="3F3F3F"/>
                </a:solidFill>
                <a:cs typeface="Calibri"/>
              </a:rPr>
              <a:t>r</a:t>
            </a:r>
            <a:r>
              <a:rPr lang="en-IN" sz="2400" spc="-5" dirty="0">
                <a:solidFill>
                  <a:srgbClr val="3F3F3F"/>
                </a:solidFill>
                <a:cs typeface="Calibri"/>
              </a:rPr>
              <a:t>.</a:t>
            </a:r>
            <a:endParaRPr lang="en-IN" sz="2400" dirty="0">
              <a:solidFill>
                <a:prstClr val="black"/>
              </a:solidFill>
              <a:cs typeface="Calibri"/>
            </a:endParaRPr>
          </a:p>
          <a:p>
            <a:pPr marL="12700" marR="165100" lvl="0" indent="0" algn="just">
              <a:lnSpc>
                <a:spcPct val="70000"/>
              </a:lnSpc>
              <a:spcBef>
                <a:spcPts val="1405"/>
              </a:spcBef>
              <a:buNone/>
            </a:pPr>
            <a:r>
              <a:rPr lang="en-IN" sz="2400" spc="-15" dirty="0">
                <a:solidFill>
                  <a:srgbClr val="3F3F3F"/>
                </a:solidFill>
                <a:cs typeface="Calibri"/>
              </a:rPr>
              <a:t>The</a:t>
            </a:r>
            <a:r>
              <a:rPr lang="en-IN" sz="2400" spc="-30" dirty="0">
                <a:solidFill>
                  <a:srgbClr val="3F3F3F"/>
                </a:solidFill>
                <a:cs typeface="Calibri"/>
              </a:rPr>
              <a:t>r</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0" dirty="0">
                <a:solidFill>
                  <a:srgbClr val="3F3F3F"/>
                </a:solidFill>
                <a:cs typeface="Calibri"/>
              </a:rPr>
              <a:t>a</a:t>
            </a:r>
            <a:r>
              <a:rPr lang="en-IN" sz="2400" spc="-35" dirty="0">
                <a:solidFill>
                  <a:srgbClr val="3F3F3F"/>
                </a:solidFill>
                <a:cs typeface="Calibri"/>
              </a:rPr>
              <a:t>r</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5" dirty="0">
                <a:solidFill>
                  <a:srgbClr val="3F3F3F"/>
                </a:solidFill>
                <a:cs typeface="Calibri"/>
              </a:rPr>
              <a:t>ma</a:t>
            </a:r>
            <a:r>
              <a:rPr lang="en-IN" sz="2400" spc="-50" dirty="0">
                <a:solidFill>
                  <a:srgbClr val="3F3F3F"/>
                </a:solidFill>
                <a:cs typeface="Calibri"/>
              </a:rPr>
              <a:t>n</a:t>
            </a:r>
            <a:r>
              <a:rPr lang="en-IN" sz="2400" spc="-10" dirty="0">
                <a:solidFill>
                  <a:srgbClr val="3F3F3F"/>
                </a:solidFill>
                <a:cs typeface="Calibri"/>
              </a:rPr>
              <a:t>y</a:t>
            </a:r>
            <a:r>
              <a:rPr lang="en-IN" sz="2400" spc="-40" dirty="0">
                <a:solidFill>
                  <a:srgbClr val="3F3F3F"/>
                </a:solidFill>
                <a:latin typeface="Times New Roman"/>
                <a:cs typeface="Times New Roman"/>
              </a:rPr>
              <a:t> </a:t>
            </a:r>
            <a:r>
              <a:rPr lang="en-IN" sz="2400" spc="-15" dirty="0">
                <a:solidFill>
                  <a:srgbClr val="3F3F3F"/>
                </a:solidFill>
                <a:cs typeface="Calibri"/>
              </a:rPr>
              <a:t>use</a:t>
            </a:r>
            <a:r>
              <a:rPr lang="en-IN" sz="2400" spc="-20" dirty="0">
                <a:solidFill>
                  <a:srgbClr val="3F3F3F"/>
                </a:solidFill>
                <a:cs typeface="Calibri"/>
              </a:rPr>
              <a:t>f</a:t>
            </a:r>
            <a:r>
              <a:rPr lang="en-IN" sz="2400" spc="-15" dirty="0">
                <a:solidFill>
                  <a:srgbClr val="3F3F3F"/>
                </a:solidFill>
                <a:cs typeface="Calibri"/>
              </a:rPr>
              <a:t>u</a:t>
            </a:r>
            <a:r>
              <a:rPr lang="en-IN" sz="2400" spc="-5" dirty="0">
                <a:solidFill>
                  <a:srgbClr val="3F3F3F"/>
                </a:solidFill>
                <a:cs typeface="Calibri"/>
              </a:rPr>
              <a:t>l</a:t>
            </a:r>
            <a:r>
              <a:rPr lang="en-IN" sz="2400" spc="-50" dirty="0">
                <a:solidFill>
                  <a:srgbClr val="3F3F3F"/>
                </a:solidFill>
                <a:latin typeface="Times New Roman"/>
                <a:cs typeface="Times New Roman"/>
              </a:rPr>
              <a:t> </a:t>
            </a:r>
            <a:r>
              <a:rPr lang="en-IN" sz="2400" spc="-15" dirty="0">
                <a:solidFill>
                  <a:srgbClr val="3F3F3F"/>
                </a:solidFill>
                <a:cs typeface="Calibri"/>
              </a:rPr>
              <a:t>sub</a:t>
            </a:r>
            <a:r>
              <a:rPr lang="en-IN" sz="2400" spc="-10" dirty="0">
                <a:solidFill>
                  <a:srgbClr val="3F3F3F"/>
                </a:solidFill>
                <a:cs typeface="Calibri"/>
              </a:rPr>
              <a:t>c</a:t>
            </a:r>
            <a:r>
              <a:rPr lang="en-IN" sz="2400" dirty="0">
                <a:solidFill>
                  <a:srgbClr val="3F3F3F"/>
                </a:solidFill>
                <a:cs typeface="Calibri"/>
              </a:rPr>
              <a:t>l</a:t>
            </a:r>
            <a:r>
              <a:rPr lang="en-IN" sz="2400" spc="-10" dirty="0">
                <a:solidFill>
                  <a:srgbClr val="3F3F3F"/>
                </a:solidFill>
                <a:cs typeface="Calibri"/>
              </a:rPr>
              <a:t>ass</a:t>
            </a:r>
            <a:r>
              <a:rPr lang="en-IN" sz="2400" spc="-5" dirty="0">
                <a:solidFill>
                  <a:srgbClr val="3F3F3F"/>
                </a:solidFill>
                <a:cs typeface="Calibri"/>
              </a:rPr>
              <a:t>e</a:t>
            </a:r>
            <a:r>
              <a:rPr lang="en-IN" sz="2400" spc="-10" dirty="0">
                <a:solidFill>
                  <a:srgbClr val="3F3F3F"/>
                </a:solidFill>
                <a:cs typeface="Calibri"/>
              </a:rPr>
              <a:t>s</a:t>
            </a:r>
            <a:r>
              <a:rPr lang="en-IN" sz="2400" spc="-65"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f</a:t>
            </a:r>
            <a:r>
              <a:rPr lang="en-IN" sz="2400" spc="-60" dirty="0">
                <a:solidFill>
                  <a:srgbClr val="3F3F3F"/>
                </a:solidFill>
                <a:latin typeface="Times New Roman"/>
                <a:cs typeface="Times New Roman"/>
              </a:rPr>
              <a:t> </a:t>
            </a:r>
            <a:r>
              <a:rPr lang="en-IN" sz="2400" spc="-120" dirty="0">
                <a:solidFill>
                  <a:srgbClr val="3F3F3F"/>
                </a:solidFill>
                <a:cs typeface="Calibri"/>
              </a:rPr>
              <a:t>V</a:t>
            </a:r>
            <a:r>
              <a:rPr lang="en-IN" sz="2400" spc="-10" dirty="0">
                <a:solidFill>
                  <a:srgbClr val="3F3F3F"/>
                </a:solidFill>
                <a:cs typeface="Calibri"/>
              </a:rPr>
              <a:t>ariable</a:t>
            </a:r>
            <a:r>
              <a:rPr lang="en-IN" sz="2400" spc="-35" dirty="0">
                <a:solidFill>
                  <a:srgbClr val="3F3F3F"/>
                </a:solidFill>
                <a:latin typeface="Times New Roman"/>
                <a:cs typeface="Times New Roman"/>
              </a:rPr>
              <a:t> </a:t>
            </a:r>
            <a:r>
              <a:rPr lang="en-IN" sz="2400" spc="-10" dirty="0">
                <a:solidFill>
                  <a:srgbClr val="3F3F3F"/>
                </a:solidFill>
                <a:cs typeface="Calibri"/>
              </a:rPr>
              <a:t>al</a:t>
            </a:r>
            <a:r>
              <a:rPr lang="en-IN" sz="2400" spc="-40" dirty="0">
                <a:solidFill>
                  <a:srgbClr val="3F3F3F"/>
                </a:solidFill>
                <a:cs typeface="Calibri"/>
              </a:rPr>
              <a:t>r</a:t>
            </a:r>
            <a:r>
              <a:rPr lang="en-IN" sz="2400" spc="-10" dirty="0">
                <a:solidFill>
                  <a:srgbClr val="3F3F3F"/>
                </a:solidFill>
                <a:cs typeface="Calibri"/>
              </a:rPr>
              <a:t>e</a:t>
            </a:r>
            <a:r>
              <a:rPr lang="en-IN" sz="2400" spc="-5" dirty="0">
                <a:solidFill>
                  <a:srgbClr val="3F3F3F"/>
                </a:solidFill>
                <a:cs typeface="Calibri"/>
              </a:rPr>
              <a:t>a</a:t>
            </a:r>
            <a:r>
              <a:rPr lang="en-IN" sz="2400" spc="-15" dirty="0">
                <a:solidFill>
                  <a:srgbClr val="3F3F3F"/>
                </a:solidFill>
                <a:cs typeface="Calibri"/>
              </a:rPr>
              <a:t>d</a:t>
            </a:r>
            <a:r>
              <a:rPr lang="en-IN" sz="2400" spc="-10" dirty="0">
                <a:solidFill>
                  <a:srgbClr val="3F3F3F"/>
                </a:solidFill>
                <a:cs typeface="Calibri"/>
              </a:rPr>
              <a:t>y</a:t>
            </a:r>
            <a:r>
              <a:rPr lang="en-IN" sz="2400" spc="-30" dirty="0">
                <a:solidFill>
                  <a:srgbClr val="3F3F3F"/>
                </a:solidFill>
                <a:latin typeface="Times New Roman"/>
                <a:cs typeface="Times New Roman"/>
              </a:rPr>
              <a:t> </a:t>
            </a:r>
            <a:r>
              <a:rPr lang="en-IN" sz="2400" spc="-15" dirty="0">
                <a:solidFill>
                  <a:srgbClr val="3F3F3F"/>
                </a:solidFill>
                <a:cs typeface="Calibri"/>
              </a:rPr>
              <a:t>d</a:t>
            </a:r>
            <a:r>
              <a:rPr lang="en-IN" sz="2400" spc="-20" dirty="0">
                <a:solidFill>
                  <a:srgbClr val="3F3F3F"/>
                </a:solidFill>
                <a:cs typeface="Calibri"/>
              </a:rPr>
              <a:t>e</a:t>
            </a:r>
            <a:r>
              <a:rPr lang="en-IN" sz="2400" spc="-15" dirty="0">
                <a:solidFill>
                  <a:srgbClr val="3F3F3F"/>
                </a:solidFill>
                <a:cs typeface="Calibri"/>
              </a:rPr>
              <a:t>fined</a:t>
            </a:r>
            <a:r>
              <a:rPr lang="en-IN" sz="2400" spc="-5" dirty="0">
                <a:solidFill>
                  <a:srgbClr val="3F3F3F"/>
                </a:solidFill>
                <a:cs typeface="Calibri"/>
              </a:rPr>
              <a:t>:</a:t>
            </a:r>
            <a:r>
              <a:rPr lang="en-IN" sz="2400" spc="-10" dirty="0">
                <a:solidFill>
                  <a:srgbClr val="3F3F3F"/>
                </a:solidFill>
                <a:latin typeface="Times New Roman"/>
                <a:cs typeface="Times New Roman"/>
              </a:rPr>
              <a:t> </a:t>
            </a:r>
            <a:r>
              <a:rPr lang="en-IN" sz="1800" spc="-10" dirty="0" err="1">
                <a:solidFill>
                  <a:srgbClr val="3F3F3F"/>
                </a:solidFill>
                <a:latin typeface="Consolas"/>
                <a:cs typeface="Consolas"/>
              </a:rPr>
              <a:t>StringVa</a:t>
            </a:r>
            <a:r>
              <a:rPr lang="en-IN" sz="1800" spc="-5" dirty="0" err="1">
                <a:solidFill>
                  <a:srgbClr val="3F3F3F"/>
                </a:solidFill>
                <a:latin typeface="Consolas"/>
                <a:cs typeface="Consolas"/>
              </a:rPr>
              <a:t>r</a:t>
            </a:r>
            <a:r>
              <a:rPr lang="en-IN" sz="2400" spc="-5" dirty="0">
                <a:solidFill>
                  <a:srgbClr val="3F3F3F"/>
                </a:solidFill>
                <a:cs typeface="Calibri"/>
              </a:rPr>
              <a:t>,</a:t>
            </a:r>
            <a:r>
              <a:rPr lang="en-IN" sz="2400" spc="-75" dirty="0">
                <a:solidFill>
                  <a:srgbClr val="3F3F3F"/>
                </a:solidFill>
                <a:latin typeface="Times New Roman"/>
                <a:cs typeface="Times New Roman"/>
              </a:rPr>
              <a:t> </a:t>
            </a:r>
            <a:r>
              <a:rPr lang="en-IN" sz="1800" spc="-10" dirty="0" err="1">
                <a:solidFill>
                  <a:srgbClr val="3F3F3F"/>
                </a:solidFill>
                <a:latin typeface="Consolas"/>
                <a:cs typeface="Consolas"/>
              </a:rPr>
              <a:t>IntVar</a:t>
            </a:r>
            <a:r>
              <a:rPr lang="en-IN" sz="2400" spc="-5" dirty="0">
                <a:solidFill>
                  <a:srgbClr val="3F3F3F"/>
                </a:solidFill>
                <a:cs typeface="Calibri"/>
              </a:rPr>
              <a:t>,</a:t>
            </a:r>
            <a:r>
              <a:rPr lang="en-IN" sz="2400" spc="-75" dirty="0">
                <a:solidFill>
                  <a:srgbClr val="3F3F3F"/>
                </a:solidFill>
                <a:latin typeface="Times New Roman"/>
                <a:cs typeface="Times New Roman"/>
              </a:rPr>
              <a:t> </a:t>
            </a:r>
            <a:r>
              <a:rPr lang="en-IN" sz="1800" spc="-10" dirty="0" err="1">
                <a:solidFill>
                  <a:srgbClr val="3F3F3F"/>
                </a:solidFill>
                <a:latin typeface="Consolas"/>
                <a:cs typeface="Consolas"/>
              </a:rPr>
              <a:t>DoubleVa</a:t>
            </a:r>
            <a:r>
              <a:rPr lang="en-IN" sz="1800" spc="-5" dirty="0" err="1">
                <a:solidFill>
                  <a:srgbClr val="3F3F3F"/>
                </a:solidFill>
                <a:latin typeface="Consolas"/>
                <a:cs typeface="Consolas"/>
              </a:rPr>
              <a:t>r</a:t>
            </a:r>
            <a:r>
              <a:rPr lang="en-IN" sz="2400" spc="-5" dirty="0">
                <a:solidFill>
                  <a:srgbClr val="3F3F3F"/>
                </a:solidFill>
                <a:cs typeface="Calibri"/>
              </a:rPr>
              <a:t>,</a:t>
            </a:r>
            <a:r>
              <a:rPr lang="en-IN" sz="2400" spc="-75" dirty="0">
                <a:solidFill>
                  <a:srgbClr val="3F3F3F"/>
                </a:solidFill>
                <a:latin typeface="Times New Roman"/>
                <a:cs typeface="Times New Roman"/>
              </a:rPr>
              <a:t> </a:t>
            </a:r>
            <a:r>
              <a:rPr lang="en-IN" sz="2400" spc="-10" dirty="0">
                <a:solidFill>
                  <a:srgbClr val="3F3F3F"/>
                </a:solidFill>
                <a:cs typeface="Calibri"/>
              </a:rPr>
              <a:t>and</a:t>
            </a:r>
            <a:r>
              <a:rPr lang="en-IN" sz="2400" spc="-5" dirty="0">
                <a:solidFill>
                  <a:srgbClr val="3F3F3F"/>
                </a:solidFill>
                <a:latin typeface="Times New Roman"/>
                <a:cs typeface="Times New Roman"/>
              </a:rPr>
              <a:t> </a:t>
            </a:r>
            <a:r>
              <a:rPr lang="en-IN" sz="1800" spc="-10" dirty="0" err="1">
                <a:solidFill>
                  <a:srgbClr val="3F3F3F"/>
                </a:solidFill>
                <a:latin typeface="Consolas"/>
                <a:cs typeface="Consolas"/>
              </a:rPr>
              <a:t>BooleanVar</a:t>
            </a:r>
            <a:r>
              <a:rPr lang="en-IN" sz="2400" spc="-5" dirty="0">
                <a:solidFill>
                  <a:srgbClr val="3F3F3F"/>
                </a:solidFill>
                <a:cs typeface="Calibri"/>
              </a:rPr>
              <a:t>.</a:t>
            </a:r>
            <a:r>
              <a:rPr lang="en-IN" sz="2400" spc="-90" dirty="0">
                <a:solidFill>
                  <a:srgbClr val="3F3F3F"/>
                </a:solidFill>
                <a:latin typeface="Times New Roman"/>
                <a:cs typeface="Times New Roman"/>
              </a:rPr>
              <a:t> </a:t>
            </a:r>
          </a:p>
          <a:p>
            <a:pPr marL="12700" marR="165100" lvl="0" indent="0" algn="just">
              <a:lnSpc>
                <a:spcPct val="70000"/>
              </a:lnSpc>
              <a:spcBef>
                <a:spcPts val="1405"/>
              </a:spcBef>
              <a:buNone/>
            </a:pPr>
            <a:r>
              <a:rPr lang="en-IN" sz="2400" spc="-180" dirty="0">
                <a:solidFill>
                  <a:srgbClr val="3F3F3F"/>
                </a:solidFill>
                <a:cs typeface="Calibri"/>
              </a:rPr>
              <a:t>T</a:t>
            </a:r>
            <a:r>
              <a:rPr lang="en-IN" sz="2400" spc="-10" dirty="0">
                <a:solidFill>
                  <a:srgbClr val="3F3F3F"/>
                </a:solidFill>
                <a:cs typeface="Calibri"/>
              </a:rPr>
              <a:t>o</a:t>
            </a:r>
            <a:r>
              <a:rPr lang="en-IN" sz="2400" spc="-50" dirty="0">
                <a:solidFill>
                  <a:srgbClr val="3F3F3F"/>
                </a:solidFill>
                <a:latin typeface="Times New Roman"/>
                <a:cs typeface="Times New Roman"/>
              </a:rPr>
              <a:t> </a:t>
            </a:r>
            <a:r>
              <a:rPr lang="en-IN" sz="2400" spc="-35" dirty="0">
                <a:solidFill>
                  <a:srgbClr val="3F3F3F"/>
                </a:solidFill>
                <a:cs typeface="Calibri"/>
              </a:rPr>
              <a:t>r</a:t>
            </a:r>
            <a:r>
              <a:rPr lang="en-IN" sz="2400" spc="-10" dirty="0">
                <a:solidFill>
                  <a:srgbClr val="3F3F3F"/>
                </a:solidFill>
                <a:cs typeface="Calibri"/>
              </a:rPr>
              <a:t>e</a:t>
            </a:r>
            <a:r>
              <a:rPr lang="en-IN" sz="2400" spc="-5" dirty="0">
                <a:solidFill>
                  <a:srgbClr val="3F3F3F"/>
                </a:solidFill>
                <a:cs typeface="Calibri"/>
              </a:rPr>
              <a:t>a</a:t>
            </a:r>
            <a:r>
              <a:rPr lang="en-IN" sz="2400" spc="-10" dirty="0">
                <a:solidFill>
                  <a:srgbClr val="3F3F3F"/>
                </a:solidFill>
                <a:cs typeface="Calibri"/>
              </a:rPr>
              <a:t>d</a:t>
            </a:r>
            <a:r>
              <a:rPr lang="en-IN" sz="2400" spc="-50" dirty="0">
                <a:solidFill>
                  <a:srgbClr val="3F3F3F"/>
                </a:solidFill>
                <a:latin typeface="Times New Roman"/>
                <a:cs typeface="Times New Roman"/>
              </a:rPr>
              <a:t> </a:t>
            </a:r>
            <a:r>
              <a:rPr lang="en-IN" sz="2400" spc="-10" dirty="0">
                <a:solidFill>
                  <a:srgbClr val="3F3F3F"/>
                </a:solidFill>
                <a:cs typeface="Calibri"/>
              </a:rPr>
              <a:t>the</a:t>
            </a:r>
            <a:r>
              <a:rPr lang="en-IN" sz="2400" spc="-40" dirty="0">
                <a:solidFill>
                  <a:srgbClr val="3F3F3F"/>
                </a:solidFill>
                <a:latin typeface="Times New Roman"/>
                <a:cs typeface="Times New Roman"/>
              </a:rPr>
              <a:t> </a:t>
            </a:r>
            <a:r>
              <a:rPr lang="en-IN" sz="2400" spc="-10" dirty="0">
                <a:solidFill>
                  <a:srgbClr val="3F3F3F"/>
                </a:solidFill>
                <a:cs typeface="Calibri"/>
              </a:rPr>
              <a:t>cur</a:t>
            </a:r>
            <a:r>
              <a:rPr lang="en-IN" sz="2400" spc="-40" dirty="0">
                <a:solidFill>
                  <a:srgbClr val="3F3F3F"/>
                </a:solidFill>
                <a:cs typeface="Calibri"/>
              </a:rPr>
              <a:t>r</a:t>
            </a:r>
            <a:r>
              <a:rPr lang="en-IN" sz="2400" spc="-10" dirty="0">
                <a:solidFill>
                  <a:srgbClr val="3F3F3F"/>
                </a:solidFill>
                <a:cs typeface="Calibri"/>
              </a:rPr>
              <a:t>e</a:t>
            </a:r>
            <a:r>
              <a:rPr lang="en-IN" sz="2400" spc="-20" dirty="0">
                <a:solidFill>
                  <a:srgbClr val="3F3F3F"/>
                </a:solidFill>
                <a:cs typeface="Calibri"/>
              </a:rPr>
              <a:t>n</a:t>
            </a:r>
            <a:r>
              <a:rPr lang="en-IN" sz="2400" spc="-10" dirty="0">
                <a:solidFill>
                  <a:srgbClr val="3F3F3F"/>
                </a:solidFill>
                <a:cs typeface="Calibri"/>
              </a:rPr>
              <a:t>t</a:t>
            </a:r>
            <a:r>
              <a:rPr lang="en-IN" sz="2400" spc="-50" dirty="0">
                <a:solidFill>
                  <a:srgbClr val="3F3F3F"/>
                </a:solidFill>
                <a:latin typeface="Times New Roman"/>
                <a:cs typeface="Times New Roman"/>
              </a:rPr>
              <a:t> </a:t>
            </a:r>
            <a:r>
              <a:rPr lang="en-IN" sz="2400" spc="-35" dirty="0">
                <a:solidFill>
                  <a:srgbClr val="3F3F3F"/>
                </a:solidFill>
                <a:cs typeface="Calibri"/>
              </a:rPr>
              <a:t>v</a:t>
            </a:r>
            <a:r>
              <a:rPr lang="en-IN" sz="2400" spc="-10" dirty="0">
                <a:solidFill>
                  <a:srgbClr val="3F3F3F"/>
                </a:solidFill>
                <a:cs typeface="Calibri"/>
              </a:rPr>
              <a:t>al</a:t>
            </a:r>
            <a:r>
              <a:rPr lang="en-IN" sz="2400" spc="-15" dirty="0">
                <a:solidFill>
                  <a:srgbClr val="3F3F3F"/>
                </a:solidFill>
                <a:cs typeface="Calibri"/>
              </a:rPr>
              <a:t>u</a:t>
            </a:r>
            <a:r>
              <a:rPr lang="en-IN" sz="2400" spc="-10" dirty="0">
                <a:solidFill>
                  <a:srgbClr val="3F3F3F"/>
                </a:solidFill>
                <a:cs typeface="Calibri"/>
              </a:rPr>
              <a:t>e</a:t>
            </a:r>
            <a:r>
              <a:rPr lang="en-IN" sz="2400" spc="-30"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f</a:t>
            </a:r>
            <a:r>
              <a:rPr lang="en-IN" sz="2400" spc="-50" dirty="0">
                <a:solidFill>
                  <a:srgbClr val="3F3F3F"/>
                </a:solidFill>
                <a:latin typeface="Times New Roman"/>
                <a:cs typeface="Times New Roman"/>
              </a:rPr>
              <a:t> </a:t>
            </a:r>
            <a:r>
              <a:rPr lang="en-IN" sz="2400" spc="-15" dirty="0">
                <a:solidFill>
                  <a:srgbClr val="3F3F3F"/>
                </a:solidFill>
                <a:cs typeface="Calibri"/>
              </a:rPr>
              <a:t>suc</a:t>
            </a:r>
            <a:r>
              <a:rPr lang="en-IN" sz="2400" spc="-10" dirty="0">
                <a:solidFill>
                  <a:srgbClr val="3F3F3F"/>
                </a:solidFill>
                <a:cs typeface="Calibri"/>
              </a:rPr>
              <a:t>h</a:t>
            </a:r>
            <a:r>
              <a:rPr lang="en-IN" sz="2400" spc="-50" dirty="0">
                <a:solidFill>
                  <a:srgbClr val="3F3F3F"/>
                </a:solidFill>
                <a:latin typeface="Times New Roman"/>
                <a:cs typeface="Times New Roman"/>
              </a:rPr>
              <a:t> </a:t>
            </a:r>
            <a:r>
              <a:rPr lang="en-IN" sz="2400" spc="-10" dirty="0">
                <a:solidFill>
                  <a:srgbClr val="3F3F3F"/>
                </a:solidFill>
                <a:cs typeface="Calibri"/>
              </a:rPr>
              <a:t>a</a:t>
            </a:r>
            <a:r>
              <a:rPr lang="en-IN" sz="2400" spc="-50"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ariable,</a:t>
            </a:r>
            <a:r>
              <a:rPr lang="en-IN" sz="2400" spc="-30"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al</a:t>
            </a:r>
            <a:r>
              <a:rPr lang="en-IN" sz="2400" dirty="0">
                <a:solidFill>
                  <a:srgbClr val="3F3F3F"/>
                </a:solidFill>
                <a:cs typeface="Calibri"/>
              </a:rPr>
              <a:t>l</a:t>
            </a:r>
            <a:r>
              <a:rPr lang="en-IN" sz="2400" spc="-50" dirty="0">
                <a:solidFill>
                  <a:srgbClr val="3F3F3F"/>
                </a:solidFill>
                <a:latin typeface="Times New Roman"/>
                <a:cs typeface="Times New Roman"/>
              </a:rPr>
              <a:t> </a:t>
            </a:r>
            <a:r>
              <a:rPr lang="en-IN" sz="2400" spc="-10" dirty="0">
                <a:solidFill>
                  <a:srgbClr val="3F3F3F"/>
                </a:solidFill>
                <a:cs typeface="Calibri"/>
              </a:rPr>
              <a:t>the</a:t>
            </a:r>
            <a:r>
              <a:rPr lang="en-IN" sz="2400" spc="-30" dirty="0">
                <a:solidFill>
                  <a:srgbClr val="3F3F3F"/>
                </a:solidFill>
                <a:latin typeface="Times New Roman"/>
                <a:cs typeface="Times New Roman"/>
              </a:rPr>
              <a:t> </a:t>
            </a:r>
            <a:r>
              <a:rPr lang="en-IN" sz="1800" spc="-10" dirty="0">
                <a:solidFill>
                  <a:srgbClr val="3F3F3F"/>
                </a:solidFill>
                <a:latin typeface="Consolas"/>
                <a:cs typeface="Consolas"/>
              </a:rPr>
              <a:t>get()</a:t>
            </a:r>
            <a:r>
              <a:rPr lang="en-IN" sz="1800" dirty="0">
                <a:solidFill>
                  <a:srgbClr val="3F3F3F"/>
                </a:solidFill>
                <a:latin typeface="Times New Roman"/>
                <a:cs typeface="Times New Roman"/>
              </a:rPr>
              <a:t> </a:t>
            </a:r>
            <a:r>
              <a:rPr lang="en-IN" sz="1800" spc="55" dirty="0">
                <a:solidFill>
                  <a:srgbClr val="3F3F3F"/>
                </a:solidFill>
                <a:latin typeface="Times New Roman"/>
                <a:cs typeface="Times New Roman"/>
              </a:rPr>
              <a:t> </a:t>
            </a:r>
            <a:r>
              <a:rPr lang="en-IN" sz="2400" spc="-20" dirty="0">
                <a:solidFill>
                  <a:srgbClr val="3F3F3F"/>
                </a:solidFill>
                <a:cs typeface="Calibri"/>
              </a:rPr>
              <a:t>m</a:t>
            </a:r>
            <a:r>
              <a:rPr lang="en-IN" sz="2400" spc="-25" dirty="0">
                <a:solidFill>
                  <a:srgbClr val="3F3F3F"/>
                </a:solidFill>
                <a:cs typeface="Calibri"/>
              </a:rPr>
              <a:t>e</a:t>
            </a:r>
            <a:r>
              <a:rPr lang="en-IN" sz="2400" spc="-10" dirty="0">
                <a:solidFill>
                  <a:srgbClr val="3F3F3F"/>
                </a:solidFill>
                <a:cs typeface="Calibri"/>
              </a:rPr>
              <a:t>thod</a:t>
            </a:r>
            <a:r>
              <a:rPr lang="en-IN" sz="2400" spc="-40"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n</a:t>
            </a:r>
            <a:r>
              <a:rPr lang="en-IN" sz="2400" spc="-5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t,</a:t>
            </a:r>
            <a:r>
              <a:rPr lang="en-IN" sz="2400" spc="-40" dirty="0">
                <a:solidFill>
                  <a:srgbClr val="3F3F3F"/>
                </a:solidFill>
                <a:latin typeface="Times New Roman"/>
                <a:cs typeface="Times New Roman"/>
              </a:rPr>
              <a:t> </a:t>
            </a:r>
            <a:r>
              <a:rPr lang="en-IN" sz="2400" spc="-10" dirty="0">
                <a:solidFill>
                  <a:srgbClr val="3F3F3F"/>
                </a:solidFill>
                <a:cs typeface="Calibri"/>
              </a:rPr>
              <a:t>and</a:t>
            </a:r>
            <a:r>
              <a:rPr lang="en-IN" sz="2400" spc="-45" dirty="0">
                <a:solidFill>
                  <a:srgbClr val="3F3F3F"/>
                </a:solidFill>
                <a:latin typeface="Times New Roman"/>
                <a:cs typeface="Times New Roman"/>
              </a:rPr>
              <a:t> </a:t>
            </a:r>
            <a:r>
              <a:rPr lang="en-IN" sz="2400" spc="-35" dirty="0">
                <a:solidFill>
                  <a:srgbClr val="3F3F3F"/>
                </a:solidFill>
                <a:cs typeface="Calibri"/>
              </a:rPr>
              <a:t>t</a:t>
            </a:r>
            <a:r>
              <a:rPr lang="en-IN" sz="2400" spc="-10" dirty="0">
                <a:solidFill>
                  <a:srgbClr val="3F3F3F"/>
                </a:solidFill>
                <a:cs typeface="Calibri"/>
              </a:rPr>
              <a:t>o</a:t>
            </a:r>
            <a:r>
              <a:rPr lang="en-IN" sz="2400" spc="-50" dirty="0">
                <a:solidFill>
                  <a:srgbClr val="3F3F3F"/>
                </a:solidFill>
                <a:latin typeface="Times New Roman"/>
                <a:cs typeface="Times New Roman"/>
              </a:rPr>
              <a:t> </a:t>
            </a:r>
            <a:r>
              <a:rPr lang="en-IN" sz="2400" spc="-10" dirty="0">
                <a:solidFill>
                  <a:srgbClr val="3F3F3F"/>
                </a:solidFill>
                <a:cs typeface="Calibri"/>
              </a:rPr>
              <a:t>cha</a:t>
            </a:r>
            <a:r>
              <a:rPr lang="en-IN" sz="2400" spc="-15" dirty="0">
                <a:solidFill>
                  <a:srgbClr val="3F3F3F"/>
                </a:solidFill>
                <a:cs typeface="Calibri"/>
              </a:rPr>
              <a:t>n</a:t>
            </a:r>
            <a:r>
              <a:rPr lang="en-IN" sz="2400" spc="-30" dirty="0">
                <a:solidFill>
                  <a:srgbClr val="3F3F3F"/>
                </a:solidFill>
                <a:cs typeface="Calibri"/>
              </a:rPr>
              <a:t>g</a:t>
            </a:r>
            <a:r>
              <a:rPr lang="en-IN" sz="2400" spc="-10" dirty="0">
                <a:solidFill>
                  <a:srgbClr val="3F3F3F"/>
                </a:solidFill>
                <a:cs typeface="Calibri"/>
              </a:rPr>
              <a:t>e</a:t>
            </a:r>
            <a:r>
              <a:rPr lang="en-IN" sz="2400" spc="-3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ts</a:t>
            </a:r>
            <a:r>
              <a:rPr lang="en-IN" sz="2400" spc="-5"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al</a:t>
            </a:r>
            <a:r>
              <a:rPr lang="en-IN" sz="2400" spc="-15" dirty="0">
                <a:solidFill>
                  <a:srgbClr val="3F3F3F"/>
                </a:solidFill>
                <a:cs typeface="Calibri"/>
              </a:rPr>
              <a:t>u</a:t>
            </a:r>
            <a:r>
              <a:rPr lang="en-IN" sz="2400" spc="-10" dirty="0">
                <a:solidFill>
                  <a:srgbClr val="3F3F3F"/>
                </a:solidFill>
                <a:cs typeface="Calibri"/>
              </a:rPr>
              <a:t>e</a:t>
            </a:r>
            <a:r>
              <a:rPr lang="en-IN" sz="2400" spc="-35" dirty="0">
                <a:solidFill>
                  <a:srgbClr val="3F3F3F"/>
                </a:solidFill>
                <a:latin typeface="Times New Roman"/>
                <a:cs typeface="Times New Roman"/>
              </a:rPr>
              <a:t> </a:t>
            </a:r>
            <a:r>
              <a:rPr lang="en-IN" sz="2400" spc="-35" dirty="0">
                <a:solidFill>
                  <a:srgbClr val="3F3F3F"/>
                </a:solidFill>
                <a:cs typeface="Calibri"/>
              </a:rPr>
              <a:t>y</a:t>
            </a:r>
            <a:r>
              <a:rPr lang="en-IN" sz="2400" spc="-15" dirty="0">
                <a:solidFill>
                  <a:srgbClr val="3F3F3F"/>
                </a:solidFill>
                <a:cs typeface="Calibri"/>
              </a:rPr>
              <a:t>o</a:t>
            </a:r>
            <a:r>
              <a:rPr lang="en-IN" sz="2400" spc="-10" dirty="0">
                <a:solidFill>
                  <a:srgbClr val="3F3F3F"/>
                </a:solidFill>
                <a:cs typeface="Calibri"/>
              </a:rPr>
              <a:t>u</a:t>
            </a:r>
            <a:r>
              <a:rPr lang="en-IN" sz="2400" spc="-50" dirty="0">
                <a:solidFill>
                  <a:srgbClr val="3F3F3F"/>
                </a:solidFill>
                <a:latin typeface="Times New Roman"/>
                <a:cs typeface="Times New Roman"/>
              </a:rPr>
              <a:t> </a:t>
            </a:r>
            <a:r>
              <a:rPr lang="en-IN" sz="2400" spc="-25" dirty="0">
                <a:solidFill>
                  <a:srgbClr val="3F3F3F"/>
                </a:solidFill>
                <a:cs typeface="Calibri"/>
              </a:rPr>
              <a:t>c</a:t>
            </a:r>
            <a:r>
              <a:rPr lang="en-IN" sz="2400" spc="-10" dirty="0">
                <a:solidFill>
                  <a:srgbClr val="3F3F3F"/>
                </a:solidFill>
                <a:cs typeface="Calibri"/>
              </a:rPr>
              <a:t>al</a:t>
            </a:r>
            <a:r>
              <a:rPr lang="en-IN" sz="2400" dirty="0">
                <a:solidFill>
                  <a:srgbClr val="3F3F3F"/>
                </a:solidFill>
                <a:cs typeface="Calibri"/>
              </a:rPr>
              <a:t>l</a:t>
            </a:r>
            <a:r>
              <a:rPr lang="en-IN" sz="2400" spc="-55" dirty="0">
                <a:solidFill>
                  <a:srgbClr val="3F3F3F"/>
                </a:solidFill>
                <a:latin typeface="Times New Roman"/>
                <a:cs typeface="Times New Roman"/>
              </a:rPr>
              <a:t> </a:t>
            </a:r>
            <a:r>
              <a:rPr lang="en-IN" sz="2400" spc="-10" dirty="0">
                <a:solidFill>
                  <a:srgbClr val="3F3F3F"/>
                </a:solidFill>
                <a:cs typeface="Calibri"/>
              </a:rPr>
              <a:t>the</a:t>
            </a:r>
            <a:r>
              <a:rPr lang="en-IN" sz="2400" spc="-40" dirty="0">
                <a:solidFill>
                  <a:srgbClr val="3F3F3F"/>
                </a:solidFill>
                <a:latin typeface="Times New Roman"/>
                <a:cs typeface="Times New Roman"/>
              </a:rPr>
              <a:t> </a:t>
            </a:r>
            <a:r>
              <a:rPr lang="en-IN" sz="1800" dirty="0">
                <a:solidFill>
                  <a:srgbClr val="3F3F3F"/>
                </a:solidFill>
                <a:latin typeface="Consolas"/>
                <a:cs typeface="Consolas"/>
              </a:rPr>
              <a:t>set()</a:t>
            </a:r>
            <a:r>
              <a:rPr lang="en-IN" sz="1800" dirty="0">
                <a:solidFill>
                  <a:srgbClr val="3F3F3F"/>
                </a:solidFill>
                <a:latin typeface="Times New Roman"/>
                <a:cs typeface="Times New Roman"/>
              </a:rPr>
              <a:t> </a:t>
            </a:r>
            <a:r>
              <a:rPr lang="en-IN" sz="1800" spc="55" dirty="0">
                <a:solidFill>
                  <a:srgbClr val="3F3F3F"/>
                </a:solidFill>
                <a:latin typeface="Times New Roman"/>
                <a:cs typeface="Times New Roman"/>
              </a:rPr>
              <a:t> </a:t>
            </a:r>
            <a:r>
              <a:rPr lang="en-IN" sz="2400" spc="-20" dirty="0">
                <a:solidFill>
                  <a:srgbClr val="3F3F3F"/>
                </a:solidFill>
                <a:cs typeface="Calibri"/>
              </a:rPr>
              <a:t>m</a:t>
            </a:r>
            <a:r>
              <a:rPr lang="en-IN" sz="2400" spc="-25" dirty="0">
                <a:solidFill>
                  <a:srgbClr val="3F3F3F"/>
                </a:solidFill>
                <a:cs typeface="Calibri"/>
              </a:rPr>
              <a:t>e</a:t>
            </a:r>
            <a:r>
              <a:rPr lang="en-IN" sz="2400" spc="-10" dirty="0">
                <a:solidFill>
                  <a:srgbClr val="3F3F3F"/>
                </a:solidFill>
                <a:cs typeface="Calibri"/>
              </a:rPr>
              <a:t>tho</a:t>
            </a:r>
            <a:r>
              <a:rPr lang="en-IN" sz="2400" spc="-20" dirty="0">
                <a:solidFill>
                  <a:srgbClr val="3F3F3F"/>
                </a:solidFill>
                <a:cs typeface="Calibri"/>
              </a:rPr>
              <a:t>d</a:t>
            </a:r>
            <a:r>
              <a:rPr lang="en-IN" sz="2400" dirty="0">
                <a:solidFill>
                  <a:srgbClr val="3F3F3F"/>
                </a:solidFill>
                <a:cs typeface="Calibri"/>
              </a:rPr>
              <a:t>.</a:t>
            </a:r>
            <a:endParaRPr lang="en-IN" sz="2400" dirty="0">
              <a:solidFill>
                <a:prstClr val="black"/>
              </a:solidFill>
              <a:cs typeface="Calibri"/>
            </a:endParaRPr>
          </a:p>
          <a:p>
            <a:pPr marL="12700" marR="619760" lvl="0" indent="0" algn="just">
              <a:lnSpc>
                <a:spcPct val="70000"/>
              </a:lnSpc>
              <a:spcBef>
                <a:spcPts val="1395"/>
              </a:spcBef>
              <a:buNone/>
            </a:pPr>
            <a:r>
              <a:rPr lang="en-IN" sz="2400" spc="-15" dirty="0">
                <a:solidFill>
                  <a:srgbClr val="3F3F3F"/>
                </a:solidFill>
                <a:cs typeface="Calibri"/>
              </a:rPr>
              <a:t>Wid</a:t>
            </a:r>
            <a:r>
              <a:rPr lang="en-IN" sz="2400" spc="-25" dirty="0">
                <a:solidFill>
                  <a:srgbClr val="3F3F3F"/>
                </a:solidFill>
                <a:cs typeface="Calibri"/>
              </a:rPr>
              <a:t>g</a:t>
            </a:r>
            <a:r>
              <a:rPr lang="en-IN" sz="2400" spc="-20" dirty="0">
                <a:solidFill>
                  <a:srgbClr val="3F3F3F"/>
                </a:solidFill>
                <a:cs typeface="Calibri"/>
              </a:rPr>
              <a:t>e</a:t>
            </a:r>
            <a:r>
              <a:rPr lang="en-IN" sz="2400" spc="-10" dirty="0">
                <a:solidFill>
                  <a:srgbClr val="3F3F3F"/>
                </a:solidFill>
                <a:cs typeface="Calibri"/>
              </a:rPr>
              <a:t>t</a:t>
            </a:r>
            <a:r>
              <a:rPr lang="en-IN" sz="2400" spc="-35"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ariables</a:t>
            </a:r>
            <a:r>
              <a:rPr lang="en-IN" sz="2400" spc="-30"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an</a:t>
            </a:r>
            <a:r>
              <a:rPr lang="en-IN" sz="2400" spc="-50" dirty="0">
                <a:solidFill>
                  <a:srgbClr val="3F3F3F"/>
                </a:solidFill>
                <a:latin typeface="Times New Roman"/>
                <a:cs typeface="Times New Roman"/>
              </a:rPr>
              <a:t> </a:t>
            </a:r>
            <a:r>
              <a:rPr lang="en-IN" sz="2400" spc="-10" dirty="0">
                <a:solidFill>
                  <a:srgbClr val="3F3F3F"/>
                </a:solidFill>
                <a:cs typeface="Calibri"/>
              </a:rPr>
              <a:t>al</a:t>
            </a:r>
            <a:r>
              <a:rPr lang="en-IN" sz="2400" spc="-15" dirty="0">
                <a:solidFill>
                  <a:srgbClr val="3F3F3F"/>
                </a:solidFill>
                <a:cs typeface="Calibri"/>
              </a:rPr>
              <a:t>s</a:t>
            </a:r>
            <a:r>
              <a:rPr lang="en-IN" sz="2400" spc="-10" dirty="0">
                <a:solidFill>
                  <a:srgbClr val="3F3F3F"/>
                </a:solidFill>
                <a:cs typeface="Calibri"/>
              </a:rPr>
              <a:t>o</a:t>
            </a:r>
            <a:r>
              <a:rPr lang="en-IN" sz="2400" spc="-50" dirty="0">
                <a:solidFill>
                  <a:srgbClr val="3F3F3F"/>
                </a:solidFill>
                <a:latin typeface="Times New Roman"/>
                <a:cs typeface="Times New Roman"/>
              </a:rPr>
              <a:t> </a:t>
            </a:r>
            <a:r>
              <a:rPr lang="en-IN" sz="2400" spc="-15" dirty="0">
                <a:solidFill>
                  <a:srgbClr val="3F3F3F"/>
                </a:solidFill>
                <a:cs typeface="Calibri"/>
              </a:rPr>
              <a:t>b</a:t>
            </a:r>
            <a:r>
              <a:rPr lang="en-IN" sz="2400" spc="-10" dirty="0">
                <a:solidFill>
                  <a:srgbClr val="3F3F3F"/>
                </a:solidFill>
                <a:cs typeface="Calibri"/>
              </a:rPr>
              <a:t>e</a:t>
            </a:r>
            <a:r>
              <a:rPr lang="en-IN" sz="2400" spc="-45" dirty="0">
                <a:solidFill>
                  <a:srgbClr val="3F3F3F"/>
                </a:solidFill>
                <a:latin typeface="Times New Roman"/>
                <a:cs typeface="Times New Roman"/>
              </a:rPr>
              <a:t> </a:t>
            </a:r>
            <a:r>
              <a:rPr lang="en-IN" sz="2400" spc="-10" dirty="0">
                <a:solidFill>
                  <a:srgbClr val="3F3F3F"/>
                </a:solidFill>
                <a:cs typeface="Calibri"/>
              </a:rPr>
              <a:t>t</a:t>
            </a:r>
            <a:r>
              <a:rPr lang="en-IN" sz="2400" spc="-50" dirty="0">
                <a:solidFill>
                  <a:srgbClr val="3F3F3F"/>
                </a:solidFill>
                <a:cs typeface="Calibri"/>
              </a:rPr>
              <a:t>r</a:t>
            </a:r>
            <a:r>
              <a:rPr lang="en-IN" sz="2400" spc="-10" dirty="0">
                <a:solidFill>
                  <a:srgbClr val="3F3F3F"/>
                </a:solidFill>
                <a:cs typeface="Calibri"/>
              </a:rPr>
              <a:t>aced</a:t>
            </a:r>
            <a:r>
              <a:rPr lang="en-IN" sz="2400" spc="-45" dirty="0">
                <a:solidFill>
                  <a:srgbClr val="3F3F3F"/>
                </a:solidFill>
                <a:latin typeface="Times New Roman"/>
                <a:cs typeface="Times New Roman"/>
              </a:rPr>
              <a:t> </a:t>
            </a:r>
            <a:r>
              <a:rPr lang="en-IN" sz="2400" spc="-35" dirty="0">
                <a:solidFill>
                  <a:srgbClr val="3F3F3F"/>
                </a:solidFill>
                <a:cs typeface="Calibri"/>
              </a:rPr>
              <a:t>t</a:t>
            </a:r>
            <a:r>
              <a:rPr lang="en-IN" sz="2400" spc="-10" dirty="0">
                <a:solidFill>
                  <a:srgbClr val="3F3F3F"/>
                </a:solidFill>
                <a:cs typeface="Calibri"/>
              </a:rPr>
              <a:t>o</a:t>
            </a:r>
            <a:r>
              <a:rPr lang="en-IN" sz="2400" spc="-50"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a:t>
            </a:r>
            <a:r>
              <a:rPr lang="en-IN" sz="2400" spc="-20" dirty="0">
                <a:solidFill>
                  <a:srgbClr val="3F3F3F"/>
                </a:solidFill>
                <a:cs typeface="Calibri"/>
              </a:rPr>
              <a:t>p</a:t>
            </a:r>
            <a:r>
              <a:rPr lang="en-IN" sz="2400" spc="-10" dirty="0">
                <a:solidFill>
                  <a:srgbClr val="3F3F3F"/>
                </a:solidFill>
                <a:cs typeface="Calibri"/>
              </a:rPr>
              <a:t>tu</a:t>
            </a:r>
            <a:r>
              <a:rPr lang="en-IN" sz="2400" spc="-35" dirty="0">
                <a:solidFill>
                  <a:srgbClr val="3F3F3F"/>
                </a:solidFill>
                <a:cs typeface="Calibri"/>
              </a:rPr>
              <a:t>r</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10" dirty="0">
                <a:solidFill>
                  <a:srgbClr val="3F3F3F"/>
                </a:solidFill>
                <a:cs typeface="Calibri"/>
              </a:rPr>
              <a:t>cha</a:t>
            </a:r>
            <a:r>
              <a:rPr lang="en-IN" sz="2400" spc="-15" dirty="0">
                <a:solidFill>
                  <a:srgbClr val="3F3F3F"/>
                </a:solidFill>
                <a:cs typeface="Calibri"/>
              </a:rPr>
              <a:t>n</a:t>
            </a:r>
            <a:r>
              <a:rPr lang="en-IN" sz="2400" spc="-30" dirty="0">
                <a:solidFill>
                  <a:srgbClr val="3F3F3F"/>
                </a:solidFill>
                <a:cs typeface="Calibri"/>
              </a:rPr>
              <a:t>g</a:t>
            </a:r>
            <a:r>
              <a:rPr lang="en-IN" sz="2400" spc="-10" dirty="0">
                <a:solidFill>
                  <a:srgbClr val="3F3F3F"/>
                </a:solidFill>
                <a:cs typeface="Calibri"/>
              </a:rPr>
              <a:t>e</a:t>
            </a:r>
            <a:r>
              <a:rPr lang="en-IN" sz="2400" spc="-30" dirty="0">
                <a:solidFill>
                  <a:srgbClr val="3F3F3F"/>
                </a:solidFill>
                <a:latin typeface="Times New Roman"/>
                <a:cs typeface="Times New Roman"/>
              </a:rPr>
              <a:t> </a:t>
            </a:r>
            <a:r>
              <a:rPr lang="en-IN" sz="2400" spc="-20" dirty="0">
                <a:solidFill>
                  <a:srgbClr val="3F3F3F"/>
                </a:solidFill>
                <a:cs typeface="Calibri"/>
              </a:rPr>
              <a:t>e</a:t>
            </a:r>
            <a:r>
              <a:rPr lang="en-IN" sz="2400" spc="-40" dirty="0">
                <a:solidFill>
                  <a:srgbClr val="3F3F3F"/>
                </a:solidFill>
                <a:cs typeface="Calibri"/>
              </a:rPr>
              <a:t>v</a:t>
            </a:r>
            <a:r>
              <a:rPr lang="en-IN" sz="2400" spc="-10" dirty="0">
                <a:solidFill>
                  <a:srgbClr val="3F3F3F"/>
                </a:solidFill>
                <a:cs typeface="Calibri"/>
              </a:rPr>
              <a:t>e</a:t>
            </a:r>
            <a:r>
              <a:rPr lang="en-IN" sz="2400" spc="-20" dirty="0">
                <a:solidFill>
                  <a:srgbClr val="3F3F3F"/>
                </a:solidFill>
                <a:cs typeface="Calibri"/>
              </a:rPr>
              <a:t>n</a:t>
            </a:r>
            <a:r>
              <a:rPr lang="en-IN" sz="2400" spc="-10" dirty="0">
                <a:solidFill>
                  <a:srgbClr val="3F3F3F"/>
                </a:solidFill>
                <a:cs typeface="Calibri"/>
              </a:rPr>
              <a:t>ts.</a:t>
            </a:r>
            <a:r>
              <a:rPr lang="en-IN" sz="2400" spc="-45" dirty="0">
                <a:solidFill>
                  <a:srgbClr val="3F3F3F"/>
                </a:solidFill>
                <a:latin typeface="Times New Roman"/>
                <a:cs typeface="Times New Roman"/>
              </a:rPr>
              <a:t> </a:t>
            </a:r>
            <a:r>
              <a:rPr lang="en-IN" sz="2400" spc="-175" dirty="0">
                <a:solidFill>
                  <a:srgbClr val="3F3F3F"/>
                </a:solidFill>
                <a:cs typeface="Calibri"/>
              </a:rPr>
              <a:t>T</a:t>
            </a:r>
            <a:r>
              <a:rPr lang="en-IN" sz="2400" spc="-10" dirty="0">
                <a:solidFill>
                  <a:srgbClr val="3F3F3F"/>
                </a:solidFill>
                <a:cs typeface="Calibri"/>
              </a:rPr>
              <a:t>o</a:t>
            </a:r>
            <a:r>
              <a:rPr lang="en-IN" sz="2400" spc="-50" dirty="0">
                <a:solidFill>
                  <a:srgbClr val="3F3F3F"/>
                </a:solidFill>
                <a:latin typeface="Times New Roman"/>
                <a:cs typeface="Times New Roman"/>
              </a:rPr>
              <a:t> </a:t>
            </a:r>
            <a:r>
              <a:rPr lang="en-IN" sz="2400" spc="-15" dirty="0">
                <a:solidFill>
                  <a:srgbClr val="3F3F3F"/>
                </a:solidFill>
                <a:cs typeface="Calibri"/>
              </a:rPr>
              <a:t>o</a:t>
            </a:r>
            <a:r>
              <a:rPr lang="en-IN" sz="2400" spc="-30" dirty="0">
                <a:solidFill>
                  <a:srgbClr val="3F3F3F"/>
                </a:solidFill>
                <a:cs typeface="Calibri"/>
              </a:rPr>
              <a:t>b</a:t>
            </a:r>
            <a:r>
              <a:rPr lang="en-IN" sz="2400" spc="-15" dirty="0">
                <a:solidFill>
                  <a:srgbClr val="3F3F3F"/>
                </a:solidFill>
                <a:cs typeface="Calibri"/>
              </a:rPr>
              <a:t>s</a:t>
            </a:r>
            <a:r>
              <a:rPr lang="en-IN" sz="2400" spc="-10" dirty="0">
                <a:solidFill>
                  <a:srgbClr val="3F3F3F"/>
                </a:solidFill>
                <a:cs typeface="Calibri"/>
              </a:rPr>
              <a:t>e</a:t>
            </a:r>
            <a:r>
              <a:rPr lang="en-IN" sz="2400" spc="-5" dirty="0">
                <a:solidFill>
                  <a:srgbClr val="3F3F3F"/>
                </a:solidFill>
                <a:cs typeface="Calibri"/>
              </a:rPr>
              <a:t>r</a:t>
            </a:r>
            <a:r>
              <a:rPr lang="en-IN" sz="2400" spc="-40" dirty="0">
                <a:solidFill>
                  <a:srgbClr val="3F3F3F"/>
                </a:solidFill>
                <a:cs typeface="Calibri"/>
              </a:rPr>
              <a:t>v</a:t>
            </a:r>
            <a:r>
              <a:rPr lang="en-IN" sz="2400" spc="-10" dirty="0">
                <a:solidFill>
                  <a:srgbClr val="3F3F3F"/>
                </a:solidFill>
                <a:cs typeface="Calibri"/>
              </a:rPr>
              <a:t>e</a:t>
            </a:r>
            <a:r>
              <a:rPr lang="en-IN" sz="2400" spc="-20" dirty="0">
                <a:solidFill>
                  <a:srgbClr val="3F3F3F"/>
                </a:solidFill>
                <a:latin typeface="Times New Roman"/>
                <a:cs typeface="Times New Roman"/>
              </a:rPr>
              <a:t> </a:t>
            </a:r>
            <a:r>
              <a:rPr lang="en-IN" sz="2400" spc="-10" dirty="0">
                <a:solidFill>
                  <a:srgbClr val="3F3F3F"/>
                </a:solidFill>
                <a:cs typeface="Calibri"/>
              </a:rPr>
              <a:t>the</a:t>
            </a:r>
            <a:r>
              <a:rPr lang="en-IN" sz="2400" spc="-40" dirty="0">
                <a:solidFill>
                  <a:srgbClr val="3F3F3F"/>
                </a:solidFill>
                <a:latin typeface="Times New Roman"/>
                <a:cs typeface="Times New Roman"/>
              </a:rPr>
              <a:t> </a:t>
            </a:r>
            <a:r>
              <a:rPr lang="en-IN" sz="2400" spc="-10" dirty="0">
                <a:solidFill>
                  <a:srgbClr val="3F3F3F"/>
                </a:solidFill>
                <a:cs typeface="Calibri"/>
              </a:rPr>
              <a:t>cha</a:t>
            </a:r>
            <a:r>
              <a:rPr lang="en-IN" sz="2400" spc="-15" dirty="0">
                <a:solidFill>
                  <a:srgbClr val="3F3F3F"/>
                </a:solidFill>
                <a:cs typeface="Calibri"/>
              </a:rPr>
              <a:t>n</a:t>
            </a:r>
            <a:r>
              <a:rPr lang="en-IN" sz="2400" spc="-30" dirty="0">
                <a:solidFill>
                  <a:srgbClr val="3F3F3F"/>
                </a:solidFill>
                <a:cs typeface="Calibri"/>
              </a:rPr>
              <a:t>g</a:t>
            </a:r>
            <a:r>
              <a:rPr lang="en-IN" sz="2400" spc="-10" dirty="0">
                <a:solidFill>
                  <a:srgbClr val="3F3F3F"/>
                </a:solidFill>
                <a:cs typeface="Calibri"/>
              </a:rPr>
              <a:t>e</a:t>
            </a:r>
            <a:r>
              <a:rPr lang="en-IN" sz="2400" spc="-30" dirty="0">
                <a:solidFill>
                  <a:srgbClr val="3F3F3F"/>
                </a:solidFill>
                <a:latin typeface="Times New Roman"/>
                <a:cs typeface="Times New Roman"/>
              </a:rPr>
              <a:t> </a:t>
            </a:r>
            <a:r>
              <a:rPr lang="en-IN" sz="2400" spc="-15" dirty="0">
                <a:solidFill>
                  <a:srgbClr val="3F3F3F"/>
                </a:solidFill>
                <a:cs typeface="Calibri"/>
              </a:rPr>
              <a:t>o</a:t>
            </a:r>
            <a:r>
              <a:rPr lang="en-IN" sz="2400" spc="-10" dirty="0">
                <a:solidFill>
                  <a:srgbClr val="3F3F3F"/>
                </a:solidFill>
                <a:cs typeface="Calibri"/>
              </a:rPr>
              <a:t>n</a:t>
            </a:r>
            <a:r>
              <a:rPr lang="en-IN" sz="2400" spc="-50" dirty="0">
                <a:solidFill>
                  <a:srgbClr val="3F3F3F"/>
                </a:solidFill>
                <a:latin typeface="Times New Roman"/>
                <a:cs typeface="Times New Roman"/>
              </a:rPr>
              <a:t> </a:t>
            </a:r>
            <a:r>
              <a:rPr lang="en-IN" sz="2400" spc="-10" dirty="0">
                <a:solidFill>
                  <a:srgbClr val="3F3F3F"/>
                </a:solidFill>
                <a:cs typeface="Calibri"/>
              </a:rPr>
              <a:t>a</a:t>
            </a:r>
            <a:r>
              <a:rPr lang="en-IN" sz="2400" spc="-50" dirty="0">
                <a:solidFill>
                  <a:srgbClr val="3F3F3F"/>
                </a:solidFill>
                <a:latin typeface="Times New Roman"/>
                <a:cs typeface="Times New Roman"/>
              </a:rPr>
              <a:t> </a:t>
            </a:r>
            <a:r>
              <a:rPr lang="en-IN" sz="2400" spc="-15" dirty="0">
                <a:solidFill>
                  <a:srgbClr val="3F3F3F"/>
                </a:solidFill>
                <a:cs typeface="Calibri"/>
              </a:rPr>
              <a:t>wid</a:t>
            </a:r>
            <a:r>
              <a:rPr lang="en-IN" sz="2400" spc="-30" dirty="0">
                <a:solidFill>
                  <a:srgbClr val="3F3F3F"/>
                </a:solidFill>
                <a:cs typeface="Calibri"/>
              </a:rPr>
              <a:t>g</a:t>
            </a:r>
            <a:r>
              <a:rPr lang="en-IN" sz="2400" spc="-20" dirty="0">
                <a:solidFill>
                  <a:srgbClr val="3F3F3F"/>
                </a:solidFill>
                <a:cs typeface="Calibri"/>
              </a:rPr>
              <a:t>e</a:t>
            </a:r>
            <a:r>
              <a:rPr lang="en-IN" sz="2400" spc="-10" dirty="0">
                <a:solidFill>
                  <a:srgbClr val="3F3F3F"/>
                </a:solidFill>
                <a:cs typeface="Calibri"/>
              </a:rPr>
              <a:t>t</a:t>
            </a:r>
            <a:r>
              <a:rPr lang="en-IN" sz="2400" spc="-5" dirty="0">
                <a:solidFill>
                  <a:srgbClr val="3F3F3F"/>
                </a:solidFill>
                <a:latin typeface="Times New Roman"/>
                <a:cs typeface="Times New Roman"/>
              </a:rPr>
              <a:t> </a:t>
            </a:r>
            <a:r>
              <a:rPr lang="en-IN" sz="2400" spc="-40" dirty="0">
                <a:solidFill>
                  <a:srgbClr val="3F3F3F"/>
                </a:solidFill>
                <a:cs typeface="Calibri"/>
              </a:rPr>
              <a:t>v</a:t>
            </a:r>
            <a:r>
              <a:rPr lang="en-IN" sz="2400" spc="-10" dirty="0">
                <a:solidFill>
                  <a:srgbClr val="3F3F3F"/>
                </a:solidFill>
                <a:cs typeface="Calibri"/>
              </a:rPr>
              <a:t>ariable,</a:t>
            </a:r>
            <a:r>
              <a:rPr lang="en-IN" sz="2400" spc="-30" dirty="0">
                <a:solidFill>
                  <a:srgbClr val="3F3F3F"/>
                </a:solidFill>
                <a:latin typeface="Times New Roman"/>
                <a:cs typeface="Times New Roman"/>
              </a:rPr>
              <a:t> </a:t>
            </a:r>
            <a:r>
              <a:rPr lang="en-IN" sz="2400" spc="-20" dirty="0">
                <a:solidFill>
                  <a:srgbClr val="3F3F3F"/>
                </a:solidFill>
                <a:cs typeface="Calibri"/>
              </a:rPr>
              <a:t>c</a:t>
            </a:r>
            <a:r>
              <a:rPr lang="en-IN" sz="2400" spc="-10" dirty="0">
                <a:solidFill>
                  <a:srgbClr val="3F3F3F"/>
                </a:solidFill>
                <a:cs typeface="Calibri"/>
              </a:rPr>
              <a:t>al</a:t>
            </a:r>
            <a:r>
              <a:rPr lang="en-IN" sz="2400" dirty="0">
                <a:solidFill>
                  <a:srgbClr val="3F3F3F"/>
                </a:solidFill>
                <a:cs typeface="Calibri"/>
              </a:rPr>
              <a:t>l</a:t>
            </a:r>
            <a:r>
              <a:rPr lang="en-IN" sz="2400" spc="-50" dirty="0">
                <a:solidFill>
                  <a:srgbClr val="3F3F3F"/>
                </a:solidFill>
                <a:latin typeface="Times New Roman"/>
                <a:cs typeface="Times New Roman"/>
              </a:rPr>
              <a:t> </a:t>
            </a:r>
            <a:r>
              <a:rPr lang="en-IN" sz="2400" spc="-10" dirty="0">
                <a:solidFill>
                  <a:srgbClr val="3F3F3F"/>
                </a:solidFill>
                <a:cs typeface="Calibri"/>
              </a:rPr>
              <a:t>the</a:t>
            </a:r>
            <a:r>
              <a:rPr lang="en-IN" sz="2400" spc="-45" dirty="0">
                <a:solidFill>
                  <a:srgbClr val="3F3F3F"/>
                </a:solidFill>
                <a:latin typeface="Times New Roman"/>
                <a:cs typeface="Times New Roman"/>
              </a:rPr>
              <a:t> </a:t>
            </a:r>
            <a:r>
              <a:rPr lang="en-IN" sz="2400" spc="-10" dirty="0">
                <a:solidFill>
                  <a:srgbClr val="3F3F3F"/>
                </a:solidFill>
                <a:cs typeface="Calibri"/>
              </a:rPr>
              <a:t>t</a:t>
            </a:r>
            <a:r>
              <a:rPr lang="en-IN" sz="2400" spc="-50" dirty="0">
                <a:solidFill>
                  <a:srgbClr val="3F3F3F"/>
                </a:solidFill>
                <a:cs typeface="Calibri"/>
              </a:rPr>
              <a:t>r</a:t>
            </a:r>
            <a:r>
              <a:rPr lang="en-IN" sz="2400" spc="-10" dirty="0">
                <a:solidFill>
                  <a:srgbClr val="3F3F3F"/>
                </a:solidFill>
                <a:cs typeface="Calibri"/>
              </a:rPr>
              <a:t>ace</a:t>
            </a:r>
            <a:r>
              <a:rPr lang="en-IN" sz="2400" spc="-50" dirty="0">
                <a:solidFill>
                  <a:srgbClr val="3F3F3F"/>
                </a:solidFill>
                <a:latin typeface="Times New Roman"/>
                <a:cs typeface="Times New Roman"/>
              </a:rPr>
              <a:t> </a:t>
            </a:r>
            <a:r>
              <a:rPr lang="en-IN" sz="2400" spc="-25" dirty="0">
                <a:solidFill>
                  <a:srgbClr val="3F3F3F"/>
                </a:solidFill>
                <a:cs typeface="Calibri"/>
              </a:rPr>
              <a:t>me</a:t>
            </a:r>
            <a:r>
              <a:rPr lang="en-IN" sz="2400" spc="-10" dirty="0">
                <a:solidFill>
                  <a:srgbClr val="3F3F3F"/>
                </a:solidFill>
                <a:cs typeface="Calibri"/>
              </a:rPr>
              <a:t>thod</a:t>
            </a:r>
            <a:r>
              <a:rPr lang="en-IN" sz="2400" spc="-40" dirty="0">
                <a:solidFill>
                  <a:srgbClr val="3F3F3F"/>
                </a:solidFill>
                <a:latin typeface="Times New Roman"/>
                <a:cs typeface="Times New Roman"/>
              </a:rPr>
              <a:t> </a:t>
            </a:r>
            <a:r>
              <a:rPr lang="en-IN" sz="2400" spc="-10" dirty="0">
                <a:solidFill>
                  <a:srgbClr val="3F3F3F"/>
                </a:solidFill>
                <a:cs typeface="Calibri"/>
              </a:rPr>
              <a:t>as:</a:t>
            </a:r>
            <a:r>
              <a:rPr lang="en-IN" sz="2400" spc="-50" dirty="0">
                <a:solidFill>
                  <a:srgbClr val="3F3F3F"/>
                </a:solidFill>
                <a:latin typeface="Times New Roman"/>
                <a:cs typeface="Times New Roman"/>
              </a:rPr>
              <a:t> </a:t>
            </a:r>
            <a:r>
              <a:rPr lang="en-IN" sz="2400" spc="-10" dirty="0">
                <a:solidFill>
                  <a:srgbClr val="3F3F3F"/>
                </a:solidFill>
                <a:cs typeface="Calibri"/>
              </a:rPr>
              <a:t>t</a:t>
            </a:r>
            <a:r>
              <a:rPr lang="en-IN" sz="2400" spc="-50" dirty="0">
                <a:solidFill>
                  <a:srgbClr val="3F3F3F"/>
                </a:solidFill>
                <a:cs typeface="Calibri"/>
              </a:rPr>
              <a:t>r</a:t>
            </a:r>
            <a:r>
              <a:rPr lang="en-IN" sz="2400" spc="-10" dirty="0">
                <a:solidFill>
                  <a:srgbClr val="3F3F3F"/>
                </a:solidFill>
                <a:cs typeface="Calibri"/>
              </a:rPr>
              <a:t>ace(mode,</a:t>
            </a:r>
            <a:r>
              <a:rPr lang="en-IN" sz="2400" spc="-45" dirty="0">
                <a:solidFill>
                  <a:srgbClr val="3F3F3F"/>
                </a:solidFill>
                <a:latin typeface="Times New Roman"/>
                <a:cs typeface="Times New Roman"/>
              </a:rPr>
              <a:t> </a:t>
            </a:r>
            <a:r>
              <a:rPr lang="en-IN" sz="2400" spc="-20" dirty="0">
                <a:solidFill>
                  <a:srgbClr val="3F3F3F"/>
                </a:solidFill>
                <a:cs typeface="Calibri"/>
              </a:rPr>
              <a:t>call-back</a:t>
            </a:r>
            <a:r>
              <a:rPr lang="en-IN" sz="2400" spc="-10" dirty="0">
                <a:solidFill>
                  <a:srgbClr val="3F3F3F"/>
                </a:solidFill>
                <a:cs typeface="Calibri"/>
              </a:rPr>
              <a:t>)</a:t>
            </a:r>
            <a:r>
              <a:rPr lang="en-IN" sz="2400" dirty="0">
                <a:solidFill>
                  <a:srgbClr val="3F3F3F"/>
                </a:solidFill>
                <a:latin typeface="Times New Roman"/>
                <a:cs typeface="Times New Roman"/>
              </a:rPr>
              <a:t> </a:t>
            </a:r>
            <a:r>
              <a:rPr lang="en-IN" sz="2400" spc="-90" dirty="0">
                <a:solidFill>
                  <a:srgbClr val="3F3F3F"/>
                </a:solidFill>
                <a:latin typeface="Times New Roman"/>
                <a:cs typeface="Times New Roman"/>
              </a:rPr>
              <a:t> </a:t>
            </a:r>
            <a:r>
              <a:rPr lang="en-IN" sz="2400" spc="-15" dirty="0">
                <a:solidFill>
                  <a:srgbClr val="3F3F3F"/>
                </a:solidFill>
                <a:cs typeface="Calibri"/>
              </a:rPr>
              <a:t>whe</a:t>
            </a:r>
            <a:r>
              <a:rPr lang="en-IN" sz="2400" spc="-35" dirty="0">
                <a:solidFill>
                  <a:srgbClr val="3F3F3F"/>
                </a:solidFill>
                <a:cs typeface="Calibri"/>
              </a:rPr>
              <a:t>r</a:t>
            </a:r>
            <a:r>
              <a:rPr lang="en-IN" sz="2400" spc="-10" dirty="0">
                <a:solidFill>
                  <a:srgbClr val="3F3F3F"/>
                </a:solidFill>
                <a:cs typeface="Calibri"/>
              </a:rPr>
              <a:t>e</a:t>
            </a:r>
            <a:r>
              <a:rPr lang="en-IN" sz="2400" spc="-40" dirty="0">
                <a:solidFill>
                  <a:srgbClr val="3F3F3F"/>
                </a:solidFill>
                <a:latin typeface="Times New Roman"/>
                <a:cs typeface="Times New Roman"/>
              </a:rPr>
              <a:t> </a:t>
            </a:r>
            <a:r>
              <a:rPr lang="en-IN" sz="2400" spc="-20" dirty="0">
                <a:solidFill>
                  <a:srgbClr val="3F3F3F"/>
                </a:solidFill>
                <a:cs typeface="Calibri"/>
              </a:rPr>
              <a:t>mo</a:t>
            </a:r>
            <a:r>
              <a:rPr lang="en-IN" sz="2400" spc="-15" dirty="0">
                <a:solidFill>
                  <a:srgbClr val="3F3F3F"/>
                </a:solidFill>
                <a:cs typeface="Calibri"/>
              </a:rPr>
              <a:t>d</a:t>
            </a:r>
            <a:r>
              <a:rPr lang="en-IN" sz="2400" spc="-10" dirty="0">
                <a:solidFill>
                  <a:srgbClr val="3F3F3F"/>
                </a:solidFill>
                <a:cs typeface="Calibri"/>
              </a:rPr>
              <a:t>e</a:t>
            </a:r>
            <a:r>
              <a:rPr lang="en-IN" sz="2400" spc="-30" dirty="0">
                <a:solidFill>
                  <a:srgbClr val="3F3F3F"/>
                </a:solidFill>
                <a:latin typeface="Times New Roman"/>
                <a:cs typeface="Times New Roman"/>
              </a:rPr>
              <a:t> </a:t>
            </a:r>
            <a:r>
              <a:rPr lang="en-IN" sz="2400" dirty="0">
                <a:solidFill>
                  <a:srgbClr val="3F3F3F"/>
                </a:solidFill>
                <a:cs typeface="Calibri"/>
              </a:rPr>
              <a:t>i</a:t>
            </a:r>
            <a:r>
              <a:rPr lang="en-IN" sz="2400" spc="-15" dirty="0">
                <a:solidFill>
                  <a:srgbClr val="3F3F3F"/>
                </a:solidFill>
                <a:cs typeface="Calibri"/>
              </a:rPr>
              <a:t>s:</a:t>
            </a:r>
            <a:endParaRPr lang="en-IN" sz="2400" dirty="0">
              <a:solidFill>
                <a:prstClr val="black"/>
              </a:solidFill>
              <a:cs typeface="Calibri"/>
            </a:endParaRPr>
          </a:p>
          <a:p>
            <a:pPr marL="304800" lvl="0" indent="-182880" algn="just">
              <a:lnSpc>
                <a:spcPts val="1825"/>
              </a:lnSpc>
              <a:spcBef>
                <a:spcPts val="0"/>
              </a:spcBef>
              <a:buClr>
                <a:srgbClr val="E26325"/>
              </a:buClr>
              <a:buFont typeface="Calibri"/>
              <a:buChar char="◦"/>
              <a:tabLst>
                <a:tab pos="305435" algn="l"/>
              </a:tabLst>
            </a:pPr>
            <a:r>
              <a:rPr lang="en-IN" sz="2000" dirty="0">
                <a:solidFill>
                  <a:srgbClr val="3F3F3F"/>
                </a:solidFill>
                <a:cs typeface="Calibri"/>
              </a:rPr>
              <a:t>r:</a:t>
            </a:r>
            <a:r>
              <a:rPr lang="en-IN" sz="2000" spc="-55" dirty="0">
                <a:solidFill>
                  <a:srgbClr val="3F3F3F"/>
                </a:solidFill>
                <a:latin typeface="Times New Roman"/>
                <a:cs typeface="Times New Roman"/>
              </a:rPr>
              <a:t> </a:t>
            </a:r>
            <a:r>
              <a:rPr lang="en-IN" sz="2000" spc="-15" dirty="0">
                <a:solidFill>
                  <a:srgbClr val="3F3F3F"/>
                </a:solidFill>
                <a:cs typeface="Calibri"/>
              </a:rPr>
              <a:t>c</a:t>
            </a:r>
            <a:r>
              <a:rPr lang="en-IN" sz="2000" dirty="0">
                <a:solidFill>
                  <a:srgbClr val="3F3F3F"/>
                </a:solidFill>
                <a:cs typeface="Calibri"/>
              </a:rPr>
              <a:t>a</a:t>
            </a:r>
            <a:r>
              <a:rPr lang="en-IN" sz="2000" spc="-10" dirty="0">
                <a:solidFill>
                  <a:srgbClr val="3F3F3F"/>
                </a:solidFill>
                <a:cs typeface="Calibri"/>
              </a:rPr>
              <a:t>p</a:t>
            </a:r>
            <a:r>
              <a:rPr lang="en-IN" sz="2000" dirty="0">
                <a:solidFill>
                  <a:srgbClr val="3F3F3F"/>
                </a:solidFill>
                <a:cs typeface="Calibri"/>
              </a:rPr>
              <a:t>tu</a:t>
            </a:r>
            <a:r>
              <a:rPr lang="en-IN" sz="2000" spc="-20" dirty="0">
                <a:solidFill>
                  <a:srgbClr val="3F3F3F"/>
                </a:solidFill>
                <a:cs typeface="Calibri"/>
              </a:rPr>
              <a:t>r</a:t>
            </a:r>
            <a:r>
              <a:rPr lang="en-IN" sz="2000" dirty="0">
                <a:solidFill>
                  <a:srgbClr val="3F3F3F"/>
                </a:solidFill>
                <a:cs typeface="Calibri"/>
              </a:rPr>
              <a:t>e</a:t>
            </a:r>
            <a:r>
              <a:rPr lang="en-IN" sz="2000" spc="-75" dirty="0">
                <a:solidFill>
                  <a:srgbClr val="3F3F3F"/>
                </a:solidFill>
                <a:latin typeface="Times New Roman"/>
                <a:cs typeface="Times New Roman"/>
              </a:rPr>
              <a:t> </a:t>
            </a:r>
            <a:r>
              <a:rPr lang="en-IN" sz="2000" spc="-20" dirty="0">
                <a:solidFill>
                  <a:srgbClr val="3F3F3F"/>
                </a:solidFill>
                <a:cs typeface="Calibri"/>
              </a:rPr>
              <a:t>r</a:t>
            </a:r>
            <a:r>
              <a:rPr lang="en-IN" sz="2000" dirty="0">
                <a:solidFill>
                  <a:srgbClr val="3F3F3F"/>
                </a:solidFill>
                <a:cs typeface="Calibri"/>
              </a:rPr>
              <a:t>ead</a:t>
            </a:r>
            <a:r>
              <a:rPr lang="en-IN" sz="2000" spc="-60" dirty="0">
                <a:solidFill>
                  <a:srgbClr val="3F3F3F"/>
                </a:solidFill>
                <a:latin typeface="Times New Roman"/>
                <a:cs typeface="Times New Roman"/>
              </a:rPr>
              <a:t> </a:t>
            </a:r>
            <a:r>
              <a:rPr lang="en-IN" sz="2000" spc="-10" dirty="0">
                <a:solidFill>
                  <a:srgbClr val="3F3F3F"/>
                </a:solidFill>
                <a:cs typeface="Calibri"/>
              </a:rPr>
              <a:t>e</a:t>
            </a:r>
            <a:r>
              <a:rPr lang="en-IN" sz="2000" spc="-15" dirty="0">
                <a:solidFill>
                  <a:srgbClr val="3F3F3F"/>
                </a:solidFill>
                <a:cs typeface="Calibri"/>
              </a:rPr>
              <a:t>v</a:t>
            </a:r>
            <a:r>
              <a:rPr lang="en-IN" sz="2000" dirty="0">
                <a:solidFill>
                  <a:srgbClr val="3F3F3F"/>
                </a:solidFill>
                <a:cs typeface="Calibri"/>
              </a:rPr>
              <a:t>ents</a:t>
            </a:r>
            <a:endParaRPr lang="en-IN" sz="2000" dirty="0">
              <a:solidFill>
                <a:prstClr val="black"/>
              </a:solidFill>
              <a:cs typeface="Calibri"/>
            </a:endParaRPr>
          </a:p>
          <a:p>
            <a:pPr marL="304800" lvl="0" indent="-182880" algn="just">
              <a:lnSpc>
                <a:spcPts val="2030"/>
              </a:lnSpc>
              <a:spcBef>
                <a:spcPts val="0"/>
              </a:spcBef>
              <a:buClr>
                <a:srgbClr val="E26325"/>
              </a:buClr>
              <a:buFont typeface="Calibri"/>
              <a:buChar char="◦"/>
              <a:tabLst>
                <a:tab pos="305435" algn="l"/>
              </a:tabLst>
            </a:pPr>
            <a:r>
              <a:rPr lang="en-IN" sz="2000" dirty="0">
                <a:solidFill>
                  <a:srgbClr val="3F3F3F"/>
                </a:solidFill>
                <a:cs typeface="Calibri"/>
              </a:rPr>
              <a:t>w:</a:t>
            </a:r>
            <a:r>
              <a:rPr lang="en-IN" sz="2000" spc="-55" dirty="0">
                <a:solidFill>
                  <a:srgbClr val="3F3F3F"/>
                </a:solidFill>
                <a:latin typeface="Times New Roman"/>
                <a:cs typeface="Times New Roman"/>
              </a:rPr>
              <a:t> </a:t>
            </a:r>
            <a:r>
              <a:rPr lang="en-IN" sz="2000" spc="-15" dirty="0">
                <a:solidFill>
                  <a:srgbClr val="3F3F3F"/>
                </a:solidFill>
                <a:cs typeface="Calibri"/>
              </a:rPr>
              <a:t>c</a:t>
            </a:r>
            <a:r>
              <a:rPr lang="en-IN" sz="2000" dirty="0">
                <a:solidFill>
                  <a:srgbClr val="3F3F3F"/>
                </a:solidFill>
                <a:cs typeface="Calibri"/>
              </a:rPr>
              <a:t>a</a:t>
            </a:r>
            <a:r>
              <a:rPr lang="en-IN" sz="2000" spc="-10" dirty="0">
                <a:solidFill>
                  <a:srgbClr val="3F3F3F"/>
                </a:solidFill>
                <a:cs typeface="Calibri"/>
              </a:rPr>
              <a:t>p</a:t>
            </a:r>
            <a:r>
              <a:rPr lang="en-IN" sz="2000" dirty="0">
                <a:solidFill>
                  <a:srgbClr val="3F3F3F"/>
                </a:solidFill>
                <a:cs typeface="Calibri"/>
              </a:rPr>
              <a:t>tu</a:t>
            </a:r>
            <a:r>
              <a:rPr lang="en-IN" sz="2000" spc="-20" dirty="0">
                <a:solidFill>
                  <a:srgbClr val="3F3F3F"/>
                </a:solidFill>
                <a:cs typeface="Calibri"/>
              </a:rPr>
              <a:t>r</a:t>
            </a:r>
            <a:r>
              <a:rPr lang="en-IN" sz="2000" dirty="0">
                <a:solidFill>
                  <a:srgbClr val="3F3F3F"/>
                </a:solidFill>
                <a:cs typeface="Calibri"/>
              </a:rPr>
              <a:t>e</a:t>
            </a:r>
            <a:r>
              <a:rPr lang="en-IN" sz="2000" spc="-75" dirty="0">
                <a:solidFill>
                  <a:srgbClr val="3F3F3F"/>
                </a:solidFill>
                <a:latin typeface="Times New Roman"/>
                <a:cs typeface="Times New Roman"/>
              </a:rPr>
              <a:t> </a:t>
            </a:r>
            <a:r>
              <a:rPr lang="en-IN" sz="2000" dirty="0">
                <a:solidFill>
                  <a:srgbClr val="3F3F3F"/>
                </a:solidFill>
                <a:cs typeface="Calibri"/>
              </a:rPr>
              <a:t>wri</a:t>
            </a:r>
            <a:r>
              <a:rPr lang="en-IN" sz="2000" spc="-20" dirty="0">
                <a:solidFill>
                  <a:srgbClr val="3F3F3F"/>
                </a:solidFill>
                <a:cs typeface="Calibri"/>
              </a:rPr>
              <a:t>t</a:t>
            </a:r>
            <a:r>
              <a:rPr lang="en-IN" sz="2000" dirty="0">
                <a:solidFill>
                  <a:srgbClr val="3F3F3F"/>
                </a:solidFill>
                <a:cs typeface="Calibri"/>
              </a:rPr>
              <a:t>e</a:t>
            </a:r>
            <a:r>
              <a:rPr lang="en-IN" sz="2000" spc="-65" dirty="0">
                <a:solidFill>
                  <a:srgbClr val="3F3F3F"/>
                </a:solidFill>
                <a:latin typeface="Times New Roman"/>
                <a:cs typeface="Times New Roman"/>
              </a:rPr>
              <a:t> </a:t>
            </a:r>
            <a:r>
              <a:rPr lang="en-IN" sz="2000" spc="-10" dirty="0">
                <a:solidFill>
                  <a:srgbClr val="3F3F3F"/>
                </a:solidFill>
                <a:cs typeface="Calibri"/>
              </a:rPr>
              <a:t>e</a:t>
            </a:r>
            <a:r>
              <a:rPr lang="en-IN" sz="2000" spc="-15" dirty="0">
                <a:solidFill>
                  <a:srgbClr val="3F3F3F"/>
                </a:solidFill>
                <a:cs typeface="Calibri"/>
              </a:rPr>
              <a:t>v</a:t>
            </a:r>
            <a:r>
              <a:rPr lang="en-IN" sz="2000" dirty="0">
                <a:solidFill>
                  <a:srgbClr val="3F3F3F"/>
                </a:solidFill>
                <a:cs typeface="Calibri"/>
              </a:rPr>
              <a:t>ents</a:t>
            </a:r>
            <a:endParaRPr lang="en-IN" sz="2000" dirty="0">
              <a:solidFill>
                <a:prstClr val="black"/>
              </a:solidFill>
              <a:cs typeface="Calibri"/>
            </a:endParaRPr>
          </a:p>
          <a:p>
            <a:pPr marL="304800" lvl="0" indent="-182880" algn="just">
              <a:lnSpc>
                <a:spcPts val="2035"/>
              </a:lnSpc>
              <a:spcBef>
                <a:spcPts val="0"/>
              </a:spcBef>
              <a:buClr>
                <a:srgbClr val="E26325"/>
              </a:buClr>
              <a:buFont typeface="Calibri"/>
              <a:buChar char="◦"/>
              <a:tabLst>
                <a:tab pos="305435" algn="l"/>
              </a:tabLst>
            </a:pPr>
            <a:r>
              <a:rPr lang="en-IN" sz="2000" spc="-5" dirty="0">
                <a:solidFill>
                  <a:srgbClr val="3F3F3F"/>
                </a:solidFill>
                <a:cs typeface="Calibri"/>
              </a:rPr>
              <a:t>u</a:t>
            </a:r>
            <a:r>
              <a:rPr lang="en-IN" sz="2000" dirty="0">
                <a:solidFill>
                  <a:srgbClr val="3F3F3F"/>
                </a:solidFill>
                <a:cs typeface="Calibri"/>
              </a:rPr>
              <a:t>:</a:t>
            </a:r>
            <a:r>
              <a:rPr lang="en-IN" sz="2000" spc="-50" dirty="0">
                <a:solidFill>
                  <a:srgbClr val="3F3F3F"/>
                </a:solidFill>
                <a:latin typeface="Times New Roman"/>
                <a:cs typeface="Times New Roman"/>
              </a:rPr>
              <a:t> </a:t>
            </a:r>
            <a:r>
              <a:rPr lang="en-IN" sz="2000" dirty="0">
                <a:solidFill>
                  <a:srgbClr val="3F3F3F"/>
                </a:solidFill>
                <a:cs typeface="Calibri"/>
              </a:rPr>
              <a:t>t</a:t>
            </a:r>
            <a:r>
              <a:rPr lang="en-IN" sz="2000" spc="5" dirty="0">
                <a:solidFill>
                  <a:srgbClr val="3F3F3F"/>
                </a:solidFill>
                <a:cs typeface="Calibri"/>
              </a:rPr>
              <a:t>h</a:t>
            </a:r>
            <a:r>
              <a:rPr lang="en-IN" sz="2000" dirty="0">
                <a:solidFill>
                  <a:srgbClr val="3F3F3F"/>
                </a:solidFill>
                <a:cs typeface="Calibri"/>
              </a:rPr>
              <a:t>e</a:t>
            </a:r>
            <a:r>
              <a:rPr lang="en-IN" sz="2000" spc="-55" dirty="0">
                <a:solidFill>
                  <a:srgbClr val="3F3F3F"/>
                </a:solidFill>
                <a:latin typeface="Times New Roman"/>
                <a:cs typeface="Times New Roman"/>
              </a:rPr>
              <a:t> </a:t>
            </a:r>
            <a:r>
              <a:rPr lang="en-IN" sz="2000" spc="-30" dirty="0">
                <a:solidFill>
                  <a:srgbClr val="3F3F3F"/>
                </a:solidFill>
                <a:cs typeface="Calibri"/>
              </a:rPr>
              <a:t>v</a:t>
            </a:r>
            <a:r>
              <a:rPr lang="en-IN" sz="2000" dirty="0">
                <a:solidFill>
                  <a:srgbClr val="3F3F3F"/>
                </a:solidFill>
                <a:cs typeface="Calibri"/>
              </a:rPr>
              <a:t>alue</a:t>
            </a:r>
            <a:r>
              <a:rPr lang="en-IN" sz="2000" spc="-75" dirty="0">
                <a:solidFill>
                  <a:srgbClr val="3F3F3F"/>
                </a:solidFill>
                <a:latin typeface="Times New Roman"/>
                <a:cs typeface="Times New Roman"/>
              </a:rPr>
              <a:t> </a:t>
            </a:r>
            <a:r>
              <a:rPr lang="en-IN" sz="2000" dirty="0">
                <a:solidFill>
                  <a:srgbClr val="3F3F3F"/>
                </a:solidFill>
                <a:cs typeface="Calibri"/>
              </a:rPr>
              <a:t>is</a:t>
            </a:r>
            <a:r>
              <a:rPr lang="en-IN" sz="2000" spc="-50" dirty="0">
                <a:solidFill>
                  <a:srgbClr val="3F3F3F"/>
                </a:solidFill>
                <a:latin typeface="Times New Roman"/>
                <a:cs typeface="Times New Roman"/>
              </a:rPr>
              <a:t> </a:t>
            </a:r>
            <a:r>
              <a:rPr lang="en-IN" sz="2000" spc="-5" dirty="0">
                <a:solidFill>
                  <a:srgbClr val="3F3F3F"/>
                </a:solidFill>
                <a:cs typeface="Calibri"/>
              </a:rPr>
              <a:t>d</a:t>
            </a:r>
            <a:r>
              <a:rPr lang="en-IN" sz="2000" spc="5" dirty="0">
                <a:solidFill>
                  <a:srgbClr val="3F3F3F"/>
                </a:solidFill>
                <a:cs typeface="Calibri"/>
              </a:rPr>
              <a:t>e</a:t>
            </a:r>
            <a:r>
              <a:rPr lang="en-IN" sz="2000" dirty="0">
                <a:solidFill>
                  <a:srgbClr val="3F3F3F"/>
                </a:solidFill>
                <a:cs typeface="Calibri"/>
              </a:rPr>
              <a:t>l</a:t>
            </a:r>
            <a:r>
              <a:rPr lang="en-IN" sz="2000" spc="-10" dirty="0">
                <a:solidFill>
                  <a:srgbClr val="3F3F3F"/>
                </a:solidFill>
                <a:cs typeface="Calibri"/>
              </a:rPr>
              <a:t>e</a:t>
            </a:r>
            <a:r>
              <a:rPr lang="en-IN" sz="2000" spc="-25" dirty="0">
                <a:solidFill>
                  <a:srgbClr val="3F3F3F"/>
                </a:solidFill>
                <a:cs typeface="Calibri"/>
              </a:rPr>
              <a:t>t</a:t>
            </a:r>
            <a:r>
              <a:rPr lang="en-IN" sz="2000" dirty="0">
                <a:solidFill>
                  <a:srgbClr val="3F3F3F"/>
                </a:solidFill>
                <a:cs typeface="Calibri"/>
              </a:rPr>
              <a:t>ed</a:t>
            </a:r>
            <a:endParaRPr lang="en-IN" sz="2000" dirty="0">
              <a:solidFill>
                <a:prstClr val="black"/>
              </a:solidFill>
              <a:cs typeface="Calibri"/>
            </a:endParaRPr>
          </a:p>
          <a:p>
            <a:pPr marL="0" indent="0">
              <a:buNone/>
            </a:pPr>
            <a:endParaRPr lang="en-IN" dirty="0"/>
          </a:p>
        </p:txBody>
      </p:sp>
      <p:sp>
        <p:nvSpPr>
          <p:cNvPr id="4" name="Footer Placeholder 3">
            <a:extLst>
              <a:ext uri="{FF2B5EF4-FFF2-40B4-BE49-F238E27FC236}">
                <a16:creationId xmlns:a16="http://schemas.microsoft.com/office/drawing/2014/main" id="{A9FDA800-A4AB-43F3-B206-9E02B9841799}"/>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F8AE7296-2B38-412C-990B-1F750DDC38BD}"/>
              </a:ext>
            </a:extLst>
          </p:cNvPr>
          <p:cNvSpPr>
            <a:spLocks noGrp="1"/>
          </p:cNvSpPr>
          <p:nvPr>
            <p:ph type="title"/>
          </p:nvPr>
        </p:nvSpPr>
        <p:spPr>
          <a:xfrm>
            <a:off x="360770" y="114272"/>
            <a:ext cx="10515600" cy="1325563"/>
          </a:xfrm>
        </p:spPr>
        <p:txBody>
          <a:bodyPr/>
          <a:lstStyle/>
          <a:p>
            <a:r>
              <a:rPr lang="en-IN" dirty="0">
                <a:solidFill>
                  <a:schemeClr val="accent1"/>
                </a:solidFill>
              </a:rPr>
              <a:t>Widget Variables</a:t>
            </a:r>
          </a:p>
        </p:txBody>
      </p:sp>
    </p:spTree>
    <p:extLst>
      <p:ext uri="{BB962C8B-B14F-4D97-AF65-F5344CB8AC3E}">
        <p14:creationId xmlns:p14="http://schemas.microsoft.com/office/powerpoint/2010/main" val="944973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14C37-2B16-4BFD-967C-C052CA00023D}"/>
              </a:ext>
            </a:extLst>
          </p:cNvPr>
          <p:cNvSpPr>
            <a:spLocks noGrp="1"/>
          </p:cNvSpPr>
          <p:nvPr>
            <p:ph idx="1"/>
          </p:nvPr>
        </p:nvSpPr>
        <p:spPr>
          <a:xfrm>
            <a:off x="465966" y="1439835"/>
            <a:ext cx="10515600" cy="4351338"/>
          </a:xfrm>
        </p:spPr>
        <p:txBody>
          <a:bodyPr/>
          <a:lstStyle/>
          <a:p>
            <a:pPr marL="0" marR="335280" indent="0">
              <a:lnSpc>
                <a:spcPts val="2160"/>
              </a:lnSpc>
              <a:spcBef>
                <a:spcPts val="1739"/>
              </a:spcBef>
              <a:buNone/>
            </a:pPr>
            <a:r>
              <a:rPr lang="en-IN" spc="-5" dirty="0">
                <a:solidFill>
                  <a:srgbClr val="3F3F3F"/>
                </a:solidFill>
                <a:cs typeface="Calibri"/>
              </a:rPr>
              <a:t>Th</a:t>
            </a:r>
            <a:r>
              <a:rPr lang="en-IN" dirty="0">
                <a:solidFill>
                  <a:srgbClr val="3F3F3F"/>
                </a:solidFill>
                <a:cs typeface="Calibri"/>
              </a:rPr>
              <a:t>e</a:t>
            </a:r>
            <a:r>
              <a:rPr lang="en-IN" spc="-50" dirty="0">
                <a:solidFill>
                  <a:srgbClr val="3F3F3F"/>
                </a:solidFill>
                <a:latin typeface="Times New Roman"/>
                <a:cs typeface="Times New Roman"/>
              </a:rPr>
              <a:t> </a:t>
            </a:r>
            <a:r>
              <a:rPr lang="en-IN" spc="-5" dirty="0">
                <a:solidFill>
                  <a:srgbClr val="3F3F3F"/>
                </a:solidFill>
                <a:cs typeface="Calibri"/>
              </a:rPr>
              <a:t>o</a:t>
            </a:r>
            <a:r>
              <a:rPr lang="en-IN" spc="-10" dirty="0">
                <a:solidFill>
                  <a:srgbClr val="3F3F3F"/>
                </a:solidFill>
                <a:cs typeface="Calibri"/>
              </a:rPr>
              <a:t>p</a:t>
            </a:r>
            <a:r>
              <a:rPr lang="en-IN" dirty="0">
                <a:solidFill>
                  <a:srgbClr val="3F3F3F"/>
                </a:solidFill>
                <a:cs typeface="Calibri"/>
              </a:rPr>
              <a:t>ti</a:t>
            </a:r>
            <a:r>
              <a:rPr lang="en-IN" spc="-5" dirty="0">
                <a:solidFill>
                  <a:srgbClr val="3F3F3F"/>
                </a:solidFill>
                <a:cs typeface="Calibri"/>
              </a:rPr>
              <a:t>o</a:t>
            </a:r>
            <a:r>
              <a:rPr lang="en-IN" dirty="0">
                <a:solidFill>
                  <a:srgbClr val="3F3F3F"/>
                </a:solidFill>
                <a:cs typeface="Calibri"/>
              </a:rPr>
              <a:t>n</a:t>
            </a:r>
            <a:r>
              <a:rPr lang="en-IN" spc="-70" dirty="0">
                <a:solidFill>
                  <a:srgbClr val="3F3F3F"/>
                </a:solidFill>
                <a:latin typeface="Times New Roman"/>
                <a:cs typeface="Times New Roman"/>
              </a:rPr>
              <a:t> </a:t>
            </a:r>
            <a:r>
              <a:rPr lang="en-IN" dirty="0">
                <a:solidFill>
                  <a:srgbClr val="3F3F3F"/>
                </a:solidFill>
                <a:cs typeface="Calibri"/>
              </a:rPr>
              <a:t>m</a:t>
            </a:r>
            <a:r>
              <a:rPr lang="en-IN" spc="-10" dirty="0">
                <a:solidFill>
                  <a:srgbClr val="3F3F3F"/>
                </a:solidFill>
                <a:cs typeface="Calibri"/>
              </a:rPr>
              <a:t>e</a:t>
            </a:r>
            <a:r>
              <a:rPr lang="en-IN" spc="-5" dirty="0">
                <a:solidFill>
                  <a:srgbClr val="3F3F3F"/>
                </a:solidFill>
                <a:cs typeface="Calibri"/>
              </a:rPr>
              <a:t>n</a:t>
            </a:r>
            <a:r>
              <a:rPr lang="en-IN" dirty="0">
                <a:solidFill>
                  <a:srgbClr val="3F3F3F"/>
                </a:solidFill>
                <a:cs typeface="Calibri"/>
              </a:rPr>
              <a:t>u</a:t>
            </a:r>
            <a:r>
              <a:rPr lang="en-IN" spc="-50" dirty="0">
                <a:solidFill>
                  <a:srgbClr val="3F3F3F"/>
                </a:solidFill>
                <a:latin typeface="Times New Roman"/>
                <a:cs typeface="Times New Roman"/>
              </a:rPr>
              <a:t> </a:t>
            </a:r>
            <a:r>
              <a:rPr lang="en-IN" dirty="0">
                <a:solidFill>
                  <a:srgbClr val="3F3F3F"/>
                </a:solidFill>
                <a:cs typeface="Calibri"/>
              </a:rPr>
              <a:t>is</a:t>
            </a:r>
            <a:r>
              <a:rPr lang="en-IN" spc="-45" dirty="0">
                <a:solidFill>
                  <a:srgbClr val="3F3F3F"/>
                </a:solidFill>
                <a:latin typeface="Times New Roman"/>
                <a:cs typeface="Times New Roman"/>
              </a:rPr>
              <a:t> </a:t>
            </a:r>
            <a:r>
              <a:rPr lang="en-IN" spc="-5" dirty="0">
                <a:solidFill>
                  <a:srgbClr val="3F3F3F"/>
                </a:solidFill>
                <a:cs typeface="Calibri"/>
              </a:rPr>
              <a:t>s</a:t>
            </a:r>
            <a:r>
              <a:rPr lang="en-IN" spc="-10" dirty="0">
                <a:solidFill>
                  <a:srgbClr val="3F3F3F"/>
                </a:solidFill>
                <a:cs typeface="Calibri"/>
              </a:rPr>
              <a:t>i</a:t>
            </a:r>
            <a:r>
              <a:rPr lang="en-IN" dirty="0">
                <a:solidFill>
                  <a:srgbClr val="3F3F3F"/>
                </a:solidFill>
                <a:cs typeface="Calibri"/>
              </a:rPr>
              <a:t>m</a:t>
            </a:r>
            <a:r>
              <a:rPr lang="en-IN" spc="-10" dirty="0">
                <a:solidFill>
                  <a:srgbClr val="3F3F3F"/>
                </a:solidFill>
                <a:cs typeface="Calibri"/>
              </a:rPr>
              <a:t>i</a:t>
            </a:r>
            <a:r>
              <a:rPr lang="en-IN" dirty="0">
                <a:solidFill>
                  <a:srgbClr val="3F3F3F"/>
                </a:solidFill>
                <a:cs typeface="Calibri"/>
              </a:rPr>
              <a:t>lar</a:t>
            </a:r>
            <a:r>
              <a:rPr lang="en-IN" spc="-20" dirty="0">
                <a:solidFill>
                  <a:srgbClr val="3F3F3F"/>
                </a:solidFill>
                <a:latin typeface="Times New Roman"/>
                <a:cs typeface="Times New Roman"/>
              </a:rPr>
              <a:t> </a:t>
            </a:r>
            <a:r>
              <a:rPr lang="en-IN" spc="-25" dirty="0">
                <a:solidFill>
                  <a:srgbClr val="3F3F3F"/>
                </a:solidFill>
                <a:cs typeface="Calibri"/>
              </a:rPr>
              <a:t>t</a:t>
            </a:r>
            <a:r>
              <a:rPr lang="en-IN" dirty="0">
                <a:solidFill>
                  <a:srgbClr val="3F3F3F"/>
                </a:solidFill>
                <a:cs typeface="Calibri"/>
              </a:rPr>
              <a:t>o</a:t>
            </a:r>
            <a:r>
              <a:rPr lang="en-IN" spc="-60" dirty="0">
                <a:solidFill>
                  <a:srgbClr val="3F3F3F"/>
                </a:solidFill>
                <a:latin typeface="Times New Roman"/>
                <a:cs typeface="Times New Roman"/>
              </a:rPr>
              <a:t> </a:t>
            </a:r>
            <a:r>
              <a:rPr lang="en-IN" dirty="0">
                <a:solidFill>
                  <a:srgbClr val="3F3F3F"/>
                </a:solidFill>
                <a:cs typeface="Calibri"/>
              </a:rPr>
              <a:t>the</a:t>
            </a:r>
            <a:r>
              <a:rPr lang="en-IN" spc="-40" dirty="0">
                <a:solidFill>
                  <a:srgbClr val="3F3F3F"/>
                </a:solidFill>
                <a:latin typeface="Times New Roman"/>
                <a:cs typeface="Times New Roman"/>
              </a:rPr>
              <a:t> </a:t>
            </a:r>
            <a:r>
              <a:rPr lang="en-IN" spc="-10" dirty="0">
                <a:solidFill>
                  <a:srgbClr val="3F3F3F"/>
                </a:solidFill>
                <a:cs typeface="Calibri"/>
              </a:rPr>
              <a:t>combo box</a:t>
            </a:r>
            <a:r>
              <a:rPr lang="en-IN" spc="-95" dirty="0">
                <a:solidFill>
                  <a:srgbClr val="3F3F3F"/>
                </a:solidFill>
                <a:latin typeface="Times New Roman"/>
                <a:cs typeface="Times New Roman"/>
              </a:rPr>
              <a:t> </a:t>
            </a:r>
            <a:r>
              <a:rPr lang="en-IN" dirty="0">
                <a:solidFill>
                  <a:srgbClr val="3F3F3F"/>
                </a:solidFill>
                <a:cs typeface="Calibri"/>
              </a:rPr>
              <a:t>w</a:t>
            </a:r>
            <a:r>
              <a:rPr lang="en-IN" spc="-10" dirty="0">
                <a:solidFill>
                  <a:srgbClr val="3F3F3F"/>
                </a:solidFill>
                <a:cs typeface="Calibri"/>
              </a:rPr>
              <a:t>i</a:t>
            </a:r>
            <a:r>
              <a:rPr lang="en-IN" spc="-5" dirty="0">
                <a:solidFill>
                  <a:srgbClr val="3F3F3F"/>
                </a:solidFill>
                <a:cs typeface="Calibri"/>
              </a:rPr>
              <a:t>dg</a:t>
            </a:r>
            <a:r>
              <a:rPr lang="en-IN" spc="-20" dirty="0">
                <a:solidFill>
                  <a:srgbClr val="3F3F3F"/>
                </a:solidFill>
                <a:cs typeface="Calibri"/>
              </a:rPr>
              <a:t>e</a:t>
            </a:r>
            <a:r>
              <a:rPr lang="en-IN" dirty="0">
                <a:solidFill>
                  <a:srgbClr val="3F3F3F"/>
                </a:solidFill>
                <a:cs typeface="Calibri"/>
              </a:rPr>
              <a:t>ts</a:t>
            </a:r>
            <a:r>
              <a:rPr lang="en-IN" spc="-50" dirty="0">
                <a:solidFill>
                  <a:srgbClr val="3F3F3F"/>
                </a:solidFill>
                <a:latin typeface="Times New Roman"/>
                <a:cs typeface="Times New Roman"/>
              </a:rPr>
              <a:t> </a:t>
            </a:r>
            <a:r>
              <a:rPr lang="en-IN" spc="-10" dirty="0">
                <a:solidFill>
                  <a:srgbClr val="3F3F3F"/>
                </a:solidFill>
                <a:cs typeface="Calibri"/>
              </a:rPr>
              <a:t>c</a:t>
            </a:r>
            <a:r>
              <a:rPr lang="en-IN" spc="-5" dirty="0">
                <a:solidFill>
                  <a:srgbClr val="3F3F3F"/>
                </a:solidFill>
                <a:cs typeface="Calibri"/>
              </a:rPr>
              <a:t>om</a:t>
            </a:r>
            <a:r>
              <a:rPr lang="en-IN" spc="-10" dirty="0">
                <a:solidFill>
                  <a:srgbClr val="3F3F3F"/>
                </a:solidFill>
                <a:cs typeface="Calibri"/>
              </a:rPr>
              <a:t>m</a:t>
            </a:r>
            <a:r>
              <a:rPr lang="en-IN" spc="-5" dirty="0">
                <a:solidFill>
                  <a:srgbClr val="3F3F3F"/>
                </a:solidFill>
                <a:cs typeface="Calibri"/>
              </a:rPr>
              <a:t>on</a:t>
            </a:r>
            <a:r>
              <a:rPr lang="en-IN" dirty="0">
                <a:solidFill>
                  <a:srgbClr val="3F3F3F"/>
                </a:solidFill>
                <a:cs typeface="Calibri"/>
              </a:rPr>
              <a:t>ly</a:t>
            </a:r>
            <a:r>
              <a:rPr lang="en-IN" spc="-80" dirty="0">
                <a:solidFill>
                  <a:srgbClr val="3F3F3F"/>
                </a:solidFill>
                <a:latin typeface="Times New Roman"/>
                <a:cs typeface="Times New Roman"/>
              </a:rPr>
              <a:t> </a:t>
            </a:r>
            <a:r>
              <a:rPr lang="en-IN" spc="-5" dirty="0">
                <a:solidFill>
                  <a:srgbClr val="3F3F3F"/>
                </a:solidFill>
                <a:cs typeface="Calibri"/>
              </a:rPr>
              <a:t>use</a:t>
            </a:r>
            <a:r>
              <a:rPr lang="en-IN" dirty="0">
                <a:solidFill>
                  <a:srgbClr val="3F3F3F"/>
                </a:solidFill>
                <a:cs typeface="Calibri"/>
              </a:rPr>
              <a:t>d</a:t>
            </a:r>
            <a:r>
              <a:rPr lang="en-IN" spc="-45" dirty="0">
                <a:solidFill>
                  <a:srgbClr val="3F3F3F"/>
                </a:solidFill>
                <a:latin typeface="Times New Roman"/>
                <a:cs typeface="Times New Roman"/>
              </a:rPr>
              <a:t> </a:t>
            </a:r>
            <a:r>
              <a:rPr lang="en-IN" spc="-5" dirty="0">
                <a:solidFill>
                  <a:srgbClr val="3F3F3F"/>
                </a:solidFill>
                <a:cs typeface="Calibri"/>
              </a:rPr>
              <a:t>o</a:t>
            </a:r>
            <a:r>
              <a:rPr lang="en-IN" dirty="0">
                <a:solidFill>
                  <a:srgbClr val="3F3F3F"/>
                </a:solidFill>
                <a:cs typeface="Calibri"/>
              </a:rPr>
              <a:t>n</a:t>
            </a:r>
            <a:r>
              <a:rPr lang="en-IN" spc="-60" dirty="0">
                <a:solidFill>
                  <a:srgbClr val="3F3F3F"/>
                </a:solidFill>
                <a:latin typeface="Times New Roman"/>
                <a:cs typeface="Times New Roman"/>
              </a:rPr>
              <a:t> </a:t>
            </a:r>
            <a:r>
              <a:rPr lang="en-IN" dirty="0">
                <a:solidFill>
                  <a:srgbClr val="3F3F3F"/>
                </a:solidFill>
                <a:cs typeface="Calibri"/>
              </a:rPr>
              <a:t>Wi</a:t>
            </a:r>
            <a:r>
              <a:rPr lang="en-IN" spc="-5" dirty="0">
                <a:solidFill>
                  <a:srgbClr val="3F3F3F"/>
                </a:solidFill>
                <a:cs typeface="Calibri"/>
              </a:rPr>
              <a:t>n</a:t>
            </a:r>
            <a:r>
              <a:rPr lang="en-IN" spc="5" dirty="0">
                <a:solidFill>
                  <a:srgbClr val="3F3F3F"/>
                </a:solidFill>
                <a:cs typeface="Calibri"/>
              </a:rPr>
              <a:t>d</a:t>
            </a:r>
            <a:r>
              <a:rPr lang="en-IN" spc="-15" dirty="0">
                <a:solidFill>
                  <a:srgbClr val="3F3F3F"/>
                </a:solidFill>
                <a:cs typeface="Calibri"/>
              </a:rPr>
              <a:t>o</a:t>
            </a:r>
            <a:r>
              <a:rPr lang="en-IN" spc="-20" dirty="0">
                <a:solidFill>
                  <a:srgbClr val="3F3F3F"/>
                </a:solidFill>
                <a:cs typeface="Calibri"/>
              </a:rPr>
              <a:t>w</a:t>
            </a:r>
            <a:r>
              <a:rPr lang="en-IN" spc="-5" dirty="0">
                <a:solidFill>
                  <a:srgbClr val="3F3F3F"/>
                </a:solidFill>
                <a:cs typeface="Calibri"/>
              </a:rPr>
              <a:t>s</a:t>
            </a:r>
            <a:r>
              <a:rPr lang="en-IN" dirty="0">
                <a:solidFill>
                  <a:srgbClr val="3F3F3F"/>
                </a:solidFill>
                <a:cs typeface="Calibri"/>
              </a:rPr>
              <a:t>.</a:t>
            </a:r>
            <a:r>
              <a:rPr lang="en-IN" spc="-75" dirty="0">
                <a:solidFill>
                  <a:srgbClr val="3F3F3F"/>
                </a:solidFill>
                <a:latin typeface="Times New Roman"/>
                <a:cs typeface="Times New Roman"/>
              </a:rPr>
              <a:t> </a:t>
            </a:r>
          </a:p>
          <a:p>
            <a:pPr marL="0" marR="335280" indent="0">
              <a:lnSpc>
                <a:spcPts val="2160"/>
              </a:lnSpc>
              <a:spcBef>
                <a:spcPts val="1739"/>
              </a:spcBef>
              <a:buNone/>
            </a:pPr>
            <a:r>
              <a:rPr lang="en-IN" spc="-185" dirty="0">
                <a:solidFill>
                  <a:srgbClr val="3F3F3F"/>
                </a:solidFill>
                <a:cs typeface="Calibri"/>
              </a:rPr>
              <a:t>T</a:t>
            </a:r>
            <a:r>
              <a:rPr lang="en-IN" dirty="0">
                <a:solidFill>
                  <a:srgbClr val="3F3F3F"/>
                </a:solidFill>
                <a:cs typeface="Calibri"/>
              </a:rPr>
              <a:t>o</a:t>
            </a:r>
            <a:r>
              <a:rPr lang="en-IN" spc="-60" dirty="0">
                <a:solidFill>
                  <a:srgbClr val="3F3F3F"/>
                </a:solidFill>
                <a:latin typeface="Times New Roman"/>
                <a:cs typeface="Times New Roman"/>
              </a:rPr>
              <a:t> </a:t>
            </a:r>
            <a:r>
              <a:rPr lang="en-IN" spc="-10" dirty="0">
                <a:solidFill>
                  <a:srgbClr val="3F3F3F"/>
                </a:solidFill>
                <a:cs typeface="Calibri"/>
              </a:rPr>
              <a:t>g</a:t>
            </a:r>
            <a:r>
              <a:rPr lang="en-IN" spc="-15" dirty="0">
                <a:solidFill>
                  <a:srgbClr val="3F3F3F"/>
                </a:solidFill>
                <a:cs typeface="Calibri"/>
              </a:rPr>
              <a:t>e</a:t>
            </a:r>
            <a:r>
              <a:rPr lang="en-IN" dirty="0">
                <a:solidFill>
                  <a:srgbClr val="3F3F3F"/>
                </a:solidFill>
                <a:cs typeface="Calibri"/>
              </a:rPr>
              <a:t>t</a:t>
            </a:r>
            <a:r>
              <a:rPr lang="en-IN" spc="-55" dirty="0">
                <a:solidFill>
                  <a:srgbClr val="3F3F3F"/>
                </a:solidFill>
                <a:latin typeface="Times New Roman"/>
                <a:cs typeface="Times New Roman"/>
              </a:rPr>
              <a:t> </a:t>
            </a:r>
            <a:r>
              <a:rPr lang="en-IN" dirty="0">
                <a:solidFill>
                  <a:srgbClr val="3F3F3F"/>
                </a:solidFill>
                <a:cs typeface="Calibri"/>
              </a:rPr>
              <a:t>the</a:t>
            </a:r>
            <a:r>
              <a:rPr lang="en-IN" dirty="0">
                <a:solidFill>
                  <a:srgbClr val="3F3F3F"/>
                </a:solidFill>
                <a:latin typeface="Times New Roman"/>
                <a:cs typeface="Times New Roman"/>
              </a:rPr>
              <a:t> </a:t>
            </a:r>
            <a:r>
              <a:rPr lang="en-IN" dirty="0">
                <a:solidFill>
                  <a:srgbClr val="3F3F3F"/>
                </a:solidFill>
                <a:cs typeface="Calibri"/>
              </a:rPr>
              <a:t>c</a:t>
            </a:r>
            <a:r>
              <a:rPr lang="en-IN" spc="5" dirty="0">
                <a:solidFill>
                  <a:srgbClr val="3F3F3F"/>
                </a:solidFill>
                <a:cs typeface="Calibri"/>
              </a:rPr>
              <a:t>u</a:t>
            </a:r>
            <a:r>
              <a:rPr lang="en-IN" dirty="0">
                <a:solidFill>
                  <a:srgbClr val="3F3F3F"/>
                </a:solidFill>
                <a:cs typeface="Calibri"/>
              </a:rPr>
              <a:t>r</a:t>
            </a:r>
            <a:r>
              <a:rPr lang="en-IN" spc="-30" dirty="0">
                <a:solidFill>
                  <a:srgbClr val="3F3F3F"/>
                </a:solidFill>
                <a:cs typeface="Calibri"/>
              </a:rPr>
              <a:t>r</a:t>
            </a:r>
            <a:r>
              <a:rPr lang="en-IN" dirty="0">
                <a:solidFill>
                  <a:srgbClr val="3F3F3F"/>
                </a:solidFill>
                <a:cs typeface="Calibri"/>
              </a:rPr>
              <a:t>e</a:t>
            </a:r>
            <a:r>
              <a:rPr lang="en-IN" spc="-25" dirty="0">
                <a:solidFill>
                  <a:srgbClr val="3F3F3F"/>
                </a:solidFill>
                <a:cs typeface="Calibri"/>
              </a:rPr>
              <a:t>n</a:t>
            </a:r>
            <a:r>
              <a:rPr lang="en-IN" dirty="0">
                <a:solidFill>
                  <a:srgbClr val="3F3F3F"/>
                </a:solidFill>
                <a:cs typeface="Calibri"/>
              </a:rPr>
              <a:t>tly</a:t>
            </a:r>
            <a:r>
              <a:rPr lang="en-IN" spc="-55" dirty="0">
                <a:solidFill>
                  <a:srgbClr val="3F3F3F"/>
                </a:solidFill>
                <a:latin typeface="Times New Roman"/>
                <a:cs typeface="Times New Roman"/>
              </a:rPr>
              <a:t> </a:t>
            </a:r>
            <a:r>
              <a:rPr lang="en-IN" spc="-5" dirty="0">
                <a:solidFill>
                  <a:srgbClr val="3F3F3F"/>
                </a:solidFill>
                <a:cs typeface="Calibri"/>
              </a:rPr>
              <a:t>se</a:t>
            </a:r>
            <a:r>
              <a:rPr lang="en-IN" spc="-10" dirty="0">
                <a:solidFill>
                  <a:srgbClr val="3F3F3F"/>
                </a:solidFill>
                <a:cs typeface="Calibri"/>
              </a:rPr>
              <a:t>l</a:t>
            </a:r>
            <a:r>
              <a:rPr lang="en-IN" dirty="0">
                <a:solidFill>
                  <a:srgbClr val="3F3F3F"/>
                </a:solidFill>
                <a:cs typeface="Calibri"/>
              </a:rPr>
              <a:t>ec</a:t>
            </a:r>
            <a:r>
              <a:rPr lang="en-IN" spc="-25" dirty="0">
                <a:solidFill>
                  <a:srgbClr val="3F3F3F"/>
                </a:solidFill>
                <a:cs typeface="Calibri"/>
              </a:rPr>
              <a:t>t</a:t>
            </a:r>
            <a:r>
              <a:rPr lang="en-IN" dirty="0">
                <a:solidFill>
                  <a:srgbClr val="3F3F3F"/>
                </a:solidFill>
                <a:cs typeface="Calibri"/>
              </a:rPr>
              <a:t>ed</a:t>
            </a:r>
            <a:r>
              <a:rPr lang="en-IN" spc="-25" dirty="0">
                <a:solidFill>
                  <a:srgbClr val="3F3F3F"/>
                </a:solidFill>
                <a:latin typeface="Times New Roman"/>
                <a:cs typeface="Times New Roman"/>
              </a:rPr>
              <a:t> </a:t>
            </a:r>
            <a:r>
              <a:rPr lang="en-IN" spc="-30" dirty="0">
                <a:solidFill>
                  <a:srgbClr val="3F3F3F"/>
                </a:solidFill>
                <a:cs typeface="Calibri"/>
              </a:rPr>
              <a:t>v</a:t>
            </a:r>
            <a:r>
              <a:rPr lang="en-IN" dirty="0">
                <a:solidFill>
                  <a:srgbClr val="3F3F3F"/>
                </a:solidFill>
                <a:cs typeface="Calibri"/>
              </a:rPr>
              <a:t>al</a:t>
            </a:r>
            <a:r>
              <a:rPr lang="en-IN" spc="-5" dirty="0">
                <a:solidFill>
                  <a:srgbClr val="3F3F3F"/>
                </a:solidFill>
                <a:cs typeface="Calibri"/>
              </a:rPr>
              <a:t>u</a:t>
            </a:r>
            <a:r>
              <a:rPr lang="en-IN" dirty="0">
                <a:solidFill>
                  <a:srgbClr val="3F3F3F"/>
                </a:solidFill>
                <a:cs typeface="Calibri"/>
              </a:rPr>
              <a:t>e</a:t>
            </a:r>
            <a:r>
              <a:rPr lang="en-IN" spc="-60" dirty="0">
                <a:solidFill>
                  <a:srgbClr val="3F3F3F"/>
                </a:solidFill>
                <a:latin typeface="Times New Roman"/>
                <a:cs typeface="Times New Roman"/>
              </a:rPr>
              <a:t> </a:t>
            </a:r>
            <a:r>
              <a:rPr lang="en-IN" spc="-5" dirty="0">
                <a:solidFill>
                  <a:srgbClr val="3F3F3F"/>
                </a:solidFill>
                <a:cs typeface="Calibri"/>
              </a:rPr>
              <a:t>f</a:t>
            </a:r>
            <a:r>
              <a:rPr lang="en-IN" spc="-40" dirty="0">
                <a:solidFill>
                  <a:srgbClr val="3F3F3F"/>
                </a:solidFill>
                <a:cs typeface="Calibri"/>
              </a:rPr>
              <a:t>r</a:t>
            </a:r>
            <a:r>
              <a:rPr lang="en-IN" spc="-5" dirty="0">
                <a:solidFill>
                  <a:srgbClr val="3F3F3F"/>
                </a:solidFill>
                <a:cs typeface="Calibri"/>
              </a:rPr>
              <a:t>o</a:t>
            </a:r>
            <a:r>
              <a:rPr lang="en-IN" dirty="0">
                <a:solidFill>
                  <a:srgbClr val="3F3F3F"/>
                </a:solidFill>
                <a:cs typeface="Calibri"/>
              </a:rPr>
              <a:t>m</a:t>
            </a:r>
            <a:r>
              <a:rPr lang="en-IN" spc="-40" dirty="0">
                <a:solidFill>
                  <a:srgbClr val="3F3F3F"/>
                </a:solidFill>
                <a:latin typeface="Times New Roman"/>
                <a:cs typeface="Times New Roman"/>
              </a:rPr>
              <a:t> </a:t>
            </a:r>
            <a:r>
              <a:rPr lang="en-IN" dirty="0">
                <a:solidFill>
                  <a:srgbClr val="3F3F3F"/>
                </a:solidFill>
                <a:cs typeface="Calibri"/>
              </a:rPr>
              <a:t>an</a:t>
            </a:r>
            <a:r>
              <a:rPr lang="en-IN" spc="-50" dirty="0">
                <a:solidFill>
                  <a:srgbClr val="3F3F3F"/>
                </a:solidFill>
                <a:latin typeface="Times New Roman"/>
                <a:cs typeface="Times New Roman"/>
              </a:rPr>
              <a:t> </a:t>
            </a:r>
            <a:r>
              <a:rPr lang="en-IN" spc="-5" dirty="0">
                <a:solidFill>
                  <a:srgbClr val="3F3F3F"/>
                </a:solidFill>
                <a:cs typeface="Calibri"/>
              </a:rPr>
              <a:t>o</a:t>
            </a:r>
            <a:r>
              <a:rPr lang="en-IN" spc="-15" dirty="0">
                <a:solidFill>
                  <a:srgbClr val="3F3F3F"/>
                </a:solidFill>
                <a:cs typeface="Calibri"/>
              </a:rPr>
              <a:t>p</a:t>
            </a:r>
            <a:r>
              <a:rPr lang="en-IN" dirty="0">
                <a:solidFill>
                  <a:srgbClr val="3F3F3F"/>
                </a:solidFill>
                <a:cs typeface="Calibri"/>
              </a:rPr>
              <a:t>ti</a:t>
            </a:r>
            <a:r>
              <a:rPr lang="en-IN" spc="-5" dirty="0">
                <a:solidFill>
                  <a:srgbClr val="3F3F3F"/>
                </a:solidFill>
                <a:cs typeface="Calibri"/>
              </a:rPr>
              <a:t>o</a:t>
            </a:r>
            <a:r>
              <a:rPr lang="en-IN" dirty="0">
                <a:solidFill>
                  <a:srgbClr val="3F3F3F"/>
                </a:solidFill>
                <a:cs typeface="Calibri"/>
              </a:rPr>
              <a:t>n</a:t>
            </a:r>
            <a:r>
              <a:rPr lang="en-IN" spc="-70" dirty="0">
                <a:solidFill>
                  <a:srgbClr val="3F3F3F"/>
                </a:solidFill>
                <a:latin typeface="Times New Roman"/>
                <a:cs typeface="Times New Roman"/>
              </a:rPr>
              <a:t> </a:t>
            </a:r>
            <a:r>
              <a:rPr lang="en-IN" dirty="0">
                <a:solidFill>
                  <a:srgbClr val="3F3F3F"/>
                </a:solidFill>
                <a:cs typeface="Calibri"/>
              </a:rPr>
              <a:t>m</a:t>
            </a:r>
            <a:r>
              <a:rPr lang="en-IN" spc="-10" dirty="0">
                <a:solidFill>
                  <a:srgbClr val="3F3F3F"/>
                </a:solidFill>
                <a:cs typeface="Calibri"/>
              </a:rPr>
              <a:t>e</a:t>
            </a:r>
            <a:r>
              <a:rPr lang="en-IN" spc="-5" dirty="0">
                <a:solidFill>
                  <a:srgbClr val="3F3F3F"/>
                </a:solidFill>
                <a:cs typeface="Calibri"/>
              </a:rPr>
              <a:t>n</a:t>
            </a:r>
            <a:r>
              <a:rPr lang="en-IN" spc="5" dirty="0">
                <a:solidFill>
                  <a:srgbClr val="3F3F3F"/>
                </a:solidFill>
                <a:cs typeface="Calibri"/>
              </a:rPr>
              <a:t>u</a:t>
            </a:r>
            <a:r>
              <a:rPr lang="en-IN" dirty="0">
                <a:solidFill>
                  <a:srgbClr val="3F3F3F"/>
                </a:solidFill>
                <a:cs typeface="Calibri"/>
              </a:rPr>
              <a:t>,</a:t>
            </a:r>
            <a:r>
              <a:rPr lang="en-IN" spc="-50" dirty="0">
                <a:solidFill>
                  <a:srgbClr val="3F3F3F"/>
                </a:solidFill>
                <a:latin typeface="Times New Roman"/>
                <a:cs typeface="Times New Roman"/>
              </a:rPr>
              <a:t> </a:t>
            </a:r>
            <a:r>
              <a:rPr lang="en-IN" spc="-30" dirty="0">
                <a:solidFill>
                  <a:srgbClr val="3F3F3F"/>
                </a:solidFill>
                <a:cs typeface="Calibri"/>
              </a:rPr>
              <a:t>y</a:t>
            </a:r>
            <a:r>
              <a:rPr lang="en-IN" spc="-5" dirty="0">
                <a:solidFill>
                  <a:srgbClr val="3F3F3F"/>
                </a:solidFill>
                <a:cs typeface="Calibri"/>
              </a:rPr>
              <a:t>o</a:t>
            </a:r>
            <a:r>
              <a:rPr lang="en-IN" dirty="0">
                <a:solidFill>
                  <a:srgbClr val="3F3F3F"/>
                </a:solidFill>
                <a:cs typeface="Calibri"/>
              </a:rPr>
              <a:t>u</a:t>
            </a:r>
            <a:r>
              <a:rPr lang="en-IN" spc="-70" dirty="0">
                <a:solidFill>
                  <a:srgbClr val="3F3F3F"/>
                </a:solidFill>
                <a:latin typeface="Times New Roman"/>
                <a:cs typeface="Times New Roman"/>
              </a:rPr>
              <a:t> </a:t>
            </a:r>
            <a:r>
              <a:rPr lang="en-IN" spc="-5" dirty="0">
                <a:solidFill>
                  <a:srgbClr val="3F3F3F"/>
                </a:solidFill>
                <a:cs typeface="Calibri"/>
              </a:rPr>
              <a:t>h</a:t>
            </a:r>
            <a:r>
              <a:rPr lang="en-IN" spc="-35" dirty="0">
                <a:solidFill>
                  <a:srgbClr val="3F3F3F"/>
                </a:solidFill>
                <a:cs typeface="Calibri"/>
              </a:rPr>
              <a:t>a</a:t>
            </a:r>
            <a:r>
              <a:rPr lang="en-IN" spc="-30" dirty="0">
                <a:solidFill>
                  <a:srgbClr val="3F3F3F"/>
                </a:solidFill>
                <a:cs typeface="Calibri"/>
              </a:rPr>
              <a:t>v</a:t>
            </a:r>
            <a:r>
              <a:rPr lang="en-IN" dirty="0">
                <a:solidFill>
                  <a:srgbClr val="3F3F3F"/>
                </a:solidFill>
                <a:cs typeface="Calibri"/>
              </a:rPr>
              <a:t>e</a:t>
            </a:r>
            <a:r>
              <a:rPr lang="en-IN" spc="-50" dirty="0">
                <a:solidFill>
                  <a:srgbClr val="3F3F3F"/>
                </a:solidFill>
                <a:latin typeface="Times New Roman"/>
                <a:cs typeface="Times New Roman"/>
              </a:rPr>
              <a:t> </a:t>
            </a:r>
            <a:r>
              <a:rPr lang="en-IN" spc="-25" dirty="0">
                <a:solidFill>
                  <a:srgbClr val="3F3F3F"/>
                </a:solidFill>
                <a:cs typeface="Calibri"/>
              </a:rPr>
              <a:t>t</a:t>
            </a:r>
            <a:r>
              <a:rPr lang="en-IN" dirty="0">
                <a:solidFill>
                  <a:srgbClr val="3F3F3F"/>
                </a:solidFill>
                <a:cs typeface="Calibri"/>
              </a:rPr>
              <a:t>o</a:t>
            </a:r>
            <a:r>
              <a:rPr lang="en-IN" spc="-60" dirty="0">
                <a:solidFill>
                  <a:srgbClr val="3F3F3F"/>
                </a:solidFill>
                <a:latin typeface="Times New Roman"/>
                <a:cs typeface="Times New Roman"/>
              </a:rPr>
              <a:t> </a:t>
            </a:r>
            <a:r>
              <a:rPr lang="en-IN" spc="-5" dirty="0">
                <a:solidFill>
                  <a:srgbClr val="3F3F3F"/>
                </a:solidFill>
                <a:cs typeface="Calibri"/>
              </a:rPr>
              <a:t>pas</a:t>
            </a:r>
            <a:r>
              <a:rPr lang="en-IN" dirty="0">
                <a:solidFill>
                  <a:srgbClr val="3F3F3F"/>
                </a:solidFill>
                <a:cs typeface="Calibri"/>
              </a:rPr>
              <a:t>s</a:t>
            </a:r>
            <a:r>
              <a:rPr lang="en-IN" spc="-35" dirty="0">
                <a:solidFill>
                  <a:srgbClr val="3F3F3F"/>
                </a:solidFill>
                <a:latin typeface="Times New Roman"/>
                <a:cs typeface="Times New Roman"/>
              </a:rPr>
              <a:t> </a:t>
            </a:r>
            <a:r>
              <a:rPr lang="en-IN" dirty="0">
                <a:solidFill>
                  <a:srgbClr val="3F3F3F"/>
                </a:solidFill>
                <a:cs typeface="Calibri"/>
              </a:rPr>
              <a:t>in</a:t>
            </a:r>
            <a:r>
              <a:rPr lang="en-IN" spc="-60" dirty="0">
                <a:solidFill>
                  <a:srgbClr val="3F3F3F"/>
                </a:solidFill>
                <a:latin typeface="Times New Roman"/>
                <a:cs typeface="Times New Roman"/>
              </a:rPr>
              <a:t> </a:t>
            </a:r>
            <a:r>
              <a:rPr lang="en-IN" dirty="0">
                <a:solidFill>
                  <a:srgbClr val="3F3F3F"/>
                </a:solidFill>
                <a:cs typeface="Calibri"/>
              </a:rPr>
              <a:t>a</a:t>
            </a:r>
            <a:r>
              <a:rPr lang="en-IN" spc="-50" dirty="0">
                <a:solidFill>
                  <a:srgbClr val="3F3F3F"/>
                </a:solidFill>
                <a:latin typeface="Times New Roman"/>
                <a:cs typeface="Times New Roman"/>
              </a:rPr>
              <a:t> </a:t>
            </a:r>
            <a:r>
              <a:rPr lang="en-IN" dirty="0">
                <a:solidFill>
                  <a:srgbClr val="3F3F3F"/>
                </a:solidFill>
                <a:cs typeface="Calibri"/>
              </a:rPr>
              <a:t>w</a:t>
            </a:r>
            <a:r>
              <a:rPr lang="en-IN" spc="-5" dirty="0">
                <a:solidFill>
                  <a:srgbClr val="3F3F3F"/>
                </a:solidFill>
                <a:cs typeface="Calibri"/>
              </a:rPr>
              <a:t>idg</a:t>
            </a:r>
            <a:r>
              <a:rPr lang="en-IN" spc="-20" dirty="0">
                <a:solidFill>
                  <a:srgbClr val="3F3F3F"/>
                </a:solidFill>
                <a:cs typeface="Calibri"/>
              </a:rPr>
              <a:t>e</a:t>
            </a:r>
            <a:r>
              <a:rPr lang="en-IN" dirty="0">
                <a:solidFill>
                  <a:srgbClr val="3F3F3F"/>
                </a:solidFill>
                <a:cs typeface="Calibri"/>
              </a:rPr>
              <a:t>t</a:t>
            </a:r>
            <a:r>
              <a:rPr lang="en-IN" spc="-55" dirty="0">
                <a:solidFill>
                  <a:srgbClr val="3F3F3F"/>
                </a:solidFill>
                <a:latin typeface="Times New Roman"/>
                <a:cs typeface="Times New Roman"/>
              </a:rPr>
              <a:t> </a:t>
            </a:r>
            <a:r>
              <a:rPr lang="en-IN" spc="-30" dirty="0">
                <a:solidFill>
                  <a:srgbClr val="3F3F3F"/>
                </a:solidFill>
                <a:cs typeface="Calibri"/>
              </a:rPr>
              <a:t>v</a:t>
            </a:r>
            <a:r>
              <a:rPr lang="en-IN" dirty="0">
                <a:solidFill>
                  <a:srgbClr val="3F3F3F"/>
                </a:solidFill>
                <a:cs typeface="Calibri"/>
              </a:rPr>
              <a:t>ar</a:t>
            </a:r>
            <a:r>
              <a:rPr lang="en-IN" spc="-10" dirty="0">
                <a:solidFill>
                  <a:srgbClr val="3F3F3F"/>
                </a:solidFill>
                <a:cs typeface="Calibri"/>
              </a:rPr>
              <a:t>i</a:t>
            </a:r>
            <a:r>
              <a:rPr lang="en-IN" dirty="0">
                <a:solidFill>
                  <a:srgbClr val="3F3F3F"/>
                </a:solidFill>
                <a:cs typeface="Calibri"/>
              </a:rPr>
              <a:t>able.</a:t>
            </a:r>
            <a:r>
              <a:rPr lang="en-IN" spc="-50" dirty="0">
                <a:solidFill>
                  <a:srgbClr val="3F3F3F"/>
                </a:solidFill>
                <a:latin typeface="Times New Roman"/>
                <a:cs typeface="Times New Roman"/>
              </a:rPr>
              <a:t> </a:t>
            </a:r>
            <a:r>
              <a:rPr lang="en-IN" spc="-5" dirty="0">
                <a:solidFill>
                  <a:srgbClr val="3F3F3F"/>
                </a:solidFill>
                <a:cs typeface="Calibri"/>
              </a:rPr>
              <a:t>Th</a:t>
            </a:r>
            <a:r>
              <a:rPr lang="en-IN" dirty="0">
                <a:solidFill>
                  <a:srgbClr val="3F3F3F"/>
                </a:solidFill>
                <a:cs typeface="Calibri"/>
              </a:rPr>
              <a:t>e</a:t>
            </a:r>
            <a:r>
              <a:rPr lang="en-IN" spc="-50" dirty="0">
                <a:solidFill>
                  <a:srgbClr val="3F3F3F"/>
                </a:solidFill>
                <a:latin typeface="Times New Roman"/>
                <a:cs typeface="Times New Roman"/>
              </a:rPr>
              <a:t> </a:t>
            </a:r>
            <a:r>
              <a:rPr lang="en-IN" dirty="0">
                <a:solidFill>
                  <a:srgbClr val="3F3F3F"/>
                </a:solidFill>
                <a:cs typeface="Calibri"/>
              </a:rPr>
              <a:t>m</a:t>
            </a:r>
            <a:r>
              <a:rPr lang="en-IN" spc="-10" dirty="0">
                <a:solidFill>
                  <a:srgbClr val="3F3F3F"/>
                </a:solidFill>
                <a:cs typeface="Calibri"/>
              </a:rPr>
              <a:t>e</a:t>
            </a:r>
            <a:r>
              <a:rPr lang="en-IN" spc="-5" dirty="0">
                <a:solidFill>
                  <a:srgbClr val="3F3F3F"/>
                </a:solidFill>
                <a:cs typeface="Calibri"/>
              </a:rPr>
              <a:t>nu</a:t>
            </a:r>
            <a:r>
              <a:rPr lang="en-IN" spc="-5" dirty="0">
                <a:solidFill>
                  <a:srgbClr val="3F3F3F"/>
                </a:solidFill>
                <a:latin typeface="Times New Roman"/>
                <a:cs typeface="Times New Roman"/>
              </a:rPr>
              <a:t> </a:t>
            </a:r>
            <a:r>
              <a:rPr lang="en-IN" spc="-5" dirty="0">
                <a:solidFill>
                  <a:srgbClr val="3F3F3F"/>
                </a:solidFill>
                <a:cs typeface="Calibri"/>
              </a:rPr>
              <a:t>o</a:t>
            </a:r>
            <a:r>
              <a:rPr lang="en-IN" spc="-15" dirty="0">
                <a:solidFill>
                  <a:srgbClr val="3F3F3F"/>
                </a:solidFill>
                <a:cs typeface="Calibri"/>
              </a:rPr>
              <a:t>p</a:t>
            </a:r>
            <a:r>
              <a:rPr lang="en-IN" dirty="0">
                <a:solidFill>
                  <a:srgbClr val="3F3F3F"/>
                </a:solidFill>
                <a:cs typeface="Calibri"/>
              </a:rPr>
              <a:t>ti</a:t>
            </a:r>
            <a:r>
              <a:rPr lang="en-IN" spc="-10" dirty="0">
                <a:solidFill>
                  <a:srgbClr val="3F3F3F"/>
                </a:solidFill>
                <a:cs typeface="Calibri"/>
              </a:rPr>
              <a:t>o</a:t>
            </a:r>
            <a:r>
              <a:rPr lang="en-IN" spc="-5" dirty="0">
                <a:solidFill>
                  <a:srgbClr val="3F3F3F"/>
                </a:solidFill>
                <a:cs typeface="Calibri"/>
              </a:rPr>
              <a:t>n</a:t>
            </a:r>
            <a:r>
              <a:rPr lang="en-IN" dirty="0">
                <a:solidFill>
                  <a:srgbClr val="3F3F3F"/>
                </a:solidFill>
                <a:cs typeface="Calibri"/>
              </a:rPr>
              <a:t>s</a:t>
            </a:r>
            <a:r>
              <a:rPr lang="en-IN" spc="-60" dirty="0">
                <a:solidFill>
                  <a:srgbClr val="3F3F3F"/>
                </a:solidFill>
                <a:latin typeface="Times New Roman"/>
                <a:cs typeface="Times New Roman"/>
              </a:rPr>
              <a:t> </a:t>
            </a:r>
            <a:r>
              <a:rPr lang="en-IN" dirty="0">
                <a:solidFill>
                  <a:srgbClr val="3F3F3F"/>
                </a:solidFill>
                <a:cs typeface="Calibri"/>
              </a:rPr>
              <a:t>a</a:t>
            </a:r>
            <a:r>
              <a:rPr lang="en-IN" spc="-30" dirty="0">
                <a:solidFill>
                  <a:srgbClr val="3F3F3F"/>
                </a:solidFill>
                <a:cs typeface="Calibri"/>
              </a:rPr>
              <a:t>r</a:t>
            </a:r>
            <a:r>
              <a:rPr lang="en-IN" dirty="0">
                <a:solidFill>
                  <a:srgbClr val="3F3F3F"/>
                </a:solidFill>
                <a:cs typeface="Calibri"/>
              </a:rPr>
              <a:t>e</a:t>
            </a:r>
            <a:r>
              <a:rPr lang="en-IN" spc="-50" dirty="0">
                <a:solidFill>
                  <a:srgbClr val="3F3F3F"/>
                </a:solidFill>
                <a:latin typeface="Times New Roman"/>
                <a:cs typeface="Times New Roman"/>
              </a:rPr>
              <a:t> </a:t>
            </a:r>
            <a:r>
              <a:rPr lang="en-IN" spc="-5" dirty="0">
                <a:solidFill>
                  <a:srgbClr val="3F3F3F"/>
                </a:solidFill>
                <a:cs typeface="Calibri"/>
              </a:rPr>
              <a:t>pas</a:t>
            </a:r>
            <a:r>
              <a:rPr lang="en-IN" spc="-10" dirty="0">
                <a:solidFill>
                  <a:srgbClr val="3F3F3F"/>
                </a:solidFill>
                <a:cs typeface="Calibri"/>
              </a:rPr>
              <a:t>s</a:t>
            </a:r>
            <a:r>
              <a:rPr lang="en-IN" dirty="0">
                <a:solidFill>
                  <a:srgbClr val="3F3F3F"/>
                </a:solidFill>
                <a:cs typeface="Calibri"/>
              </a:rPr>
              <a:t>ed</a:t>
            </a:r>
            <a:r>
              <a:rPr lang="en-IN" spc="-40" dirty="0">
                <a:solidFill>
                  <a:srgbClr val="3F3F3F"/>
                </a:solidFill>
                <a:latin typeface="Times New Roman"/>
                <a:cs typeface="Times New Roman"/>
              </a:rPr>
              <a:t> </a:t>
            </a:r>
            <a:r>
              <a:rPr lang="en-IN" spc="-25" dirty="0">
                <a:solidFill>
                  <a:srgbClr val="3F3F3F"/>
                </a:solidFill>
                <a:cs typeface="Calibri"/>
              </a:rPr>
              <a:t>t</a:t>
            </a:r>
            <a:r>
              <a:rPr lang="en-IN" dirty="0">
                <a:solidFill>
                  <a:srgbClr val="3F3F3F"/>
                </a:solidFill>
                <a:cs typeface="Calibri"/>
              </a:rPr>
              <a:t>o</a:t>
            </a:r>
            <a:r>
              <a:rPr lang="en-IN" spc="-60" dirty="0">
                <a:solidFill>
                  <a:srgbClr val="3F3F3F"/>
                </a:solidFill>
                <a:latin typeface="Times New Roman"/>
                <a:cs typeface="Times New Roman"/>
              </a:rPr>
              <a:t> </a:t>
            </a:r>
            <a:r>
              <a:rPr lang="en-IN" dirty="0">
                <a:solidFill>
                  <a:srgbClr val="3F3F3F"/>
                </a:solidFill>
                <a:cs typeface="Calibri"/>
              </a:rPr>
              <a:t>the</a:t>
            </a:r>
            <a:r>
              <a:rPr lang="en-IN" spc="-50" dirty="0">
                <a:solidFill>
                  <a:srgbClr val="3F3F3F"/>
                </a:solidFill>
                <a:latin typeface="Times New Roman"/>
                <a:cs typeface="Times New Roman"/>
              </a:rPr>
              <a:t> </a:t>
            </a:r>
            <a:r>
              <a:rPr lang="en-IN" spc="-10" dirty="0">
                <a:solidFill>
                  <a:srgbClr val="3F3F3F"/>
                </a:solidFill>
                <a:cs typeface="Calibri"/>
              </a:rPr>
              <a:t>c</a:t>
            </a:r>
            <a:r>
              <a:rPr lang="en-IN" spc="-5" dirty="0">
                <a:solidFill>
                  <a:srgbClr val="3F3F3F"/>
                </a:solidFill>
                <a:cs typeface="Calibri"/>
              </a:rPr>
              <a:t>on</a:t>
            </a:r>
            <a:r>
              <a:rPr lang="en-IN" spc="-30" dirty="0">
                <a:solidFill>
                  <a:srgbClr val="3F3F3F"/>
                </a:solidFill>
                <a:cs typeface="Calibri"/>
              </a:rPr>
              <a:t>s</a:t>
            </a:r>
            <a:r>
              <a:rPr lang="en-IN" dirty="0">
                <a:solidFill>
                  <a:srgbClr val="3F3F3F"/>
                </a:solidFill>
                <a:cs typeface="Calibri"/>
              </a:rPr>
              <a:t>truc</a:t>
            </a:r>
            <a:r>
              <a:rPr lang="en-IN" spc="-25" dirty="0">
                <a:solidFill>
                  <a:srgbClr val="3F3F3F"/>
                </a:solidFill>
                <a:cs typeface="Calibri"/>
              </a:rPr>
              <a:t>t</a:t>
            </a:r>
            <a:r>
              <a:rPr lang="en-IN" spc="-5" dirty="0">
                <a:solidFill>
                  <a:srgbClr val="3F3F3F"/>
                </a:solidFill>
                <a:cs typeface="Calibri"/>
              </a:rPr>
              <a:t>o</a:t>
            </a:r>
            <a:r>
              <a:rPr lang="en-IN" dirty="0">
                <a:solidFill>
                  <a:srgbClr val="3F3F3F"/>
                </a:solidFill>
                <a:cs typeface="Calibri"/>
              </a:rPr>
              <a:t>r</a:t>
            </a:r>
            <a:r>
              <a:rPr lang="en-IN" spc="-65" dirty="0">
                <a:solidFill>
                  <a:srgbClr val="3F3F3F"/>
                </a:solidFill>
                <a:latin typeface="Times New Roman"/>
                <a:cs typeface="Times New Roman"/>
              </a:rPr>
              <a:t> </a:t>
            </a:r>
            <a:r>
              <a:rPr lang="en-IN" dirty="0">
                <a:solidFill>
                  <a:srgbClr val="3F3F3F"/>
                </a:solidFill>
                <a:cs typeface="Calibri"/>
              </a:rPr>
              <a:t>as</a:t>
            </a:r>
            <a:r>
              <a:rPr lang="en-IN" spc="-50" dirty="0">
                <a:solidFill>
                  <a:srgbClr val="3F3F3F"/>
                </a:solidFill>
                <a:latin typeface="Times New Roman"/>
                <a:cs typeface="Times New Roman"/>
              </a:rPr>
              <a:t> </a:t>
            </a:r>
            <a:r>
              <a:rPr lang="en-IN" dirty="0">
                <a:solidFill>
                  <a:srgbClr val="3F3F3F"/>
                </a:solidFill>
                <a:cs typeface="Calibri"/>
              </a:rPr>
              <a:t>a</a:t>
            </a:r>
            <a:r>
              <a:rPr lang="en-IN" spc="-10" dirty="0">
                <a:solidFill>
                  <a:srgbClr val="3F3F3F"/>
                </a:solidFill>
                <a:cs typeface="Calibri"/>
              </a:rPr>
              <a:t>r</a:t>
            </a:r>
            <a:r>
              <a:rPr lang="en-IN" spc="-5" dirty="0">
                <a:solidFill>
                  <a:srgbClr val="3F3F3F"/>
                </a:solidFill>
                <a:cs typeface="Calibri"/>
              </a:rPr>
              <a:t>b</a:t>
            </a:r>
            <a:r>
              <a:rPr lang="en-IN" dirty="0">
                <a:solidFill>
                  <a:srgbClr val="3F3F3F"/>
                </a:solidFill>
                <a:cs typeface="Calibri"/>
              </a:rPr>
              <a:t>it</a:t>
            </a:r>
            <a:r>
              <a:rPr lang="en-IN" spc="-45" dirty="0">
                <a:solidFill>
                  <a:srgbClr val="3F3F3F"/>
                </a:solidFill>
                <a:cs typeface="Calibri"/>
              </a:rPr>
              <a:t>r</a:t>
            </a:r>
            <a:r>
              <a:rPr lang="en-IN" dirty="0">
                <a:solidFill>
                  <a:srgbClr val="3F3F3F"/>
                </a:solidFill>
                <a:cs typeface="Calibri"/>
              </a:rPr>
              <a:t>ary</a:t>
            </a:r>
            <a:r>
              <a:rPr lang="en-IN" spc="-50" dirty="0">
                <a:solidFill>
                  <a:srgbClr val="3F3F3F"/>
                </a:solidFill>
                <a:latin typeface="Times New Roman"/>
                <a:cs typeface="Times New Roman"/>
              </a:rPr>
              <a:t> </a:t>
            </a:r>
            <a:r>
              <a:rPr lang="en-IN" dirty="0">
                <a:solidFill>
                  <a:srgbClr val="3F3F3F"/>
                </a:solidFill>
                <a:cs typeface="Calibri"/>
              </a:rPr>
              <a:t>a</a:t>
            </a:r>
            <a:r>
              <a:rPr lang="en-IN" spc="-25" dirty="0">
                <a:solidFill>
                  <a:srgbClr val="3F3F3F"/>
                </a:solidFill>
                <a:cs typeface="Calibri"/>
              </a:rPr>
              <a:t>r</a:t>
            </a:r>
            <a:r>
              <a:rPr lang="en-IN" dirty="0">
                <a:solidFill>
                  <a:srgbClr val="3F3F3F"/>
                </a:solidFill>
                <a:cs typeface="Calibri"/>
              </a:rPr>
              <a:t>gume</a:t>
            </a:r>
            <a:r>
              <a:rPr lang="en-IN" spc="-30" dirty="0">
                <a:solidFill>
                  <a:srgbClr val="3F3F3F"/>
                </a:solidFill>
                <a:cs typeface="Calibri"/>
              </a:rPr>
              <a:t>n</a:t>
            </a:r>
            <a:r>
              <a:rPr lang="en-IN" dirty="0">
                <a:solidFill>
                  <a:srgbClr val="3F3F3F"/>
                </a:solidFill>
                <a:cs typeface="Calibri"/>
              </a:rPr>
              <a:t>ts.</a:t>
            </a:r>
            <a:endParaRPr lang="en-IN" dirty="0">
              <a:cs typeface="Calibri"/>
            </a:endParaRPr>
          </a:p>
          <a:p>
            <a:pPr marL="0" indent="0">
              <a:lnSpc>
                <a:spcPct val="100000"/>
              </a:lnSpc>
              <a:spcBef>
                <a:spcPts val="1255"/>
              </a:spcBef>
              <a:buNone/>
            </a:pPr>
            <a:r>
              <a:rPr lang="en-IN" sz="1800" dirty="0">
                <a:solidFill>
                  <a:srgbClr val="3F3F3F"/>
                </a:solidFill>
                <a:latin typeface="Consolas"/>
                <a:cs typeface="Consolas"/>
              </a:rPr>
              <a:t>om1</a:t>
            </a:r>
            <a:r>
              <a:rPr lang="en-IN" sz="1800" dirty="0">
                <a:solidFill>
                  <a:srgbClr val="3F3F3F"/>
                </a:solidFill>
                <a:latin typeface="Times New Roman"/>
                <a:cs typeface="Times New Roman"/>
              </a:rPr>
              <a:t> </a:t>
            </a:r>
            <a:r>
              <a:rPr lang="en-IN" sz="1800" spc="75" dirty="0">
                <a:solidFill>
                  <a:srgbClr val="3F3F3F"/>
                </a:solidFill>
                <a:latin typeface="Times New Roman"/>
                <a:cs typeface="Times New Roman"/>
              </a:rPr>
              <a:t> </a:t>
            </a:r>
            <a:r>
              <a:rPr lang="en-IN" sz="1800" dirty="0">
                <a:solidFill>
                  <a:srgbClr val="3F3F3F"/>
                </a:solidFill>
                <a:latin typeface="Consolas"/>
                <a:cs typeface="Consolas"/>
              </a:rPr>
              <a:t>=</a:t>
            </a:r>
            <a:r>
              <a:rPr lang="en-IN" sz="1800" dirty="0">
                <a:solidFill>
                  <a:srgbClr val="3F3F3F"/>
                </a:solidFill>
                <a:latin typeface="Times New Roman"/>
                <a:cs typeface="Times New Roman"/>
              </a:rPr>
              <a:t> </a:t>
            </a:r>
            <a:r>
              <a:rPr lang="en-IN" sz="1800" spc="75" dirty="0">
                <a:solidFill>
                  <a:srgbClr val="3F3F3F"/>
                </a:solidFill>
                <a:latin typeface="Times New Roman"/>
                <a:cs typeface="Times New Roman"/>
              </a:rPr>
              <a:t> </a:t>
            </a:r>
            <a:r>
              <a:rPr lang="en-IN" sz="1800" spc="5" dirty="0" err="1">
                <a:solidFill>
                  <a:srgbClr val="3F3F3F"/>
                </a:solidFill>
                <a:latin typeface="Consolas"/>
                <a:cs typeface="Consolas"/>
              </a:rPr>
              <a:t>O</a:t>
            </a:r>
            <a:r>
              <a:rPr lang="en-IN" sz="1800" dirty="0" err="1">
                <a:solidFill>
                  <a:srgbClr val="3F3F3F"/>
                </a:solidFill>
                <a:latin typeface="Consolas"/>
                <a:cs typeface="Consolas"/>
              </a:rPr>
              <a:t>pti</a:t>
            </a:r>
            <a:r>
              <a:rPr lang="en-IN" sz="1800" spc="5" dirty="0" err="1">
                <a:solidFill>
                  <a:srgbClr val="3F3F3F"/>
                </a:solidFill>
                <a:latin typeface="Consolas"/>
                <a:cs typeface="Consolas"/>
              </a:rPr>
              <a:t>on</a:t>
            </a:r>
            <a:r>
              <a:rPr lang="en-IN" sz="1800" dirty="0" err="1">
                <a:solidFill>
                  <a:srgbClr val="3F3F3F"/>
                </a:solidFill>
                <a:latin typeface="Consolas"/>
                <a:cs typeface="Consolas"/>
              </a:rPr>
              <a:t>Me</a:t>
            </a:r>
            <a:r>
              <a:rPr lang="en-IN" sz="1800" spc="10" dirty="0" err="1">
                <a:solidFill>
                  <a:srgbClr val="3F3F3F"/>
                </a:solidFill>
                <a:latin typeface="Consolas"/>
                <a:cs typeface="Consolas"/>
              </a:rPr>
              <a:t>n</a:t>
            </a:r>
            <a:r>
              <a:rPr lang="en-IN" sz="1800" dirty="0" err="1">
                <a:solidFill>
                  <a:srgbClr val="3F3F3F"/>
                </a:solidFill>
                <a:latin typeface="Consolas"/>
                <a:cs typeface="Consolas"/>
              </a:rPr>
              <a:t>u</a:t>
            </a:r>
            <a:r>
              <a:rPr lang="en-IN" sz="1800" spc="5" dirty="0">
                <a:solidFill>
                  <a:srgbClr val="3F3F3F"/>
                </a:solidFill>
                <a:latin typeface="Consolas"/>
                <a:cs typeface="Consolas"/>
              </a:rPr>
              <a:t>(</a:t>
            </a:r>
            <a:r>
              <a:rPr lang="en-IN" sz="1800" dirty="0">
                <a:solidFill>
                  <a:srgbClr val="3F3F3F"/>
                </a:solidFill>
                <a:latin typeface="Consolas"/>
                <a:cs typeface="Consolas"/>
              </a:rPr>
              <a:t>mas</a:t>
            </a:r>
            <a:r>
              <a:rPr lang="en-IN" sz="1800" spc="5" dirty="0">
                <a:solidFill>
                  <a:srgbClr val="3F3F3F"/>
                </a:solidFill>
                <a:latin typeface="Consolas"/>
                <a:cs typeface="Consolas"/>
              </a:rPr>
              <a:t>te</a:t>
            </a:r>
            <a:r>
              <a:rPr lang="en-IN" sz="1800" dirty="0">
                <a:solidFill>
                  <a:srgbClr val="3F3F3F"/>
                </a:solidFill>
                <a:latin typeface="Consolas"/>
                <a:cs typeface="Consolas"/>
              </a:rPr>
              <a:t>r,</a:t>
            </a:r>
            <a:r>
              <a:rPr lang="en-IN" sz="1800" dirty="0">
                <a:solidFill>
                  <a:srgbClr val="3F3F3F"/>
                </a:solidFill>
                <a:latin typeface="Times New Roman"/>
                <a:cs typeface="Times New Roman"/>
              </a:rPr>
              <a:t> </a:t>
            </a:r>
            <a:r>
              <a:rPr lang="en-IN" sz="1800" spc="75" dirty="0">
                <a:solidFill>
                  <a:srgbClr val="3F3F3F"/>
                </a:solidFill>
                <a:latin typeface="Times New Roman"/>
                <a:cs typeface="Times New Roman"/>
              </a:rPr>
              <a:t> </a:t>
            </a:r>
            <a:r>
              <a:rPr lang="en-IN" sz="1800" spc="5" dirty="0" err="1">
                <a:solidFill>
                  <a:srgbClr val="3F3F3F"/>
                </a:solidFill>
                <a:latin typeface="Consolas"/>
                <a:cs typeface="Consolas"/>
              </a:rPr>
              <a:t>st</a:t>
            </a:r>
            <a:r>
              <a:rPr lang="en-IN" sz="1800" dirty="0" err="1">
                <a:solidFill>
                  <a:srgbClr val="3F3F3F"/>
                </a:solidFill>
                <a:latin typeface="Consolas"/>
                <a:cs typeface="Consolas"/>
              </a:rPr>
              <a:t>rv</a:t>
            </a:r>
            <a:r>
              <a:rPr lang="en-IN" sz="1800" spc="10" dirty="0" err="1">
                <a:solidFill>
                  <a:srgbClr val="3F3F3F"/>
                </a:solidFill>
                <a:latin typeface="Consolas"/>
                <a:cs typeface="Consolas"/>
              </a:rPr>
              <a:t>a</a:t>
            </a:r>
            <a:r>
              <a:rPr lang="en-IN" sz="1800" spc="-5" dirty="0" err="1">
                <a:solidFill>
                  <a:srgbClr val="3F3F3F"/>
                </a:solidFill>
                <a:latin typeface="Consolas"/>
                <a:cs typeface="Consolas"/>
              </a:rPr>
              <a:t>r</a:t>
            </a:r>
            <a:r>
              <a:rPr lang="en-IN" sz="1800" dirty="0">
                <a:solidFill>
                  <a:srgbClr val="3F3F3F"/>
                </a:solidFill>
                <a:latin typeface="Consolas"/>
                <a:cs typeface="Consolas"/>
              </a:rPr>
              <a:t>,</a:t>
            </a:r>
            <a:r>
              <a:rPr lang="en-IN" sz="1800" spc="5" dirty="0">
                <a:solidFill>
                  <a:srgbClr val="3F3F3F"/>
                </a:solidFill>
                <a:latin typeface="Consolas"/>
                <a:cs typeface="Consolas"/>
              </a:rPr>
              <a:t> </a:t>
            </a:r>
            <a:r>
              <a:rPr lang="en-IN" sz="1800" dirty="0" err="1">
                <a:solidFill>
                  <a:srgbClr val="3F3F3F"/>
                </a:solidFill>
                <a:latin typeface="Consolas"/>
                <a:cs typeface="Consolas"/>
              </a:rPr>
              <a:t>op</a:t>
            </a:r>
            <a:r>
              <a:rPr lang="en-IN" sz="1800" spc="5" dirty="0" err="1">
                <a:solidFill>
                  <a:srgbClr val="3F3F3F"/>
                </a:solidFill>
                <a:latin typeface="Consolas"/>
                <a:cs typeface="Consolas"/>
              </a:rPr>
              <a:t>ti</a:t>
            </a:r>
            <a:r>
              <a:rPr lang="en-IN" sz="1800" dirty="0" err="1">
                <a:solidFill>
                  <a:srgbClr val="3F3F3F"/>
                </a:solidFill>
                <a:latin typeface="Consolas"/>
                <a:cs typeface="Consolas"/>
              </a:rPr>
              <a:t>onɨ</a:t>
            </a:r>
            <a:r>
              <a:rPr lang="en-IN" sz="1800" spc="5" dirty="0">
                <a:solidFill>
                  <a:srgbClr val="3F3F3F"/>
                </a:solidFill>
                <a:latin typeface="Consolas"/>
                <a:cs typeface="Consolas"/>
              </a:rPr>
              <a:t> [</a:t>
            </a:r>
            <a:r>
              <a:rPr lang="en-IN" sz="1800" dirty="0">
                <a:solidFill>
                  <a:srgbClr val="3F3F3F"/>
                </a:solidFill>
                <a:latin typeface="Consolas"/>
                <a:cs typeface="Consolas"/>
              </a:rPr>
              <a:t>, </a:t>
            </a:r>
            <a:r>
              <a:rPr lang="en-IN" sz="1800" spc="5" dirty="0" err="1">
                <a:solidFill>
                  <a:srgbClr val="3F3F3F"/>
                </a:solidFill>
                <a:latin typeface="Consolas"/>
                <a:cs typeface="Consolas"/>
              </a:rPr>
              <a:t>o</a:t>
            </a:r>
            <a:r>
              <a:rPr lang="en-IN" sz="1800" dirty="0" err="1">
                <a:solidFill>
                  <a:srgbClr val="3F3F3F"/>
                </a:solidFill>
                <a:latin typeface="Consolas"/>
                <a:cs typeface="Consolas"/>
              </a:rPr>
              <a:t>pti</a:t>
            </a:r>
            <a:r>
              <a:rPr lang="en-IN" sz="1800" spc="5" dirty="0" err="1">
                <a:solidFill>
                  <a:srgbClr val="3F3F3F"/>
                </a:solidFill>
                <a:latin typeface="Consolas"/>
                <a:cs typeface="Consolas"/>
              </a:rPr>
              <a:t>o</a:t>
            </a:r>
            <a:r>
              <a:rPr lang="en-IN" sz="1800" dirty="0" err="1">
                <a:solidFill>
                  <a:srgbClr val="3F3F3F"/>
                </a:solidFill>
                <a:latin typeface="Consolas"/>
                <a:cs typeface="Consolas"/>
              </a:rPr>
              <a:t>nɩ</a:t>
            </a:r>
            <a:r>
              <a:rPr lang="en-IN" sz="1800" dirty="0">
                <a:solidFill>
                  <a:srgbClr val="3F3F3F"/>
                </a:solidFill>
                <a:latin typeface="Consolas"/>
                <a:cs typeface="Consolas"/>
              </a:rPr>
              <a:t>,</a:t>
            </a:r>
            <a:r>
              <a:rPr lang="en-IN" sz="1800" spc="10" dirty="0">
                <a:solidFill>
                  <a:srgbClr val="3F3F3F"/>
                </a:solidFill>
                <a:latin typeface="Consolas"/>
                <a:cs typeface="Consolas"/>
              </a:rPr>
              <a:t> </a:t>
            </a:r>
            <a:r>
              <a:rPr lang="en-IN" sz="1800" dirty="0">
                <a:solidFill>
                  <a:srgbClr val="3F3F3F"/>
                </a:solidFill>
                <a:latin typeface="Consolas"/>
                <a:cs typeface="Consolas"/>
              </a:rPr>
              <a:t>…])</a:t>
            </a:r>
            <a:endParaRPr lang="en-IN" sz="1800" dirty="0">
              <a:latin typeface="Consolas"/>
              <a:cs typeface="Consolas"/>
            </a:endParaRPr>
          </a:p>
          <a:p>
            <a:endParaRPr lang="en-IN" dirty="0"/>
          </a:p>
        </p:txBody>
      </p:sp>
      <p:sp>
        <p:nvSpPr>
          <p:cNvPr id="4" name="Footer Placeholder 3">
            <a:extLst>
              <a:ext uri="{FF2B5EF4-FFF2-40B4-BE49-F238E27FC236}">
                <a16:creationId xmlns:a16="http://schemas.microsoft.com/office/drawing/2014/main" id="{369C1AC8-3B12-4F67-A25A-2D05F6A6DC45}"/>
              </a:ext>
            </a:extLst>
          </p:cNvPr>
          <p:cNvSpPr>
            <a:spLocks noGrp="1"/>
          </p:cNvSpPr>
          <p:nvPr>
            <p:ph type="ftr" sz="quarter" idx="11"/>
          </p:nvPr>
        </p:nvSpPr>
        <p:spPr/>
        <p:txBody>
          <a:bodyPr/>
          <a:lstStyle/>
          <a:p>
            <a:r>
              <a:rPr lang="en-IN"/>
              <a:t>Python Programming                  Dr. Abuzneid</a:t>
            </a:r>
          </a:p>
        </p:txBody>
      </p:sp>
      <p:sp>
        <p:nvSpPr>
          <p:cNvPr id="7" name="Title 1">
            <a:extLst>
              <a:ext uri="{FF2B5EF4-FFF2-40B4-BE49-F238E27FC236}">
                <a16:creationId xmlns:a16="http://schemas.microsoft.com/office/drawing/2014/main" id="{3B9F63E4-6BF8-48CF-91A8-CBDB590C8A8C}"/>
              </a:ext>
            </a:extLst>
          </p:cNvPr>
          <p:cNvSpPr>
            <a:spLocks noGrp="1"/>
          </p:cNvSpPr>
          <p:nvPr>
            <p:ph type="title"/>
          </p:nvPr>
        </p:nvSpPr>
        <p:spPr>
          <a:xfrm>
            <a:off x="360770" y="114272"/>
            <a:ext cx="10515600" cy="1325563"/>
          </a:xfrm>
        </p:spPr>
        <p:txBody>
          <a:bodyPr/>
          <a:lstStyle/>
          <a:p>
            <a:r>
              <a:rPr lang="en-IN" dirty="0">
                <a:solidFill>
                  <a:schemeClr val="accent1"/>
                </a:solidFill>
              </a:rPr>
              <a:t>Option Menu</a:t>
            </a:r>
          </a:p>
        </p:txBody>
      </p:sp>
    </p:spTree>
    <p:extLst>
      <p:ext uri="{BB962C8B-B14F-4D97-AF65-F5344CB8AC3E}">
        <p14:creationId xmlns:p14="http://schemas.microsoft.com/office/powerpoint/2010/main" val="3037460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C8CA9-18D8-4601-8B8C-A03B82C98B73}"/>
              </a:ext>
            </a:extLst>
          </p:cNvPr>
          <p:cNvSpPr>
            <a:spLocks noGrp="1"/>
          </p:cNvSpPr>
          <p:nvPr>
            <p:ph idx="1"/>
          </p:nvPr>
        </p:nvSpPr>
        <p:spPr>
          <a:xfrm>
            <a:off x="360769" y="1218721"/>
            <a:ext cx="11647811" cy="5327735"/>
          </a:xfrm>
        </p:spPr>
        <p:txBody>
          <a:bodyPr>
            <a:normAutofit/>
          </a:bodyPr>
          <a:lstStyle/>
          <a:p>
            <a:pPr marL="12700" marR="188595" lvl="0" indent="0">
              <a:spcBef>
                <a:spcPts val="1710"/>
              </a:spcBef>
              <a:buNone/>
            </a:pPr>
            <a:r>
              <a:rPr lang="en-IN" sz="2400" spc="-5" dirty="0">
                <a:solidFill>
                  <a:srgbClr val="3F3F3F"/>
                </a:solidFill>
                <a:cs typeface="Calibri"/>
              </a:rPr>
              <a:t>Th</a:t>
            </a:r>
            <a:r>
              <a:rPr lang="en-IN" sz="2400" dirty="0">
                <a:solidFill>
                  <a:srgbClr val="3F3F3F"/>
                </a:solidFill>
                <a:cs typeface="Calibri"/>
              </a:rPr>
              <a:t>e</a:t>
            </a:r>
            <a:r>
              <a:rPr lang="en-IN" sz="2400" spc="-50" dirty="0">
                <a:solidFill>
                  <a:srgbClr val="3F3F3F"/>
                </a:solidFill>
                <a:latin typeface="Times New Roman"/>
                <a:cs typeface="Times New Roman"/>
              </a:rPr>
              <a:t> </a:t>
            </a:r>
            <a:r>
              <a:rPr lang="en-IN" sz="2400" b="1" dirty="0" err="1">
                <a:solidFill>
                  <a:srgbClr val="3F3F3F"/>
                </a:solidFill>
                <a:cs typeface="Calibri"/>
              </a:rPr>
              <a:t>R</a:t>
            </a:r>
            <a:r>
              <a:rPr lang="en-IN" sz="2400" b="1" spc="-10" dirty="0" err="1">
                <a:solidFill>
                  <a:srgbClr val="3F3F3F"/>
                </a:solidFill>
                <a:cs typeface="Calibri"/>
              </a:rPr>
              <a:t>a</a:t>
            </a:r>
            <a:r>
              <a:rPr lang="en-IN" sz="2400" b="1" dirty="0" err="1">
                <a:solidFill>
                  <a:srgbClr val="3F3F3F"/>
                </a:solidFill>
                <a:cs typeface="Calibri"/>
              </a:rPr>
              <a:t>dio</a:t>
            </a:r>
            <a:r>
              <a:rPr lang="en-IN" sz="2400" b="1" spc="5" dirty="0" err="1">
                <a:solidFill>
                  <a:srgbClr val="3F3F3F"/>
                </a:solidFill>
                <a:cs typeface="Calibri"/>
              </a:rPr>
              <a:t>b</a:t>
            </a:r>
            <a:r>
              <a:rPr lang="en-IN" sz="2400" b="1" dirty="0" err="1">
                <a:solidFill>
                  <a:srgbClr val="3F3F3F"/>
                </a:solidFill>
                <a:cs typeface="Calibri"/>
              </a:rPr>
              <a:t>u</a:t>
            </a:r>
            <a:r>
              <a:rPr lang="en-IN" sz="2400" b="1" spc="-20" dirty="0" err="1">
                <a:solidFill>
                  <a:srgbClr val="3F3F3F"/>
                </a:solidFill>
                <a:cs typeface="Calibri"/>
              </a:rPr>
              <a:t>t</a:t>
            </a:r>
            <a:r>
              <a:rPr lang="en-IN" sz="2400" b="1" spc="-25" dirty="0" err="1">
                <a:solidFill>
                  <a:srgbClr val="3F3F3F"/>
                </a:solidFill>
                <a:cs typeface="Calibri"/>
              </a:rPr>
              <a:t>t</a:t>
            </a:r>
            <a:r>
              <a:rPr lang="en-IN" sz="2400" b="1" spc="-10" dirty="0" err="1">
                <a:solidFill>
                  <a:srgbClr val="3F3F3F"/>
                </a:solidFill>
                <a:cs typeface="Calibri"/>
              </a:rPr>
              <a:t>o</a:t>
            </a:r>
            <a:r>
              <a:rPr lang="en-IN" sz="2400" b="1" dirty="0" err="1">
                <a:solidFill>
                  <a:srgbClr val="3F3F3F"/>
                </a:solidFill>
                <a:cs typeface="Calibri"/>
              </a:rPr>
              <a:t>n</a:t>
            </a:r>
            <a:r>
              <a:rPr lang="en-IN" sz="2400" b="1" spc="-85" dirty="0">
                <a:solidFill>
                  <a:srgbClr val="3F3F3F"/>
                </a:solidFill>
                <a:latin typeface="Times New Roman"/>
                <a:cs typeface="Times New Roman"/>
              </a:rPr>
              <a:t> </a:t>
            </a:r>
            <a:r>
              <a:rPr lang="en-IN" sz="2400" dirty="0">
                <a:solidFill>
                  <a:srgbClr val="3F3F3F"/>
                </a:solidFill>
                <a:cs typeface="Calibri"/>
              </a:rPr>
              <a:t>is</a:t>
            </a:r>
            <a:r>
              <a:rPr lang="en-IN" sz="2400" spc="-45" dirty="0">
                <a:solidFill>
                  <a:srgbClr val="3F3F3F"/>
                </a:solidFill>
                <a:latin typeface="Times New Roman"/>
                <a:cs typeface="Times New Roman"/>
              </a:rPr>
              <a:t> </a:t>
            </a:r>
            <a:r>
              <a:rPr lang="en-IN" sz="2400" dirty="0">
                <a:solidFill>
                  <a:srgbClr val="3F3F3F"/>
                </a:solidFill>
                <a:cs typeface="Calibri"/>
              </a:rPr>
              <a:t>a</a:t>
            </a:r>
            <a:r>
              <a:rPr lang="en-IN" sz="2400" spc="-50" dirty="0">
                <a:solidFill>
                  <a:srgbClr val="3F3F3F"/>
                </a:solidFill>
                <a:latin typeface="Times New Roman"/>
                <a:cs typeface="Times New Roman"/>
              </a:rPr>
              <a:t> </a:t>
            </a:r>
            <a:r>
              <a:rPr lang="en-IN" sz="2400" spc="-25" dirty="0">
                <a:solidFill>
                  <a:srgbClr val="3F3F3F"/>
                </a:solidFill>
                <a:cs typeface="Calibri"/>
              </a:rPr>
              <a:t>st</a:t>
            </a:r>
            <a:r>
              <a:rPr lang="en-IN" sz="2400" dirty="0">
                <a:solidFill>
                  <a:srgbClr val="3F3F3F"/>
                </a:solidFill>
                <a:cs typeface="Calibri"/>
              </a:rPr>
              <a:t>anda</a:t>
            </a:r>
            <a:r>
              <a:rPr lang="en-IN" sz="2400" spc="-30" dirty="0">
                <a:solidFill>
                  <a:srgbClr val="3F3F3F"/>
                </a:solidFill>
                <a:cs typeface="Calibri"/>
              </a:rPr>
              <a:t>r</a:t>
            </a:r>
            <a:r>
              <a:rPr lang="en-IN" sz="2400" dirty="0">
                <a:solidFill>
                  <a:srgbClr val="3F3F3F"/>
                </a:solidFill>
                <a:cs typeface="Calibri"/>
              </a:rPr>
              <a:t>d</a:t>
            </a:r>
            <a:r>
              <a:rPr lang="en-IN" sz="2400" spc="-50" dirty="0">
                <a:solidFill>
                  <a:srgbClr val="3F3F3F"/>
                </a:solidFill>
                <a:latin typeface="Times New Roman"/>
                <a:cs typeface="Times New Roman"/>
              </a:rPr>
              <a:t> </a:t>
            </a:r>
            <a:r>
              <a:rPr lang="en-IN" sz="2400" spc="-5" dirty="0">
                <a:solidFill>
                  <a:srgbClr val="3F3F3F"/>
                </a:solidFill>
                <a:cs typeface="Calibri"/>
              </a:rPr>
              <a:t>Tk</a:t>
            </a:r>
            <a:r>
              <a:rPr lang="en-IN" sz="2400" spc="-10" dirty="0">
                <a:solidFill>
                  <a:srgbClr val="3F3F3F"/>
                </a:solidFill>
                <a:cs typeface="Calibri"/>
              </a:rPr>
              <a:t>i</a:t>
            </a:r>
            <a:r>
              <a:rPr lang="en-IN" sz="2400" spc="-25" dirty="0">
                <a:solidFill>
                  <a:srgbClr val="3F3F3F"/>
                </a:solidFill>
                <a:cs typeface="Calibri"/>
              </a:rPr>
              <a:t>nt</a:t>
            </a:r>
            <a:r>
              <a:rPr lang="en-IN" sz="2400" dirty="0">
                <a:solidFill>
                  <a:srgbClr val="3F3F3F"/>
                </a:solidFill>
                <a:cs typeface="Calibri"/>
              </a:rPr>
              <a:t>er</a:t>
            </a:r>
            <a:r>
              <a:rPr lang="en-IN" sz="2400" spc="-40"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spc="-5" dirty="0">
                <a:solidFill>
                  <a:srgbClr val="3F3F3F"/>
                </a:solidFill>
                <a:cs typeface="Calibri"/>
              </a:rPr>
              <a:t>dg</a:t>
            </a:r>
            <a:r>
              <a:rPr lang="en-IN" sz="2400" spc="-20" dirty="0">
                <a:solidFill>
                  <a:srgbClr val="3F3F3F"/>
                </a:solidFill>
                <a:cs typeface="Calibri"/>
              </a:rPr>
              <a:t>e</a:t>
            </a:r>
            <a:r>
              <a:rPr lang="en-IN" sz="2400" dirty="0">
                <a:solidFill>
                  <a:srgbClr val="3F3F3F"/>
                </a:solidFill>
                <a:cs typeface="Calibri"/>
              </a:rPr>
              <a:t>t</a:t>
            </a:r>
            <a:r>
              <a:rPr lang="en-IN" sz="2400" spc="-55" dirty="0">
                <a:solidFill>
                  <a:srgbClr val="3F3F3F"/>
                </a:solidFill>
                <a:latin typeface="Times New Roman"/>
                <a:cs typeface="Times New Roman"/>
              </a:rPr>
              <a:t> </a:t>
            </a:r>
            <a:r>
              <a:rPr lang="en-IN" sz="2400" spc="-5" dirty="0">
                <a:solidFill>
                  <a:srgbClr val="3F3F3F"/>
                </a:solidFill>
                <a:cs typeface="Calibri"/>
              </a:rPr>
              <a:t>use</a:t>
            </a:r>
            <a:r>
              <a:rPr lang="en-IN" sz="2400" dirty="0">
                <a:solidFill>
                  <a:srgbClr val="3F3F3F"/>
                </a:solidFill>
                <a:cs typeface="Calibri"/>
              </a:rPr>
              <a:t>d</a:t>
            </a:r>
            <a:r>
              <a:rPr lang="en-IN" sz="2400" spc="-45" dirty="0">
                <a:solidFill>
                  <a:srgbClr val="3F3F3F"/>
                </a:solidFill>
                <a:latin typeface="Times New Roman"/>
                <a:cs typeface="Times New Roman"/>
              </a:rPr>
              <a:t> </a:t>
            </a:r>
            <a:r>
              <a:rPr lang="en-IN" sz="2400" spc="-20" dirty="0">
                <a:solidFill>
                  <a:srgbClr val="3F3F3F"/>
                </a:solidFill>
                <a:cs typeface="Calibri"/>
              </a:rPr>
              <a:t>t</a:t>
            </a:r>
            <a:r>
              <a:rPr lang="en-IN" sz="2400" dirty="0">
                <a:solidFill>
                  <a:srgbClr val="3F3F3F"/>
                </a:solidFill>
                <a:cs typeface="Calibri"/>
              </a:rPr>
              <a:t>o</a:t>
            </a:r>
            <a:r>
              <a:rPr lang="en-IN" sz="2400" spc="-6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m</a:t>
            </a:r>
            <a:r>
              <a:rPr lang="en-IN" sz="2400" spc="-5" dirty="0">
                <a:solidFill>
                  <a:srgbClr val="3F3F3F"/>
                </a:solidFill>
                <a:cs typeface="Calibri"/>
              </a:rPr>
              <a:t>p</a:t>
            </a:r>
            <a:r>
              <a:rPr lang="en-IN" sz="2400" dirty="0">
                <a:solidFill>
                  <a:srgbClr val="3F3F3F"/>
                </a:solidFill>
                <a:cs typeface="Calibri"/>
              </a:rPr>
              <a:t>le</a:t>
            </a:r>
            <a:r>
              <a:rPr lang="en-IN" sz="2400" spc="-10" dirty="0">
                <a:solidFill>
                  <a:srgbClr val="3F3F3F"/>
                </a:solidFill>
                <a:cs typeface="Calibri"/>
              </a:rPr>
              <a:t>m</a:t>
            </a:r>
            <a:r>
              <a:rPr lang="en-IN" sz="2400" dirty="0">
                <a:solidFill>
                  <a:srgbClr val="3F3F3F"/>
                </a:solidFill>
                <a:cs typeface="Calibri"/>
              </a:rPr>
              <a:t>e</a:t>
            </a:r>
            <a:r>
              <a:rPr lang="en-IN" sz="2400" spc="-25" dirty="0">
                <a:solidFill>
                  <a:srgbClr val="3F3F3F"/>
                </a:solidFill>
                <a:cs typeface="Calibri"/>
              </a:rPr>
              <a:t>n</a:t>
            </a:r>
            <a:r>
              <a:rPr lang="en-IN" sz="2400" dirty="0">
                <a:solidFill>
                  <a:srgbClr val="3F3F3F"/>
                </a:solidFill>
                <a:cs typeface="Calibri"/>
              </a:rPr>
              <a:t>t</a:t>
            </a:r>
            <a:r>
              <a:rPr lang="en-IN" sz="2400" spc="-25" dirty="0">
                <a:solidFill>
                  <a:srgbClr val="3F3F3F"/>
                </a:solidFill>
                <a:latin typeface="Times New Roman"/>
                <a:cs typeface="Times New Roman"/>
              </a:rPr>
              <a:t> </a:t>
            </a:r>
            <a:r>
              <a:rPr lang="en-IN" sz="2400" spc="-5" dirty="0">
                <a:solidFill>
                  <a:srgbClr val="3F3F3F"/>
                </a:solidFill>
                <a:cs typeface="Calibri"/>
              </a:rPr>
              <a:t>on</a:t>
            </a:r>
            <a:r>
              <a:rPr lang="en-IN" sz="2400" spc="5" dirty="0">
                <a:solidFill>
                  <a:srgbClr val="3F3F3F"/>
                </a:solidFill>
                <a:cs typeface="Calibri"/>
              </a:rPr>
              <a:t>e</a:t>
            </a:r>
            <a:r>
              <a:rPr lang="en-IN" sz="2400" spc="-5" dirty="0">
                <a:solidFill>
                  <a:srgbClr val="3F3F3F"/>
                </a:solidFill>
                <a:cs typeface="Calibri"/>
              </a:rPr>
              <a:t>-o</a:t>
            </a:r>
            <a:r>
              <a:rPr lang="en-IN" sz="2400" dirty="0">
                <a:solidFill>
                  <a:srgbClr val="3F3F3F"/>
                </a:solidFill>
                <a:cs typeface="Calibri"/>
              </a:rPr>
              <a:t>f</a:t>
            </a:r>
            <a:r>
              <a:rPr lang="en-IN" sz="2400" spc="-5" dirty="0">
                <a:solidFill>
                  <a:srgbClr val="3F3F3F"/>
                </a:solidFill>
                <a:cs typeface="Calibri"/>
              </a:rPr>
              <a:t>-</a:t>
            </a:r>
            <a:r>
              <a:rPr lang="en-IN" sz="2400" dirty="0">
                <a:solidFill>
                  <a:srgbClr val="3F3F3F"/>
                </a:solidFill>
                <a:cs typeface="Calibri"/>
              </a:rPr>
              <a:t>ma</a:t>
            </a:r>
            <a:r>
              <a:rPr lang="en-IN" sz="2400" spc="-40" dirty="0">
                <a:solidFill>
                  <a:srgbClr val="3F3F3F"/>
                </a:solidFill>
                <a:cs typeface="Calibri"/>
              </a:rPr>
              <a:t>n</a:t>
            </a:r>
            <a:r>
              <a:rPr lang="en-IN" sz="2400" dirty="0">
                <a:solidFill>
                  <a:srgbClr val="3F3F3F"/>
                </a:solidFill>
                <a:cs typeface="Calibri"/>
              </a:rPr>
              <a:t>y</a:t>
            </a:r>
            <a:r>
              <a:rPr lang="en-IN" sz="2400" spc="-75" dirty="0">
                <a:solidFill>
                  <a:srgbClr val="3F3F3F"/>
                </a:solidFill>
                <a:latin typeface="Times New Roman"/>
                <a:cs typeface="Times New Roman"/>
              </a:rPr>
              <a:t> </a:t>
            </a:r>
            <a:r>
              <a:rPr lang="en-IN" sz="2400" spc="-5" dirty="0">
                <a:solidFill>
                  <a:srgbClr val="3F3F3F"/>
                </a:solidFill>
                <a:cs typeface="Calibri"/>
              </a:rPr>
              <a:t>(s</a:t>
            </a:r>
            <a:r>
              <a:rPr lang="en-IN" sz="2400" dirty="0">
                <a:solidFill>
                  <a:srgbClr val="3F3F3F"/>
                </a:solidFill>
                <a:cs typeface="Calibri"/>
              </a:rPr>
              <a:t>i</a:t>
            </a:r>
            <a:r>
              <a:rPr lang="en-IN" sz="2400" spc="-5" dirty="0">
                <a:solidFill>
                  <a:srgbClr val="3F3F3F"/>
                </a:solidFill>
                <a:cs typeface="Calibri"/>
              </a:rPr>
              <a:t>ng</a:t>
            </a:r>
            <a:r>
              <a:rPr lang="en-IN" sz="2400" dirty="0">
                <a:solidFill>
                  <a:srgbClr val="3F3F3F"/>
                </a:solidFill>
                <a:cs typeface="Calibri"/>
              </a:rPr>
              <a:t>le)</a:t>
            </a:r>
            <a:r>
              <a:rPr lang="en-IN" sz="2400" spc="-3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ion.</a:t>
            </a:r>
            <a:r>
              <a:rPr lang="en-IN" sz="2400" spc="-5"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on</a:t>
            </a:r>
            <a:r>
              <a:rPr lang="en-IN" sz="2400" dirty="0" err="1">
                <a:solidFill>
                  <a:srgbClr val="3F3F3F"/>
                </a:solidFill>
                <a:cs typeface="Calibri"/>
              </a:rPr>
              <a:t>s</a:t>
            </a:r>
            <a:r>
              <a:rPr lang="en-IN" sz="2400" spc="-7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spc="-50" dirty="0">
                <a:solidFill>
                  <a:srgbClr val="3F3F3F"/>
                </a:solidFill>
                <a:latin typeface="Times New Roman"/>
                <a:cs typeface="Times New Roman"/>
              </a:rPr>
              <a:t> </a:t>
            </a:r>
            <a:r>
              <a:rPr lang="en-IN" sz="2400" spc="-15" dirty="0">
                <a:solidFill>
                  <a:srgbClr val="3F3F3F"/>
                </a:solidFill>
                <a:cs typeface="Calibri"/>
              </a:rPr>
              <a:t>c</a:t>
            </a:r>
            <a:r>
              <a:rPr lang="en-IN" sz="2400" spc="-5" dirty="0">
                <a:solidFill>
                  <a:srgbClr val="3F3F3F"/>
                </a:solidFill>
                <a:cs typeface="Calibri"/>
              </a:rPr>
              <a:t>o</a:t>
            </a:r>
            <a:r>
              <a:rPr lang="en-IN" sz="2400" spc="-25" dirty="0">
                <a:solidFill>
                  <a:srgbClr val="3F3F3F"/>
                </a:solidFill>
                <a:cs typeface="Calibri"/>
              </a:rPr>
              <a:t>nt</a:t>
            </a:r>
            <a:r>
              <a:rPr lang="en-IN" sz="2400" dirty="0">
                <a:solidFill>
                  <a:srgbClr val="3F3F3F"/>
                </a:solidFill>
                <a:cs typeface="Calibri"/>
              </a:rPr>
              <a:t>ain</a:t>
            </a:r>
            <a:r>
              <a:rPr lang="en-IN" sz="2400" spc="-60" dirty="0">
                <a:solidFill>
                  <a:srgbClr val="3F3F3F"/>
                </a:solidFill>
                <a:latin typeface="Times New Roman"/>
                <a:cs typeface="Times New Roman"/>
              </a:rPr>
              <a:t> </a:t>
            </a:r>
            <a:r>
              <a:rPr lang="en-IN" sz="2400" spc="-25" dirty="0">
                <a:solidFill>
                  <a:srgbClr val="3F3F3F"/>
                </a:solidFill>
                <a:cs typeface="Calibri"/>
              </a:rPr>
              <a:t>t</a:t>
            </a:r>
            <a:r>
              <a:rPr lang="en-IN" sz="2400" spc="-40" dirty="0">
                <a:solidFill>
                  <a:srgbClr val="3F3F3F"/>
                </a:solidFill>
                <a:cs typeface="Calibri"/>
              </a:rPr>
              <a:t>e</a:t>
            </a:r>
            <a:r>
              <a:rPr lang="en-IN" sz="2400" spc="-5" dirty="0">
                <a:solidFill>
                  <a:srgbClr val="3F3F3F"/>
                </a:solidFill>
                <a:cs typeface="Calibri"/>
              </a:rPr>
              <a:t>x</a:t>
            </a:r>
            <a:r>
              <a:rPr lang="en-IN" sz="2400" dirty="0">
                <a:solidFill>
                  <a:srgbClr val="3F3F3F"/>
                </a:solidFill>
                <a:cs typeface="Calibri"/>
              </a:rPr>
              <a:t>t</a:t>
            </a:r>
            <a:r>
              <a:rPr lang="en-IN" sz="2400" spc="-4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r</a:t>
            </a:r>
            <a:r>
              <a:rPr lang="en-IN" sz="2400" spc="-6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m</a:t>
            </a:r>
            <a:r>
              <a:rPr lang="en-IN" sz="2400" dirty="0">
                <a:solidFill>
                  <a:srgbClr val="3F3F3F"/>
                </a:solidFill>
                <a:cs typeface="Calibri"/>
              </a:rPr>
              <a:t>a</a:t>
            </a:r>
            <a:r>
              <a:rPr lang="en-IN" sz="2400" spc="-10" dirty="0">
                <a:solidFill>
                  <a:srgbClr val="3F3F3F"/>
                </a:solidFill>
                <a:cs typeface="Calibri"/>
              </a:rPr>
              <a:t>g</a:t>
            </a:r>
            <a:r>
              <a:rPr lang="en-IN" sz="2400" dirty="0">
                <a:solidFill>
                  <a:srgbClr val="3F3F3F"/>
                </a:solidFill>
                <a:cs typeface="Calibri"/>
              </a:rPr>
              <a:t>es,</a:t>
            </a:r>
            <a:r>
              <a:rPr lang="en-IN" sz="2400" spc="-50" dirty="0">
                <a:solidFill>
                  <a:srgbClr val="3F3F3F"/>
                </a:solidFill>
                <a:latin typeface="Times New Roman"/>
                <a:cs typeface="Times New Roman"/>
              </a:rPr>
              <a:t> </a:t>
            </a:r>
            <a:r>
              <a:rPr lang="en-IN" sz="2400" dirty="0">
                <a:solidFill>
                  <a:srgbClr val="3F3F3F"/>
                </a:solidFill>
                <a:cs typeface="Calibri"/>
              </a:rPr>
              <a:t>and</a:t>
            </a:r>
            <a:r>
              <a:rPr lang="en-IN" sz="2400" spc="-55" dirty="0">
                <a:solidFill>
                  <a:srgbClr val="3F3F3F"/>
                </a:solidFill>
                <a:latin typeface="Times New Roman"/>
                <a:cs typeface="Times New Roman"/>
              </a:rPr>
              <a:t> </a:t>
            </a:r>
            <a:r>
              <a:rPr lang="en-IN" sz="2400" spc="-20" dirty="0">
                <a:solidFill>
                  <a:srgbClr val="3F3F3F"/>
                </a:solidFill>
                <a:cs typeface="Calibri"/>
              </a:rPr>
              <a:t>y</a:t>
            </a:r>
            <a:r>
              <a:rPr lang="en-IN" sz="2400" spc="-5" dirty="0">
                <a:solidFill>
                  <a:srgbClr val="3F3F3F"/>
                </a:solidFill>
                <a:cs typeface="Calibri"/>
              </a:rPr>
              <a:t>o</a:t>
            </a:r>
            <a:r>
              <a:rPr lang="en-IN" sz="2400" dirty="0">
                <a:solidFill>
                  <a:srgbClr val="3F3F3F"/>
                </a:solidFill>
                <a:cs typeface="Calibri"/>
              </a:rPr>
              <a:t>u</a:t>
            </a:r>
            <a:r>
              <a:rPr lang="en-IN" sz="2400" spc="-8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spc="-50" dirty="0">
                <a:solidFill>
                  <a:srgbClr val="3F3F3F"/>
                </a:solidFill>
                <a:latin typeface="Times New Roman"/>
                <a:cs typeface="Times New Roman"/>
              </a:rPr>
              <a:t> </a:t>
            </a:r>
            <a:r>
              <a:rPr lang="en-IN" sz="2400" dirty="0">
                <a:solidFill>
                  <a:srgbClr val="3F3F3F"/>
                </a:solidFill>
                <a:cs typeface="Calibri"/>
              </a:rPr>
              <a:t>a</a:t>
            </a:r>
            <a:r>
              <a:rPr lang="en-IN" sz="2400" spc="-10" dirty="0">
                <a:solidFill>
                  <a:srgbClr val="3F3F3F"/>
                </a:solidFill>
                <a:cs typeface="Calibri"/>
              </a:rPr>
              <a:t>s</a:t>
            </a:r>
            <a:r>
              <a:rPr lang="en-IN" sz="2400" spc="-5" dirty="0">
                <a:solidFill>
                  <a:srgbClr val="3F3F3F"/>
                </a:solidFill>
                <a:cs typeface="Calibri"/>
              </a:rPr>
              <a:t>soc</a:t>
            </a:r>
            <a:r>
              <a:rPr lang="en-IN" sz="2400" dirty="0">
                <a:solidFill>
                  <a:srgbClr val="3F3F3F"/>
                </a:solidFill>
                <a:cs typeface="Calibri"/>
              </a:rPr>
              <a:t>i</a:t>
            </a:r>
            <a:r>
              <a:rPr lang="en-IN" sz="2400" spc="-30" dirty="0">
                <a:solidFill>
                  <a:srgbClr val="3F3F3F"/>
                </a:solidFill>
                <a:cs typeface="Calibri"/>
              </a:rPr>
              <a:t>a</a:t>
            </a:r>
            <a:r>
              <a:rPr lang="en-IN" sz="2400" spc="-25" dirty="0">
                <a:solidFill>
                  <a:srgbClr val="3F3F3F"/>
                </a:solidFill>
                <a:cs typeface="Calibri"/>
              </a:rPr>
              <a:t>t</a:t>
            </a:r>
            <a:r>
              <a:rPr lang="en-IN" sz="2400" dirty="0">
                <a:solidFill>
                  <a:srgbClr val="3F3F3F"/>
                </a:solidFill>
                <a:cs typeface="Calibri"/>
              </a:rPr>
              <a:t>e</a:t>
            </a:r>
            <a:r>
              <a:rPr lang="en-IN" sz="2400" spc="-25" dirty="0">
                <a:solidFill>
                  <a:srgbClr val="3F3F3F"/>
                </a:solidFill>
                <a:latin typeface="Times New Roman"/>
                <a:cs typeface="Times New Roman"/>
              </a:rPr>
              <a:t> </a:t>
            </a:r>
            <a:r>
              <a:rPr lang="en-IN" sz="2400" dirty="0">
                <a:solidFill>
                  <a:srgbClr val="3F3F3F"/>
                </a:solidFill>
                <a:cs typeface="Calibri"/>
              </a:rPr>
              <a:t>a</a:t>
            </a:r>
            <a:r>
              <a:rPr lang="en-IN" sz="2400" spc="-50" dirty="0">
                <a:solidFill>
                  <a:srgbClr val="3F3F3F"/>
                </a:solidFill>
                <a:latin typeface="Times New Roman"/>
                <a:cs typeface="Times New Roman"/>
              </a:rPr>
              <a:t> </a:t>
            </a:r>
            <a:r>
              <a:rPr lang="en-IN" sz="2400" spc="10" dirty="0">
                <a:solidFill>
                  <a:srgbClr val="3F3F3F"/>
                </a:solidFill>
                <a:cs typeface="Calibri"/>
              </a:rPr>
              <a:t>Py</a:t>
            </a:r>
            <a:r>
              <a:rPr lang="en-IN" sz="2400" dirty="0">
                <a:solidFill>
                  <a:srgbClr val="3F3F3F"/>
                </a:solidFill>
                <a:cs typeface="Calibri"/>
              </a:rPr>
              <a:t>thon</a:t>
            </a:r>
            <a:r>
              <a:rPr lang="en-IN" sz="2400" spc="-65" dirty="0">
                <a:solidFill>
                  <a:srgbClr val="3F3F3F"/>
                </a:solidFill>
                <a:latin typeface="Times New Roman"/>
                <a:cs typeface="Times New Roman"/>
              </a:rPr>
              <a:t> </a:t>
            </a:r>
            <a:r>
              <a:rPr lang="en-IN" sz="2400" spc="-5" dirty="0">
                <a:solidFill>
                  <a:srgbClr val="3F3F3F"/>
                </a:solidFill>
                <a:cs typeface="Calibri"/>
              </a:rPr>
              <a:t>fu</a:t>
            </a:r>
            <a:r>
              <a:rPr lang="en-IN" sz="2400" dirty="0">
                <a:solidFill>
                  <a:srgbClr val="3F3F3F"/>
                </a:solidFill>
                <a:cs typeface="Calibri"/>
              </a:rPr>
              <a:t>ncti</a:t>
            </a:r>
            <a:r>
              <a:rPr lang="en-IN" sz="2400" spc="-5"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r</a:t>
            </a:r>
            <a:r>
              <a:rPr lang="en-IN" sz="2400" spc="-60"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dirty="0">
                <a:solidFill>
                  <a:srgbClr val="3F3F3F"/>
                </a:solidFill>
                <a:latin typeface="Times New Roman"/>
                <a:cs typeface="Times New Roman"/>
              </a:rPr>
              <a:t> </a:t>
            </a:r>
            <a:r>
              <a:rPr lang="en-IN" sz="2400" spc="-10" dirty="0">
                <a:solidFill>
                  <a:srgbClr val="3F3F3F"/>
                </a:solidFill>
                <a:cs typeface="Calibri"/>
              </a:rPr>
              <a:t>w</a:t>
            </a:r>
            <a:r>
              <a:rPr lang="en-IN" sz="2400" dirty="0">
                <a:solidFill>
                  <a:srgbClr val="3F3F3F"/>
                </a:solidFill>
                <a:cs typeface="Calibri"/>
              </a:rPr>
              <a:t>ith</a:t>
            </a:r>
            <a:r>
              <a:rPr lang="en-IN" sz="2400" spc="-50" dirty="0">
                <a:solidFill>
                  <a:srgbClr val="3F3F3F"/>
                </a:solidFill>
                <a:latin typeface="Times New Roman"/>
                <a:cs typeface="Times New Roman"/>
              </a:rPr>
              <a:t> </a:t>
            </a:r>
            <a:r>
              <a:rPr lang="en-IN" sz="2400" dirty="0">
                <a:solidFill>
                  <a:srgbClr val="3F3F3F"/>
                </a:solidFill>
                <a:cs typeface="Calibri"/>
              </a:rPr>
              <a:t>each</a:t>
            </a:r>
            <a:r>
              <a:rPr lang="en-IN" sz="2400" spc="-60" dirty="0">
                <a:solidFill>
                  <a:srgbClr val="3F3F3F"/>
                </a:solidFill>
                <a:latin typeface="Times New Roman"/>
                <a:cs typeface="Times New Roman"/>
              </a:rPr>
              <a:t> </a:t>
            </a:r>
            <a:r>
              <a:rPr lang="en-IN" sz="2400" spc="-5" dirty="0">
                <a:solidFill>
                  <a:srgbClr val="3F3F3F"/>
                </a:solidFill>
                <a:cs typeface="Calibri"/>
              </a:rPr>
              <a:t>bu</a:t>
            </a:r>
            <a:r>
              <a:rPr lang="en-IN" sz="2400" spc="-20" dirty="0">
                <a:solidFill>
                  <a:srgbClr val="3F3F3F"/>
                </a:solidFill>
                <a:cs typeface="Calibri"/>
              </a:rPr>
              <a:t>t</a:t>
            </a:r>
            <a:r>
              <a:rPr lang="en-IN" sz="2400" spc="-25" dirty="0">
                <a:solidFill>
                  <a:srgbClr val="3F3F3F"/>
                </a:solidFill>
                <a:cs typeface="Calibri"/>
              </a:rPr>
              <a:t>t</a:t>
            </a:r>
            <a:r>
              <a:rPr lang="en-IN" sz="2400" spc="-5" dirty="0">
                <a:solidFill>
                  <a:srgbClr val="3F3F3F"/>
                </a:solidFill>
                <a:cs typeface="Calibri"/>
              </a:rPr>
              <a:t>on</a:t>
            </a:r>
            <a:r>
              <a:rPr lang="en-IN" sz="2400" dirty="0">
                <a:solidFill>
                  <a:srgbClr val="3F3F3F"/>
                </a:solidFill>
                <a:cs typeface="Calibri"/>
              </a:rPr>
              <a:t>.</a:t>
            </a:r>
            <a:r>
              <a:rPr lang="en-IN" sz="2400" spc="-70" dirty="0">
                <a:solidFill>
                  <a:srgbClr val="3F3F3F"/>
                </a:solidFill>
                <a:latin typeface="Times New Roman"/>
                <a:cs typeface="Times New Roman"/>
              </a:rPr>
              <a:t> </a:t>
            </a:r>
            <a:r>
              <a:rPr lang="en-IN" sz="2400" dirty="0">
                <a:solidFill>
                  <a:srgbClr val="3F3F3F"/>
                </a:solidFill>
                <a:cs typeface="Calibri"/>
              </a:rPr>
              <a:t>When</a:t>
            </a:r>
            <a:r>
              <a:rPr lang="en-IN" sz="2400" spc="-80" dirty="0">
                <a:solidFill>
                  <a:srgbClr val="3F3F3F"/>
                </a:solidFill>
                <a:latin typeface="Times New Roman"/>
                <a:cs typeface="Times New Roman"/>
              </a:rPr>
              <a:t> </a:t>
            </a:r>
            <a:r>
              <a:rPr lang="en-IN" sz="2400" dirty="0">
                <a:solidFill>
                  <a:srgbClr val="3F3F3F"/>
                </a:solidFill>
                <a:cs typeface="Calibri"/>
              </a:rPr>
              <a:t>the</a:t>
            </a:r>
            <a:r>
              <a:rPr lang="en-IN" sz="2400" spc="-50" dirty="0">
                <a:solidFill>
                  <a:srgbClr val="3F3F3F"/>
                </a:solidFill>
                <a:latin typeface="Times New Roman"/>
                <a:cs typeface="Times New Roman"/>
              </a:rPr>
              <a:t> </a:t>
            </a:r>
            <a:r>
              <a:rPr lang="en-IN" sz="2400" spc="-5" dirty="0">
                <a:solidFill>
                  <a:srgbClr val="3F3F3F"/>
                </a:solidFill>
                <a:cs typeface="Calibri"/>
              </a:rPr>
              <a:t>b</a:t>
            </a:r>
            <a:r>
              <a:rPr lang="en-IN" sz="2400" spc="5" dirty="0">
                <a:solidFill>
                  <a:srgbClr val="3F3F3F"/>
                </a:solidFill>
                <a:cs typeface="Calibri"/>
              </a:rPr>
              <a:t>u</a:t>
            </a:r>
            <a:r>
              <a:rPr lang="en-IN" sz="2400" spc="-25" dirty="0">
                <a:solidFill>
                  <a:srgbClr val="3F3F3F"/>
                </a:solidFill>
                <a:cs typeface="Calibri"/>
              </a:rPr>
              <a:t>tt</a:t>
            </a:r>
            <a:r>
              <a:rPr lang="en-IN" sz="2400" spc="-5"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dirty="0">
                <a:solidFill>
                  <a:srgbClr val="3F3F3F"/>
                </a:solidFill>
                <a:cs typeface="Calibri"/>
              </a:rPr>
              <a:t>is</a:t>
            </a:r>
            <a:r>
              <a:rPr lang="en-IN" sz="2400" spc="-45" dirty="0">
                <a:solidFill>
                  <a:srgbClr val="3F3F3F"/>
                </a:solidFill>
                <a:latin typeface="Times New Roman"/>
                <a:cs typeface="Times New Roman"/>
              </a:rPr>
              <a:t> </a:t>
            </a:r>
            <a:r>
              <a:rPr lang="en-IN" sz="2400" spc="-5" dirty="0">
                <a:solidFill>
                  <a:srgbClr val="3F3F3F"/>
                </a:solidFill>
                <a:cs typeface="Calibri"/>
              </a:rPr>
              <a:t>p</a:t>
            </a:r>
            <a:r>
              <a:rPr lang="en-IN" sz="2400" spc="-30" dirty="0">
                <a:solidFill>
                  <a:srgbClr val="3F3F3F"/>
                </a:solidFill>
                <a:cs typeface="Calibri"/>
              </a:rPr>
              <a:t>r</a:t>
            </a:r>
            <a:r>
              <a:rPr lang="en-IN" sz="2400" dirty="0">
                <a:solidFill>
                  <a:srgbClr val="3F3F3F"/>
                </a:solidFill>
                <a:cs typeface="Calibri"/>
              </a:rPr>
              <a:t>e</a:t>
            </a:r>
            <a:r>
              <a:rPr lang="en-IN" sz="2400" spc="-10" dirty="0">
                <a:solidFill>
                  <a:srgbClr val="3F3F3F"/>
                </a:solidFill>
                <a:cs typeface="Calibri"/>
              </a:rPr>
              <a:t>s</a:t>
            </a:r>
            <a:r>
              <a:rPr lang="en-IN" sz="2400" spc="-5" dirty="0">
                <a:solidFill>
                  <a:srgbClr val="3F3F3F"/>
                </a:solidFill>
                <a:cs typeface="Calibri"/>
              </a:rPr>
              <a:t>s</a:t>
            </a:r>
            <a:r>
              <a:rPr lang="en-IN" sz="2400" spc="-10" dirty="0">
                <a:solidFill>
                  <a:srgbClr val="3F3F3F"/>
                </a:solidFill>
                <a:cs typeface="Calibri"/>
              </a:rPr>
              <a:t>e</a:t>
            </a:r>
            <a:r>
              <a:rPr lang="en-IN" sz="2400" spc="-5" dirty="0">
                <a:solidFill>
                  <a:srgbClr val="3F3F3F"/>
                </a:solidFill>
                <a:cs typeface="Calibri"/>
              </a:rPr>
              <a:t>d</a:t>
            </a:r>
            <a:r>
              <a:rPr lang="en-IN" sz="2400" dirty="0">
                <a:solidFill>
                  <a:srgbClr val="3F3F3F"/>
                </a:solidFill>
                <a:cs typeface="Calibri"/>
              </a:rPr>
              <a:t>,</a:t>
            </a:r>
            <a:r>
              <a:rPr lang="en-IN" sz="2400" spc="-35" dirty="0">
                <a:solidFill>
                  <a:srgbClr val="3F3F3F"/>
                </a:solidFill>
                <a:latin typeface="Times New Roman"/>
                <a:cs typeface="Times New Roman"/>
              </a:rPr>
              <a:t> </a:t>
            </a:r>
            <a:r>
              <a:rPr lang="en-IN" sz="2400" spc="-5" dirty="0">
                <a:solidFill>
                  <a:srgbClr val="3F3F3F"/>
                </a:solidFill>
                <a:cs typeface="Calibri"/>
              </a:rPr>
              <a:t>T</a:t>
            </a:r>
            <a:r>
              <a:rPr lang="en-IN" sz="2400" spc="-10" dirty="0">
                <a:solidFill>
                  <a:srgbClr val="3F3F3F"/>
                </a:solidFill>
                <a:cs typeface="Calibri"/>
              </a:rPr>
              <a:t>k</a:t>
            </a:r>
            <a:r>
              <a:rPr lang="en-IN" sz="2400" dirty="0">
                <a:solidFill>
                  <a:srgbClr val="3F3F3F"/>
                </a:solidFill>
                <a:cs typeface="Calibri"/>
              </a:rPr>
              <a:t>i</a:t>
            </a:r>
            <a:r>
              <a:rPr lang="en-IN" sz="2400" spc="-30" dirty="0">
                <a:solidFill>
                  <a:srgbClr val="3F3F3F"/>
                </a:solidFill>
                <a:cs typeface="Calibri"/>
              </a:rPr>
              <a:t>n</a:t>
            </a:r>
            <a:r>
              <a:rPr lang="en-IN" sz="2400" spc="-25" dirty="0">
                <a:solidFill>
                  <a:srgbClr val="3F3F3F"/>
                </a:solidFill>
                <a:cs typeface="Calibri"/>
              </a:rPr>
              <a:t>t</a:t>
            </a:r>
            <a:r>
              <a:rPr lang="en-IN" sz="2400" dirty="0">
                <a:solidFill>
                  <a:srgbClr val="3F3F3F"/>
                </a:solidFill>
                <a:cs typeface="Calibri"/>
              </a:rPr>
              <a:t>er</a:t>
            </a:r>
            <a:r>
              <a:rPr lang="en-IN" sz="2400" spc="-40" dirty="0">
                <a:solidFill>
                  <a:srgbClr val="3F3F3F"/>
                </a:solidFill>
                <a:latin typeface="Times New Roman"/>
                <a:cs typeface="Times New Roman"/>
              </a:rPr>
              <a:t> </a:t>
            </a:r>
            <a:r>
              <a:rPr lang="en-IN" sz="2400" dirty="0">
                <a:solidFill>
                  <a:srgbClr val="3F3F3F"/>
                </a:solidFill>
                <a:cs typeface="Calibri"/>
              </a:rPr>
              <a:t>au</a:t>
            </a:r>
            <a:r>
              <a:rPr lang="en-IN" sz="2400" spc="-25" dirty="0">
                <a:solidFill>
                  <a:srgbClr val="3F3F3F"/>
                </a:solidFill>
                <a:cs typeface="Calibri"/>
              </a:rPr>
              <a:t>t</a:t>
            </a:r>
            <a:r>
              <a:rPr lang="en-IN" sz="2400" spc="-5" dirty="0">
                <a:solidFill>
                  <a:srgbClr val="3F3F3F"/>
                </a:solidFill>
                <a:cs typeface="Calibri"/>
              </a:rPr>
              <a:t>o</a:t>
            </a:r>
            <a:r>
              <a:rPr lang="en-IN" sz="2400" spc="-10" dirty="0">
                <a:solidFill>
                  <a:srgbClr val="3F3F3F"/>
                </a:solidFill>
                <a:cs typeface="Calibri"/>
              </a:rPr>
              <a:t>m</a:t>
            </a:r>
            <a:r>
              <a:rPr lang="en-IN" sz="2400" spc="-25" dirty="0">
                <a:solidFill>
                  <a:srgbClr val="3F3F3F"/>
                </a:solidFill>
                <a:cs typeface="Calibri"/>
              </a:rPr>
              <a:t>a</a:t>
            </a:r>
            <a:r>
              <a:rPr lang="en-IN" sz="2400" dirty="0">
                <a:solidFill>
                  <a:srgbClr val="3F3F3F"/>
                </a:solidFill>
                <a:cs typeface="Calibri"/>
              </a:rPr>
              <a:t>ti</a:t>
            </a:r>
            <a:r>
              <a:rPr lang="en-IN" sz="2400" spc="-15" dirty="0">
                <a:solidFill>
                  <a:srgbClr val="3F3F3F"/>
                </a:solidFill>
                <a:cs typeface="Calibri"/>
              </a:rPr>
              <a:t>c</a:t>
            </a:r>
            <a:r>
              <a:rPr lang="en-IN" sz="2400" dirty="0">
                <a:solidFill>
                  <a:srgbClr val="3F3F3F"/>
                </a:solidFill>
                <a:cs typeface="Calibri"/>
              </a:rPr>
              <a:t>a</a:t>
            </a:r>
            <a:r>
              <a:rPr lang="en-IN" sz="2400" spc="-5" dirty="0">
                <a:solidFill>
                  <a:srgbClr val="3F3F3F"/>
                </a:solidFill>
                <a:cs typeface="Calibri"/>
              </a:rPr>
              <a:t>l</a:t>
            </a:r>
            <a:r>
              <a:rPr lang="en-IN" sz="2400" dirty="0">
                <a:solidFill>
                  <a:srgbClr val="3F3F3F"/>
                </a:solidFill>
                <a:cs typeface="Calibri"/>
              </a:rPr>
              <a:t>ly</a:t>
            </a:r>
            <a:r>
              <a:rPr lang="en-IN" sz="2400" spc="-4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a:t>
            </a:r>
            <a:r>
              <a:rPr lang="en-IN" sz="2400" spc="-5" dirty="0">
                <a:solidFill>
                  <a:srgbClr val="3F3F3F"/>
                </a:solidFill>
                <a:cs typeface="Calibri"/>
              </a:rPr>
              <a:t>l</a:t>
            </a:r>
            <a:r>
              <a:rPr lang="en-IN" sz="2400" dirty="0">
                <a:solidFill>
                  <a:srgbClr val="3F3F3F"/>
                </a:solidFill>
                <a:cs typeface="Calibri"/>
              </a:rPr>
              <a:t>ls</a:t>
            </a:r>
            <a:r>
              <a:rPr lang="en-IN" sz="2400" spc="-45" dirty="0">
                <a:solidFill>
                  <a:srgbClr val="3F3F3F"/>
                </a:solidFill>
                <a:latin typeface="Times New Roman"/>
                <a:cs typeface="Times New Roman"/>
              </a:rPr>
              <a:t> </a:t>
            </a:r>
            <a:r>
              <a:rPr lang="en-IN" sz="2400" dirty="0">
                <a:solidFill>
                  <a:srgbClr val="3F3F3F"/>
                </a:solidFill>
                <a:cs typeface="Calibri"/>
              </a:rPr>
              <a:t>th</a:t>
            </a:r>
            <a:r>
              <a:rPr lang="en-IN" sz="2400" spc="-25" dirty="0">
                <a:solidFill>
                  <a:srgbClr val="3F3F3F"/>
                </a:solidFill>
                <a:cs typeface="Calibri"/>
              </a:rPr>
              <a:t>a</a:t>
            </a:r>
            <a:r>
              <a:rPr lang="en-IN" sz="2400" dirty="0">
                <a:solidFill>
                  <a:srgbClr val="3F3F3F"/>
                </a:solidFill>
                <a:cs typeface="Calibri"/>
              </a:rPr>
              <a:t>t</a:t>
            </a:r>
            <a:r>
              <a:rPr lang="en-IN" sz="2400" spc="-50" dirty="0">
                <a:solidFill>
                  <a:srgbClr val="3F3F3F"/>
                </a:solidFill>
                <a:latin typeface="Times New Roman"/>
                <a:cs typeface="Times New Roman"/>
              </a:rPr>
              <a:t> </a:t>
            </a:r>
            <a:r>
              <a:rPr lang="en-IN" sz="2400" spc="-5" dirty="0">
                <a:solidFill>
                  <a:srgbClr val="3F3F3F"/>
                </a:solidFill>
                <a:cs typeface="Calibri"/>
              </a:rPr>
              <a:t>fu</a:t>
            </a:r>
            <a:r>
              <a:rPr lang="en-IN" sz="2400" dirty="0">
                <a:solidFill>
                  <a:srgbClr val="3F3F3F"/>
                </a:solidFill>
                <a:cs typeface="Calibri"/>
              </a:rPr>
              <a:t>ncti</a:t>
            </a:r>
            <a:r>
              <a:rPr lang="en-IN" sz="2400" spc="-5"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spc="-5" dirty="0">
                <a:solidFill>
                  <a:srgbClr val="3F3F3F"/>
                </a:solidFill>
                <a:cs typeface="Calibri"/>
              </a:rPr>
              <a:t>or</a:t>
            </a:r>
            <a:r>
              <a:rPr lang="en-IN" sz="2400" spc="-5"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endParaRPr lang="en-IN" sz="2400" dirty="0">
              <a:solidFill>
                <a:prstClr val="black"/>
              </a:solidFill>
              <a:cs typeface="Calibri"/>
            </a:endParaRPr>
          </a:p>
          <a:p>
            <a:pPr marL="12700" marR="194310" lvl="0" indent="0">
              <a:lnSpc>
                <a:spcPts val="2160"/>
              </a:lnSpc>
              <a:spcBef>
                <a:spcPts val="1435"/>
              </a:spcBef>
              <a:buNone/>
            </a:pP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a:t>
            </a:r>
            <a:r>
              <a:rPr lang="en-IN" sz="2400" dirty="0" err="1">
                <a:solidFill>
                  <a:srgbClr val="3F3F3F"/>
                </a:solidFill>
                <a:cs typeface="Calibri"/>
              </a:rPr>
              <a:t>n</a:t>
            </a:r>
            <a:r>
              <a:rPr lang="en-IN" sz="2400" spc="-8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spc="-50" dirty="0">
                <a:solidFill>
                  <a:srgbClr val="3F3F3F"/>
                </a:solidFill>
                <a:latin typeface="Times New Roman"/>
                <a:cs typeface="Times New Roman"/>
              </a:rPr>
              <a:t> </a:t>
            </a:r>
            <a:r>
              <a:rPr lang="en-IN" sz="2400" spc="-5" dirty="0">
                <a:solidFill>
                  <a:srgbClr val="3F3F3F"/>
                </a:solidFill>
                <a:cs typeface="Calibri"/>
              </a:rPr>
              <a:t>b</a:t>
            </a:r>
            <a:r>
              <a:rPr lang="en-IN" sz="2400" dirty="0">
                <a:solidFill>
                  <a:srgbClr val="3F3F3F"/>
                </a:solidFill>
                <a:cs typeface="Calibri"/>
              </a:rPr>
              <a:t>e</a:t>
            </a:r>
            <a:r>
              <a:rPr lang="en-IN" sz="2400" spc="-60" dirty="0">
                <a:solidFill>
                  <a:srgbClr val="3F3F3F"/>
                </a:solidFill>
                <a:latin typeface="Times New Roman"/>
                <a:cs typeface="Times New Roman"/>
              </a:rPr>
              <a:t> </a:t>
            </a:r>
            <a:r>
              <a:rPr lang="en-IN" sz="2400" dirty="0">
                <a:solidFill>
                  <a:srgbClr val="3F3F3F"/>
                </a:solidFill>
                <a:cs typeface="Calibri"/>
              </a:rPr>
              <a:t>as</a:t>
            </a:r>
            <a:r>
              <a:rPr lang="en-IN" sz="2400" spc="-10" dirty="0">
                <a:solidFill>
                  <a:srgbClr val="3F3F3F"/>
                </a:solidFill>
                <a:cs typeface="Calibri"/>
              </a:rPr>
              <a:t>s</a:t>
            </a:r>
            <a:r>
              <a:rPr lang="en-IN" sz="2400" spc="-5" dirty="0">
                <a:solidFill>
                  <a:srgbClr val="3F3F3F"/>
                </a:solidFill>
                <a:cs typeface="Calibri"/>
              </a:rPr>
              <a:t>oc</a:t>
            </a:r>
            <a:r>
              <a:rPr lang="en-IN" sz="2400" dirty="0">
                <a:solidFill>
                  <a:srgbClr val="3F3F3F"/>
                </a:solidFill>
                <a:cs typeface="Calibri"/>
              </a:rPr>
              <a:t>i</a:t>
            </a:r>
            <a:r>
              <a:rPr lang="en-IN" sz="2400" spc="-25" dirty="0">
                <a:solidFill>
                  <a:srgbClr val="3F3F3F"/>
                </a:solidFill>
                <a:cs typeface="Calibri"/>
              </a:rPr>
              <a:t>at</a:t>
            </a:r>
            <a:r>
              <a:rPr lang="en-IN" sz="2400" dirty="0">
                <a:solidFill>
                  <a:srgbClr val="3F3F3F"/>
                </a:solidFill>
                <a:cs typeface="Calibri"/>
              </a:rPr>
              <a:t>ed</a:t>
            </a:r>
            <a:r>
              <a:rPr lang="en-IN" sz="2400" spc="-2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dirty="0">
                <a:solidFill>
                  <a:srgbClr val="3F3F3F"/>
                </a:solidFill>
                <a:cs typeface="Calibri"/>
              </a:rPr>
              <a:t>th</a:t>
            </a:r>
            <a:r>
              <a:rPr lang="en-IN" sz="2400" spc="-4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spc="-5" dirty="0">
                <a:solidFill>
                  <a:srgbClr val="3F3F3F"/>
                </a:solidFill>
                <a:cs typeface="Calibri"/>
              </a:rPr>
              <a:t>dg</a:t>
            </a:r>
            <a:r>
              <a:rPr lang="en-IN" sz="2400" spc="-20" dirty="0">
                <a:solidFill>
                  <a:srgbClr val="3F3F3F"/>
                </a:solidFill>
                <a:cs typeface="Calibri"/>
              </a:rPr>
              <a:t>e</a:t>
            </a:r>
            <a:r>
              <a:rPr lang="en-IN" sz="2400" dirty="0">
                <a:solidFill>
                  <a:srgbClr val="3F3F3F"/>
                </a:solidFill>
                <a:cs typeface="Calibri"/>
              </a:rPr>
              <a:t>t</a:t>
            </a:r>
            <a:r>
              <a:rPr lang="en-IN" sz="2400" spc="-70" dirty="0">
                <a:solidFill>
                  <a:srgbClr val="3F3F3F"/>
                </a:solidFill>
                <a:latin typeface="Times New Roman"/>
                <a:cs typeface="Times New Roman"/>
              </a:rPr>
              <a:t> </a:t>
            </a:r>
            <a:r>
              <a:rPr lang="en-IN" sz="2400" spc="-30" dirty="0">
                <a:solidFill>
                  <a:srgbClr val="3F3F3F"/>
                </a:solidFill>
                <a:cs typeface="Calibri"/>
              </a:rPr>
              <a:t>v</a:t>
            </a:r>
            <a:r>
              <a:rPr lang="en-IN" sz="2400" dirty="0">
                <a:solidFill>
                  <a:srgbClr val="3F3F3F"/>
                </a:solidFill>
                <a:cs typeface="Calibri"/>
              </a:rPr>
              <a:t>ar</a:t>
            </a:r>
            <a:r>
              <a:rPr lang="en-IN" sz="2400" spc="-10" dirty="0">
                <a:solidFill>
                  <a:srgbClr val="3F3F3F"/>
                </a:solidFill>
                <a:cs typeface="Calibri"/>
              </a:rPr>
              <a:t>i</a:t>
            </a:r>
            <a:r>
              <a:rPr lang="en-IN" sz="2400" dirty="0">
                <a:solidFill>
                  <a:srgbClr val="3F3F3F"/>
                </a:solidFill>
                <a:cs typeface="Calibri"/>
              </a:rPr>
              <a:t>ables</a:t>
            </a:r>
            <a:r>
              <a:rPr lang="en-IN" sz="2400" spc="-3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f</a:t>
            </a:r>
            <a:r>
              <a:rPr lang="en-IN" sz="2400" spc="-5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dirty="0">
                <a:solidFill>
                  <a:srgbClr val="3F3F3F"/>
                </a:solidFill>
                <a:cs typeface="Calibri"/>
              </a:rPr>
              <a:t>ty</a:t>
            </a:r>
            <a:r>
              <a:rPr lang="en-IN" sz="2400" spc="5" dirty="0">
                <a:solidFill>
                  <a:srgbClr val="3F3F3F"/>
                </a:solidFill>
                <a:cs typeface="Calibri"/>
              </a:rPr>
              <a:t>p</a:t>
            </a:r>
            <a:r>
              <a:rPr lang="en-IN" sz="2400" dirty="0">
                <a:solidFill>
                  <a:srgbClr val="3F3F3F"/>
                </a:solidFill>
                <a:cs typeface="Calibri"/>
              </a:rPr>
              <a:t>e</a:t>
            </a:r>
            <a:r>
              <a:rPr lang="en-IN" sz="2400" spc="-40" dirty="0">
                <a:solidFill>
                  <a:srgbClr val="3F3F3F"/>
                </a:solidFill>
                <a:latin typeface="Times New Roman"/>
                <a:cs typeface="Times New Roman"/>
              </a:rPr>
              <a:t> </a:t>
            </a:r>
            <a:r>
              <a:rPr lang="en-IN" sz="1800" spc="-15" dirty="0" err="1">
                <a:solidFill>
                  <a:srgbClr val="3F3F3F"/>
                </a:solidFill>
                <a:latin typeface="Consolas"/>
                <a:cs typeface="Consolas"/>
              </a:rPr>
              <a:t>IntVar</a:t>
            </a:r>
            <a:r>
              <a:rPr lang="en-IN" sz="2400" dirty="0">
                <a:solidFill>
                  <a:srgbClr val="3F3F3F"/>
                </a:solidFill>
                <a:cs typeface="Calibri"/>
              </a:rPr>
              <a:t>.</a:t>
            </a:r>
            <a:r>
              <a:rPr lang="en-IN" sz="2400" spc="-60" dirty="0">
                <a:solidFill>
                  <a:srgbClr val="3F3F3F"/>
                </a:solidFill>
                <a:latin typeface="Times New Roman"/>
                <a:cs typeface="Times New Roman"/>
              </a:rPr>
              <a:t> </a:t>
            </a:r>
            <a:r>
              <a:rPr lang="en-IN" sz="2400" spc="-185" dirty="0">
                <a:solidFill>
                  <a:srgbClr val="3F3F3F"/>
                </a:solidFill>
                <a:cs typeface="Calibri"/>
              </a:rPr>
              <a:t>T</a:t>
            </a:r>
            <a:r>
              <a:rPr lang="en-IN" sz="2400" dirty="0">
                <a:solidFill>
                  <a:srgbClr val="3F3F3F"/>
                </a:solidFill>
                <a:cs typeface="Calibri"/>
              </a:rPr>
              <a:t>o</a:t>
            </a:r>
            <a:r>
              <a:rPr lang="en-IN" sz="2400" spc="-60" dirty="0">
                <a:solidFill>
                  <a:srgbClr val="3F3F3F"/>
                </a:solidFill>
                <a:latin typeface="Times New Roman"/>
                <a:cs typeface="Times New Roman"/>
              </a:rPr>
              <a:t> </a:t>
            </a:r>
            <a:r>
              <a:rPr lang="en-IN" sz="2400" dirty="0">
                <a:solidFill>
                  <a:srgbClr val="3F3F3F"/>
                </a:solidFill>
                <a:cs typeface="Calibri"/>
              </a:rPr>
              <a:t>c</a:t>
            </a:r>
            <a:r>
              <a:rPr lang="en-IN" sz="2400" spc="-25" dirty="0">
                <a:solidFill>
                  <a:srgbClr val="3F3F3F"/>
                </a:solidFill>
                <a:cs typeface="Calibri"/>
              </a:rPr>
              <a:t>r</a:t>
            </a:r>
            <a:r>
              <a:rPr lang="en-IN" sz="2400" dirty="0">
                <a:solidFill>
                  <a:srgbClr val="3F3F3F"/>
                </a:solidFill>
                <a:cs typeface="Calibri"/>
              </a:rPr>
              <a:t>e</a:t>
            </a:r>
            <a:r>
              <a:rPr lang="en-IN" sz="2400" spc="-30" dirty="0">
                <a:solidFill>
                  <a:srgbClr val="3F3F3F"/>
                </a:solidFill>
                <a:cs typeface="Calibri"/>
              </a:rPr>
              <a:t>a</a:t>
            </a:r>
            <a:r>
              <a:rPr lang="en-IN" sz="2400" spc="-25" dirty="0">
                <a:solidFill>
                  <a:srgbClr val="3F3F3F"/>
                </a:solidFill>
                <a:cs typeface="Calibri"/>
              </a:rPr>
              <a:t>t</a:t>
            </a:r>
            <a:r>
              <a:rPr lang="en-IN" sz="2400" dirty="0">
                <a:solidFill>
                  <a:srgbClr val="3F3F3F"/>
                </a:solidFill>
                <a:cs typeface="Calibri"/>
              </a:rPr>
              <a:t>e</a:t>
            </a:r>
            <a:r>
              <a:rPr lang="en-IN" sz="2400" spc="-35" dirty="0">
                <a:solidFill>
                  <a:srgbClr val="3F3F3F"/>
                </a:solidFill>
                <a:latin typeface="Times New Roman"/>
                <a:cs typeface="Times New Roman"/>
              </a:rPr>
              <a:t> </a:t>
            </a:r>
            <a:r>
              <a:rPr lang="en-IN" sz="2400" dirty="0">
                <a:solidFill>
                  <a:srgbClr val="3F3F3F"/>
                </a:solidFill>
                <a:cs typeface="Calibri"/>
              </a:rPr>
              <a:t>a</a:t>
            </a:r>
            <a:r>
              <a:rPr lang="en-IN" sz="2400" spc="-45"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on</a:t>
            </a:r>
            <a:r>
              <a:rPr lang="en-IN" sz="2400" spc="-5" dirty="0">
                <a:solidFill>
                  <a:srgbClr val="3F3F3F"/>
                </a:solidFill>
                <a:latin typeface="Times New Roman"/>
                <a:cs typeface="Times New Roman"/>
              </a:rPr>
              <a:t> </a:t>
            </a:r>
            <a:r>
              <a:rPr lang="en-IN" sz="2400" dirty="0">
                <a:solidFill>
                  <a:srgbClr val="3F3F3F"/>
                </a:solidFill>
                <a:cs typeface="Calibri"/>
              </a:rPr>
              <a:t>g</a:t>
            </a:r>
            <a:r>
              <a:rPr lang="en-IN" sz="2400" spc="-40" dirty="0">
                <a:solidFill>
                  <a:srgbClr val="3F3F3F"/>
                </a:solidFill>
                <a:cs typeface="Calibri"/>
              </a:rPr>
              <a:t>r</a:t>
            </a:r>
            <a:r>
              <a:rPr lang="en-IN" sz="2400" spc="-5" dirty="0">
                <a:solidFill>
                  <a:srgbClr val="3F3F3F"/>
                </a:solidFill>
                <a:cs typeface="Calibri"/>
              </a:rPr>
              <a:t>ou</a:t>
            </a:r>
            <a:r>
              <a:rPr lang="en-IN" sz="2400" spc="5" dirty="0">
                <a:solidFill>
                  <a:srgbClr val="3F3F3F"/>
                </a:solidFill>
                <a:cs typeface="Calibri"/>
              </a:rPr>
              <a:t>p</a:t>
            </a:r>
            <a:r>
              <a:rPr lang="en-IN" sz="2400" dirty="0">
                <a:solidFill>
                  <a:srgbClr val="3F3F3F"/>
                </a:solidFill>
                <a:cs typeface="Calibri"/>
              </a:rPr>
              <a:t>,</a:t>
            </a:r>
            <a:r>
              <a:rPr lang="en-IN" sz="2400" spc="-80" dirty="0">
                <a:solidFill>
                  <a:srgbClr val="3F3F3F"/>
                </a:solidFill>
                <a:latin typeface="Times New Roman"/>
                <a:cs typeface="Times New Roman"/>
              </a:rPr>
              <a:t> </a:t>
            </a:r>
            <a:r>
              <a:rPr lang="en-IN" sz="2400" dirty="0">
                <a:solidFill>
                  <a:srgbClr val="3F3F3F"/>
                </a:solidFill>
                <a:cs typeface="Calibri"/>
              </a:rPr>
              <a:t>all</a:t>
            </a:r>
            <a:r>
              <a:rPr lang="en-IN" sz="2400" spc="-45" dirty="0">
                <a:solidFill>
                  <a:srgbClr val="3F3F3F"/>
                </a:solidFill>
                <a:latin typeface="Times New Roman"/>
                <a:cs typeface="Times New Roman"/>
              </a:rPr>
              <a:t> </a:t>
            </a:r>
            <a:r>
              <a:rPr lang="en-IN" sz="2400" dirty="0">
                <a:solidFill>
                  <a:srgbClr val="3F3F3F"/>
                </a:solidFill>
                <a:cs typeface="Calibri"/>
              </a:rPr>
              <a:t>the</a:t>
            </a:r>
            <a:r>
              <a:rPr lang="en-IN" sz="2400" spc="-40"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on</a:t>
            </a:r>
            <a:r>
              <a:rPr lang="en-IN" sz="2400" dirty="0" err="1">
                <a:solidFill>
                  <a:srgbClr val="3F3F3F"/>
                </a:solidFill>
                <a:cs typeface="Calibri"/>
              </a:rPr>
              <a:t>s</a:t>
            </a:r>
            <a:r>
              <a:rPr lang="en-IN" sz="2400" spc="-65" dirty="0">
                <a:solidFill>
                  <a:srgbClr val="3F3F3F"/>
                </a:solidFill>
                <a:latin typeface="Times New Roman"/>
                <a:cs typeface="Times New Roman"/>
              </a:rPr>
              <a:t> </a:t>
            </a:r>
            <a:r>
              <a:rPr lang="en-IN" sz="2400" spc="-5" dirty="0">
                <a:solidFill>
                  <a:srgbClr val="3F3F3F"/>
                </a:solidFill>
                <a:cs typeface="Calibri"/>
              </a:rPr>
              <a:t>shoul</a:t>
            </a:r>
            <a:r>
              <a:rPr lang="en-IN" sz="2400" dirty="0">
                <a:solidFill>
                  <a:srgbClr val="3F3F3F"/>
                </a:solidFill>
                <a:cs typeface="Calibri"/>
              </a:rPr>
              <a:t>d</a:t>
            </a:r>
            <a:r>
              <a:rPr lang="en-IN" sz="2400" spc="-50" dirty="0">
                <a:solidFill>
                  <a:srgbClr val="3F3F3F"/>
                </a:solidFill>
                <a:latin typeface="Times New Roman"/>
                <a:cs typeface="Times New Roman"/>
              </a:rPr>
              <a:t> </a:t>
            </a:r>
            <a:r>
              <a:rPr lang="en-IN" sz="2400" spc="-5" dirty="0">
                <a:solidFill>
                  <a:srgbClr val="3F3F3F"/>
                </a:solidFill>
                <a:cs typeface="Calibri"/>
              </a:rPr>
              <a:t>b</a:t>
            </a:r>
            <a:r>
              <a:rPr lang="en-IN" sz="2400" dirty="0">
                <a:solidFill>
                  <a:srgbClr val="3F3F3F"/>
                </a:solidFill>
                <a:cs typeface="Calibri"/>
              </a:rPr>
              <a:t>e</a:t>
            </a:r>
            <a:r>
              <a:rPr lang="en-IN" sz="2400" spc="-60" dirty="0">
                <a:solidFill>
                  <a:srgbClr val="3F3F3F"/>
                </a:solidFill>
                <a:latin typeface="Times New Roman"/>
                <a:cs typeface="Times New Roman"/>
              </a:rPr>
              <a:t> </a:t>
            </a:r>
            <a:r>
              <a:rPr lang="en-IN" sz="2400" dirty="0">
                <a:solidFill>
                  <a:srgbClr val="3F3F3F"/>
                </a:solidFill>
                <a:cs typeface="Calibri"/>
              </a:rPr>
              <a:t>as</a:t>
            </a:r>
            <a:r>
              <a:rPr lang="en-IN" sz="2400" spc="-10" dirty="0">
                <a:solidFill>
                  <a:srgbClr val="3F3F3F"/>
                </a:solidFill>
                <a:cs typeface="Calibri"/>
              </a:rPr>
              <a:t>s</a:t>
            </a:r>
            <a:r>
              <a:rPr lang="en-IN" sz="2400" spc="-5" dirty="0">
                <a:solidFill>
                  <a:srgbClr val="3F3F3F"/>
                </a:solidFill>
                <a:cs typeface="Calibri"/>
              </a:rPr>
              <a:t>oc</a:t>
            </a:r>
            <a:r>
              <a:rPr lang="en-IN" sz="2400" dirty="0">
                <a:solidFill>
                  <a:srgbClr val="3F3F3F"/>
                </a:solidFill>
                <a:cs typeface="Calibri"/>
              </a:rPr>
              <a:t>i</a:t>
            </a:r>
            <a:r>
              <a:rPr lang="en-IN" sz="2400" spc="-25" dirty="0">
                <a:solidFill>
                  <a:srgbClr val="3F3F3F"/>
                </a:solidFill>
                <a:cs typeface="Calibri"/>
              </a:rPr>
              <a:t>at</a:t>
            </a:r>
            <a:r>
              <a:rPr lang="en-IN" sz="2400" dirty="0">
                <a:solidFill>
                  <a:srgbClr val="3F3F3F"/>
                </a:solidFill>
                <a:cs typeface="Calibri"/>
              </a:rPr>
              <a:t>ed</a:t>
            </a:r>
            <a:r>
              <a:rPr lang="en-IN" sz="2400" spc="-2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dirty="0">
                <a:solidFill>
                  <a:srgbClr val="3F3F3F"/>
                </a:solidFill>
                <a:cs typeface="Calibri"/>
              </a:rPr>
              <a:t>th</a:t>
            </a:r>
            <a:r>
              <a:rPr lang="en-IN" sz="2400" spc="-50" dirty="0">
                <a:solidFill>
                  <a:srgbClr val="3F3F3F"/>
                </a:solidFill>
                <a:latin typeface="Times New Roman"/>
                <a:cs typeface="Times New Roman"/>
              </a:rPr>
              <a:t> </a:t>
            </a:r>
            <a:r>
              <a:rPr lang="en-IN" sz="2400" dirty="0">
                <a:solidFill>
                  <a:srgbClr val="3F3F3F"/>
                </a:solidFill>
                <a:cs typeface="Calibri"/>
              </a:rPr>
              <a:t>the</a:t>
            </a:r>
            <a:r>
              <a:rPr lang="en-IN" sz="2400" spc="-50" dirty="0">
                <a:solidFill>
                  <a:srgbClr val="3F3F3F"/>
                </a:solidFill>
                <a:latin typeface="Times New Roman"/>
                <a:cs typeface="Times New Roman"/>
              </a:rPr>
              <a:t> </a:t>
            </a:r>
            <a:r>
              <a:rPr lang="en-IN" sz="2400" spc="-5" dirty="0">
                <a:solidFill>
                  <a:srgbClr val="3F3F3F"/>
                </a:solidFill>
                <a:cs typeface="Calibri"/>
              </a:rPr>
              <a:t>sa</a:t>
            </a:r>
            <a:r>
              <a:rPr lang="en-IN" sz="2400" spc="-10" dirty="0">
                <a:solidFill>
                  <a:srgbClr val="3F3F3F"/>
                </a:solidFill>
                <a:cs typeface="Calibri"/>
              </a:rPr>
              <a:t>m</a:t>
            </a:r>
            <a:r>
              <a:rPr lang="en-IN" sz="2400" dirty="0">
                <a:solidFill>
                  <a:srgbClr val="3F3F3F"/>
                </a:solidFill>
                <a:cs typeface="Calibri"/>
              </a:rPr>
              <a:t>e</a:t>
            </a:r>
            <a:r>
              <a:rPr lang="en-IN" sz="2400" spc="-3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spc="-5" dirty="0">
                <a:solidFill>
                  <a:srgbClr val="3F3F3F"/>
                </a:solidFill>
                <a:cs typeface="Calibri"/>
              </a:rPr>
              <a:t>dg</a:t>
            </a:r>
            <a:r>
              <a:rPr lang="en-IN" sz="2400" spc="-20" dirty="0">
                <a:solidFill>
                  <a:srgbClr val="3F3F3F"/>
                </a:solidFill>
                <a:cs typeface="Calibri"/>
              </a:rPr>
              <a:t>e</a:t>
            </a:r>
            <a:r>
              <a:rPr lang="en-IN" sz="2400" dirty="0">
                <a:solidFill>
                  <a:srgbClr val="3F3F3F"/>
                </a:solidFill>
                <a:cs typeface="Calibri"/>
              </a:rPr>
              <a:t>t</a:t>
            </a:r>
            <a:r>
              <a:rPr lang="en-IN" sz="2400" spc="-55" dirty="0">
                <a:solidFill>
                  <a:srgbClr val="3F3F3F"/>
                </a:solidFill>
                <a:latin typeface="Times New Roman"/>
                <a:cs typeface="Times New Roman"/>
              </a:rPr>
              <a:t> </a:t>
            </a:r>
            <a:r>
              <a:rPr lang="en-IN" sz="2400" spc="-30" dirty="0">
                <a:solidFill>
                  <a:srgbClr val="3F3F3F"/>
                </a:solidFill>
                <a:cs typeface="Calibri"/>
              </a:rPr>
              <a:t>v</a:t>
            </a:r>
            <a:r>
              <a:rPr lang="en-IN" sz="2400" dirty="0">
                <a:solidFill>
                  <a:srgbClr val="3F3F3F"/>
                </a:solidFill>
                <a:cs typeface="Calibri"/>
              </a:rPr>
              <a:t>ar</a:t>
            </a:r>
            <a:r>
              <a:rPr lang="en-IN" sz="2400" spc="-10" dirty="0">
                <a:solidFill>
                  <a:srgbClr val="3F3F3F"/>
                </a:solidFill>
                <a:cs typeface="Calibri"/>
              </a:rPr>
              <a:t>i</a:t>
            </a:r>
            <a:r>
              <a:rPr lang="en-IN" sz="2400" dirty="0">
                <a:solidFill>
                  <a:srgbClr val="3F3F3F"/>
                </a:solidFill>
                <a:cs typeface="Calibri"/>
              </a:rPr>
              <a:t>able</a:t>
            </a:r>
            <a:r>
              <a:rPr lang="en-IN" sz="2400" spc="-10" dirty="0">
                <a:solidFill>
                  <a:srgbClr val="3F3F3F"/>
                </a:solidFill>
                <a:cs typeface="Calibri"/>
              </a:rPr>
              <a:t>s</a:t>
            </a:r>
            <a:r>
              <a:rPr lang="en-IN" sz="2400" dirty="0">
                <a:solidFill>
                  <a:srgbClr val="3F3F3F"/>
                </a:solidFill>
                <a:cs typeface="Calibri"/>
              </a:rPr>
              <a:t>.</a:t>
            </a:r>
            <a:endParaRPr lang="en-IN" sz="2400" dirty="0">
              <a:solidFill>
                <a:prstClr val="black"/>
              </a:solidFill>
              <a:cs typeface="Calibri"/>
            </a:endParaRPr>
          </a:p>
          <a:p>
            <a:pPr marL="12700" lvl="0" indent="0">
              <a:lnSpc>
                <a:spcPct val="100000"/>
              </a:lnSpc>
              <a:spcBef>
                <a:spcPts val="1120"/>
              </a:spcBef>
              <a:buNone/>
            </a:pPr>
            <a:r>
              <a:rPr lang="en-IN" sz="2400" spc="-25" dirty="0">
                <a:solidFill>
                  <a:srgbClr val="3F3F3F"/>
                </a:solidFill>
                <a:cs typeface="Calibri"/>
              </a:rPr>
              <a:t>S</a:t>
            </a:r>
            <a:r>
              <a:rPr lang="en-IN" sz="2400" dirty="0">
                <a:solidFill>
                  <a:srgbClr val="3F3F3F"/>
                </a:solidFill>
                <a:cs typeface="Calibri"/>
              </a:rPr>
              <a:t>y</a:t>
            </a:r>
            <a:r>
              <a:rPr lang="en-IN" sz="2400" spc="-20" dirty="0">
                <a:solidFill>
                  <a:srgbClr val="3F3F3F"/>
                </a:solidFill>
                <a:cs typeface="Calibri"/>
              </a:rPr>
              <a:t>n</a:t>
            </a:r>
            <a:r>
              <a:rPr lang="en-IN" sz="2400" spc="-25" dirty="0">
                <a:solidFill>
                  <a:srgbClr val="3F3F3F"/>
                </a:solidFill>
                <a:cs typeface="Calibri"/>
              </a:rPr>
              <a:t>ta</a:t>
            </a:r>
            <a:r>
              <a:rPr lang="en-IN" sz="2400" spc="-5" dirty="0">
                <a:solidFill>
                  <a:srgbClr val="3F3F3F"/>
                </a:solidFill>
                <a:cs typeface="Calibri"/>
              </a:rPr>
              <a:t>x</a:t>
            </a:r>
            <a:r>
              <a:rPr lang="en-IN" sz="2400" dirty="0">
                <a:solidFill>
                  <a:srgbClr val="3F3F3F"/>
                </a:solidFill>
                <a:cs typeface="Calibri"/>
              </a:rPr>
              <a:t>:</a:t>
            </a:r>
            <a:r>
              <a:rPr lang="en-IN" sz="2400" spc="-60" dirty="0">
                <a:solidFill>
                  <a:srgbClr val="3F3F3F"/>
                </a:solidFill>
                <a:latin typeface="Times New Roman"/>
                <a:cs typeface="Times New Roman"/>
              </a:rPr>
              <a:t> </a:t>
            </a:r>
            <a:r>
              <a:rPr lang="en-IN" sz="1800" spc="-15" dirty="0">
                <a:solidFill>
                  <a:srgbClr val="3F3F3F"/>
                </a:solidFill>
                <a:latin typeface="Consolas"/>
                <a:cs typeface="Consolas"/>
              </a:rPr>
              <a:t>rb</a:t>
            </a:r>
            <a:r>
              <a:rPr lang="en-IN" sz="1800" spc="-10" dirty="0">
                <a:solidFill>
                  <a:srgbClr val="3F3F3F"/>
                </a:solidFill>
                <a:latin typeface="Consolas"/>
                <a:cs typeface="Consolas"/>
              </a:rPr>
              <a:t>1</a:t>
            </a:r>
            <a:r>
              <a:rPr lang="en-IN" sz="1800" dirty="0">
                <a:solidFill>
                  <a:srgbClr val="3F3F3F"/>
                </a:solidFill>
                <a:latin typeface="Times New Roman"/>
                <a:cs typeface="Times New Roman"/>
              </a:rPr>
              <a:t> </a:t>
            </a:r>
            <a:r>
              <a:rPr lang="en-IN" sz="1800" spc="70" dirty="0">
                <a:solidFill>
                  <a:srgbClr val="3F3F3F"/>
                </a:solidFill>
                <a:latin typeface="Times New Roman"/>
                <a:cs typeface="Times New Roman"/>
              </a:rPr>
              <a:t> </a:t>
            </a:r>
            <a:r>
              <a:rPr lang="en-IN" sz="1800" spc="-10" dirty="0">
                <a:solidFill>
                  <a:srgbClr val="3F3F3F"/>
                </a:solidFill>
                <a:latin typeface="Consolas"/>
                <a:cs typeface="Consolas"/>
              </a:rPr>
              <a:t>=</a:t>
            </a:r>
            <a:r>
              <a:rPr lang="en-IN" sz="1800" dirty="0">
                <a:solidFill>
                  <a:srgbClr val="3F3F3F"/>
                </a:solidFill>
                <a:latin typeface="Times New Roman"/>
                <a:cs typeface="Times New Roman"/>
              </a:rPr>
              <a:t> </a:t>
            </a:r>
            <a:r>
              <a:rPr lang="en-IN" sz="1800" spc="70" dirty="0">
                <a:solidFill>
                  <a:srgbClr val="3F3F3F"/>
                </a:solidFill>
                <a:latin typeface="Times New Roman"/>
                <a:cs typeface="Times New Roman"/>
              </a:rPr>
              <a:t> </a:t>
            </a:r>
            <a:r>
              <a:rPr lang="en-IN" sz="1800" spc="-15" dirty="0" err="1">
                <a:solidFill>
                  <a:srgbClr val="3F3F3F"/>
                </a:solidFill>
                <a:latin typeface="Consolas"/>
                <a:cs typeface="Consolas"/>
              </a:rPr>
              <a:t>Radiobutto</a:t>
            </a:r>
            <a:r>
              <a:rPr lang="en-IN" sz="1800" spc="-10" dirty="0" err="1">
                <a:solidFill>
                  <a:srgbClr val="3F3F3F"/>
                </a:solidFill>
                <a:latin typeface="Consolas"/>
                <a:cs typeface="Consolas"/>
              </a:rPr>
              <a:t>n</a:t>
            </a:r>
            <a:r>
              <a:rPr lang="en-IN" sz="1800" spc="-15" dirty="0">
                <a:solidFill>
                  <a:srgbClr val="3F3F3F"/>
                </a:solidFill>
                <a:latin typeface="Consolas"/>
                <a:cs typeface="Consolas"/>
              </a:rPr>
              <a:t>(maste</a:t>
            </a:r>
            <a:r>
              <a:rPr lang="en-IN" sz="1800" spc="-10" dirty="0">
                <a:solidFill>
                  <a:srgbClr val="3F3F3F"/>
                </a:solidFill>
                <a:latin typeface="Consolas"/>
                <a:cs typeface="Consolas"/>
              </a:rPr>
              <a:t>r</a:t>
            </a:r>
            <a:r>
              <a:rPr lang="en-IN" sz="1800" dirty="0">
                <a:solidFill>
                  <a:srgbClr val="3F3F3F"/>
                </a:solidFill>
                <a:latin typeface="Times New Roman"/>
                <a:cs typeface="Times New Roman"/>
              </a:rPr>
              <a:t> </a:t>
            </a:r>
            <a:r>
              <a:rPr lang="en-IN" sz="1800" spc="45" dirty="0">
                <a:solidFill>
                  <a:srgbClr val="3F3F3F"/>
                </a:solidFill>
                <a:latin typeface="Times New Roman"/>
                <a:cs typeface="Times New Roman"/>
              </a:rPr>
              <a:t> </a:t>
            </a:r>
            <a:r>
              <a:rPr lang="en-IN" sz="1800" spc="-15" dirty="0">
                <a:solidFill>
                  <a:srgbClr val="3F3F3F"/>
                </a:solidFill>
                <a:latin typeface="Consolas"/>
                <a:cs typeface="Consolas"/>
              </a:rPr>
              <a:t>[</a:t>
            </a:r>
            <a:r>
              <a:rPr lang="en-IN" sz="1800" i="1" spc="-10" dirty="0">
                <a:solidFill>
                  <a:srgbClr val="3F3F3F"/>
                </a:solidFill>
                <a:latin typeface="Consolas"/>
                <a:cs typeface="Consolas"/>
              </a:rPr>
              <a:t>,</a:t>
            </a:r>
            <a:r>
              <a:rPr lang="en-IN" sz="1800" i="1" dirty="0">
                <a:solidFill>
                  <a:srgbClr val="3F3F3F"/>
                </a:solidFill>
                <a:latin typeface="Times New Roman"/>
                <a:cs typeface="Times New Roman"/>
              </a:rPr>
              <a:t> </a:t>
            </a:r>
            <a:r>
              <a:rPr lang="en-IN" sz="1800" i="1" spc="70" dirty="0">
                <a:solidFill>
                  <a:srgbClr val="3F3F3F"/>
                </a:solidFill>
                <a:latin typeface="Times New Roman"/>
                <a:cs typeface="Times New Roman"/>
              </a:rPr>
              <a:t> </a:t>
            </a:r>
            <a:r>
              <a:rPr lang="en-IN" sz="1800" i="1" spc="-15" dirty="0">
                <a:solidFill>
                  <a:srgbClr val="3F3F3F"/>
                </a:solidFill>
                <a:latin typeface="Consolas"/>
                <a:cs typeface="Consolas"/>
              </a:rPr>
              <a:t>options</a:t>
            </a:r>
            <a:r>
              <a:rPr lang="en-IN" sz="1800" spc="-15" dirty="0">
                <a:solidFill>
                  <a:srgbClr val="3F3F3F"/>
                </a:solidFill>
                <a:latin typeface="Consolas"/>
                <a:cs typeface="Consolas"/>
              </a:rPr>
              <a:t>])</a:t>
            </a:r>
            <a:endParaRPr lang="en-IN" sz="1800" dirty="0">
              <a:solidFill>
                <a:prstClr val="black"/>
              </a:solidFill>
              <a:latin typeface="Consolas"/>
              <a:cs typeface="Consolas"/>
            </a:endParaRPr>
          </a:p>
          <a:p>
            <a:pPr marL="12700" marR="828040" lvl="0" indent="0">
              <a:lnSpc>
                <a:spcPts val="2160"/>
              </a:lnSpc>
              <a:spcBef>
                <a:spcPts val="1440"/>
              </a:spcBef>
              <a:buNone/>
            </a:pPr>
            <a:r>
              <a:rPr lang="en-IN" sz="2400" spc="-185" dirty="0">
                <a:solidFill>
                  <a:srgbClr val="3F3F3F"/>
                </a:solidFill>
                <a:cs typeface="Calibri"/>
              </a:rPr>
              <a:t>T</a:t>
            </a:r>
            <a:r>
              <a:rPr lang="en-IN" sz="2400" dirty="0">
                <a:solidFill>
                  <a:srgbClr val="3F3F3F"/>
                </a:solidFill>
                <a:cs typeface="Calibri"/>
              </a:rPr>
              <a:t>o</a:t>
            </a:r>
            <a:r>
              <a:rPr lang="en-IN" sz="2400" spc="-60"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25" dirty="0">
                <a:solidFill>
                  <a:srgbClr val="3F3F3F"/>
                </a:solidFill>
                <a:latin typeface="Times New Roman"/>
                <a:cs typeface="Times New Roman"/>
              </a:rPr>
              <a:t> </a:t>
            </a:r>
            <a:r>
              <a:rPr lang="en-IN" sz="2400" dirty="0">
                <a:solidFill>
                  <a:srgbClr val="3F3F3F"/>
                </a:solidFill>
                <a:cs typeface="Calibri"/>
              </a:rPr>
              <a:t>a</a:t>
            </a:r>
            <a:r>
              <a:rPr lang="en-IN" sz="2400" spc="-50" dirty="0">
                <a:solidFill>
                  <a:srgbClr val="3F3F3F"/>
                </a:solidFill>
                <a:latin typeface="Times New Roman"/>
                <a:cs typeface="Times New Roman"/>
              </a:rPr>
              <a:t> </a:t>
            </a:r>
            <a:r>
              <a:rPr lang="en-IN" sz="2400" spc="-5" dirty="0">
                <a:solidFill>
                  <a:srgbClr val="3F3F3F"/>
                </a:solidFill>
                <a:cs typeface="Calibri"/>
              </a:rPr>
              <a:t>spec</a:t>
            </a:r>
            <a:r>
              <a:rPr lang="en-IN" sz="2400" dirty="0">
                <a:solidFill>
                  <a:srgbClr val="3F3F3F"/>
                </a:solidFill>
                <a:cs typeface="Calibri"/>
              </a:rPr>
              <a:t>i</a:t>
            </a:r>
            <a:r>
              <a:rPr lang="en-IN" sz="2400" spc="-5" dirty="0">
                <a:solidFill>
                  <a:srgbClr val="3F3F3F"/>
                </a:solidFill>
                <a:cs typeface="Calibri"/>
              </a:rPr>
              <a:t>f</a:t>
            </a:r>
            <a:r>
              <a:rPr lang="en-IN" sz="2400" dirty="0">
                <a:solidFill>
                  <a:srgbClr val="3F3F3F"/>
                </a:solidFill>
                <a:cs typeface="Calibri"/>
              </a:rPr>
              <a:t>ic</a:t>
            </a:r>
            <a:r>
              <a:rPr lang="en-IN" sz="2400" spc="-45"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a:t>
            </a:r>
            <a:r>
              <a:rPr lang="en-IN" sz="2400" spc="5" dirty="0" err="1">
                <a:solidFill>
                  <a:srgbClr val="3F3F3F"/>
                </a:solidFill>
                <a:cs typeface="Calibri"/>
              </a:rPr>
              <a:t>n</a:t>
            </a:r>
            <a:r>
              <a:rPr lang="en-IN" sz="2400" dirty="0">
                <a:solidFill>
                  <a:srgbClr val="3F3F3F"/>
                </a:solidFill>
                <a:cs typeface="Calibri"/>
              </a:rPr>
              <a:t>,</a:t>
            </a:r>
            <a:r>
              <a:rPr lang="en-IN" sz="2400" spc="-8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all</a:t>
            </a:r>
            <a:r>
              <a:rPr lang="en-IN" sz="2400" spc="-4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spc="-5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a:t>
            </a:r>
            <a:r>
              <a:rPr lang="en-IN" sz="2400" dirty="0">
                <a:solidFill>
                  <a:srgbClr val="3F3F3F"/>
                </a:solidFill>
                <a:cs typeface="Calibri"/>
              </a:rPr>
              <a:t>.</a:t>
            </a:r>
            <a:r>
              <a:rPr lang="en-IN" sz="2400" spc="-35" dirty="0">
                <a:solidFill>
                  <a:srgbClr val="3F3F3F"/>
                </a:solidFill>
                <a:latin typeface="Times New Roman"/>
                <a:cs typeface="Times New Roman"/>
              </a:rPr>
              <a:t> </a:t>
            </a:r>
            <a:r>
              <a:rPr lang="en-IN" sz="2400" spc="-185" dirty="0">
                <a:solidFill>
                  <a:srgbClr val="3F3F3F"/>
                </a:solidFill>
                <a:cs typeface="Calibri"/>
              </a:rPr>
              <a:t>T</a:t>
            </a:r>
            <a:r>
              <a:rPr lang="en-IN" sz="2400" dirty="0">
                <a:solidFill>
                  <a:srgbClr val="3F3F3F"/>
                </a:solidFill>
                <a:cs typeface="Calibri"/>
              </a:rPr>
              <a:t>o</a:t>
            </a:r>
            <a:r>
              <a:rPr lang="en-IN" sz="2400" spc="-50" dirty="0">
                <a:solidFill>
                  <a:srgbClr val="3F3F3F"/>
                </a:solidFill>
                <a:latin typeface="Times New Roman"/>
                <a:cs typeface="Times New Roman"/>
              </a:rPr>
              <a:t> </a:t>
            </a:r>
            <a:r>
              <a:rPr lang="en-IN" sz="2400" spc="-25" dirty="0">
                <a:solidFill>
                  <a:srgbClr val="3F3F3F"/>
                </a:solidFill>
                <a:cs typeface="Calibri"/>
              </a:rPr>
              <a:t>r</a:t>
            </a:r>
            <a:r>
              <a:rPr lang="en-IN" sz="2400" dirty="0">
                <a:solidFill>
                  <a:srgbClr val="3F3F3F"/>
                </a:solidFill>
                <a:cs typeface="Calibri"/>
              </a:rPr>
              <a:t>e</a:t>
            </a:r>
            <a:r>
              <a:rPr lang="en-IN" sz="2400" spc="-10" dirty="0">
                <a:solidFill>
                  <a:srgbClr val="3F3F3F"/>
                </a:solidFill>
                <a:cs typeface="Calibri"/>
              </a:rPr>
              <a:t>m</a:t>
            </a:r>
            <a:r>
              <a:rPr lang="en-IN" sz="2400" spc="-15" dirty="0">
                <a:solidFill>
                  <a:srgbClr val="3F3F3F"/>
                </a:solidFill>
                <a:cs typeface="Calibri"/>
              </a:rPr>
              <a:t>o</a:t>
            </a:r>
            <a:r>
              <a:rPr lang="en-IN" sz="2400" spc="-30" dirty="0">
                <a:solidFill>
                  <a:srgbClr val="3F3F3F"/>
                </a:solidFill>
                <a:cs typeface="Calibri"/>
              </a:rPr>
              <a:t>v</a:t>
            </a:r>
            <a:r>
              <a:rPr lang="en-IN" sz="2400" dirty="0">
                <a:solidFill>
                  <a:srgbClr val="3F3F3F"/>
                </a:solidFill>
                <a:cs typeface="Calibri"/>
              </a:rPr>
              <a:t>e</a:t>
            </a:r>
            <a:r>
              <a:rPr lang="en-IN" sz="2400" spc="-3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ion</a:t>
            </a:r>
            <a:r>
              <a:rPr lang="en-IN" sz="2400" dirty="0">
                <a:solidFill>
                  <a:srgbClr val="3F3F3F"/>
                </a:solidFill>
                <a:cs typeface="Calibri"/>
              </a:rPr>
              <a:t>,</a:t>
            </a:r>
            <a:r>
              <a:rPr lang="en-IN" sz="2400" spc="-30" dirty="0">
                <a:solidFill>
                  <a:srgbClr val="3F3F3F"/>
                </a:solidFill>
                <a:latin typeface="Times New Roman"/>
                <a:cs typeface="Times New Roman"/>
              </a:rPr>
              <a:t> </a:t>
            </a:r>
            <a:r>
              <a:rPr lang="en-IN" sz="2400" spc="-5" dirty="0">
                <a:solidFill>
                  <a:srgbClr val="3F3F3F"/>
                </a:solidFill>
                <a:cs typeface="Calibri"/>
              </a:rPr>
              <a:t>us</a:t>
            </a:r>
            <a:r>
              <a:rPr lang="en-IN" sz="2400" dirty="0">
                <a:solidFill>
                  <a:srgbClr val="3F3F3F"/>
                </a:solidFill>
                <a:cs typeface="Calibri"/>
              </a:rPr>
              <a:t>e</a:t>
            </a:r>
            <a:r>
              <a:rPr lang="en-IN" sz="2400" spc="-45" dirty="0">
                <a:solidFill>
                  <a:srgbClr val="3F3F3F"/>
                </a:solidFill>
                <a:latin typeface="Times New Roman"/>
                <a:cs typeface="Times New Roman"/>
              </a:rPr>
              <a:t> </a:t>
            </a:r>
            <a:r>
              <a:rPr lang="en-IN" sz="2400" dirty="0">
                <a:solidFill>
                  <a:srgbClr val="3F3F3F"/>
                </a:solidFill>
                <a:cs typeface="Calibri"/>
              </a:rPr>
              <a:t>the</a:t>
            </a:r>
            <a:r>
              <a:rPr lang="en-IN" sz="2400"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spc="-55" dirty="0">
                <a:solidFill>
                  <a:srgbClr val="3F3F3F"/>
                </a:solidFill>
                <a:latin typeface="Times New Roman"/>
                <a:cs typeface="Times New Roman"/>
              </a:rPr>
              <a:t> </a:t>
            </a:r>
            <a:r>
              <a:rPr lang="en-IN" sz="2400" spc="-5" dirty="0">
                <a:solidFill>
                  <a:srgbClr val="3F3F3F"/>
                </a:solidFill>
                <a:cs typeface="Calibri"/>
              </a:rPr>
              <a:t>desel</a:t>
            </a:r>
            <a:r>
              <a:rPr lang="en-IN" sz="2400" dirty="0">
                <a:solidFill>
                  <a:srgbClr val="3F3F3F"/>
                </a:solidFill>
                <a:cs typeface="Calibri"/>
              </a:rPr>
              <a:t>ect(</a:t>
            </a:r>
            <a:r>
              <a:rPr lang="en-IN" sz="2400" spc="-5" dirty="0">
                <a:solidFill>
                  <a:srgbClr val="3F3F3F"/>
                </a:solidFill>
                <a:cs typeface="Calibri"/>
              </a:rPr>
              <a:t>).</a:t>
            </a:r>
            <a:endParaRPr lang="en-IN" sz="3200" dirty="0"/>
          </a:p>
        </p:txBody>
      </p:sp>
      <p:sp>
        <p:nvSpPr>
          <p:cNvPr id="4" name="Footer Placeholder 3">
            <a:extLst>
              <a:ext uri="{FF2B5EF4-FFF2-40B4-BE49-F238E27FC236}">
                <a16:creationId xmlns:a16="http://schemas.microsoft.com/office/drawing/2014/main" id="{53DEF5D5-377F-4879-AFFA-77493E7269FD}"/>
              </a:ext>
            </a:extLst>
          </p:cNvPr>
          <p:cNvSpPr>
            <a:spLocks noGrp="1"/>
          </p:cNvSpPr>
          <p:nvPr>
            <p:ph type="ftr" sz="quarter" idx="11"/>
          </p:nvPr>
        </p:nvSpPr>
        <p:spPr/>
        <p:txBody>
          <a:bodyPr/>
          <a:lstStyle/>
          <a:p>
            <a:r>
              <a:rPr lang="en-IN"/>
              <a:t>Python Programming                  Dr. Abuzneid</a:t>
            </a:r>
          </a:p>
        </p:txBody>
      </p:sp>
      <p:sp>
        <p:nvSpPr>
          <p:cNvPr id="8" name="Title 1">
            <a:extLst>
              <a:ext uri="{FF2B5EF4-FFF2-40B4-BE49-F238E27FC236}">
                <a16:creationId xmlns:a16="http://schemas.microsoft.com/office/drawing/2014/main" id="{CFDBB596-9034-4857-8188-D9ED2C329D47}"/>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Radio Button</a:t>
            </a:r>
          </a:p>
        </p:txBody>
      </p:sp>
    </p:spTree>
    <p:extLst>
      <p:ext uri="{BB962C8B-B14F-4D97-AF65-F5344CB8AC3E}">
        <p14:creationId xmlns:p14="http://schemas.microsoft.com/office/powerpoint/2010/main" val="158591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C9663-B9E8-4882-BE33-EC07879E70B9}"/>
              </a:ext>
            </a:extLst>
          </p:cNvPr>
          <p:cNvSpPr>
            <a:spLocks noGrp="1"/>
          </p:cNvSpPr>
          <p:nvPr>
            <p:ph idx="1"/>
          </p:nvPr>
        </p:nvSpPr>
        <p:spPr>
          <a:xfrm>
            <a:off x="360770" y="1439835"/>
            <a:ext cx="11494062" cy="5281640"/>
          </a:xfrm>
        </p:spPr>
        <p:txBody>
          <a:bodyPr>
            <a:normAutofit/>
          </a:bodyPr>
          <a:lstStyle/>
          <a:p>
            <a:pPr marL="12700" marR="469265" lvl="0" indent="0">
              <a:spcBef>
                <a:spcPts val="1710"/>
              </a:spcBef>
              <a:buNone/>
            </a:pPr>
            <a:r>
              <a:rPr lang="en-IN" sz="2400" spc="-5" dirty="0">
                <a:solidFill>
                  <a:srgbClr val="3F3F3F"/>
                </a:solidFill>
                <a:cs typeface="Calibri"/>
              </a:rPr>
              <a:t>Th</a:t>
            </a:r>
            <a:r>
              <a:rPr lang="en-IN" sz="2400" dirty="0">
                <a:solidFill>
                  <a:srgbClr val="3F3F3F"/>
                </a:solidFill>
                <a:cs typeface="Calibri"/>
              </a:rPr>
              <a:t>e</a:t>
            </a:r>
            <a:r>
              <a:rPr lang="en-IN" sz="2400" spc="-50" dirty="0">
                <a:solidFill>
                  <a:srgbClr val="3F3F3F"/>
                </a:solidFill>
                <a:latin typeface="Times New Roman"/>
                <a:cs typeface="Times New Roman"/>
              </a:rPr>
              <a:t> </a:t>
            </a:r>
            <a:r>
              <a:rPr lang="en-IN" sz="2400" b="1" spc="-5" dirty="0" err="1">
                <a:solidFill>
                  <a:srgbClr val="3F3F3F"/>
                </a:solidFill>
                <a:cs typeface="Calibri"/>
              </a:rPr>
              <a:t>Checkb</a:t>
            </a:r>
            <a:r>
              <a:rPr lang="en-IN" sz="2400" b="1" spc="5" dirty="0" err="1">
                <a:solidFill>
                  <a:srgbClr val="3F3F3F"/>
                </a:solidFill>
                <a:cs typeface="Calibri"/>
              </a:rPr>
              <a:t>u</a:t>
            </a:r>
            <a:r>
              <a:rPr lang="en-IN" sz="2400" b="1" spc="-25" dirty="0" err="1">
                <a:solidFill>
                  <a:srgbClr val="3F3F3F"/>
                </a:solidFill>
                <a:cs typeface="Calibri"/>
              </a:rPr>
              <a:t>tt</a:t>
            </a:r>
            <a:r>
              <a:rPr lang="en-IN" sz="2400" b="1" dirty="0" err="1">
                <a:solidFill>
                  <a:srgbClr val="3F3F3F"/>
                </a:solidFill>
                <a:cs typeface="Calibri"/>
              </a:rPr>
              <a:t>on</a:t>
            </a:r>
            <a:r>
              <a:rPr lang="en-IN" sz="2400" b="1" spc="-75" dirty="0">
                <a:solidFill>
                  <a:srgbClr val="3F3F3F"/>
                </a:solidFill>
                <a:latin typeface="Times New Roman"/>
                <a:cs typeface="Times New Roman"/>
              </a:rPr>
              <a:t> </a:t>
            </a:r>
            <a:r>
              <a:rPr lang="en-IN" sz="2400" dirty="0">
                <a:solidFill>
                  <a:srgbClr val="3F3F3F"/>
                </a:solidFill>
                <a:cs typeface="Calibri"/>
              </a:rPr>
              <a:t>is</a:t>
            </a:r>
            <a:r>
              <a:rPr lang="en-IN" sz="2400" spc="-45" dirty="0">
                <a:solidFill>
                  <a:srgbClr val="3F3F3F"/>
                </a:solidFill>
                <a:latin typeface="Times New Roman"/>
                <a:cs typeface="Times New Roman"/>
              </a:rPr>
              <a:t> </a:t>
            </a:r>
            <a:r>
              <a:rPr lang="en-IN" sz="2400" dirty="0">
                <a:solidFill>
                  <a:srgbClr val="3F3F3F"/>
                </a:solidFill>
                <a:cs typeface="Calibri"/>
              </a:rPr>
              <a:t>a</a:t>
            </a:r>
            <a:r>
              <a:rPr lang="en-IN" sz="2400" spc="-55" dirty="0">
                <a:solidFill>
                  <a:srgbClr val="3F3F3F"/>
                </a:solidFill>
                <a:latin typeface="Times New Roman"/>
                <a:cs typeface="Times New Roman"/>
              </a:rPr>
              <a:t> </a:t>
            </a:r>
            <a:r>
              <a:rPr lang="en-IN" sz="2400" spc="-30" dirty="0">
                <a:solidFill>
                  <a:srgbClr val="3F3F3F"/>
                </a:solidFill>
                <a:cs typeface="Calibri"/>
              </a:rPr>
              <a:t>s</a:t>
            </a:r>
            <a:r>
              <a:rPr lang="en-IN" sz="2400" spc="-25" dirty="0">
                <a:solidFill>
                  <a:srgbClr val="3F3F3F"/>
                </a:solidFill>
                <a:cs typeface="Calibri"/>
              </a:rPr>
              <a:t>t</a:t>
            </a:r>
            <a:r>
              <a:rPr lang="en-IN" sz="2400" dirty="0">
                <a:solidFill>
                  <a:srgbClr val="3F3F3F"/>
                </a:solidFill>
                <a:cs typeface="Calibri"/>
              </a:rPr>
              <a:t>anda</a:t>
            </a:r>
            <a:r>
              <a:rPr lang="en-IN" sz="2400" spc="-30" dirty="0">
                <a:solidFill>
                  <a:srgbClr val="3F3F3F"/>
                </a:solidFill>
                <a:cs typeface="Calibri"/>
              </a:rPr>
              <a:t>r</a:t>
            </a:r>
            <a:r>
              <a:rPr lang="en-IN" sz="2400" dirty="0">
                <a:solidFill>
                  <a:srgbClr val="3F3F3F"/>
                </a:solidFill>
                <a:cs typeface="Calibri"/>
              </a:rPr>
              <a:t>d</a:t>
            </a:r>
            <a:r>
              <a:rPr lang="en-IN" sz="2400" spc="-35" dirty="0">
                <a:solidFill>
                  <a:srgbClr val="3F3F3F"/>
                </a:solidFill>
                <a:latin typeface="Times New Roman"/>
                <a:cs typeface="Times New Roman"/>
              </a:rPr>
              <a:t> </a:t>
            </a:r>
            <a:r>
              <a:rPr lang="en-IN" sz="2400" spc="-5" dirty="0">
                <a:solidFill>
                  <a:srgbClr val="3F3F3F"/>
                </a:solidFill>
                <a:cs typeface="Calibri"/>
              </a:rPr>
              <a:t>Tk</a:t>
            </a:r>
            <a:r>
              <a:rPr lang="en-IN" sz="2400" spc="-10" dirty="0">
                <a:solidFill>
                  <a:srgbClr val="3F3F3F"/>
                </a:solidFill>
                <a:cs typeface="Calibri"/>
              </a:rPr>
              <a:t>i</a:t>
            </a:r>
            <a:r>
              <a:rPr lang="en-IN" sz="2400" spc="-25" dirty="0">
                <a:solidFill>
                  <a:srgbClr val="3F3F3F"/>
                </a:solidFill>
                <a:cs typeface="Calibri"/>
              </a:rPr>
              <a:t>nt</a:t>
            </a:r>
            <a:r>
              <a:rPr lang="en-IN" sz="2400" dirty="0">
                <a:solidFill>
                  <a:srgbClr val="3F3F3F"/>
                </a:solidFill>
                <a:cs typeface="Calibri"/>
              </a:rPr>
              <a:t>er</a:t>
            </a:r>
            <a:r>
              <a:rPr lang="en-IN" sz="2400" spc="-40"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spc="-5" dirty="0">
                <a:solidFill>
                  <a:srgbClr val="3F3F3F"/>
                </a:solidFill>
                <a:cs typeface="Calibri"/>
              </a:rPr>
              <a:t>dg</a:t>
            </a:r>
            <a:r>
              <a:rPr lang="en-IN" sz="2400" spc="-20" dirty="0">
                <a:solidFill>
                  <a:srgbClr val="3F3F3F"/>
                </a:solidFill>
                <a:cs typeface="Calibri"/>
              </a:rPr>
              <a:t>e</a:t>
            </a:r>
            <a:r>
              <a:rPr lang="en-IN" sz="2400" dirty="0">
                <a:solidFill>
                  <a:srgbClr val="3F3F3F"/>
                </a:solidFill>
                <a:cs typeface="Calibri"/>
              </a:rPr>
              <a:t>t</a:t>
            </a:r>
            <a:r>
              <a:rPr lang="en-IN" sz="2400" spc="-55" dirty="0">
                <a:solidFill>
                  <a:srgbClr val="3F3F3F"/>
                </a:solidFill>
                <a:latin typeface="Times New Roman"/>
                <a:cs typeface="Times New Roman"/>
              </a:rPr>
              <a:t> </a:t>
            </a:r>
            <a:r>
              <a:rPr lang="en-IN" sz="2400" spc="-5" dirty="0">
                <a:solidFill>
                  <a:srgbClr val="3F3F3F"/>
                </a:solidFill>
                <a:cs typeface="Calibri"/>
              </a:rPr>
              <a:t>s</a:t>
            </a:r>
            <a:r>
              <a:rPr lang="en-IN" sz="2400" spc="-10" dirty="0">
                <a:solidFill>
                  <a:srgbClr val="3F3F3F"/>
                </a:solidFill>
                <a:cs typeface="Calibri"/>
              </a:rPr>
              <a:t>i</a:t>
            </a:r>
            <a:r>
              <a:rPr lang="en-IN" sz="2400" dirty="0">
                <a:solidFill>
                  <a:srgbClr val="3F3F3F"/>
                </a:solidFill>
                <a:cs typeface="Calibri"/>
              </a:rPr>
              <a:t>m</a:t>
            </a:r>
            <a:r>
              <a:rPr lang="en-IN" sz="2400" spc="-10" dirty="0">
                <a:solidFill>
                  <a:srgbClr val="3F3F3F"/>
                </a:solidFill>
                <a:cs typeface="Calibri"/>
              </a:rPr>
              <a:t>i</a:t>
            </a:r>
            <a:r>
              <a:rPr lang="en-IN" sz="2400" dirty="0">
                <a:solidFill>
                  <a:srgbClr val="3F3F3F"/>
                </a:solidFill>
                <a:cs typeface="Calibri"/>
              </a:rPr>
              <a:t>lar</a:t>
            </a:r>
            <a:r>
              <a:rPr lang="en-IN" sz="2400" spc="-20" dirty="0">
                <a:solidFill>
                  <a:srgbClr val="3F3F3F"/>
                </a:solidFill>
                <a:latin typeface="Times New Roman"/>
                <a:cs typeface="Times New Roman"/>
              </a:rPr>
              <a:t> </a:t>
            </a:r>
            <a:r>
              <a:rPr lang="en-IN" sz="2400" spc="-25" dirty="0">
                <a:solidFill>
                  <a:srgbClr val="3F3F3F"/>
                </a:solidFill>
                <a:cs typeface="Calibri"/>
              </a:rPr>
              <a:t>t</a:t>
            </a:r>
            <a:r>
              <a:rPr lang="en-IN" sz="2400" dirty="0">
                <a:solidFill>
                  <a:srgbClr val="3F3F3F"/>
                </a:solidFill>
                <a:cs typeface="Calibri"/>
              </a:rPr>
              <a:t>o</a:t>
            </a:r>
            <a:r>
              <a:rPr lang="en-IN" sz="2400" spc="-60" dirty="0">
                <a:solidFill>
                  <a:srgbClr val="3F3F3F"/>
                </a:solidFill>
                <a:latin typeface="Times New Roman"/>
                <a:cs typeface="Times New Roman"/>
              </a:rPr>
              <a:t> </a:t>
            </a:r>
            <a:r>
              <a:rPr lang="en-IN" sz="2400" dirty="0">
                <a:solidFill>
                  <a:srgbClr val="3F3F3F"/>
                </a:solidFill>
                <a:cs typeface="Calibri"/>
              </a:rPr>
              <a:t>the</a:t>
            </a:r>
            <a:r>
              <a:rPr lang="en-IN" sz="2400" spc="-40"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a:t>
            </a:r>
            <a:r>
              <a:rPr lang="en-IN" sz="2400" dirty="0" err="1">
                <a:solidFill>
                  <a:srgbClr val="3F3F3F"/>
                </a:solidFill>
                <a:cs typeface="Calibri"/>
              </a:rPr>
              <a:t>n</a:t>
            </a:r>
            <a:r>
              <a:rPr lang="en-IN" sz="2400" spc="-75" dirty="0">
                <a:solidFill>
                  <a:srgbClr val="3F3F3F"/>
                </a:solidFill>
                <a:latin typeface="Times New Roman"/>
                <a:cs typeface="Times New Roman"/>
              </a:rPr>
              <a:t> </a:t>
            </a:r>
            <a:r>
              <a:rPr lang="en-IN" sz="2400" spc="-5" dirty="0">
                <a:solidFill>
                  <a:srgbClr val="3F3F3F"/>
                </a:solidFill>
                <a:cs typeface="Calibri"/>
              </a:rPr>
              <a:t>b</a:t>
            </a:r>
            <a:r>
              <a:rPr lang="en-IN" sz="2400" spc="5" dirty="0">
                <a:solidFill>
                  <a:srgbClr val="3F3F3F"/>
                </a:solidFill>
                <a:cs typeface="Calibri"/>
              </a:rPr>
              <a:t>u</a:t>
            </a:r>
            <a:r>
              <a:rPr lang="en-IN" sz="2400" dirty="0">
                <a:solidFill>
                  <a:srgbClr val="3F3F3F"/>
                </a:solidFill>
                <a:cs typeface="Calibri"/>
              </a:rPr>
              <a:t>t</a:t>
            </a:r>
            <a:r>
              <a:rPr lang="en-IN" sz="2400" spc="-55" dirty="0">
                <a:solidFill>
                  <a:srgbClr val="3F3F3F"/>
                </a:solidFill>
                <a:latin typeface="Times New Roman"/>
                <a:cs typeface="Times New Roman"/>
              </a:rPr>
              <a:t> </a:t>
            </a:r>
            <a:r>
              <a:rPr lang="en-IN" sz="2400" dirty="0">
                <a:solidFill>
                  <a:srgbClr val="3F3F3F"/>
                </a:solidFill>
                <a:cs typeface="Calibri"/>
              </a:rPr>
              <a:t>is</a:t>
            </a:r>
            <a:r>
              <a:rPr lang="en-IN" sz="2400" spc="-45" dirty="0">
                <a:solidFill>
                  <a:srgbClr val="3F3F3F"/>
                </a:solidFill>
                <a:latin typeface="Times New Roman"/>
                <a:cs typeface="Times New Roman"/>
              </a:rPr>
              <a:t> </a:t>
            </a:r>
            <a:r>
              <a:rPr lang="en-IN" sz="2400" spc="-5" dirty="0">
                <a:solidFill>
                  <a:srgbClr val="3F3F3F"/>
                </a:solidFill>
                <a:cs typeface="Calibri"/>
              </a:rPr>
              <a:t>use</a:t>
            </a:r>
            <a:r>
              <a:rPr lang="en-IN" sz="2400" dirty="0">
                <a:solidFill>
                  <a:srgbClr val="3F3F3F"/>
                </a:solidFill>
                <a:cs typeface="Calibri"/>
              </a:rPr>
              <a:t>d</a:t>
            </a:r>
            <a:r>
              <a:rPr lang="en-IN" sz="2400" spc="-50" dirty="0">
                <a:solidFill>
                  <a:srgbClr val="3F3F3F"/>
                </a:solidFill>
                <a:latin typeface="Times New Roman"/>
                <a:cs typeface="Times New Roman"/>
              </a:rPr>
              <a:t> </a:t>
            </a:r>
            <a:r>
              <a:rPr lang="en-IN" sz="2400" spc="-25" dirty="0">
                <a:solidFill>
                  <a:srgbClr val="3F3F3F"/>
                </a:solidFill>
                <a:cs typeface="Calibri"/>
              </a:rPr>
              <a:t>t</a:t>
            </a:r>
            <a:r>
              <a:rPr lang="en-IN" sz="2400" dirty="0">
                <a:solidFill>
                  <a:srgbClr val="3F3F3F"/>
                </a:solidFill>
                <a:cs typeface="Calibri"/>
              </a:rPr>
              <a:t>o</a:t>
            </a:r>
            <a:r>
              <a:rPr lang="en-IN" sz="240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m</a:t>
            </a:r>
            <a:r>
              <a:rPr lang="en-IN" sz="2400" spc="-5" dirty="0">
                <a:solidFill>
                  <a:srgbClr val="3F3F3F"/>
                </a:solidFill>
                <a:cs typeface="Calibri"/>
              </a:rPr>
              <a:t>p</a:t>
            </a:r>
            <a:r>
              <a:rPr lang="en-IN" sz="2400" dirty="0">
                <a:solidFill>
                  <a:srgbClr val="3F3F3F"/>
                </a:solidFill>
                <a:cs typeface="Calibri"/>
              </a:rPr>
              <a:t>le</a:t>
            </a:r>
            <a:r>
              <a:rPr lang="en-IN" sz="2400" spc="-10" dirty="0">
                <a:solidFill>
                  <a:srgbClr val="3F3F3F"/>
                </a:solidFill>
                <a:cs typeface="Calibri"/>
              </a:rPr>
              <a:t>m</a:t>
            </a:r>
            <a:r>
              <a:rPr lang="en-IN" sz="2400" dirty="0">
                <a:solidFill>
                  <a:srgbClr val="3F3F3F"/>
                </a:solidFill>
                <a:cs typeface="Calibri"/>
              </a:rPr>
              <a:t>e</a:t>
            </a:r>
            <a:r>
              <a:rPr lang="en-IN" sz="2400" spc="-25" dirty="0">
                <a:solidFill>
                  <a:srgbClr val="3F3F3F"/>
                </a:solidFill>
                <a:cs typeface="Calibri"/>
              </a:rPr>
              <a:t>n</a:t>
            </a:r>
            <a:r>
              <a:rPr lang="en-IN" sz="2400" dirty="0">
                <a:solidFill>
                  <a:srgbClr val="3F3F3F"/>
                </a:solidFill>
                <a:cs typeface="Calibri"/>
              </a:rPr>
              <a:t>t</a:t>
            </a:r>
            <a:r>
              <a:rPr lang="en-IN" sz="2400" spc="-25"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n</a:t>
            </a:r>
            <a:r>
              <a:rPr lang="en-IN" sz="2400" spc="-5" dirty="0">
                <a:solidFill>
                  <a:srgbClr val="3F3F3F"/>
                </a:solidFill>
                <a:cs typeface="Calibri"/>
              </a:rPr>
              <a:t>-o</a:t>
            </a:r>
            <a:r>
              <a:rPr lang="en-IN" sz="2400" spc="-25" dirty="0">
                <a:solidFill>
                  <a:srgbClr val="3F3F3F"/>
                </a:solidFill>
                <a:cs typeface="Calibri"/>
              </a:rPr>
              <a:t>f</a:t>
            </a:r>
            <a:r>
              <a:rPr lang="en-IN" sz="2400" dirty="0">
                <a:solidFill>
                  <a:srgbClr val="3F3F3F"/>
                </a:solidFill>
                <a:cs typeface="Calibri"/>
              </a:rPr>
              <a:t>f</a:t>
            </a:r>
            <a:r>
              <a:rPr lang="en-IN" sz="2400" spc="-70" dirty="0">
                <a:solidFill>
                  <a:srgbClr val="3F3F3F"/>
                </a:solidFill>
                <a:latin typeface="Times New Roman"/>
                <a:cs typeface="Times New Roman"/>
              </a:rPr>
              <a:t> </a:t>
            </a:r>
            <a:r>
              <a:rPr lang="en-IN" sz="2400" dirty="0">
                <a:solidFill>
                  <a:srgbClr val="3F3F3F"/>
                </a:solidFill>
                <a:cs typeface="Calibri"/>
              </a:rPr>
              <a:t>mu</a:t>
            </a:r>
            <a:r>
              <a:rPr lang="en-IN" sz="2400" spc="-10" dirty="0">
                <a:solidFill>
                  <a:srgbClr val="3F3F3F"/>
                </a:solidFill>
                <a:cs typeface="Calibri"/>
              </a:rPr>
              <a:t>l</a:t>
            </a:r>
            <a:r>
              <a:rPr lang="en-IN" sz="2400" dirty="0">
                <a:solidFill>
                  <a:srgbClr val="3F3F3F"/>
                </a:solidFill>
                <a:cs typeface="Calibri"/>
              </a:rPr>
              <a:t>ti</a:t>
            </a:r>
            <a:r>
              <a:rPr lang="en-IN" sz="2400" spc="-5" dirty="0">
                <a:solidFill>
                  <a:srgbClr val="3F3F3F"/>
                </a:solidFill>
                <a:cs typeface="Calibri"/>
              </a:rPr>
              <a:t>p</a:t>
            </a:r>
            <a:r>
              <a:rPr lang="en-IN" sz="2400" dirty="0">
                <a:solidFill>
                  <a:srgbClr val="3F3F3F"/>
                </a:solidFill>
                <a:cs typeface="Calibri"/>
              </a:rPr>
              <a:t>le</a:t>
            </a:r>
            <a:r>
              <a:rPr lang="en-IN" sz="2400" spc="-4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ions</a:t>
            </a:r>
            <a:r>
              <a:rPr lang="en-IN" sz="2400" dirty="0">
                <a:solidFill>
                  <a:srgbClr val="3F3F3F"/>
                </a:solidFill>
                <a:cs typeface="Calibri"/>
              </a:rPr>
              <a:t>.</a:t>
            </a:r>
            <a:r>
              <a:rPr lang="en-IN" sz="2400" spc="-30" dirty="0">
                <a:solidFill>
                  <a:srgbClr val="3F3F3F"/>
                </a:solidFill>
                <a:latin typeface="Times New Roman"/>
                <a:cs typeface="Times New Roman"/>
              </a:rPr>
              <a:t> </a:t>
            </a:r>
            <a:r>
              <a:rPr lang="en-IN" sz="2400" spc="-5" dirty="0" err="1">
                <a:solidFill>
                  <a:srgbClr val="3F3F3F"/>
                </a:solidFill>
                <a:cs typeface="Calibri"/>
              </a:rPr>
              <a:t>Che</a:t>
            </a:r>
            <a:r>
              <a:rPr lang="en-IN" sz="2400" spc="5" dirty="0" err="1">
                <a:solidFill>
                  <a:srgbClr val="3F3F3F"/>
                </a:solidFill>
                <a:cs typeface="Calibri"/>
              </a:rPr>
              <a:t>c</a:t>
            </a:r>
            <a:r>
              <a:rPr lang="en-IN" sz="2400" dirty="0" err="1">
                <a:solidFill>
                  <a:srgbClr val="3F3F3F"/>
                </a:solidFill>
                <a:cs typeface="Calibri"/>
              </a:rPr>
              <a:t>kbu</a:t>
            </a:r>
            <a:r>
              <a:rPr lang="en-IN" sz="2400" spc="-25" dirty="0" err="1">
                <a:solidFill>
                  <a:srgbClr val="3F3F3F"/>
                </a:solidFill>
                <a:cs typeface="Calibri"/>
              </a:rPr>
              <a:t>tt</a:t>
            </a:r>
            <a:r>
              <a:rPr lang="en-IN" sz="2400" spc="-5" dirty="0" err="1">
                <a:solidFill>
                  <a:srgbClr val="3F3F3F"/>
                </a:solidFill>
                <a:cs typeface="Calibri"/>
              </a:rPr>
              <a:t>on</a:t>
            </a:r>
            <a:r>
              <a:rPr lang="en-IN" sz="2400" dirty="0" err="1">
                <a:solidFill>
                  <a:srgbClr val="3F3F3F"/>
                </a:solidFill>
                <a:cs typeface="Calibri"/>
              </a:rPr>
              <a:t>s</a:t>
            </a:r>
            <a:r>
              <a:rPr lang="en-IN" sz="2400" spc="-65"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spc="-50" dirty="0">
                <a:solidFill>
                  <a:srgbClr val="3F3F3F"/>
                </a:solidFill>
                <a:latin typeface="Times New Roman"/>
                <a:cs typeface="Times New Roman"/>
              </a:rPr>
              <a:t> </a:t>
            </a:r>
            <a:r>
              <a:rPr lang="en-IN" sz="2400" spc="-15" dirty="0">
                <a:solidFill>
                  <a:srgbClr val="3F3F3F"/>
                </a:solidFill>
                <a:cs typeface="Calibri"/>
              </a:rPr>
              <a:t>c</a:t>
            </a:r>
            <a:r>
              <a:rPr lang="en-IN" sz="2400" spc="-5" dirty="0">
                <a:solidFill>
                  <a:srgbClr val="3F3F3F"/>
                </a:solidFill>
                <a:cs typeface="Calibri"/>
              </a:rPr>
              <a:t>o</a:t>
            </a:r>
            <a:r>
              <a:rPr lang="en-IN" sz="2400" spc="-25" dirty="0">
                <a:solidFill>
                  <a:srgbClr val="3F3F3F"/>
                </a:solidFill>
                <a:cs typeface="Calibri"/>
              </a:rPr>
              <a:t>nt</a:t>
            </a:r>
            <a:r>
              <a:rPr lang="en-IN" sz="2400" dirty="0">
                <a:solidFill>
                  <a:srgbClr val="3F3F3F"/>
                </a:solidFill>
                <a:cs typeface="Calibri"/>
              </a:rPr>
              <a:t>ain</a:t>
            </a:r>
            <a:r>
              <a:rPr lang="en-IN" sz="2400" spc="-60" dirty="0">
                <a:solidFill>
                  <a:srgbClr val="3F3F3F"/>
                </a:solidFill>
                <a:latin typeface="Times New Roman"/>
                <a:cs typeface="Times New Roman"/>
              </a:rPr>
              <a:t> </a:t>
            </a:r>
            <a:r>
              <a:rPr lang="en-IN" sz="2400" spc="-25" dirty="0">
                <a:solidFill>
                  <a:srgbClr val="3F3F3F"/>
                </a:solidFill>
                <a:cs typeface="Calibri"/>
              </a:rPr>
              <a:t>t</a:t>
            </a:r>
            <a:r>
              <a:rPr lang="en-IN" sz="2400" spc="-40" dirty="0">
                <a:solidFill>
                  <a:srgbClr val="3F3F3F"/>
                </a:solidFill>
                <a:cs typeface="Calibri"/>
              </a:rPr>
              <a:t>e</a:t>
            </a:r>
            <a:r>
              <a:rPr lang="en-IN" sz="2400" spc="-5" dirty="0">
                <a:solidFill>
                  <a:srgbClr val="3F3F3F"/>
                </a:solidFill>
                <a:cs typeface="Calibri"/>
              </a:rPr>
              <a:t>x</a:t>
            </a:r>
            <a:r>
              <a:rPr lang="en-IN" sz="2400" dirty="0">
                <a:solidFill>
                  <a:srgbClr val="3F3F3F"/>
                </a:solidFill>
                <a:cs typeface="Calibri"/>
              </a:rPr>
              <a:t>t</a:t>
            </a:r>
            <a:r>
              <a:rPr lang="en-IN" sz="2400" spc="-4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r</a:t>
            </a:r>
            <a:r>
              <a:rPr lang="en-IN" sz="2400" spc="-50" dirty="0">
                <a:solidFill>
                  <a:srgbClr val="3F3F3F"/>
                </a:solidFill>
                <a:latin typeface="Times New Roman"/>
                <a:cs typeface="Times New Roman"/>
              </a:rPr>
              <a:t> </a:t>
            </a:r>
            <a:r>
              <a:rPr lang="en-IN" sz="2400" dirty="0">
                <a:solidFill>
                  <a:srgbClr val="3F3F3F"/>
                </a:solidFill>
                <a:cs typeface="Calibri"/>
              </a:rPr>
              <a:t>i</a:t>
            </a:r>
            <a:r>
              <a:rPr lang="en-IN" sz="2400" spc="-10" dirty="0">
                <a:solidFill>
                  <a:srgbClr val="3F3F3F"/>
                </a:solidFill>
                <a:cs typeface="Calibri"/>
              </a:rPr>
              <a:t>m</a:t>
            </a:r>
            <a:r>
              <a:rPr lang="en-IN" sz="2400" dirty="0">
                <a:solidFill>
                  <a:srgbClr val="3F3F3F"/>
                </a:solidFill>
                <a:cs typeface="Calibri"/>
              </a:rPr>
              <a:t>a</a:t>
            </a:r>
            <a:r>
              <a:rPr lang="en-IN" sz="2400" spc="-10" dirty="0">
                <a:solidFill>
                  <a:srgbClr val="3F3F3F"/>
                </a:solidFill>
                <a:cs typeface="Calibri"/>
              </a:rPr>
              <a:t>g</a:t>
            </a:r>
            <a:r>
              <a:rPr lang="en-IN" sz="2400" dirty="0">
                <a:solidFill>
                  <a:srgbClr val="3F3F3F"/>
                </a:solidFill>
                <a:cs typeface="Calibri"/>
              </a:rPr>
              <a:t>es,</a:t>
            </a:r>
            <a:r>
              <a:rPr lang="en-IN" sz="2400" spc="-50" dirty="0">
                <a:solidFill>
                  <a:srgbClr val="3F3F3F"/>
                </a:solidFill>
                <a:latin typeface="Times New Roman"/>
                <a:cs typeface="Times New Roman"/>
              </a:rPr>
              <a:t> </a:t>
            </a:r>
            <a:r>
              <a:rPr lang="en-IN" sz="2400" dirty="0">
                <a:solidFill>
                  <a:srgbClr val="3F3F3F"/>
                </a:solidFill>
                <a:cs typeface="Calibri"/>
              </a:rPr>
              <a:t>and</a:t>
            </a:r>
            <a:r>
              <a:rPr lang="en-IN" sz="2400" spc="-65" dirty="0">
                <a:solidFill>
                  <a:srgbClr val="3F3F3F"/>
                </a:solidFill>
                <a:latin typeface="Times New Roman"/>
                <a:cs typeface="Times New Roman"/>
              </a:rPr>
              <a:t> </a:t>
            </a:r>
            <a:r>
              <a:rPr lang="en-IN" sz="2400" spc="-20" dirty="0">
                <a:solidFill>
                  <a:srgbClr val="3F3F3F"/>
                </a:solidFill>
                <a:cs typeface="Calibri"/>
              </a:rPr>
              <a:t>y</a:t>
            </a:r>
            <a:r>
              <a:rPr lang="en-IN" sz="2400" spc="-5" dirty="0">
                <a:solidFill>
                  <a:srgbClr val="3F3F3F"/>
                </a:solidFill>
                <a:cs typeface="Calibri"/>
              </a:rPr>
              <a:t>o</a:t>
            </a:r>
            <a:r>
              <a:rPr lang="en-IN" sz="2400" dirty="0">
                <a:solidFill>
                  <a:srgbClr val="3F3F3F"/>
                </a:solidFill>
                <a:cs typeface="Calibri"/>
              </a:rPr>
              <a:t>u</a:t>
            </a:r>
            <a:r>
              <a:rPr lang="en-IN" sz="2400" spc="-7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dirty="0">
                <a:solidFill>
                  <a:srgbClr val="3F3F3F"/>
                </a:solidFill>
                <a:latin typeface="Times New Roman"/>
                <a:cs typeface="Times New Roman"/>
              </a:rPr>
              <a:t> </a:t>
            </a:r>
            <a:r>
              <a:rPr lang="en-IN" sz="2400" dirty="0">
                <a:solidFill>
                  <a:srgbClr val="3F3F3F"/>
                </a:solidFill>
                <a:cs typeface="Calibri"/>
              </a:rPr>
              <a:t>as</a:t>
            </a:r>
            <a:r>
              <a:rPr lang="en-IN" sz="2400" spc="-15" dirty="0">
                <a:solidFill>
                  <a:srgbClr val="3F3F3F"/>
                </a:solidFill>
                <a:cs typeface="Calibri"/>
              </a:rPr>
              <a:t>s</a:t>
            </a:r>
            <a:r>
              <a:rPr lang="en-IN" sz="2400" spc="-5" dirty="0">
                <a:solidFill>
                  <a:srgbClr val="3F3F3F"/>
                </a:solidFill>
                <a:cs typeface="Calibri"/>
              </a:rPr>
              <a:t>oc</a:t>
            </a:r>
            <a:r>
              <a:rPr lang="en-IN" sz="2400" dirty="0">
                <a:solidFill>
                  <a:srgbClr val="3F3F3F"/>
                </a:solidFill>
                <a:cs typeface="Calibri"/>
              </a:rPr>
              <a:t>i</a:t>
            </a:r>
            <a:r>
              <a:rPr lang="en-IN" sz="2400" spc="-30" dirty="0">
                <a:solidFill>
                  <a:srgbClr val="3F3F3F"/>
                </a:solidFill>
                <a:cs typeface="Calibri"/>
              </a:rPr>
              <a:t>a</a:t>
            </a:r>
            <a:r>
              <a:rPr lang="en-IN" sz="2400" spc="-25" dirty="0">
                <a:solidFill>
                  <a:srgbClr val="3F3F3F"/>
                </a:solidFill>
                <a:cs typeface="Calibri"/>
              </a:rPr>
              <a:t>t</a:t>
            </a:r>
            <a:r>
              <a:rPr lang="en-IN" sz="2400" dirty="0">
                <a:solidFill>
                  <a:srgbClr val="3F3F3F"/>
                </a:solidFill>
                <a:cs typeface="Calibri"/>
              </a:rPr>
              <a:t>e</a:t>
            </a:r>
            <a:r>
              <a:rPr lang="en-IN" sz="2400" spc="-25" dirty="0">
                <a:solidFill>
                  <a:srgbClr val="3F3F3F"/>
                </a:solidFill>
                <a:latin typeface="Times New Roman"/>
                <a:cs typeface="Times New Roman"/>
              </a:rPr>
              <a:t> </a:t>
            </a:r>
            <a:r>
              <a:rPr lang="en-IN" sz="2400" dirty="0">
                <a:solidFill>
                  <a:srgbClr val="3F3F3F"/>
                </a:solidFill>
                <a:cs typeface="Calibri"/>
              </a:rPr>
              <a:t>a</a:t>
            </a:r>
            <a:r>
              <a:rPr lang="en-IN" sz="2400" spc="-50" dirty="0">
                <a:solidFill>
                  <a:srgbClr val="3F3F3F"/>
                </a:solidFill>
                <a:latin typeface="Times New Roman"/>
                <a:cs typeface="Times New Roman"/>
              </a:rPr>
              <a:t> </a:t>
            </a:r>
            <a:r>
              <a:rPr lang="en-IN" sz="2400" spc="5" dirty="0">
                <a:solidFill>
                  <a:srgbClr val="3F3F3F"/>
                </a:solidFill>
                <a:cs typeface="Calibri"/>
              </a:rPr>
              <a:t>P</a:t>
            </a:r>
            <a:r>
              <a:rPr lang="en-IN" sz="2400" spc="10" dirty="0">
                <a:solidFill>
                  <a:srgbClr val="3F3F3F"/>
                </a:solidFill>
                <a:cs typeface="Calibri"/>
              </a:rPr>
              <a:t>y</a:t>
            </a:r>
            <a:r>
              <a:rPr lang="en-IN" sz="2400" dirty="0">
                <a:solidFill>
                  <a:srgbClr val="3F3F3F"/>
                </a:solidFill>
                <a:cs typeface="Calibri"/>
              </a:rPr>
              <a:t>thon</a:t>
            </a:r>
            <a:r>
              <a:rPr lang="en-IN" sz="2400" spc="-70" dirty="0">
                <a:solidFill>
                  <a:srgbClr val="3F3F3F"/>
                </a:solidFill>
                <a:latin typeface="Times New Roman"/>
                <a:cs typeface="Times New Roman"/>
              </a:rPr>
              <a:t> </a:t>
            </a:r>
            <a:r>
              <a:rPr lang="en-IN" sz="2400" spc="-5" dirty="0">
                <a:solidFill>
                  <a:srgbClr val="3F3F3F"/>
                </a:solidFill>
                <a:cs typeface="Calibri"/>
              </a:rPr>
              <a:t>fun</a:t>
            </a:r>
            <a:r>
              <a:rPr lang="en-IN" sz="2400" spc="5" dirty="0">
                <a:solidFill>
                  <a:srgbClr val="3F3F3F"/>
                </a:solidFill>
                <a:cs typeface="Calibri"/>
              </a:rPr>
              <a:t>c</a:t>
            </a:r>
            <a:r>
              <a:rPr lang="en-IN" sz="2400" dirty="0">
                <a:solidFill>
                  <a:srgbClr val="3F3F3F"/>
                </a:solidFill>
                <a:cs typeface="Calibri"/>
              </a:rPr>
              <a:t>ti</a:t>
            </a:r>
            <a:r>
              <a:rPr lang="en-IN" sz="2400" spc="-10"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r</a:t>
            </a:r>
            <a:r>
              <a:rPr lang="en-IN" sz="2400" spc="-65" dirty="0">
                <a:solidFill>
                  <a:srgbClr val="3F3F3F"/>
                </a:solidFill>
                <a:latin typeface="Times New Roman"/>
                <a:cs typeface="Times New Roman"/>
              </a:rPr>
              <a:t> </a:t>
            </a:r>
            <a:r>
              <a:rPr lang="en-IN" sz="2400" spc="-1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spc="-50" dirty="0">
                <a:solidFill>
                  <a:srgbClr val="3F3F3F"/>
                </a:solidFill>
                <a:latin typeface="Times New Roman"/>
                <a:cs typeface="Times New Roman"/>
              </a:rPr>
              <a:t> </a:t>
            </a:r>
            <a:r>
              <a:rPr lang="en-IN" sz="2400" spc="-15" dirty="0">
                <a:solidFill>
                  <a:srgbClr val="3F3F3F"/>
                </a:solidFill>
                <a:cs typeface="Calibri"/>
              </a:rPr>
              <a:t>w</a:t>
            </a:r>
            <a:r>
              <a:rPr lang="en-IN" sz="2400" dirty="0">
                <a:solidFill>
                  <a:srgbClr val="3F3F3F"/>
                </a:solidFill>
                <a:cs typeface="Calibri"/>
              </a:rPr>
              <a:t>ith</a:t>
            </a:r>
            <a:r>
              <a:rPr lang="en-IN" sz="2400" spc="-50" dirty="0">
                <a:solidFill>
                  <a:srgbClr val="3F3F3F"/>
                </a:solidFill>
                <a:latin typeface="Times New Roman"/>
                <a:cs typeface="Times New Roman"/>
              </a:rPr>
              <a:t> </a:t>
            </a:r>
            <a:r>
              <a:rPr lang="en-IN" sz="2400" dirty="0">
                <a:solidFill>
                  <a:srgbClr val="3F3F3F"/>
                </a:solidFill>
                <a:cs typeface="Calibri"/>
              </a:rPr>
              <a:t>each</a:t>
            </a:r>
            <a:r>
              <a:rPr lang="en-IN" sz="2400" spc="-60" dirty="0">
                <a:solidFill>
                  <a:srgbClr val="3F3F3F"/>
                </a:solidFill>
                <a:latin typeface="Times New Roman"/>
                <a:cs typeface="Times New Roman"/>
              </a:rPr>
              <a:t> </a:t>
            </a:r>
            <a:r>
              <a:rPr lang="en-IN" sz="2400" spc="-5" dirty="0">
                <a:solidFill>
                  <a:srgbClr val="3F3F3F"/>
                </a:solidFill>
                <a:cs typeface="Calibri"/>
              </a:rPr>
              <a:t>bu</a:t>
            </a:r>
            <a:r>
              <a:rPr lang="en-IN" sz="2400" spc="-20" dirty="0">
                <a:solidFill>
                  <a:srgbClr val="3F3F3F"/>
                </a:solidFill>
                <a:cs typeface="Calibri"/>
              </a:rPr>
              <a:t>t</a:t>
            </a:r>
            <a:r>
              <a:rPr lang="en-IN" sz="2400" spc="-25" dirty="0">
                <a:solidFill>
                  <a:srgbClr val="3F3F3F"/>
                </a:solidFill>
                <a:cs typeface="Calibri"/>
              </a:rPr>
              <a:t>t</a:t>
            </a:r>
            <a:r>
              <a:rPr lang="en-IN" sz="2400" spc="-5" dirty="0">
                <a:solidFill>
                  <a:srgbClr val="3F3F3F"/>
                </a:solidFill>
                <a:cs typeface="Calibri"/>
              </a:rPr>
              <a:t>on</a:t>
            </a:r>
            <a:r>
              <a:rPr lang="en-IN" sz="2400" dirty="0">
                <a:solidFill>
                  <a:srgbClr val="3F3F3F"/>
                </a:solidFill>
                <a:cs typeface="Calibri"/>
              </a:rPr>
              <a:t>.</a:t>
            </a:r>
            <a:r>
              <a:rPr lang="en-IN" sz="2400" spc="-70" dirty="0">
                <a:solidFill>
                  <a:srgbClr val="3F3F3F"/>
                </a:solidFill>
                <a:latin typeface="Times New Roman"/>
                <a:cs typeface="Times New Roman"/>
              </a:rPr>
              <a:t> </a:t>
            </a:r>
            <a:r>
              <a:rPr lang="en-IN" sz="2400" dirty="0">
                <a:solidFill>
                  <a:srgbClr val="3F3F3F"/>
                </a:solidFill>
                <a:cs typeface="Calibri"/>
              </a:rPr>
              <a:t>When</a:t>
            </a:r>
            <a:r>
              <a:rPr lang="en-IN" sz="2400" spc="-80" dirty="0">
                <a:solidFill>
                  <a:srgbClr val="3F3F3F"/>
                </a:solidFill>
                <a:latin typeface="Times New Roman"/>
                <a:cs typeface="Times New Roman"/>
              </a:rPr>
              <a:t> </a:t>
            </a:r>
            <a:r>
              <a:rPr lang="en-IN" sz="2400" dirty="0">
                <a:solidFill>
                  <a:srgbClr val="3F3F3F"/>
                </a:solidFill>
                <a:cs typeface="Calibri"/>
              </a:rPr>
              <a:t>the</a:t>
            </a:r>
            <a:r>
              <a:rPr lang="en-IN" sz="2400" spc="-50" dirty="0">
                <a:solidFill>
                  <a:srgbClr val="3F3F3F"/>
                </a:solidFill>
                <a:latin typeface="Times New Roman"/>
                <a:cs typeface="Times New Roman"/>
              </a:rPr>
              <a:t> </a:t>
            </a:r>
            <a:r>
              <a:rPr lang="en-IN" sz="2400" spc="-5" dirty="0">
                <a:solidFill>
                  <a:srgbClr val="3F3F3F"/>
                </a:solidFill>
                <a:cs typeface="Calibri"/>
              </a:rPr>
              <a:t>b</a:t>
            </a:r>
            <a:r>
              <a:rPr lang="en-IN" sz="2400" spc="5" dirty="0">
                <a:solidFill>
                  <a:srgbClr val="3F3F3F"/>
                </a:solidFill>
                <a:cs typeface="Calibri"/>
              </a:rPr>
              <a:t>u</a:t>
            </a:r>
            <a:r>
              <a:rPr lang="en-IN" sz="2400" spc="-25" dirty="0">
                <a:solidFill>
                  <a:srgbClr val="3F3F3F"/>
                </a:solidFill>
                <a:cs typeface="Calibri"/>
              </a:rPr>
              <a:t>tt</a:t>
            </a:r>
            <a:r>
              <a:rPr lang="en-IN" sz="2400" spc="-5"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dirty="0">
                <a:solidFill>
                  <a:srgbClr val="3F3F3F"/>
                </a:solidFill>
                <a:cs typeface="Calibri"/>
              </a:rPr>
              <a:t>is</a:t>
            </a:r>
            <a:r>
              <a:rPr lang="en-IN" sz="2400" spc="-45" dirty="0">
                <a:solidFill>
                  <a:srgbClr val="3F3F3F"/>
                </a:solidFill>
                <a:latin typeface="Times New Roman"/>
                <a:cs typeface="Times New Roman"/>
              </a:rPr>
              <a:t> </a:t>
            </a:r>
            <a:r>
              <a:rPr lang="en-IN" sz="2400" spc="-5" dirty="0">
                <a:solidFill>
                  <a:srgbClr val="3F3F3F"/>
                </a:solidFill>
                <a:cs typeface="Calibri"/>
              </a:rPr>
              <a:t>p</a:t>
            </a:r>
            <a:r>
              <a:rPr lang="en-IN" sz="2400" spc="-30" dirty="0">
                <a:solidFill>
                  <a:srgbClr val="3F3F3F"/>
                </a:solidFill>
                <a:cs typeface="Calibri"/>
              </a:rPr>
              <a:t>r</a:t>
            </a:r>
            <a:r>
              <a:rPr lang="en-IN" sz="2400" dirty="0">
                <a:solidFill>
                  <a:srgbClr val="3F3F3F"/>
                </a:solidFill>
                <a:cs typeface="Calibri"/>
              </a:rPr>
              <a:t>e</a:t>
            </a:r>
            <a:r>
              <a:rPr lang="en-IN" sz="2400" spc="-10" dirty="0">
                <a:solidFill>
                  <a:srgbClr val="3F3F3F"/>
                </a:solidFill>
                <a:cs typeface="Calibri"/>
              </a:rPr>
              <a:t>s</a:t>
            </a:r>
            <a:r>
              <a:rPr lang="en-IN" sz="2400" spc="-5" dirty="0">
                <a:solidFill>
                  <a:srgbClr val="3F3F3F"/>
                </a:solidFill>
                <a:cs typeface="Calibri"/>
              </a:rPr>
              <a:t>s</a:t>
            </a:r>
            <a:r>
              <a:rPr lang="en-IN" sz="2400" spc="-10" dirty="0">
                <a:solidFill>
                  <a:srgbClr val="3F3F3F"/>
                </a:solidFill>
                <a:cs typeface="Calibri"/>
              </a:rPr>
              <a:t>e</a:t>
            </a:r>
            <a:r>
              <a:rPr lang="en-IN" sz="2400" spc="-5" dirty="0">
                <a:solidFill>
                  <a:srgbClr val="3F3F3F"/>
                </a:solidFill>
                <a:cs typeface="Calibri"/>
              </a:rPr>
              <a:t>d</a:t>
            </a:r>
            <a:r>
              <a:rPr lang="en-IN" sz="2400" dirty="0">
                <a:solidFill>
                  <a:srgbClr val="3F3F3F"/>
                </a:solidFill>
                <a:cs typeface="Calibri"/>
              </a:rPr>
              <a:t>,</a:t>
            </a:r>
            <a:r>
              <a:rPr lang="en-IN" sz="2400" spc="-20" dirty="0">
                <a:solidFill>
                  <a:srgbClr val="3F3F3F"/>
                </a:solidFill>
                <a:latin typeface="Times New Roman"/>
                <a:cs typeface="Times New Roman"/>
              </a:rPr>
              <a:t> </a:t>
            </a:r>
            <a:r>
              <a:rPr lang="en-IN" sz="2400" spc="-5" dirty="0">
                <a:solidFill>
                  <a:srgbClr val="3F3F3F"/>
                </a:solidFill>
                <a:cs typeface="Calibri"/>
              </a:rPr>
              <a:t>T</a:t>
            </a:r>
            <a:r>
              <a:rPr lang="en-IN" sz="2400" spc="-10" dirty="0">
                <a:solidFill>
                  <a:srgbClr val="3F3F3F"/>
                </a:solidFill>
                <a:cs typeface="Calibri"/>
              </a:rPr>
              <a:t>k</a:t>
            </a:r>
            <a:r>
              <a:rPr lang="en-IN" sz="2400" dirty="0">
                <a:solidFill>
                  <a:srgbClr val="3F3F3F"/>
                </a:solidFill>
                <a:cs typeface="Calibri"/>
              </a:rPr>
              <a:t>i</a:t>
            </a:r>
            <a:r>
              <a:rPr lang="en-IN" sz="2400" spc="-30" dirty="0">
                <a:solidFill>
                  <a:srgbClr val="3F3F3F"/>
                </a:solidFill>
                <a:cs typeface="Calibri"/>
              </a:rPr>
              <a:t>n</a:t>
            </a:r>
            <a:r>
              <a:rPr lang="en-IN" sz="2400" spc="-25" dirty="0">
                <a:solidFill>
                  <a:srgbClr val="3F3F3F"/>
                </a:solidFill>
                <a:cs typeface="Calibri"/>
              </a:rPr>
              <a:t>t</a:t>
            </a:r>
            <a:r>
              <a:rPr lang="en-IN" sz="2400" dirty="0">
                <a:solidFill>
                  <a:srgbClr val="3F3F3F"/>
                </a:solidFill>
                <a:cs typeface="Calibri"/>
              </a:rPr>
              <a:t>er</a:t>
            </a:r>
            <a:r>
              <a:rPr lang="en-IN" sz="2400" dirty="0">
                <a:solidFill>
                  <a:srgbClr val="3F3F3F"/>
                </a:solidFill>
                <a:latin typeface="Times New Roman"/>
                <a:cs typeface="Times New Roman"/>
              </a:rPr>
              <a:t> </a:t>
            </a:r>
            <a:r>
              <a:rPr lang="en-IN" sz="2400" dirty="0">
                <a:solidFill>
                  <a:srgbClr val="3F3F3F"/>
                </a:solidFill>
                <a:cs typeface="Calibri"/>
              </a:rPr>
              <a:t>au</a:t>
            </a:r>
            <a:r>
              <a:rPr lang="en-IN" sz="2400" spc="-25" dirty="0">
                <a:solidFill>
                  <a:srgbClr val="3F3F3F"/>
                </a:solidFill>
                <a:cs typeface="Calibri"/>
              </a:rPr>
              <a:t>t</a:t>
            </a:r>
            <a:r>
              <a:rPr lang="en-IN" sz="2400" spc="-5" dirty="0">
                <a:solidFill>
                  <a:srgbClr val="3F3F3F"/>
                </a:solidFill>
                <a:cs typeface="Calibri"/>
              </a:rPr>
              <a:t>om</a:t>
            </a:r>
            <a:r>
              <a:rPr lang="en-IN" sz="2400" spc="-30" dirty="0">
                <a:solidFill>
                  <a:srgbClr val="3F3F3F"/>
                </a:solidFill>
                <a:cs typeface="Calibri"/>
              </a:rPr>
              <a:t>a</a:t>
            </a:r>
            <a:r>
              <a:rPr lang="en-IN" sz="2400" dirty="0">
                <a:solidFill>
                  <a:srgbClr val="3F3F3F"/>
                </a:solidFill>
                <a:cs typeface="Calibri"/>
              </a:rPr>
              <a:t>ti</a:t>
            </a:r>
            <a:r>
              <a:rPr lang="en-IN" sz="2400" spc="-15" dirty="0">
                <a:solidFill>
                  <a:srgbClr val="3F3F3F"/>
                </a:solidFill>
                <a:cs typeface="Calibri"/>
              </a:rPr>
              <a:t>c</a:t>
            </a:r>
            <a:r>
              <a:rPr lang="en-IN" sz="2400" dirty="0">
                <a:solidFill>
                  <a:srgbClr val="3F3F3F"/>
                </a:solidFill>
                <a:cs typeface="Calibri"/>
              </a:rPr>
              <a:t>al</a:t>
            </a:r>
            <a:r>
              <a:rPr lang="en-IN" sz="2400" spc="-10" dirty="0">
                <a:solidFill>
                  <a:srgbClr val="3F3F3F"/>
                </a:solidFill>
                <a:cs typeface="Calibri"/>
              </a:rPr>
              <a:t>l</a:t>
            </a:r>
            <a:r>
              <a:rPr lang="en-IN" sz="2400" dirty="0">
                <a:solidFill>
                  <a:srgbClr val="3F3F3F"/>
                </a:solidFill>
                <a:cs typeface="Calibri"/>
              </a:rPr>
              <a:t>y</a:t>
            </a:r>
            <a:r>
              <a:rPr lang="en-IN" sz="2400" spc="-3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al</a:t>
            </a:r>
            <a:r>
              <a:rPr lang="en-IN" sz="2400" spc="-10" dirty="0">
                <a:solidFill>
                  <a:srgbClr val="3F3F3F"/>
                </a:solidFill>
                <a:cs typeface="Calibri"/>
              </a:rPr>
              <a:t>l</a:t>
            </a:r>
            <a:r>
              <a:rPr lang="en-IN" sz="2400" dirty="0">
                <a:solidFill>
                  <a:srgbClr val="3F3F3F"/>
                </a:solidFill>
                <a:cs typeface="Calibri"/>
              </a:rPr>
              <a:t>s</a:t>
            </a:r>
            <a:r>
              <a:rPr lang="en-IN" sz="2400" spc="-40" dirty="0">
                <a:solidFill>
                  <a:srgbClr val="3F3F3F"/>
                </a:solidFill>
                <a:latin typeface="Times New Roman"/>
                <a:cs typeface="Times New Roman"/>
              </a:rPr>
              <a:t> </a:t>
            </a:r>
            <a:r>
              <a:rPr lang="en-IN" sz="2400" dirty="0">
                <a:solidFill>
                  <a:srgbClr val="3F3F3F"/>
                </a:solidFill>
                <a:cs typeface="Calibri"/>
              </a:rPr>
              <a:t>th</a:t>
            </a:r>
            <a:r>
              <a:rPr lang="en-IN" sz="2400" spc="-25" dirty="0">
                <a:solidFill>
                  <a:srgbClr val="3F3F3F"/>
                </a:solidFill>
                <a:cs typeface="Calibri"/>
              </a:rPr>
              <a:t>a</a:t>
            </a:r>
            <a:r>
              <a:rPr lang="en-IN" sz="2400" dirty="0">
                <a:solidFill>
                  <a:srgbClr val="3F3F3F"/>
                </a:solidFill>
                <a:cs typeface="Calibri"/>
              </a:rPr>
              <a:t>t</a:t>
            </a:r>
            <a:r>
              <a:rPr lang="en-IN" sz="2400" spc="-50" dirty="0">
                <a:solidFill>
                  <a:srgbClr val="3F3F3F"/>
                </a:solidFill>
                <a:latin typeface="Times New Roman"/>
                <a:cs typeface="Times New Roman"/>
              </a:rPr>
              <a:t> </a:t>
            </a:r>
            <a:r>
              <a:rPr lang="en-IN" sz="2400" spc="-5" dirty="0">
                <a:solidFill>
                  <a:srgbClr val="3F3F3F"/>
                </a:solidFill>
                <a:cs typeface="Calibri"/>
              </a:rPr>
              <a:t>f</a:t>
            </a:r>
            <a:r>
              <a:rPr lang="en-IN" sz="2400" spc="5" dirty="0">
                <a:solidFill>
                  <a:srgbClr val="3F3F3F"/>
                </a:solidFill>
                <a:cs typeface="Calibri"/>
              </a:rPr>
              <a:t>u</a:t>
            </a:r>
            <a:r>
              <a:rPr lang="en-IN" sz="2400" spc="-5" dirty="0">
                <a:solidFill>
                  <a:srgbClr val="3F3F3F"/>
                </a:solidFill>
                <a:cs typeface="Calibri"/>
              </a:rPr>
              <a:t>n</a:t>
            </a:r>
            <a:r>
              <a:rPr lang="en-IN" sz="2400" spc="5" dirty="0">
                <a:solidFill>
                  <a:srgbClr val="3F3F3F"/>
                </a:solidFill>
                <a:cs typeface="Calibri"/>
              </a:rPr>
              <a:t>c</a:t>
            </a:r>
            <a:r>
              <a:rPr lang="en-IN" sz="2400" dirty="0">
                <a:solidFill>
                  <a:srgbClr val="3F3F3F"/>
                </a:solidFill>
                <a:cs typeface="Calibri"/>
              </a:rPr>
              <a:t>ti</a:t>
            </a:r>
            <a:r>
              <a:rPr lang="en-IN" sz="2400" spc="-5" dirty="0">
                <a:solidFill>
                  <a:srgbClr val="3F3F3F"/>
                </a:solidFill>
                <a:cs typeface="Calibri"/>
              </a:rPr>
              <a:t>o</a:t>
            </a:r>
            <a:r>
              <a:rPr lang="en-IN" sz="2400" dirty="0">
                <a:solidFill>
                  <a:srgbClr val="3F3F3F"/>
                </a:solidFill>
                <a:cs typeface="Calibri"/>
              </a:rPr>
              <a:t>n</a:t>
            </a:r>
            <a:r>
              <a:rPr lang="en-IN" sz="2400" spc="-7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r</a:t>
            </a:r>
            <a:r>
              <a:rPr lang="en-IN" sz="2400" spc="-60"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endParaRPr lang="en-IN" sz="2400" dirty="0">
              <a:solidFill>
                <a:prstClr val="black"/>
              </a:solidFill>
              <a:cs typeface="Calibri"/>
            </a:endParaRPr>
          </a:p>
          <a:p>
            <a:pPr marL="12700" marR="2681605" lvl="0" indent="0">
              <a:lnSpc>
                <a:spcPct val="148000"/>
              </a:lnSpc>
              <a:spcBef>
                <a:spcPts val="10"/>
              </a:spcBef>
              <a:buNone/>
            </a:pPr>
            <a:r>
              <a:rPr lang="en-IN" sz="2400" spc="-5" dirty="0" err="1">
                <a:solidFill>
                  <a:srgbClr val="3F3F3F"/>
                </a:solidFill>
                <a:cs typeface="Calibri"/>
              </a:rPr>
              <a:t>Che</a:t>
            </a:r>
            <a:r>
              <a:rPr lang="en-IN" sz="2400" spc="5" dirty="0" err="1">
                <a:solidFill>
                  <a:srgbClr val="3F3F3F"/>
                </a:solidFill>
                <a:cs typeface="Calibri"/>
              </a:rPr>
              <a:t>c</a:t>
            </a:r>
            <a:r>
              <a:rPr lang="en-IN" sz="2400" dirty="0" err="1">
                <a:solidFill>
                  <a:srgbClr val="3F3F3F"/>
                </a:solidFill>
                <a:cs typeface="Calibri"/>
              </a:rPr>
              <a:t>kbu</a:t>
            </a:r>
            <a:r>
              <a:rPr lang="en-IN" sz="2400" spc="-25" dirty="0" err="1">
                <a:solidFill>
                  <a:srgbClr val="3F3F3F"/>
                </a:solidFill>
                <a:cs typeface="Calibri"/>
              </a:rPr>
              <a:t>tt</a:t>
            </a:r>
            <a:r>
              <a:rPr lang="en-IN" sz="2400" spc="-5" dirty="0" err="1">
                <a:solidFill>
                  <a:srgbClr val="3F3F3F"/>
                </a:solidFill>
                <a:cs typeface="Calibri"/>
              </a:rPr>
              <a:t>o</a:t>
            </a:r>
            <a:r>
              <a:rPr lang="en-IN" sz="2400" dirty="0" err="1">
                <a:solidFill>
                  <a:srgbClr val="3F3F3F"/>
                </a:solidFill>
                <a:cs typeface="Calibri"/>
              </a:rPr>
              <a:t>n</a:t>
            </a:r>
            <a:r>
              <a:rPr lang="en-IN" sz="2400" spc="-75"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an</a:t>
            </a:r>
            <a:r>
              <a:rPr lang="en-IN" sz="2400" spc="-50" dirty="0">
                <a:solidFill>
                  <a:srgbClr val="3F3F3F"/>
                </a:solidFill>
                <a:latin typeface="Times New Roman"/>
                <a:cs typeface="Times New Roman"/>
              </a:rPr>
              <a:t> </a:t>
            </a:r>
            <a:r>
              <a:rPr lang="en-IN" sz="2400" spc="-5" dirty="0">
                <a:solidFill>
                  <a:srgbClr val="3F3F3F"/>
                </a:solidFill>
                <a:cs typeface="Calibri"/>
              </a:rPr>
              <a:t>b</a:t>
            </a:r>
            <a:r>
              <a:rPr lang="en-IN" sz="2400" dirty="0">
                <a:solidFill>
                  <a:srgbClr val="3F3F3F"/>
                </a:solidFill>
                <a:cs typeface="Calibri"/>
              </a:rPr>
              <a:t>e</a:t>
            </a:r>
            <a:r>
              <a:rPr lang="en-IN" sz="2400" spc="-60" dirty="0">
                <a:solidFill>
                  <a:srgbClr val="3F3F3F"/>
                </a:solidFill>
                <a:latin typeface="Times New Roman"/>
                <a:cs typeface="Times New Roman"/>
              </a:rPr>
              <a:t> </a:t>
            </a:r>
            <a:r>
              <a:rPr lang="en-IN" sz="2400" dirty="0">
                <a:solidFill>
                  <a:srgbClr val="3F3F3F"/>
                </a:solidFill>
                <a:cs typeface="Calibri"/>
              </a:rPr>
              <a:t>as</a:t>
            </a:r>
            <a:r>
              <a:rPr lang="en-IN" sz="2400" spc="-10" dirty="0">
                <a:solidFill>
                  <a:srgbClr val="3F3F3F"/>
                </a:solidFill>
                <a:cs typeface="Calibri"/>
              </a:rPr>
              <a:t>s</a:t>
            </a:r>
            <a:r>
              <a:rPr lang="en-IN" sz="2400" spc="-5" dirty="0">
                <a:solidFill>
                  <a:srgbClr val="3F3F3F"/>
                </a:solidFill>
                <a:cs typeface="Calibri"/>
              </a:rPr>
              <a:t>oc</a:t>
            </a:r>
            <a:r>
              <a:rPr lang="en-IN" sz="2400" dirty="0">
                <a:solidFill>
                  <a:srgbClr val="3F3F3F"/>
                </a:solidFill>
                <a:cs typeface="Calibri"/>
              </a:rPr>
              <a:t>i</a:t>
            </a:r>
            <a:r>
              <a:rPr lang="en-IN" sz="2400" spc="-25" dirty="0">
                <a:solidFill>
                  <a:srgbClr val="3F3F3F"/>
                </a:solidFill>
                <a:cs typeface="Calibri"/>
              </a:rPr>
              <a:t>at</a:t>
            </a:r>
            <a:r>
              <a:rPr lang="en-IN" sz="2400" dirty="0">
                <a:solidFill>
                  <a:srgbClr val="3F3F3F"/>
                </a:solidFill>
                <a:cs typeface="Calibri"/>
              </a:rPr>
              <a:t>ed</a:t>
            </a:r>
            <a:r>
              <a:rPr lang="en-IN" sz="2400" spc="-2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dirty="0">
                <a:solidFill>
                  <a:srgbClr val="3F3F3F"/>
                </a:solidFill>
                <a:cs typeface="Calibri"/>
              </a:rPr>
              <a:t>th</a:t>
            </a:r>
            <a:r>
              <a:rPr lang="en-IN" sz="2400" spc="-45" dirty="0">
                <a:solidFill>
                  <a:srgbClr val="3F3F3F"/>
                </a:solidFill>
                <a:latin typeface="Times New Roman"/>
                <a:cs typeface="Times New Roman"/>
              </a:rPr>
              <a:t> </a:t>
            </a:r>
            <a:r>
              <a:rPr lang="en-IN" sz="2400" dirty="0">
                <a:solidFill>
                  <a:srgbClr val="3F3F3F"/>
                </a:solidFill>
                <a:cs typeface="Calibri"/>
              </a:rPr>
              <a:t>w</a:t>
            </a:r>
            <a:r>
              <a:rPr lang="en-IN" sz="2400" spc="-10" dirty="0">
                <a:solidFill>
                  <a:srgbClr val="3F3F3F"/>
                </a:solidFill>
                <a:cs typeface="Calibri"/>
              </a:rPr>
              <a:t>i</a:t>
            </a:r>
            <a:r>
              <a:rPr lang="en-IN" sz="2400" spc="-5" dirty="0">
                <a:solidFill>
                  <a:srgbClr val="3F3F3F"/>
                </a:solidFill>
                <a:cs typeface="Calibri"/>
              </a:rPr>
              <a:t>dg</a:t>
            </a:r>
            <a:r>
              <a:rPr lang="en-IN" sz="2400" spc="-20" dirty="0">
                <a:solidFill>
                  <a:srgbClr val="3F3F3F"/>
                </a:solidFill>
                <a:cs typeface="Calibri"/>
              </a:rPr>
              <a:t>e</a:t>
            </a:r>
            <a:r>
              <a:rPr lang="en-IN" sz="2400" dirty="0">
                <a:solidFill>
                  <a:srgbClr val="3F3F3F"/>
                </a:solidFill>
                <a:cs typeface="Calibri"/>
              </a:rPr>
              <a:t>t</a:t>
            </a:r>
            <a:r>
              <a:rPr lang="en-IN" sz="2400" spc="-70" dirty="0">
                <a:solidFill>
                  <a:srgbClr val="3F3F3F"/>
                </a:solidFill>
                <a:latin typeface="Times New Roman"/>
                <a:cs typeface="Times New Roman"/>
              </a:rPr>
              <a:t> </a:t>
            </a:r>
            <a:r>
              <a:rPr lang="en-IN" sz="2400" spc="-30" dirty="0">
                <a:solidFill>
                  <a:srgbClr val="3F3F3F"/>
                </a:solidFill>
                <a:cs typeface="Calibri"/>
              </a:rPr>
              <a:t>v</a:t>
            </a:r>
            <a:r>
              <a:rPr lang="en-IN" sz="2400" dirty="0">
                <a:solidFill>
                  <a:srgbClr val="3F3F3F"/>
                </a:solidFill>
                <a:cs typeface="Calibri"/>
              </a:rPr>
              <a:t>ar</a:t>
            </a:r>
            <a:r>
              <a:rPr lang="en-IN" sz="2400" spc="-10" dirty="0">
                <a:solidFill>
                  <a:srgbClr val="3F3F3F"/>
                </a:solidFill>
                <a:cs typeface="Calibri"/>
              </a:rPr>
              <a:t>i</a:t>
            </a:r>
            <a:r>
              <a:rPr lang="en-IN" sz="2400" dirty="0">
                <a:solidFill>
                  <a:srgbClr val="3F3F3F"/>
                </a:solidFill>
                <a:cs typeface="Calibri"/>
              </a:rPr>
              <a:t>ables</a:t>
            </a:r>
            <a:r>
              <a:rPr lang="en-IN" sz="2400" spc="-30" dirty="0">
                <a:solidFill>
                  <a:srgbClr val="3F3F3F"/>
                </a:solidFill>
                <a:latin typeface="Times New Roman"/>
                <a:cs typeface="Times New Roman"/>
              </a:rPr>
              <a:t> </a:t>
            </a:r>
            <a:r>
              <a:rPr lang="en-IN" sz="2400" spc="-5" dirty="0">
                <a:solidFill>
                  <a:srgbClr val="3F3F3F"/>
                </a:solidFill>
                <a:cs typeface="Calibri"/>
              </a:rPr>
              <a:t>o</a:t>
            </a:r>
            <a:r>
              <a:rPr lang="en-IN" sz="2400" dirty="0">
                <a:solidFill>
                  <a:srgbClr val="3F3F3F"/>
                </a:solidFill>
                <a:cs typeface="Calibri"/>
              </a:rPr>
              <a:t>f</a:t>
            </a:r>
            <a:r>
              <a:rPr lang="en-IN" sz="2400" spc="-5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dirty="0">
                <a:solidFill>
                  <a:srgbClr val="3F3F3F"/>
                </a:solidFill>
                <a:cs typeface="Calibri"/>
              </a:rPr>
              <a:t>ty</a:t>
            </a:r>
            <a:r>
              <a:rPr lang="en-IN" sz="2400" spc="5" dirty="0">
                <a:solidFill>
                  <a:srgbClr val="3F3F3F"/>
                </a:solidFill>
                <a:cs typeface="Calibri"/>
              </a:rPr>
              <a:t>p</a:t>
            </a:r>
            <a:r>
              <a:rPr lang="en-IN" sz="2400" dirty="0">
                <a:solidFill>
                  <a:srgbClr val="3F3F3F"/>
                </a:solidFill>
                <a:cs typeface="Calibri"/>
              </a:rPr>
              <a:t>e</a:t>
            </a:r>
            <a:r>
              <a:rPr lang="en-IN" sz="2400" spc="-40" dirty="0">
                <a:solidFill>
                  <a:srgbClr val="3F3F3F"/>
                </a:solidFill>
                <a:latin typeface="Times New Roman"/>
                <a:cs typeface="Times New Roman"/>
              </a:rPr>
              <a:t> </a:t>
            </a:r>
            <a:r>
              <a:rPr lang="en-IN" sz="1800" spc="-15" dirty="0" err="1">
                <a:solidFill>
                  <a:srgbClr val="3F3F3F"/>
                </a:solidFill>
                <a:latin typeface="Consolas"/>
                <a:cs typeface="Consolas"/>
              </a:rPr>
              <a:t>IntVar</a:t>
            </a:r>
            <a:r>
              <a:rPr lang="en-IN" sz="2400" dirty="0">
                <a:solidFill>
                  <a:srgbClr val="3F3F3F"/>
                </a:solidFill>
                <a:cs typeface="Calibri"/>
              </a:rPr>
              <a:t>.</a:t>
            </a:r>
            <a:r>
              <a:rPr lang="en-IN" sz="2400" dirty="0">
                <a:solidFill>
                  <a:srgbClr val="3F3F3F"/>
                </a:solidFill>
                <a:latin typeface="Times New Roman"/>
                <a:cs typeface="Times New Roman"/>
              </a:rPr>
              <a:t> </a:t>
            </a:r>
            <a:r>
              <a:rPr lang="en-IN" sz="2400" spc="-25" dirty="0">
                <a:solidFill>
                  <a:srgbClr val="3F3F3F"/>
                </a:solidFill>
                <a:cs typeface="Calibri"/>
              </a:rPr>
              <a:t>S</a:t>
            </a:r>
            <a:r>
              <a:rPr lang="en-IN" sz="2400" dirty="0">
                <a:solidFill>
                  <a:srgbClr val="3F3F3F"/>
                </a:solidFill>
                <a:cs typeface="Calibri"/>
              </a:rPr>
              <a:t>y</a:t>
            </a:r>
            <a:r>
              <a:rPr lang="en-IN" sz="2400" spc="-20" dirty="0">
                <a:solidFill>
                  <a:srgbClr val="3F3F3F"/>
                </a:solidFill>
                <a:cs typeface="Calibri"/>
              </a:rPr>
              <a:t>n</a:t>
            </a:r>
            <a:r>
              <a:rPr lang="en-IN" sz="2400" spc="-25" dirty="0">
                <a:solidFill>
                  <a:srgbClr val="3F3F3F"/>
                </a:solidFill>
                <a:cs typeface="Calibri"/>
              </a:rPr>
              <a:t>ta</a:t>
            </a:r>
            <a:r>
              <a:rPr lang="en-IN" sz="2400" spc="-5" dirty="0">
                <a:solidFill>
                  <a:srgbClr val="3F3F3F"/>
                </a:solidFill>
                <a:cs typeface="Calibri"/>
              </a:rPr>
              <a:t>x</a:t>
            </a:r>
            <a:r>
              <a:rPr lang="en-IN" sz="2400" dirty="0">
                <a:solidFill>
                  <a:srgbClr val="3F3F3F"/>
                </a:solidFill>
                <a:cs typeface="Calibri"/>
              </a:rPr>
              <a:t>:</a:t>
            </a:r>
            <a:r>
              <a:rPr lang="en-IN" sz="2400" spc="-55" dirty="0">
                <a:solidFill>
                  <a:srgbClr val="3F3F3F"/>
                </a:solidFill>
                <a:latin typeface="Times New Roman"/>
                <a:cs typeface="Times New Roman"/>
              </a:rPr>
              <a:t> </a:t>
            </a:r>
            <a:r>
              <a:rPr lang="en-IN" sz="1800" spc="-15" dirty="0">
                <a:solidFill>
                  <a:srgbClr val="3F3F3F"/>
                </a:solidFill>
                <a:latin typeface="Consolas"/>
                <a:cs typeface="Consolas"/>
              </a:rPr>
              <a:t>cb</a:t>
            </a:r>
            <a:r>
              <a:rPr lang="en-IN" sz="1800" spc="-10" dirty="0">
                <a:solidFill>
                  <a:srgbClr val="3F3F3F"/>
                </a:solidFill>
                <a:latin typeface="Consolas"/>
                <a:cs typeface="Consolas"/>
              </a:rPr>
              <a:t>1</a:t>
            </a:r>
            <a:r>
              <a:rPr lang="en-IN" sz="1800" dirty="0">
                <a:solidFill>
                  <a:srgbClr val="3F3F3F"/>
                </a:solidFill>
                <a:latin typeface="Times New Roman"/>
                <a:cs typeface="Times New Roman"/>
              </a:rPr>
              <a:t> </a:t>
            </a:r>
            <a:r>
              <a:rPr lang="en-IN" sz="1800" spc="70" dirty="0">
                <a:solidFill>
                  <a:srgbClr val="3F3F3F"/>
                </a:solidFill>
                <a:latin typeface="Times New Roman"/>
                <a:cs typeface="Times New Roman"/>
              </a:rPr>
              <a:t> </a:t>
            </a:r>
            <a:r>
              <a:rPr lang="en-IN" sz="1800" spc="-10" dirty="0">
                <a:solidFill>
                  <a:srgbClr val="3F3F3F"/>
                </a:solidFill>
                <a:latin typeface="Consolas"/>
                <a:cs typeface="Consolas"/>
              </a:rPr>
              <a:t>=</a:t>
            </a:r>
            <a:r>
              <a:rPr lang="en-IN" sz="1800" dirty="0">
                <a:solidFill>
                  <a:srgbClr val="3F3F3F"/>
                </a:solidFill>
                <a:latin typeface="Times New Roman"/>
                <a:cs typeface="Times New Roman"/>
              </a:rPr>
              <a:t> </a:t>
            </a:r>
            <a:r>
              <a:rPr lang="en-IN" sz="1800" spc="70" dirty="0">
                <a:solidFill>
                  <a:srgbClr val="3F3F3F"/>
                </a:solidFill>
                <a:latin typeface="Times New Roman"/>
                <a:cs typeface="Times New Roman"/>
              </a:rPr>
              <a:t> </a:t>
            </a:r>
            <a:r>
              <a:rPr lang="en-IN" sz="1800" spc="-15" dirty="0" err="1">
                <a:solidFill>
                  <a:srgbClr val="3F3F3F"/>
                </a:solidFill>
                <a:latin typeface="Consolas"/>
                <a:cs typeface="Consolas"/>
              </a:rPr>
              <a:t>Checkbutto</a:t>
            </a:r>
            <a:r>
              <a:rPr lang="en-IN" sz="1800" spc="-10" dirty="0" err="1">
                <a:solidFill>
                  <a:srgbClr val="3F3F3F"/>
                </a:solidFill>
                <a:latin typeface="Consolas"/>
                <a:cs typeface="Consolas"/>
              </a:rPr>
              <a:t>n</a:t>
            </a:r>
            <a:r>
              <a:rPr lang="en-IN" sz="1800" spc="-15" dirty="0">
                <a:solidFill>
                  <a:srgbClr val="3F3F3F"/>
                </a:solidFill>
                <a:latin typeface="Consolas"/>
                <a:cs typeface="Consolas"/>
              </a:rPr>
              <a:t>(maste</a:t>
            </a:r>
            <a:r>
              <a:rPr lang="en-IN" sz="1800" spc="-10" dirty="0">
                <a:solidFill>
                  <a:srgbClr val="3F3F3F"/>
                </a:solidFill>
                <a:latin typeface="Consolas"/>
                <a:cs typeface="Consolas"/>
              </a:rPr>
              <a:t>r</a:t>
            </a:r>
            <a:r>
              <a:rPr lang="en-IN" sz="1800" dirty="0">
                <a:solidFill>
                  <a:srgbClr val="3F3F3F"/>
                </a:solidFill>
                <a:latin typeface="Times New Roman"/>
                <a:cs typeface="Times New Roman"/>
              </a:rPr>
              <a:t> </a:t>
            </a:r>
            <a:r>
              <a:rPr lang="en-IN" sz="1800" spc="45" dirty="0">
                <a:solidFill>
                  <a:srgbClr val="3F3F3F"/>
                </a:solidFill>
                <a:latin typeface="Times New Roman"/>
                <a:cs typeface="Times New Roman"/>
              </a:rPr>
              <a:t> </a:t>
            </a:r>
            <a:r>
              <a:rPr lang="en-IN" sz="1800" spc="-15" dirty="0">
                <a:solidFill>
                  <a:srgbClr val="3F3F3F"/>
                </a:solidFill>
                <a:latin typeface="Consolas"/>
                <a:cs typeface="Consolas"/>
              </a:rPr>
              <a:t>[</a:t>
            </a:r>
            <a:r>
              <a:rPr lang="en-IN" sz="1800" i="1" spc="-10" dirty="0">
                <a:solidFill>
                  <a:srgbClr val="3F3F3F"/>
                </a:solidFill>
                <a:latin typeface="Consolas"/>
                <a:cs typeface="Consolas"/>
              </a:rPr>
              <a:t>,</a:t>
            </a:r>
            <a:r>
              <a:rPr lang="en-IN" sz="1800" i="1" dirty="0">
                <a:solidFill>
                  <a:srgbClr val="3F3F3F"/>
                </a:solidFill>
                <a:latin typeface="Times New Roman"/>
                <a:cs typeface="Times New Roman"/>
              </a:rPr>
              <a:t> </a:t>
            </a:r>
            <a:r>
              <a:rPr lang="en-IN" sz="1800" i="1" spc="70" dirty="0">
                <a:solidFill>
                  <a:srgbClr val="3F3F3F"/>
                </a:solidFill>
                <a:latin typeface="Times New Roman"/>
                <a:cs typeface="Times New Roman"/>
              </a:rPr>
              <a:t> </a:t>
            </a:r>
            <a:r>
              <a:rPr lang="en-IN" sz="1800" i="1" spc="-15" dirty="0">
                <a:solidFill>
                  <a:srgbClr val="3F3F3F"/>
                </a:solidFill>
                <a:latin typeface="Consolas"/>
                <a:cs typeface="Consolas"/>
              </a:rPr>
              <a:t>option</a:t>
            </a:r>
            <a:r>
              <a:rPr lang="en-IN" sz="1800" i="1" spc="-10" dirty="0">
                <a:solidFill>
                  <a:srgbClr val="3F3F3F"/>
                </a:solidFill>
                <a:latin typeface="Consolas"/>
                <a:cs typeface="Consolas"/>
              </a:rPr>
              <a:t>s</a:t>
            </a:r>
            <a:r>
              <a:rPr lang="en-IN" sz="1800" spc="-15" dirty="0">
                <a:solidFill>
                  <a:srgbClr val="3F3F3F"/>
                </a:solidFill>
                <a:latin typeface="Consolas"/>
                <a:cs typeface="Consolas"/>
              </a:rPr>
              <a:t>])</a:t>
            </a:r>
            <a:endParaRPr lang="en-IN" sz="1800" dirty="0">
              <a:solidFill>
                <a:prstClr val="black"/>
              </a:solidFill>
              <a:latin typeface="Consolas"/>
              <a:cs typeface="Consolas"/>
            </a:endParaRPr>
          </a:p>
          <a:p>
            <a:pPr marL="12700" lvl="0" indent="0">
              <a:lnSpc>
                <a:spcPct val="100000"/>
              </a:lnSpc>
              <a:spcBef>
                <a:spcPts val="1165"/>
              </a:spcBef>
              <a:buNone/>
            </a:pPr>
            <a:r>
              <a:rPr lang="en-IN" sz="2400" dirty="0">
                <a:solidFill>
                  <a:srgbClr val="3F3F3F"/>
                </a:solidFill>
                <a:cs typeface="Calibri"/>
              </a:rPr>
              <a:t>I</a:t>
            </a:r>
            <a:r>
              <a:rPr lang="en-IN" sz="2400" spc="-10" dirty="0">
                <a:solidFill>
                  <a:srgbClr val="3F3F3F"/>
                </a:solidFill>
                <a:cs typeface="Calibri"/>
              </a:rPr>
              <a:t>m</a:t>
            </a:r>
            <a:r>
              <a:rPr lang="en-IN" sz="2400" spc="-5" dirty="0">
                <a:solidFill>
                  <a:srgbClr val="3F3F3F"/>
                </a:solidFill>
                <a:cs typeface="Calibri"/>
              </a:rPr>
              <a:t>por</a:t>
            </a:r>
            <a:r>
              <a:rPr lang="en-IN" sz="2400" spc="-25" dirty="0">
                <a:solidFill>
                  <a:srgbClr val="3F3F3F"/>
                </a:solidFill>
                <a:cs typeface="Calibri"/>
              </a:rPr>
              <a:t>t</a:t>
            </a:r>
            <a:r>
              <a:rPr lang="en-IN" sz="2400" dirty="0">
                <a:solidFill>
                  <a:srgbClr val="3F3F3F"/>
                </a:solidFill>
                <a:cs typeface="Calibri"/>
              </a:rPr>
              <a:t>a</a:t>
            </a:r>
            <a:r>
              <a:rPr lang="en-IN" sz="2400" spc="-25" dirty="0">
                <a:solidFill>
                  <a:srgbClr val="3F3F3F"/>
                </a:solidFill>
                <a:cs typeface="Calibri"/>
              </a:rPr>
              <a:t>n</a:t>
            </a:r>
            <a:r>
              <a:rPr lang="en-IN" sz="2400" dirty="0">
                <a:solidFill>
                  <a:srgbClr val="3F3F3F"/>
                </a:solidFill>
                <a:cs typeface="Calibri"/>
              </a:rPr>
              <a:t>t</a:t>
            </a:r>
            <a:r>
              <a:rPr lang="en-IN" sz="2400" spc="-55" dirty="0">
                <a:solidFill>
                  <a:srgbClr val="3F3F3F"/>
                </a:solidFill>
                <a:latin typeface="Times New Roman"/>
                <a:cs typeface="Times New Roman"/>
              </a:rPr>
              <a:t> </a:t>
            </a:r>
            <a:r>
              <a:rPr lang="en-IN" sz="2400" spc="-5" dirty="0">
                <a:solidFill>
                  <a:srgbClr val="3F3F3F"/>
                </a:solidFill>
                <a:cs typeface="Calibri"/>
              </a:rPr>
              <a:t>o</a:t>
            </a:r>
            <a:r>
              <a:rPr lang="en-IN" sz="2400" spc="-10" dirty="0">
                <a:solidFill>
                  <a:srgbClr val="3F3F3F"/>
                </a:solidFill>
                <a:cs typeface="Calibri"/>
              </a:rPr>
              <a:t>p</a:t>
            </a:r>
            <a:r>
              <a:rPr lang="en-IN" sz="2400" dirty="0">
                <a:solidFill>
                  <a:srgbClr val="3F3F3F"/>
                </a:solidFill>
                <a:cs typeface="Calibri"/>
              </a:rPr>
              <a:t>ti</a:t>
            </a:r>
            <a:r>
              <a:rPr lang="en-IN" sz="2400" spc="-5" dirty="0">
                <a:solidFill>
                  <a:srgbClr val="3F3F3F"/>
                </a:solidFill>
                <a:cs typeface="Calibri"/>
              </a:rPr>
              <a:t>ons</a:t>
            </a:r>
            <a:r>
              <a:rPr lang="en-IN" sz="2400" dirty="0">
                <a:solidFill>
                  <a:srgbClr val="3F3F3F"/>
                </a:solidFill>
                <a:cs typeface="Calibri"/>
              </a:rPr>
              <a:t>:</a:t>
            </a:r>
            <a:r>
              <a:rPr lang="en-IN" sz="2400" spc="-60" dirty="0">
                <a:solidFill>
                  <a:srgbClr val="3F3F3F"/>
                </a:solidFill>
                <a:latin typeface="Times New Roman"/>
                <a:cs typeface="Times New Roman"/>
              </a:rPr>
              <a:t> </a:t>
            </a:r>
            <a:r>
              <a:rPr lang="en-IN" sz="2400" spc="-5" dirty="0" err="1">
                <a:solidFill>
                  <a:srgbClr val="3F3F3F"/>
                </a:solidFill>
                <a:cs typeface="Calibri"/>
              </a:rPr>
              <a:t>o</a:t>
            </a:r>
            <a:r>
              <a:rPr lang="en-IN" sz="2400" spc="-35" dirty="0" err="1">
                <a:solidFill>
                  <a:srgbClr val="3F3F3F"/>
                </a:solidFill>
                <a:cs typeface="Calibri"/>
              </a:rPr>
              <a:t>n</a:t>
            </a:r>
            <a:r>
              <a:rPr lang="en-IN" sz="2400" spc="-30" dirty="0" err="1">
                <a:solidFill>
                  <a:srgbClr val="3F3F3F"/>
                </a:solidFill>
                <a:cs typeface="Calibri"/>
              </a:rPr>
              <a:t>v</a:t>
            </a:r>
            <a:r>
              <a:rPr lang="en-IN" sz="2400" dirty="0" err="1">
                <a:solidFill>
                  <a:srgbClr val="3F3F3F"/>
                </a:solidFill>
                <a:cs typeface="Calibri"/>
              </a:rPr>
              <a:t>al</a:t>
            </a:r>
            <a:r>
              <a:rPr lang="en-IN" sz="2400" spc="-5" dirty="0" err="1">
                <a:solidFill>
                  <a:srgbClr val="3F3F3F"/>
                </a:solidFill>
                <a:cs typeface="Calibri"/>
              </a:rPr>
              <a:t>u</a:t>
            </a:r>
            <a:r>
              <a:rPr lang="en-IN" sz="2400" dirty="0" err="1">
                <a:solidFill>
                  <a:srgbClr val="3F3F3F"/>
                </a:solidFill>
                <a:cs typeface="Calibri"/>
              </a:rPr>
              <a:t>e</a:t>
            </a:r>
            <a:r>
              <a:rPr lang="en-IN" sz="2400" spc="-55" dirty="0">
                <a:solidFill>
                  <a:srgbClr val="3F3F3F"/>
                </a:solidFill>
                <a:latin typeface="Times New Roman"/>
                <a:cs typeface="Times New Roman"/>
              </a:rPr>
              <a:t> </a:t>
            </a:r>
            <a:r>
              <a:rPr lang="en-IN" sz="2400" spc="-5" dirty="0">
                <a:solidFill>
                  <a:srgbClr val="3F3F3F"/>
                </a:solidFill>
                <a:cs typeface="Calibri"/>
              </a:rPr>
              <a:t>(</a:t>
            </a:r>
            <a:r>
              <a:rPr lang="en-IN" sz="2400" spc="5" dirty="0">
                <a:solidFill>
                  <a:srgbClr val="3F3F3F"/>
                </a:solidFill>
                <a:cs typeface="Calibri"/>
              </a:rPr>
              <a:t>d</a:t>
            </a:r>
            <a:r>
              <a:rPr lang="en-IN" sz="2400" spc="-15" dirty="0">
                <a:solidFill>
                  <a:srgbClr val="3F3F3F"/>
                </a:solidFill>
                <a:cs typeface="Calibri"/>
              </a:rPr>
              <a:t>e</a:t>
            </a:r>
            <a:r>
              <a:rPr lang="en-IN" sz="2400" spc="-40" dirty="0">
                <a:solidFill>
                  <a:srgbClr val="3F3F3F"/>
                </a:solidFill>
                <a:cs typeface="Calibri"/>
              </a:rPr>
              <a:t>f</a:t>
            </a:r>
            <a:r>
              <a:rPr lang="en-IN" sz="2400" dirty="0">
                <a:solidFill>
                  <a:srgbClr val="3F3F3F"/>
                </a:solidFill>
                <a:cs typeface="Calibri"/>
              </a:rPr>
              <a:t>ault:</a:t>
            </a:r>
            <a:r>
              <a:rPr lang="en-IN" sz="2400" spc="-55" dirty="0">
                <a:solidFill>
                  <a:srgbClr val="3F3F3F"/>
                </a:solidFill>
                <a:latin typeface="Times New Roman"/>
                <a:cs typeface="Times New Roman"/>
              </a:rPr>
              <a:t> </a:t>
            </a:r>
            <a:r>
              <a:rPr lang="en-IN" sz="2400" dirty="0">
                <a:solidFill>
                  <a:srgbClr val="3F3F3F"/>
                </a:solidFill>
                <a:cs typeface="Calibri"/>
              </a:rPr>
              <a:t>1</a:t>
            </a:r>
            <a:r>
              <a:rPr lang="en-IN" sz="2400" spc="5" dirty="0">
                <a:solidFill>
                  <a:srgbClr val="3F3F3F"/>
                </a:solidFill>
                <a:cs typeface="Calibri"/>
              </a:rPr>
              <a:t>)</a:t>
            </a:r>
            <a:r>
              <a:rPr lang="en-IN" sz="2400" dirty="0">
                <a:solidFill>
                  <a:srgbClr val="3F3F3F"/>
                </a:solidFill>
                <a:cs typeface="Calibri"/>
              </a:rPr>
              <a:t>,</a:t>
            </a:r>
            <a:r>
              <a:rPr lang="en-IN" sz="2400" spc="-50" dirty="0">
                <a:solidFill>
                  <a:srgbClr val="3F3F3F"/>
                </a:solidFill>
                <a:latin typeface="Times New Roman"/>
                <a:cs typeface="Times New Roman"/>
              </a:rPr>
              <a:t> </a:t>
            </a:r>
            <a:r>
              <a:rPr lang="en-IN" sz="2400" spc="-5" dirty="0" err="1">
                <a:solidFill>
                  <a:srgbClr val="3F3F3F"/>
                </a:solidFill>
                <a:cs typeface="Calibri"/>
              </a:rPr>
              <a:t>o</a:t>
            </a:r>
            <a:r>
              <a:rPr lang="en-IN" sz="2400" spc="-25" dirty="0" err="1">
                <a:solidFill>
                  <a:srgbClr val="3F3F3F"/>
                </a:solidFill>
                <a:cs typeface="Calibri"/>
              </a:rPr>
              <a:t>f</a:t>
            </a:r>
            <a:r>
              <a:rPr lang="en-IN" sz="2400" spc="5" dirty="0" err="1">
                <a:solidFill>
                  <a:srgbClr val="3F3F3F"/>
                </a:solidFill>
                <a:cs typeface="Calibri"/>
              </a:rPr>
              <a:t>f</a:t>
            </a:r>
            <a:r>
              <a:rPr lang="en-IN" sz="2400" spc="-30" dirty="0" err="1">
                <a:solidFill>
                  <a:srgbClr val="3F3F3F"/>
                </a:solidFill>
                <a:cs typeface="Calibri"/>
              </a:rPr>
              <a:t>v</a:t>
            </a:r>
            <a:r>
              <a:rPr lang="en-IN" sz="2400" dirty="0" err="1">
                <a:solidFill>
                  <a:srgbClr val="3F3F3F"/>
                </a:solidFill>
                <a:cs typeface="Calibri"/>
              </a:rPr>
              <a:t>al</a:t>
            </a:r>
            <a:r>
              <a:rPr lang="en-IN" sz="2400" spc="-5" dirty="0" err="1">
                <a:solidFill>
                  <a:srgbClr val="3F3F3F"/>
                </a:solidFill>
                <a:cs typeface="Calibri"/>
              </a:rPr>
              <a:t>u</a:t>
            </a:r>
            <a:r>
              <a:rPr lang="en-IN" sz="2400" dirty="0" err="1">
                <a:solidFill>
                  <a:srgbClr val="3F3F3F"/>
                </a:solidFill>
                <a:cs typeface="Calibri"/>
              </a:rPr>
              <a:t>e</a:t>
            </a:r>
            <a:r>
              <a:rPr lang="en-IN" sz="2400" spc="-45" dirty="0">
                <a:solidFill>
                  <a:srgbClr val="3F3F3F"/>
                </a:solidFill>
                <a:latin typeface="Times New Roman"/>
                <a:cs typeface="Times New Roman"/>
              </a:rPr>
              <a:t> </a:t>
            </a:r>
            <a:r>
              <a:rPr lang="en-IN" sz="2400" spc="-5" dirty="0">
                <a:solidFill>
                  <a:srgbClr val="3F3F3F"/>
                </a:solidFill>
                <a:cs typeface="Calibri"/>
              </a:rPr>
              <a:t>(</a:t>
            </a:r>
            <a:r>
              <a:rPr lang="en-IN" sz="2400" spc="5" dirty="0">
                <a:solidFill>
                  <a:srgbClr val="3F3F3F"/>
                </a:solidFill>
                <a:cs typeface="Calibri"/>
              </a:rPr>
              <a:t>d</a:t>
            </a:r>
            <a:r>
              <a:rPr lang="en-IN" sz="2400" spc="-15" dirty="0">
                <a:solidFill>
                  <a:srgbClr val="3F3F3F"/>
                </a:solidFill>
                <a:cs typeface="Calibri"/>
              </a:rPr>
              <a:t>e</a:t>
            </a:r>
            <a:r>
              <a:rPr lang="en-IN" sz="2400" spc="-40" dirty="0">
                <a:solidFill>
                  <a:srgbClr val="3F3F3F"/>
                </a:solidFill>
                <a:cs typeface="Calibri"/>
              </a:rPr>
              <a:t>f</a:t>
            </a:r>
            <a:r>
              <a:rPr lang="en-IN" sz="2400" dirty="0">
                <a:solidFill>
                  <a:srgbClr val="3F3F3F"/>
                </a:solidFill>
                <a:cs typeface="Calibri"/>
              </a:rPr>
              <a:t>ault:</a:t>
            </a:r>
            <a:r>
              <a:rPr lang="en-IN" sz="2400" spc="-55" dirty="0">
                <a:solidFill>
                  <a:srgbClr val="3F3F3F"/>
                </a:solidFill>
                <a:latin typeface="Times New Roman"/>
                <a:cs typeface="Times New Roman"/>
              </a:rPr>
              <a:t> </a:t>
            </a:r>
            <a:r>
              <a:rPr lang="en-IN" sz="2400" dirty="0">
                <a:solidFill>
                  <a:srgbClr val="3F3F3F"/>
                </a:solidFill>
                <a:cs typeface="Calibri"/>
              </a:rPr>
              <a:t>0)</a:t>
            </a:r>
            <a:endParaRPr lang="en-IN" sz="2400" dirty="0">
              <a:solidFill>
                <a:prstClr val="black"/>
              </a:solidFill>
              <a:cs typeface="Calibri"/>
            </a:endParaRPr>
          </a:p>
          <a:p>
            <a:pPr marL="12700" marR="828040" lvl="0" indent="0">
              <a:lnSpc>
                <a:spcPts val="2160"/>
              </a:lnSpc>
              <a:spcBef>
                <a:spcPts val="1435"/>
              </a:spcBef>
              <a:buNone/>
            </a:pPr>
            <a:r>
              <a:rPr lang="en-IN" sz="2400" spc="-185" dirty="0">
                <a:solidFill>
                  <a:srgbClr val="3F3F3F"/>
                </a:solidFill>
                <a:cs typeface="Calibri"/>
              </a:rPr>
              <a:t>T</a:t>
            </a:r>
            <a:r>
              <a:rPr lang="en-IN" sz="2400" dirty="0">
                <a:solidFill>
                  <a:srgbClr val="3F3F3F"/>
                </a:solidFill>
                <a:cs typeface="Calibri"/>
              </a:rPr>
              <a:t>o</a:t>
            </a:r>
            <a:r>
              <a:rPr lang="en-IN" sz="2400" spc="-60"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25" dirty="0">
                <a:solidFill>
                  <a:srgbClr val="3F3F3F"/>
                </a:solidFill>
                <a:latin typeface="Times New Roman"/>
                <a:cs typeface="Times New Roman"/>
              </a:rPr>
              <a:t> </a:t>
            </a:r>
            <a:r>
              <a:rPr lang="en-IN" sz="2400" dirty="0">
                <a:solidFill>
                  <a:srgbClr val="3F3F3F"/>
                </a:solidFill>
                <a:cs typeface="Calibri"/>
              </a:rPr>
              <a:t>a</a:t>
            </a:r>
            <a:r>
              <a:rPr lang="en-IN" sz="2400" spc="-50" dirty="0">
                <a:solidFill>
                  <a:srgbClr val="3F3F3F"/>
                </a:solidFill>
                <a:latin typeface="Times New Roman"/>
                <a:cs typeface="Times New Roman"/>
              </a:rPr>
              <a:t> </a:t>
            </a:r>
            <a:r>
              <a:rPr lang="en-IN" sz="2400" spc="-5" dirty="0">
                <a:solidFill>
                  <a:srgbClr val="3F3F3F"/>
                </a:solidFill>
                <a:cs typeface="Calibri"/>
              </a:rPr>
              <a:t>spec</a:t>
            </a:r>
            <a:r>
              <a:rPr lang="en-IN" sz="2400" dirty="0">
                <a:solidFill>
                  <a:srgbClr val="3F3F3F"/>
                </a:solidFill>
                <a:cs typeface="Calibri"/>
              </a:rPr>
              <a:t>i</a:t>
            </a:r>
            <a:r>
              <a:rPr lang="en-IN" sz="2400" spc="-5" dirty="0">
                <a:solidFill>
                  <a:srgbClr val="3F3F3F"/>
                </a:solidFill>
                <a:cs typeface="Calibri"/>
              </a:rPr>
              <a:t>f</a:t>
            </a:r>
            <a:r>
              <a:rPr lang="en-IN" sz="2400" dirty="0">
                <a:solidFill>
                  <a:srgbClr val="3F3F3F"/>
                </a:solidFill>
                <a:cs typeface="Calibri"/>
              </a:rPr>
              <a:t>ic</a:t>
            </a:r>
            <a:r>
              <a:rPr lang="en-IN" sz="2400" spc="-45" dirty="0">
                <a:solidFill>
                  <a:srgbClr val="3F3F3F"/>
                </a:solidFill>
                <a:latin typeface="Times New Roman"/>
                <a:cs typeface="Times New Roman"/>
              </a:rPr>
              <a:t> </a:t>
            </a:r>
            <a:r>
              <a:rPr lang="en-IN" sz="2400" dirty="0" err="1">
                <a:solidFill>
                  <a:srgbClr val="3F3F3F"/>
                </a:solidFill>
                <a:cs typeface="Calibri"/>
              </a:rPr>
              <a:t>Ra</a:t>
            </a:r>
            <a:r>
              <a:rPr lang="en-IN" sz="2400" spc="5" dirty="0" err="1">
                <a:solidFill>
                  <a:srgbClr val="3F3F3F"/>
                </a:solidFill>
                <a:cs typeface="Calibri"/>
              </a:rPr>
              <a:t>d</a:t>
            </a:r>
            <a:r>
              <a:rPr lang="en-IN" sz="2400" dirty="0" err="1">
                <a:solidFill>
                  <a:srgbClr val="3F3F3F"/>
                </a:solidFill>
                <a:cs typeface="Calibri"/>
              </a:rPr>
              <a:t>i</a:t>
            </a:r>
            <a:r>
              <a:rPr lang="en-IN" sz="2400" spc="-5" dirty="0" err="1">
                <a:solidFill>
                  <a:srgbClr val="3F3F3F"/>
                </a:solidFill>
                <a:cs typeface="Calibri"/>
              </a:rPr>
              <a:t>obu</a:t>
            </a:r>
            <a:r>
              <a:rPr lang="en-IN" sz="2400" spc="-25" dirty="0" err="1">
                <a:solidFill>
                  <a:srgbClr val="3F3F3F"/>
                </a:solidFill>
                <a:cs typeface="Calibri"/>
              </a:rPr>
              <a:t>tt</a:t>
            </a:r>
            <a:r>
              <a:rPr lang="en-IN" sz="2400" spc="-5" dirty="0" err="1">
                <a:solidFill>
                  <a:srgbClr val="3F3F3F"/>
                </a:solidFill>
                <a:cs typeface="Calibri"/>
              </a:rPr>
              <a:t>o</a:t>
            </a:r>
            <a:r>
              <a:rPr lang="en-IN" sz="2400" spc="5" dirty="0" err="1">
                <a:solidFill>
                  <a:srgbClr val="3F3F3F"/>
                </a:solidFill>
                <a:cs typeface="Calibri"/>
              </a:rPr>
              <a:t>n</a:t>
            </a:r>
            <a:r>
              <a:rPr lang="en-IN" sz="2400" dirty="0">
                <a:solidFill>
                  <a:srgbClr val="3F3F3F"/>
                </a:solidFill>
                <a:cs typeface="Calibri"/>
              </a:rPr>
              <a:t>,</a:t>
            </a:r>
            <a:r>
              <a:rPr lang="en-IN" sz="2400" spc="-80" dirty="0">
                <a:solidFill>
                  <a:srgbClr val="3F3F3F"/>
                </a:solidFill>
                <a:latin typeface="Times New Roman"/>
                <a:cs typeface="Times New Roman"/>
              </a:rPr>
              <a:t> </a:t>
            </a:r>
            <a:r>
              <a:rPr lang="en-IN" sz="2400" spc="-10" dirty="0">
                <a:solidFill>
                  <a:srgbClr val="3F3F3F"/>
                </a:solidFill>
                <a:cs typeface="Calibri"/>
              </a:rPr>
              <a:t>c</a:t>
            </a:r>
            <a:r>
              <a:rPr lang="en-IN" sz="2400" dirty="0">
                <a:solidFill>
                  <a:srgbClr val="3F3F3F"/>
                </a:solidFill>
                <a:cs typeface="Calibri"/>
              </a:rPr>
              <a:t>all</a:t>
            </a:r>
            <a:r>
              <a:rPr lang="en-IN" sz="2400" spc="-4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spc="-5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a:t>
            </a:r>
            <a:r>
              <a:rPr lang="en-IN" sz="2400" dirty="0">
                <a:solidFill>
                  <a:srgbClr val="3F3F3F"/>
                </a:solidFill>
                <a:cs typeface="Calibri"/>
              </a:rPr>
              <a:t>.</a:t>
            </a:r>
            <a:r>
              <a:rPr lang="en-IN" sz="2400" spc="-35" dirty="0">
                <a:solidFill>
                  <a:srgbClr val="3F3F3F"/>
                </a:solidFill>
                <a:latin typeface="Times New Roman"/>
                <a:cs typeface="Times New Roman"/>
              </a:rPr>
              <a:t> </a:t>
            </a:r>
            <a:r>
              <a:rPr lang="en-IN" sz="2400" spc="-185" dirty="0">
                <a:solidFill>
                  <a:srgbClr val="3F3F3F"/>
                </a:solidFill>
                <a:cs typeface="Calibri"/>
              </a:rPr>
              <a:t>T</a:t>
            </a:r>
            <a:r>
              <a:rPr lang="en-IN" sz="2400" dirty="0">
                <a:solidFill>
                  <a:srgbClr val="3F3F3F"/>
                </a:solidFill>
                <a:cs typeface="Calibri"/>
              </a:rPr>
              <a:t>o</a:t>
            </a:r>
            <a:r>
              <a:rPr lang="en-IN" sz="2400" spc="-50" dirty="0">
                <a:solidFill>
                  <a:srgbClr val="3F3F3F"/>
                </a:solidFill>
                <a:latin typeface="Times New Roman"/>
                <a:cs typeface="Times New Roman"/>
              </a:rPr>
              <a:t> </a:t>
            </a:r>
            <a:r>
              <a:rPr lang="en-IN" sz="2400" spc="-25" dirty="0">
                <a:solidFill>
                  <a:srgbClr val="3F3F3F"/>
                </a:solidFill>
                <a:cs typeface="Calibri"/>
              </a:rPr>
              <a:t>r</a:t>
            </a:r>
            <a:r>
              <a:rPr lang="en-IN" sz="2400" dirty="0">
                <a:solidFill>
                  <a:srgbClr val="3F3F3F"/>
                </a:solidFill>
                <a:cs typeface="Calibri"/>
              </a:rPr>
              <a:t>e</a:t>
            </a:r>
            <a:r>
              <a:rPr lang="en-IN" sz="2400" spc="-10" dirty="0">
                <a:solidFill>
                  <a:srgbClr val="3F3F3F"/>
                </a:solidFill>
                <a:cs typeface="Calibri"/>
              </a:rPr>
              <a:t>m</a:t>
            </a:r>
            <a:r>
              <a:rPr lang="en-IN" sz="2400" spc="-15" dirty="0">
                <a:solidFill>
                  <a:srgbClr val="3F3F3F"/>
                </a:solidFill>
                <a:cs typeface="Calibri"/>
              </a:rPr>
              <a:t>o</a:t>
            </a:r>
            <a:r>
              <a:rPr lang="en-IN" sz="2400" spc="-30" dirty="0">
                <a:solidFill>
                  <a:srgbClr val="3F3F3F"/>
                </a:solidFill>
                <a:cs typeface="Calibri"/>
              </a:rPr>
              <a:t>v</a:t>
            </a:r>
            <a:r>
              <a:rPr lang="en-IN" sz="2400" dirty="0">
                <a:solidFill>
                  <a:srgbClr val="3F3F3F"/>
                </a:solidFill>
                <a:cs typeface="Calibri"/>
              </a:rPr>
              <a:t>e</a:t>
            </a:r>
            <a:r>
              <a:rPr lang="en-IN" sz="2400" spc="-35" dirty="0">
                <a:solidFill>
                  <a:srgbClr val="3F3F3F"/>
                </a:solidFill>
                <a:latin typeface="Times New Roman"/>
                <a:cs typeface="Times New Roman"/>
              </a:rPr>
              <a:t> </a:t>
            </a:r>
            <a:r>
              <a:rPr lang="en-IN" sz="2400" dirty="0">
                <a:solidFill>
                  <a:srgbClr val="3F3F3F"/>
                </a:solidFill>
                <a:cs typeface="Calibri"/>
              </a:rPr>
              <a:t>the</a:t>
            </a:r>
            <a:r>
              <a:rPr lang="en-IN" sz="2400" spc="-55" dirty="0">
                <a:solidFill>
                  <a:srgbClr val="3F3F3F"/>
                </a:solidFill>
                <a:latin typeface="Times New Roman"/>
                <a:cs typeface="Times New Roman"/>
              </a:rPr>
              <a:t> </a:t>
            </a:r>
            <a:r>
              <a:rPr lang="en-IN" sz="2400" spc="-5" dirty="0">
                <a:solidFill>
                  <a:srgbClr val="3F3F3F"/>
                </a:solidFill>
                <a:cs typeface="Calibri"/>
              </a:rPr>
              <a:t>se</a:t>
            </a:r>
            <a:r>
              <a:rPr lang="en-IN" sz="2400" spc="-10" dirty="0">
                <a:solidFill>
                  <a:srgbClr val="3F3F3F"/>
                </a:solidFill>
                <a:cs typeface="Calibri"/>
              </a:rPr>
              <a:t>l</a:t>
            </a:r>
            <a:r>
              <a:rPr lang="en-IN" sz="2400" dirty="0">
                <a:solidFill>
                  <a:srgbClr val="3F3F3F"/>
                </a:solidFill>
                <a:cs typeface="Calibri"/>
              </a:rPr>
              <a:t>ect</a:t>
            </a:r>
            <a:r>
              <a:rPr lang="en-IN" sz="2400" spc="-5" dirty="0">
                <a:solidFill>
                  <a:srgbClr val="3F3F3F"/>
                </a:solidFill>
                <a:cs typeface="Calibri"/>
              </a:rPr>
              <a:t>ion</a:t>
            </a:r>
            <a:r>
              <a:rPr lang="en-IN" sz="2400" dirty="0">
                <a:solidFill>
                  <a:srgbClr val="3F3F3F"/>
                </a:solidFill>
                <a:cs typeface="Calibri"/>
              </a:rPr>
              <a:t>,</a:t>
            </a:r>
            <a:r>
              <a:rPr lang="en-IN" sz="2400" spc="-30" dirty="0">
                <a:solidFill>
                  <a:srgbClr val="3F3F3F"/>
                </a:solidFill>
                <a:latin typeface="Times New Roman"/>
                <a:cs typeface="Times New Roman"/>
              </a:rPr>
              <a:t> </a:t>
            </a:r>
            <a:r>
              <a:rPr lang="en-IN" sz="2400" spc="-5" dirty="0">
                <a:solidFill>
                  <a:srgbClr val="3F3F3F"/>
                </a:solidFill>
                <a:cs typeface="Calibri"/>
              </a:rPr>
              <a:t>us</a:t>
            </a:r>
            <a:r>
              <a:rPr lang="en-IN" sz="2400" dirty="0">
                <a:solidFill>
                  <a:srgbClr val="3F3F3F"/>
                </a:solidFill>
                <a:cs typeface="Calibri"/>
              </a:rPr>
              <a:t>e</a:t>
            </a:r>
            <a:r>
              <a:rPr lang="en-IN" sz="2400" spc="-45" dirty="0">
                <a:solidFill>
                  <a:srgbClr val="3F3F3F"/>
                </a:solidFill>
                <a:latin typeface="Times New Roman"/>
                <a:cs typeface="Times New Roman"/>
              </a:rPr>
              <a:t> </a:t>
            </a:r>
            <a:r>
              <a:rPr lang="en-IN" sz="2400" dirty="0">
                <a:solidFill>
                  <a:srgbClr val="3F3F3F"/>
                </a:solidFill>
                <a:cs typeface="Calibri"/>
              </a:rPr>
              <a:t>the</a:t>
            </a:r>
            <a:r>
              <a:rPr lang="en-IN" sz="2400" dirty="0">
                <a:solidFill>
                  <a:srgbClr val="3F3F3F"/>
                </a:solidFill>
                <a:latin typeface="Times New Roman"/>
                <a:cs typeface="Times New Roman"/>
              </a:rPr>
              <a:t> </a:t>
            </a:r>
            <a:r>
              <a:rPr lang="en-IN" sz="2400" dirty="0">
                <a:solidFill>
                  <a:srgbClr val="3F3F3F"/>
                </a:solidFill>
                <a:cs typeface="Calibri"/>
              </a:rPr>
              <a:t>m</a:t>
            </a:r>
            <a:r>
              <a:rPr lang="en-IN" sz="2400" spc="-20" dirty="0">
                <a:solidFill>
                  <a:srgbClr val="3F3F3F"/>
                </a:solidFill>
                <a:cs typeface="Calibri"/>
              </a:rPr>
              <a:t>e</a:t>
            </a:r>
            <a:r>
              <a:rPr lang="en-IN" sz="2400" dirty="0">
                <a:solidFill>
                  <a:srgbClr val="3F3F3F"/>
                </a:solidFill>
                <a:cs typeface="Calibri"/>
              </a:rPr>
              <a:t>thod</a:t>
            </a:r>
            <a:r>
              <a:rPr lang="en-IN" sz="2400" spc="-55" dirty="0">
                <a:solidFill>
                  <a:srgbClr val="3F3F3F"/>
                </a:solidFill>
                <a:latin typeface="Times New Roman"/>
                <a:cs typeface="Times New Roman"/>
              </a:rPr>
              <a:t> </a:t>
            </a:r>
            <a:r>
              <a:rPr lang="en-IN" sz="2400" spc="-5" dirty="0">
                <a:solidFill>
                  <a:srgbClr val="3F3F3F"/>
                </a:solidFill>
                <a:cs typeface="Calibri"/>
              </a:rPr>
              <a:t>desel</a:t>
            </a:r>
            <a:r>
              <a:rPr lang="en-IN" sz="2400" dirty="0">
                <a:solidFill>
                  <a:srgbClr val="3F3F3F"/>
                </a:solidFill>
                <a:cs typeface="Calibri"/>
              </a:rPr>
              <a:t>ect(</a:t>
            </a:r>
            <a:r>
              <a:rPr lang="en-IN" sz="2400" spc="-5" dirty="0">
                <a:solidFill>
                  <a:srgbClr val="3F3F3F"/>
                </a:solidFill>
                <a:cs typeface="Calibri"/>
              </a:rPr>
              <a:t>).</a:t>
            </a:r>
            <a:endParaRPr lang="en-IN" sz="3200" dirty="0"/>
          </a:p>
        </p:txBody>
      </p:sp>
      <p:sp>
        <p:nvSpPr>
          <p:cNvPr id="4" name="Footer Placeholder 3">
            <a:extLst>
              <a:ext uri="{FF2B5EF4-FFF2-40B4-BE49-F238E27FC236}">
                <a16:creationId xmlns:a16="http://schemas.microsoft.com/office/drawing/2014/main" id="{5B4E59C8-F466-45A0-BACA-7F27146B6A17}"/>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7FA3910E-2277-4D07-92BF-8E77DA43270C}"/>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Check Button</a:t>
            </a:r>
          </a:p>
        </p:txBody>
      </p:sp>
    </p:spTree>
    <p:extLst>
      <p:ext uri="{BB962C8B-B14F-4D97-AF65-F5344CB8AC3E}">
        <p14:creationId xmlns:p14="http://schemas.microsoft.com/office/powerpoint/2010/main" val="16788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CA080-3C36-4691-84EC-BADD87F97BD4}"/>
              </a:ext>
            </a:extLst>
          </p:cNvPr>
          <p:cNvSpPr>
            <a:spLocks noGrp="1"/>
          </p:cNvSpPr>
          <p:nvPr>
            <p:ph idx="1"/>
          </p:nvPr>
        </p:nvSpPr>
        <p:spPr>
          <a:xfrm>
            <a:off x="360770" y="1439835"/>
            <a:ext cx="10515600" cy="4351338"/>
          </a:xfrm>
        </p:spPr>
        <p:txBody>
          <a:bodyPr>
            <a:noAutofit/>
          </a:bodyPr>
          <a:lstStyle/>
          <a:p>
            <a:pPr marL="12700" marR="230504" lvl="0" indent="0">
              <a:lnSpc>
                <a:spcPts val="1920"/>
              </a:lnSpc>
              <a:spcBef>
                <a:spcPts val="1739"/>
              </a:spcBef>
              <a:buNone/>
            </a:pPr>
            <a:r>
              <a:rPr lang="en-IN" sz="2100" spc="-5" dirty="0">
                <a:solidFill>
                  <a:srgbClr val="3F3F3F"/>
                </a:solidFill>
                <a:cs typeface="Calibri"/>
              </a:rPr>
              <a:t>Th</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b="1" dirty="0">
                <a:solidFill>
                  <a:srgbClr val="3F3F3F"/>
                </a:solidFill>
                <a:cs typeface="Calibri"/>
              </a:rPr>
              <a:t>Menu</a:t>
            </a:r>
            <a:r>
              <a:rPr lang="en-IN" sz="2100" b="1" spc="-60"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dg</a:t>
            </a:r>
            <a:r>
              <a:rPr lang="en-IN" sz="2100" spc="-20" dirty="0">
                <a:solidFill>
                  <a:srgbClr val="3F3F3F"/>
                </a:solidFill>
                <a:cs typeface="Calibri"/>
              </a:rPr>
              <a:t>e</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spc="-5" dirty="0">
                <a:solidFill>
                  <a:srgbClr val="3F3F3F"/>
                </a:solidFill>
                <a:cs typeface="Calibri"/>
              </a:rPr>
              <a:t>use</a:t>
            </a:r>
            <a:r>
              <a:rPr lang="en-IN" sz="2100" dirty="0">
                <a:solidFill>
                  <a:srgbClr val="3F3F3F"/>
                </a:solidFill>
                <a:cs typeface="Calibri"/>
              </a:rPr>
              <a:t>d</a:t>
            </a:r>
            <a:r>
              <a:rPr lang="en-IN" sz="2100" spc="-5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i</a:t>
            </a:r>
            <a:r>
              <a:rPr lang="en-IN" sz="2100" spc="-10" dirty="0">
                <a:solidFill>
                  <a:srgbClr val="3F3F3F"/>
                </a:solidFill>
                <a:cs typeface="Calibri"/>
              </a:rPr>
              <a:t>m</a:t>
            </a:r>
            <a:r>
              <a:rPr lang="en-IN" sz="2100" spc="-5" dirty="0">
                <a:solidFill>
                  <a:srgbClr val="3F3F3F"/>
                </a:solidFill>
                <a:cs typeface="Calibri"/>
              </a:rPr>
              <a:t>p</a:t>
            </a:r>
            <a:r>
              <a:rPr lang="en-IN" sz="2100" dirty="0">
                <a:solidFill>
                  <a:srgbClr val="3F3F3F"/>
                </a:solidFill>
                <a:cs typeface="Calibri"/>
              </a:rPr>
              <a:t>le</a:t>
            </a:r>
            <a:r>
              <a:rPr lang="en-IN" sz="2100" spc="-10" dirty="0">
                <a:solidFill>
                  <a:srgbClr val="3F3F3F"/>
                </a:solidFill>
                <a:cs typeface="Calibri"/>
              </a:rPr>
              <a:t>m</a:t>
            </a:r>
            <a:r>
              <a:rPr lang="en-IN" sz="2100" dirty="0">
                <a:solidFill>
                  <a:srgbClr val="3F3F3F"/>
                </a:solidFill>
                <a:cs typeface="Calibri"/>
              </a:rPr>
              <a:t>e</a:t>
            </a:r>
            <a:r>
              <a:rPr lang="en-IN" sz="2100" spc="-25" dirty="0">
                <a:solidFill>
                  <a:srgbClr val="3F3F3F"/>
                </a:solidFill>
                <a:cs typeface="Calibri"/>
              </a:rPr>
              <a:t>n</a:t>
            </a:r>
            <a:r>
              <a:rPr lang="en-IN" sz="2100" dirty="0">
                <a:solidFill>
                  <a:srgbClr val="3F3F3F"/>
                </a:solidFill>
                <a:cs typeface="Calibri"/>
              </a:rPr>
              <a:t>t</a:t>
            </a:r>
            <a:r>
              <a:rPr lang="en-IN" sz="2100" spc="-25" dirty="0">
                <a:solidFill>
                  <a:srgbClr val="3F3F3F"/>
                </a:solidFill>
                <a:latin typeface="Times New Roman"/>
                <a:cs typeface="Times New Roman"/>
              </a:rPr>
              <a:t> </a:t>
            </a:r>
            <a:r>
              <a:rPr lang="en-IN" sz="2100" spc="-25" dirty="0">
                <a:solidFill>
                  <a:srgbClr val="3F3F3F"/>
                </a:solidFill>
                <a:cs typeface="Calibri"/>
              </a:rPr>
              <a:t>t</a:t>
            </a:r>
            <a:r>
              <a:rPr lang="en-IN" sz="2100" spc="-5" dirty="0">
                <a:solidFill>
                  <a:srgbClr val="3F3F3F"/>
                </a:solidFill>
                <a:cs typeface="Calibri"/>
              </a:rPr>
              <a:t>o</a:t>
            </a:r>
            <a:r>
              <a:rPr lang="en-IN" sz="2100" spc="10" dirty="0">
                <a:solidFill>
                  <a:srgbClr val="3F3F3F"/>
                </a:solidFill>
                <a:cs typeface="Calibri"/>
              </a:rPr>
              <a:t>p</a:t>
            </a:r>
            <a:r>
              <a:rPr lang="en-IN" sz="2100" spc="-5" dirty="0">
                <a:solidFill>
                  <a:srgbClr val="3F3F3F"/>
                </a:solidFill>
                <a:cs typeface="Calibri"/>
              </a:rPr>
              <a:t>-</a:t>
            </a:r>
            <a:r>
              <a:rPr lang="en-IN" sz="2100" dirty="0">
                <a:solidFill>
                  <a:srgbClr val="3F3F3F"/>
                </a:solidFill>
                <a:cs typeface="Calibri"/>
              </a:rPr>
              <a:t>l</a:t>
            </a:r>
            <a:r>
              <a:rPr lang="en-IN" sz="2100" spc="-20" dirty="0">
                <a:solidFill>
                  <a:srgbClr val="3F3F3F"/>
                </a:solidFill>
                <a:cs typeface="Calibri"/>
              </a:rPr>
              <a:t>e</a:t>
            </a:r>
            <a:r>
              <a:rPr lang="en-IN" sz="2100" spc="-30" dirty="0">
                <a:solidFill>
                  <a:srgbClr val="3F3F3F"/>
                </a:solidFill>
                <a:cs typeface="Calibri"/>
              </a:rPr>
              <a:t>v</a:t>
            </a:r>
            <a:r>
              <a:rPr lang="en-IN" sz="2100" dirty="0">
                <a:solidFill>
                  <a:srgbClr val="3F3F3F"/>
                </a:solidFill>
                <a:cs typeface="Calibri"/>
              </a:rPr>
              <a:t>el</a:t>
            </a:r>
            <a:r>
              <a:rPr lang="en-IN" sz="2100" spc="-40"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e</a:t>
            </a:r>
            <a:r>
              <a:rPr lang="en-IN" sz="2100" spc="-5" dirty="0">
                <a:solidFill>
                  <a:srgbClr val="3F3F3F"/>
                </a:solidFill>
                <a:cs typeface="Calibri"/>
              </a:rPr>
              <a:t>n</a:t>
            </a:r>
            <a:r>
              <a:rPr lang="en-IN" sz="2100" spc="5" dirty="0">
                <a:solidFill>
                  <a:srgbClr val="3F3F3F"/>
                </a:solidFill>
                <a:cs typeface="Calibri"/>
              </a:rPr>
              <a:t>u</a:t>
            </a:r>
            <a:r>
              <a:rPr lang="en-IN" sz="2100" spc="-5" dirty="0">
                <a:solidFill>
                  <a:srgbClr val="3F3F3F"/>
                </a:solidFill>
                <a:cs typeface="Calibri"/>
              </a:rPr>
              <a:t>s</a:t>
            </a:r>
            <a:r>
              <a:rPr lang="en-IN" sz="2100" dirty="0">
                <a:solidFill>
                  <a:srgbClr val="3F3F3F"/>
                </a:solidFill>
                <a:cs typeface="Calibri"/>
              </a:rPr>
              <a:t>.</a:t>
            </a:r>
            <a:r>
              <a:rPr lang="en-IN" sz="2100" dirty="0">
                <a:solidFill>
                  <a:srgbClr val="3F3F3F"/>
                </a:solidFill>
                <a:latin typeface="Times New Roman"/>
                <a:cs typeface="Times New Roman"/>
              </a:rPr>
              <a:t> </a:t>
            </a:r>
            <a:r>
              <a:rPr lang="en-IN" sz="2100" spc="-105" dirty="0">
                <a:solidFill>
                  <a:srgbClr val="3F3F3F"/>
                </a:solidFill>
                <a:latin typeface="Times New Roman"/>
                <a:cs typeface="Times New Roman"/>
              </a:rPr>
              <a:t> </a:t>
            </a:r>
            <a:r>
              <a:rPr lang="en-IN" sz="2100" spc="-185" dirty="0">
                <a:solidFill>
                  <a:srgbClr val="3F3F3F"/>
                </a:solidFill>
                <a:cs typeface="Calibri"/>
              </a:rPr>
              <a:t>T</a:t>
            </a:r>
            <a:r>
              <a:rPr lang="en-IN" sz="2100" spc="-5" dirty="0">
                <a:solidFill>
                  <a:srgbClr val="3F3F3F"/>
                </a:solidFill>
                <a:cs typeface="Calibri"/>
              </a:rPr>
              <a:t>o</a:t>
            </a:r>
            <a:r>
              <a:rPr lang="en-IN" sz="2100" spc="5" dirty="0">
                <a:solidFill>
                  <a:srgbClr val="3F3F3F"/>
                </a:solidFill>
                <a:cs typeface="Calibri"/>
              </a:rPr>
              <a:t>p</a:t>
            </a:r>
            <a:r>
              <a:rPr lang="en-IN" sz="2100" spc="-5" dirty="0">
                <a:solidFill>
                  <a:srgbClr val="3F3F3F"/>
                </a:solidFill>
                <a:cs typeface="Calibri"/>
              </a:rPr>
              <a:t>-</a:t>
            </a:r>
            <a:r>
              <a:rPr lang="en-IN" sz="2100" dirty="0">
                <a:solidFill>
                  <a:srgbClr val="3F3F3F"/>
                </a:solidFill>
                <a:cs typeface="Calibri"/>
              </a:rPr>
              <a:t>l</a:t>
            </a:r>
            <a:r>
              <a:rPr lang="en-IN" sz="2100" spc="-20" dirty="0">
                <a:solidFill>
                  <a:srgbClr val="3F3F3F"/>
                </a:solidFill>
                <a:cs typeface="Calibri"/>
              </a:rPr>
              <a:t>e</a:t>
            </a:r>
            <a:r>
              <a:rPr lang="en-IN" sz="2100" spc="-30" dirty="0">
                <a:solidFill>
                  <a:srgbClr val="3F3F3F"/>
                </a:solidFill>
                <a:cs typeface="Calibri"/>
              </a:rPr>
              <a:t>v</a:t>
            </a:r>
            <a:r>
              <a:rPr lang="en-IN" sz="2100" dirty="0">
                <a:solidFill>
                  <a:srgbClr val="3F3F3F"/>
                </a:solidFill>
                <a:cs typeface="Calibri"/>
              </a:rPr>
              <a:t>el</a:t>
            </a:r>
            <a:r>
              <a:rPr lang="en-IN" sz="2100" spc="-40"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e</a:t>
            </a:r>
            <a:r>
              <a:rPr lang="en-IN" sz="2100" spc="-5" dirty="0">
                <a:solidFill>
                  <a:srgbClr val="3F3F3F"/>
                </a:solidFill>
                <a:cs typeface="Calibri"/>
              </a:rPr>
              <a:t>n</a:t>
            </a:r>
            <a:r>
              <a:rPr lang="en-IN" sz="2100" spc="5" dirty="0">
                <a:solidFill>
                  <a:srgbClr val="3F3F3F"/>
                </a:solidFill>
                <a:cs typeface="Calibri"/>
              </a:rPr>
              <a:t>u</a:t>
            </a:r>
            <a:r>
              <a:rPr lang="en-IN" sz="2100" dirty="0">
                <a:solidFill>
                  <a:srgbClr val="3F3F3F"/>
                </a:solidFill>
                <a:cs typeface="Calibri"/>
              </a:rPr>
              <a:t>s</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t>
            </a:r>
            <a:r>
              <a:rPr lang="en-IN" sz="2100" spc="-5" dirty="0">
                <a:solidFill>
                  <a:srgbClr val="3F3F3F"/>
                </a:solidFill>
                <a:cs typeface="Calibri"/>
              </a:rPr>
              <a:t>sp</a:t>
            </a:r>
            <a:r>
              <a:rPr lang="en-IN" sz="2100" dirty="0">
                <a:solidFill>
                  <a:srgbClr val="3F3F3F"/>
                </a:solidFill>
                <a:cs typeface="Calibri"/>
              </a:rPr>
              <a:t>l</a:t>
            </a:r>
            <a:r>
              <a:rPr lang="en-IN" sz="2100" spc="-40" dirty="0">
                <a:solidFill>
                  <a:srgbClr val="3F3F3F"/>
                </a:solidFill>
                <a:cs typeface="Calibri"/>
              </a:rPr>
              <a:t>a</a:t>
            </a:r>
            <a:r>
              <a:rPr lang="en-IN" sz="2100" spc="-20" dirty="0">
                <a:solidFill>
                  <a:srgbClr val="3F3F3F"/>
                </a:solidFill>
                <a:cs typeface="Calibri"/>
              </a:rPr>
              <a:t>y</a:t>
            </a:r>
            <a:r>
              <a:rPr lang="en-IN" sz="2100" dirty="0">
                <a:solidFill>
                  <a:srgbClr val="3F3F3F"/>
                </a:solidFill>
                <a:cs typeface="Calibri"/>
              </a:rPr>
              <a:t>ed</a:t>
            </a:r>
            <a:r>
              <a:rPr lang="en-IN" sz="2100" spc="-5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t>
            </a:r>
            <a:r>
              <a:rPr lang="en-IN" sz="2100" spc="-30" dirty="0">
                <a:solidFill>
                  <a:srgbClr val="3F3F3F"/>
                </a:solidFill>
                <a:cs typeface="Calibri"/>
              </a:rPr>
              <a:t>r</a:t>
            </a:r>
            <a:r>
              <a:rPr lang="en-IN" sz="2100" dirty="0">
                <a:solidFill>
                  <a:srgbClr val="3F3F3F"/>
                </a:solidFill>
                <a:cs typeface="Calibri"/>
              </a:rPr>
              <a:t>ect</a:t>
            </a:r>
            <a:r>
              <a:rPr lang="en-IN" sz="2100" spc="-5" dirty="0">
                <a:solidFill>
                  <a:srgbClr val="3F3F3F"/>
                </a:solidFill>
                <a:cs typeface="Calibri"/>
              </a:rPr>
              <a:t>l</a:t>
            </a:r>
            <a:r>
              <a:rPr lang="en-IN" sz="2100" dirty="0">
                <a:solidFill>
                  <a:srgbClr val="3F3F3F"/>
                </a:solidFill>
                <a:cs typeface="Calibri"/>
              </a:rPr>
              <a:t>y</a:t>
            </a:r>
            <a:r>
              <a:rPr lang="en-IN" sz="2100" dirty="0">
                <a:solidFill>
                  <a:srgbClr val="3F3F3F"/>
                </a:solidFill>
                <a:latin typeface="Times New Roman"/>
                <a:cs typeface="Times New Roman"/>
              </a:rPr>
              <a:t> </a:t>
            </a:r>
            <a:r>
              <a:rPr lang="en-IN" sz="2100" spc="-5" dirty="0">
                <a:solidFill>
                  <a:srgbClr val="3F3F3F"/>
                </a:solidFill>
                <a:cs typeface="Calibri"/>
              </a:rPr>
              <a:t>u</a:t>
            </a:r>
            <a:r>
              <a:rPr lang="en-IN" sz="2100" spc="5" dirty="0">
                <a:solidFill>
                  <a:srgbClr val="3F3F3F"/>
                </a:solidFill>
                <a:cs typeface="Calibri"/>
              </a:rPr>
              <a:t>n</a:t>
            </a:r>
            <a:r>
              <a:rPr lang="en-IN" sz="2100" spc="-5" dirty="0">
                <a:solidFill>
                  <a:srgbClr val="3F3F3F"/>
                </a:solidFill>
                <a:cs typeface="Calibri"/>
              </a:rPr>
              <a:t>de</a:t>
            </a:r>
            <a:r>
              <a:rPr lang="en-IN" sz="2100" dirty="0">
                <a:solidFill>
                  <a:srgbClr val="3F3F3F"/>
                </a:solidFill>
                <a:cs typeface="Calibri"/>
              </a:rPr>
              <a:t>r</a:t>
            </a:r>
            <a:r>
              <a:rPr lang="en-IN" sz="2100" spc="-55" dirty="0">
                <a:solidFill>
                  <a:srgbClr val="3F3F3F"/>
                </a:solidFill>
                <a:latin typeface="Times New Roman"/>
                <a:cs typeface="Times New Roman"/>
              </a:rPr>
              <a:t> </a:t>
            </a:r>
            <a:r>
              <a:rPr lang="en-IN" sz="2100" dirty="0">
                <a:solidFill>
                  <a:srgbClr val="3F3F3F"/>
                </a:solidFill>
                <a:cs typeface="Calibri"/>
              </a:rPr>
              <a:t>the</a:t>
            </a:r>
            <a:r>
              <a:rPr lang="en-IN" sz="2100" spc="-55" dirty="0">
                <a:solidFill>
                  <a:srgbClr val="3F3F3F"/>
                </a:solidFill>
                <a:latin typeface="Times New Roman"/>
                <a:cs typeface="Times New Roman"/>
              </a:rPr>
              <a:t> </a:t>
            </a:r>
            <a:r>
              <a:rPr lang="en-IN" sz="2100" dirty="0">
                <a:solidFill>
                  <a:srgbClr val="3F3F3F"/>
                </a:solidFill>
                <a:cs typeface="Calibri"/>
              </a:rPr>
              <a:t>tit</a:t>
            </a:r>
            <a:r>
              <a:rPr lang="en-IN" sz="2100" spc="-10" dirty="0">
                <a:solidFill>
                  <a:srgbClr val="3F3F3F"/>
                </a:solidFill>
                <a:cs typeface="Calibri"/>
              </a:rPr>
              <a:t>l</a:t>
            </a:r>
            <a:r>
              <a:rPr lang="en-IN" sz="2100" dirty="0">
                <a:solidFill>
                  <a:srgbClr val="3F3F3F"/>
                </a:solidFill>
                <a:cs typeface="Calibri"/>
              </a:rPr>
              <a:t>e</a:t>
            </a:r>
            <a:r>
              <a:rPr lang="en-IN" sz="2100" spc="-25" dirty="0">
                <a:solidFill>
                  <a:srgbClr val="3F3F3F"/>
                </a:solidFill>
                <a:latin typeface="Times New Roman"/>
                <a:cs typeface="Times New Roman"/>
              </a:rPr>
              <a:t> </a:t>
            </a:r>
            <a:r>
              <a:rPr lang="en-IN" sz="2100" spc="-5" dirty="0">
                <a:solidFill>
                  <a:srgbClr val="3F3F3F"/>
                </a:solidFill>
                <a:cs typeface="Calibri"/>
              </a:rPr>
              <a:t>ba</a:t>
            </a:r>
            <a:r>
              <a:rPr lang="en-IN" sz="2100" dirty="0">
                <a:solidFill>
                  <a:srgbClr val="3F3F3F"/>
                </a:solidFill>
                <a:cs typeface="Calibri"/>
              </a:rPr>
              <a:t>r</a:t>
            </a:r>
            <a:r>
              <a:rPr lang="en-IN" sz="2100" spc="-5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dirty="0">
                <a:solidFill>
                  <a:srgbClr val="3F3F3F"/>
                </a:solidFill>
                <a:cs typeface="Calibri"/>
              </a:rPr>
              <a:t>wi</a:t>
            </a:r>
            <a:r>
              <a:rPr lang="en-IN" sz="2100" spc="-5" dirty="0">
                <a:solidFill>
                  <a:srgbClr val="3F3F3F"/>
                </a:solidFill>
                <a:cs typeface="Calibri"/>
              </a:rPr>
              <a:t>nd</a:t>
            </a:r>
            <a:r>
              <a:rPr lang="en-IN" sz="2100" spc="-10" dirty="0">
                <a:solidFill>
                  <a:srgbClr val="3F3F3F"/>
                </a:solidFill>
                <a:cs typeface="Calibri"/>
              </a:rPr>
              <a:t>o</a:t>
            </a:r>
            <a:r>
              <a:rPr lang="en-IN" sz="2100" dirty="0">
                <a:solidFill>
                  <a:srgbClr val="3F3F3F"/>
                </a:solidFill>
                <a:cs typeface="Calibri"/>
              </a:rPr>
              <a:t>w</a:t>
            </a:r>
            <a:r>
              <a:rPr lang="en-IN" sz="2100" spc="-7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n</a:t>
            </a:r>
            <a:r>
              <a:rPr lang="en-IN" sz="2100" spc="-55" dirty="0">
                <a:solidFill>
                  <a:srgbClr val="3F3F3F"/>
                </a:solidFill>
                <a:latin typeface="Times New Roman"/>
                <a:cs typeface="Times New Roman"/>
              </a:rPr>
              <a:t> </a:t>
            </a:r>
            <a:r>
              <a:rPr lang="en-IN" sz="2100" dirty="0">
                <a:solidFill>
                  <a:srgbClr val="3F3F3F"/>
                </a:solidFill>
                <a:cs typeface="Calibri"/>
              </a:rPr>
              <a:t>A</a:t>
            </a:r>
            <a:r>
              <a:rPr lang="en-IN" sz="2100" spc="5" dirty="0">
                <a:solidFill>
                  <a:srgbClr val="3F3F3F"/>
                </a:solidFill>
                <a:cs typeface="Calibri"/>
              </a:rPr>
              <a:t>p</a:t>
            </a:r>
            <a:r>
              <a:rPr lang="en-IN" sz="2100" spc="-5" dirty="0">
                <a:solidFill>
                  <a:srgbClr val="3F3F3F"/>
                </a:solidFill>
                <a:cs typeface="Calibri"/>
              </a:rPr>
              <a:t>p</a:t>
            </a:r>
            <a:r>
              <a:rPr lang="en-IN" sz="2100" dirty="0">
                <a:solidFill>
                  <a:srgbClr val="3F3F3F"/>
                </a:solidFill>
                <a:cs typeface="Calibri"/>
              </a:rPr>
              <a:t>le</a:t>
            </a:r>
            <a:r>
              <a:rPr lang="en-IN" sz="2100" spc="-60" dirty="0">
                <a:solidFill>
                  <a:srgbClr val="3F3F3F"/>
                </a:solidFill>
                <a:latin typeface="Times New Roman"/>
                <a:cs typeface="Times New Roman"/>
              </a:rPr>
              <a:t> </a:t>
            </a:r>
            <a:r>
              <a:rPr lang="en-IN" sz="2100" dirty="0">
                <a:solidFill>
                  <a:srgbClr val="3F3F3F"/>
                </a:solidFill>
                <a:cs typeface="Calibri"/>
              </a:rPr>
              <a:t>Mac,</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10" dirty="0">
                <a:solidFill>
                  <a:srgbClr val="3F3F3F"/>
                </a:solidFill>
                <a:cs typeface="Calibri"/>
              </a:rPr>
              <a:t>l</a:t>
            </a:r>
            <a:r>
              <a:rPr lang="en-IN" sz="2100" spc="-5" dirty="0">
                <a:solidFill>
                  <a:srgbClr val="3F3F3F"/>
                </a:solidFill>
                <a:cs typeface="Calibri"/>
              </a:rPr>
              <a:t>on</a:t>
            </a:r>
            <a:r>
              <a:rPr lang="en-IN" sz="2100" dirty="0">
                <a:solidFill>
                  <a:srgbClr val="3F3F3F"/>
                </a:solidFill>
                <a:cs typeface="Calibri"/>
              </a:rPr>
              <a:t>g</a:t>
            </a:r>
            <a:r>
              <a:rPr lang="en-IN" sz="2100" spc="-6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5" dirty="0">
                <a:solidFill>
                  <a:srgbClr val="3F3F3F"/>
                </a:solidFill>
                <a:cs typeface="Calibri"/>
              </a:rPr>
              <a:t>u</a:t>
            </a:r>
            <a:r>
              <a:rPr lang="en-IN" sz="2100" spc="-5" dirty="0">
                <a:solidFill>
                  <a:srgbClr val="3F3F3F"/>
                </a:solidFill>
                <a:cs typeface="Calibri"/>
              </a:rPr>
              <a:t>p</a:t>
            </a:r>
            <a:r>
              <a:rPr lang="en-IN" sz="2100" spc="5" dirty="0">
                <a:solidFill>
                  <a:srgbClr val="3F3F3F"/>
                </a:solidFill>
                <a:cs typeface="Calibri"/>
              </a:rPr>
              <a:t>p</a:t>
            </a:r>
            <a:r>
              <a:rPr lang="en-IN" sz="2100" dirty="0">
                <a:solidFill>
                  <a:srgbClr val="3F3F3F"/>
                </a:solidFill>
                <a:cs typeface="Calibri"/>
              </a:rPr>
              <a:t>er</a:t>
            </a:r>
            <a:r>
              <a:rPr lang="en-IN" sz="2100" spc="-65" dirty="0">
                <a:solidFill>
                  <a:srgbClr val="3F3F3F"/>
                </a:solidFill>
                <a:latin typeface="Times New Roman"/>
                <a:cs typeface="Times New Roman"/>
              </a:rPr>
              <a:t> </a:t>
            </a:r>
            <a:r>
              <a:rPr lang="en-IN" sz="2100" dirty="0">
                <a:solidFill>
                  <a:srgbClr val="3F3F3F"/>
                </a:solidFill>
                <a:cs typeface="Calibri"/>
              </a:rPr>
              <a:t>edge</a:t>
            </a:r>
            <a:r>
              <a:rPr lang="en-IN" sz="2100" spc="-80"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dirty="0">
                <a:solidFill>
                  <a:srgbClr val="3F3F3F"/>
                </a:solidFill>
                <a:cs typeface="Calibri"/>
              </a:rPr>
              <a:t>c</a:t>
            </a:r>
            <a:r>
              <a:rPr lang="en-IN" sz="2100" spc="-30" dirty="0">
                <a:solidFill>
                  <a:srgbClr val="3F3F3F"/>
                </a:solidFill>
                <a:cs typeface="Calibri"/>
              </a:rPr>
              <a:t>r</a:t>
            </a:r>
            <a:r>
              <a:rPr lang="en-IN" sz="2100" dirty="0">
                <a:solidFill>
                  <a:srgbClr val="3F3F3F"/>
                </a:solidFill>
                <a:cs typeface="Calibri"/>
              </a:rPr>
              <a:t>een).</a:t>
            </a:r>
            <a:endParaRPr lang="en-IN" sz="2100" dirty="0">
              <a:solidFill>
                <a:prstClr val="black"/>
              </a:solidFill>
              <a:cs typeface="Calibri"/>
            </a:endParaRPr>
          </a:p>
          <a:p>
            <a:pPr marL="12700" lvl="0" indent="0">
              <a:lnSpc>
                <a:spcPts val="2160"/>
              </a:lnSpc>
              <a:spcBef>
                <a:spcPts val="940"/>
              </a:spcBef>
              <a:buNone/>
            </a:pPr>
            <a:r>
              <a:rPr lang="en-IN" sz="2100" spc="-190" dirty="0">
                <a:solidFill>
                  <a:srgbClr val="3F3F3F"/>
                </a:solidFill>
                <a:cs typeface="Calibri"/>
              </a:rPr>
              <a:t>T</a:t>
            </a:r>
            <a:r>
              <a:rPr lang="en-IN" sz="2100" dirty="0">
                <a:solidFill>
                  <a:srgbClr val="3F3F3F"/>
                </a:solidFill>
                <a:cs typeface="Calibri"/>
              </a:rPr>
              <a:t>o</a:t>
            </a:r>
            <a:r>
              <a:rPr lang="en-IN" sz="2100" spc="-60" dirty="0">
                <a:solidFill>
                  <a:srgbClr val="3F3F3F"/>
                </a:solidFill>
                <a:latin typeface="Times New Roman"/>
                <a:cs typeface="Times New Roman"/>
              </a:rPr>
              <a:t> </a:t>
            </a:r>
            <a:r>
              <a:rPr lang="en-IN" sz="2100" dirty="0">
                <a:solidFill>
                  <a:srgbClr val="3F3F3F"/>
                </a:solidFill>
                <a:cs typeface="Calibri"/>
              </a:rPr>
              <a:t>c</a:t>
            </a:r>
            <a:r>
              <a:rPr lang="en-IN" sz="2100" spc="-25" dirty="0">
                <a:solidFill>
                  <a:srgbClr val="3F3F3F"/>
                </a:solidFill>
                <a:cs typeface="Calibri"/>
              </a:rPr>
              <a:t>r</a:t>
            </a:r>
            <a:r>
              <a:rPr lang="en-IN" sz="2100" dirty="0">
                <a:solidFill>
                  <a:srgbClr val="3F3F3F"/>
                </a:solidFill>
                <a:cs typeface="Calibri"/>
              </a:rPr>
              <a:t>e</a:t>
            </a:r>
            <a:r>
              <a:rPr lang="en-IN" sz="2100" spc="-30" dirty="0">
                <a:solidFill>
                  <a:srgbClr val="3F3F3F"/>
                </a:solidFill>
                <a:cs typeface="Calibri"/>
              </a:rPr>
              <a:t>a</a:t>
            </a:r>
            <a:r>
              <a:rPr lang="en-IN" sz="2100" spc="-25" dirty="0">
                <a:solidFill>
                  <a:srgbClr val="3F3F3F"/>
                </a:solidFill>
                <a:cs typeface="Calibri"/>
              </a:rPr>
              <a:t>t</a:t>
            </a:r>
            <a:r>
              <a:rPr lang="en-IN" sz="2100" dirty="0">
                <a:solidFill>
                  <a:srgbClr val="3F3F3F"/>
                </a:solidFill>
                <a:cs typeface="Calibri"/>
              </a:rPr>
              <a:t>e</a:t>
            </a:r>
            <a:r>
              <a:rPr lang="en-IN" sz="2100" spc="-25" dirty="0">
                <a:solidFill>
                  <a:srgbClr val="3F3F3F"/>
                </a:solidFill>
                <a:latin typeface="Times New Roman"/>
                <a:cs typeface="Times New Roman"/>
              </a:rPr>
              <a:t> </a:t>
            </a:r>
            <a:r>
              <a:rPr lang="en-IN" sz="2100" dirty="0">
                <a:solidFill>
                  <a:srgbClr val="3F3F3F"/>
                </a:solidFill>
                <a:cs typeface="Calibri"/>
              </a:rPr>
              <a:t>a</a:t>
            </a:r>
            <a:r>
              <a:rPr lang="en-IN" sz="2100" spc="-60" dirty="0">
                <a:solidFill>
                  <a:srgbClr val="3F3F3F"/>
                </a:solidFill>
                <a:latin typeface="Times New Roman"/>
                <a:cs typeface="Times New Roman"/>
              </a:rPr>
              <a:t> </a:t>
            </a:r>
            <a:r>
              <a:rPr lang="en-IN" sz="2100" spc="-25" dirty="0">
                <a:solidFill>
                  <a:srgbClr val="3F3F3F"/>
                </a:solidFill>
                <a:cs typeface="Calibri"/>
              </a:rPr>
              <a:t>t</a:t>
            </a:r>
            <a:r>
              <a:rPr lang="en-IN" sz="2100" spc="-5" dirty="0">
                <a:solidFill>
                  <a:srgbClr val="3F3F3F"/>
                </a:solidFill>
                <a:cs typeface="Calibri"/>
              </a:rPr>
              <a:t>op-</a:t>
            </a:r>
            <a:r>
              <a:rPr lang="en-IN" sz="2100" dirty="0">
                <a:solidFill>
                  <a:srgbClr val="3F3F3F"/>
                </a:solidFill>
                <a:cs typeface="Calibri"/>
              </a:rPr>
              <a:t>l</a:t>
            </a:r>
            <a:r>
              <a:rPr lang="en-IN" sz="2100" spc="-20" dirty="0">
                <a:solidFill>
                  <a:srgbClr val="3F3F3F"/>
                </a:solidFill>
                <a:cs typeface="Calibri"/>
              </a:rPr>
              <a:t>e</a:t>
            </a:r>
            <a:r>
              <a:rPr lang="en-IN" sz="2100" spc="-30" dirty="0">
                <a:solidFill>
                  <a:srgbClr val="3F3F3F"/>
                </a:solidFill>
                <a:cs typeface="Calibri"/>
              </a:rPr>
              <a:t>v</a:t>
            </a:r>
            <a:r>
              <a:rPr lang="en-IN" sz="2100" dirty="0">
                <a:solidFill>
                  <a:srgbClr val="3F3F3F"/>
                </a:solidFill>
                <a:cs typeface="Calibri"/>
              </a:rPr>
              <a:t>el</a:t>
            </a:r>
            <a:r>
              <a:rPr lang="en-IN" sz="2100" spc="-30" dirty="0">
                <a:solidFill>
                  <a:srgbClr val="3F3F3F"/>
                </a:solidFill>
                <a:latin typeface="Times New Roman"/>
                <a:cs typeface="Times New Roman"/>
              </a:rPr>
              <a:t> </a:t>
            </a:r>
            <a:r>
              <a:rPr lang="en-IN" sz="2100" spc="-10" dirty="0">
                <a:solidFill>
                  <a:srgbClr val="3F3F3F"/>
                </a:solidFill>
                <a:cs typeface="Calibri"/>
              </a:rPr>
              <a:t>m</a:t>
            </a:r>
            <a:r>
              <a:rPr lang="en-IN" sz="2100" dirty="0">
                <a:solidFill>
                  <a:srgbClr val="3F3F3F"/>
                </a:solidFill>
                <a:cs typeface="Calibri"/>
              </a:rPr>
              <a:t>enu,</a:t>
            </a:r>
            <a:r>
              <a:rPr lang="en-IN" sz="2100" spc="-55" dirty="0">
                <a:solidFill>
                  <a:srgbClr val="3F3F3F"/>
                </a:solidFill>
                <a:latin typeface="Times New Roman"/>
                <a:cs typeface="Times New Roman"/>
              </a:rPr>
              <a:t> </a:t>
            </a:r>
            <a:r>
              <a:rPr lang="en-IN" sz="2100" dirty="0">
                <a:solidFill>
                  <a:srgbClr val="3F3F3F"/>
                </a:solidFill>
                <a:cs typeface="Calibri"/>
              </a:rPr>
              <a:t>c</a:t>
            </a:r>
            <a:r>
              <a:rPr lang="en-IN" sz="2100" spc="-30" dirty="0">
                <a:solidFill>
                  <a:srgbClr val="3F3F3F"/>
                </a:solidFill>
                <a:cs typeface="Calibri"/>
              </a:rPr>
              <a:t>r</a:t>
            </a:r>
            <a:r>
              <a:rPr lang="en-IN" sz="2100" dirty="0">
                <a:solidFill>
                  <a:srgbClr val="3F3F3F"/>
                </a:solidFill>
                <a:cs typeface="Calibri"/>
              </a:rPr>
              <a:t>e</a:t>
            </a:r>
            <a:r>
              <a:rPr lang="en-IN" sz="2100" spc="-30" dirty="0">
                <a:solidFill>
                  <a:srgbClr val="3F3F3F"/>
                </a:solidFill>
                <a:cs typeface="Calibri"/>
              </a:rPr>
              <a:t>a</a:t>
            </a:r>
            <a:r>
              <a:rPr lang="en-IN" sz="2100" spc="-25" dirty="0">
                <a:solidFill>
                  <a:srgbClr val="3F3F3F"/>
                </a:solidFill>
                <a:cs typeface="Calibri"/>
              </a:rPr>
              <a:t>t</a:t>
            </a:r>
            <a:r>
              <a:rPr lang="en-IN" sz="2100" dirty="0">
                <a:solidFill>
                  <a:srgbClr val="3F3F3F"/>
                </a:solidFill>
                <a:cs typeface="Calibri"/>
              </a:rPr>
              <a:t>e</a:t>
            </a:r>
            <a:r>
              <a:rPr lang="en-IN" sz="2100" spc="-40" dirty="0">
                <a:solidFill>
                  <a:srgbClr val="3F3F3F"/>
                </a:solidFill>
                <a:latin typeface="Times New Roman"/>
                <a:cs typeface="Times New Roman"/>
              </a:rPr>
              <a:t> </a:t>
            </a:r>
            <a:r>
              <a:rPr lang="en-IN" sz="2100" dirty="0">
                <a:solidFill>
                  <a:srgbClr val="3F3F3F"/>
                </a:solidFill>
                <a:cs typeface="Calibri"/>
              </a:rPr>
              <a:t>a</a:t>
            </a:r>
            <a:r>
              <a:rPr lang="en-IN" sz="2100" spc="-50" dirty="0">
                <a:solidFill>
                  <a:srgbClr val="3F3F3F"/>
                </a:solidFill>
                <a:latin typeface="Times New Roman"/>
                <a:cs typeface="Times New Roman"/>
              </a:rPr>
              <a:t> </a:t>
            </a:r>
            <a:r>
              <a:rPr lang="en-IN" sz="2100" spc="-5" dirty="0">
                <a:solidFill>
                  <a:srgbClr val="3F3F3F"/>
                </a:solidFill>
                <a:cs typeface="Calibri"/>
              </a:rPr>
              <a:t>n</a:t>
            </a:r>
            <a:r>
              <a:rPr lang="en-IN" sz="2100" spc="-15" dirty="0">
                <a:solidFill>
                  <a:srgbClr val="3F3F3F"/>
                </a:solidFill>
                <a:cs typeface="Calibri"/>
              </a:rPr>
              <a:t>e</a:t>
            </a:r>
            <a:r>
              <a:rPr lang="en-IN" sz="2100" dirty="0">
                <a:solidFill>
                  <a:srgbClr val="3F3F3F"/>
                </a:solidFill>
                <a:cs typeface="Calibri"/>
              </a:rPr>
              <a:t>w</a:t>
            </a:r>
            <a:r>
              <a:rPr lang="en-IN" sz="2100" spc="-65" dirty="0">
                <a:solidFill>
                  <a:srgbClr val="3F3F3F"/>
                </a:solidFill>
                <a:latin typeface="Times New Roman"/>
                <a:cs typeface="Times New Roman"/>
              </a:rPr>
              <a:t> </a:t>
            </a:r>
            <a:r>
              <a:rPr lang="en-IN" sz="2100" dirty="0">
                <a:solidFill>
                  <a:srgbClr val="3F3F3F"/>
                </a:solidFill>
                <a:cs typeface="Calibri"/>
              </a:rPr>
              <a:t>Menu</a:t>
            </a:r>
            <a:r>
              <a:rPr lang="en-IN" sz="2100" spc="-70" dirty="0">
                <a:solidFill>
                  <a:srgbClr val="3F3F3F"/>
                </a:solidFill>
                <a:latin typeface="Times New Roman"/>
                <a:cs typeface="Times New Roman"/>
              </a:rPr>
              <a:t> </a:t>
            </a:r>
            <a:r>
              <a:rPr lang="en-IN" sz="2100" dirty="0">
                <a:solidFill>
                  <a:srgbClr val="3F3F3F"/>
                </a:solidFill>
                <a:cs typeface="Calibri"/>
              </a:rPr>
              <a:t>i</a:t>
            </a:r>
            <a:r>
              <a:rPr lang="en-IN" sz="2100" spc="-5" dirty="0">
                <a:solidFill>
                  <a:srgbClr val="3F3F3F"/>
                </a:solidFill>
                <a:cs typeface="Calibri"/>
              </a:rPr>
              <a:t>n</a:t>
            </a:r>
            <a:r>
              <a:rPr lang="en-IN" sz="2100" spc="-35" dirty="0">
                <a:solidFill>
                  <a:srgbClr val="3F3F3F"/>
                </a:solidFill>
                <a:cs typeface="Calibri"/>
              </a:rPr>
              <a:t>s</a:t>
            </a:r>
            <a:r>
              <a:rPr lang="en-IN" sz="2100" spc="-25" dirty="0">
                <a:solidFill>
                  <a:srgbClr val="3F3F3F"/>
                </a:solidFill>
                <a:cs typeface="Calibri"/>
              </a:rPr>
              <a:t>t</a:t>
            </a:r>
            <a:r>
              <a:rPr lang="en-IN" sz="2100" dirty="0">
                <a:solidFill>
                  <a:srgbClr val="3F3F3F"/>
                </a:solidFill>
                <a:cs typeface="Calibri"/>
              </a:rPr>
              <a:t>ance,</a:t>
            </a:r>
            <a:r>
              <a:rPr lang="en-IN" sz="2100" spc="-30" dirty="0">
                <a:solidFill>
                  <a:srgbClr val="3F3F3F"/>
                </a:solidFill>
                <a:latin typeface="Times New Roman"/>
                <a:cs typeface="Times New Roman"/>
              </a:rPr>
              <a:t> </a:t>
            </a:r>
            <a:r>
              <a:rPr lang="en-IN" sz="2100" dirty="0">
                <a:solidFill>
                  <a:srgbClr val="3F3F3F"/>
                </a:solidFill>
                <a:cs typeface="Calibri"/>
              </a:rPr>
              <a:t>and</a:t>
            </a:r>
            <a:r>
              <a:rPr lang="en-IN" sz="2100" spc="-70" dirty="0">
                <a:solidFill>
                  <a:srgbClr val="3F3F3F"/>
                </a:solidFill>
                <a:latin typeface="Times New Roman"/>
                <a:cs typeface="Times New Roman"/>
              </a:rPr>
              <a:t> </a:t>
            </a:r>
            <a:r>
              <a:rPr lang="en-IN" sz="2100" spc="-5" dirty="0">
                <a:solidFill>
                  <a:srgbClr val="3F3F3F"/>
                </a:solidFill>
                <a:cs typeface="Calibri"/>
              </a:rPr>
              <a:t>us</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b="1" spc="-10" dirty="0">
                <a:solidFill>
                  <a:srgbClr val="3F3F3F"/>
                </a:solidFill>
                <a:cs typeface="Calibri"/>
              </a:rPr>
              <a:t>a</a:t>
            </a:r>
            <a:r>
              <a:rPr lang="en-IN" sz="2100" b="1" dirty="0">
                <a:solidFill>
                  <a:srgbClr val="3F3F3F"/>
                </a:solidFill>
                <a:cs typeface="Calibri"/>
              </a:rPr>
              <a:t>dd_</a:t>
            </a:r>
            <a:r>
              <a:rPr lang="en-IN" sz="2100" b="1" spc="-55" dirty="0">
                <a:solidFill>
                  <a:srgbClr val="3F3F3F"/>
                </a:solidFill>
                <a:latin typeface="Times New Roman"/>
                <a:cs typeface="Times New Roman"/>
              </a:rPr>
              <a:t> </a:t>
            </a:r>
            <a:r>
              <a:rPr lang="en-IN" sz="2100" spc="-10" dirty="0">
                <a:solidFill>
                  <a:srgbClr val="3F3F3F"/>
                </a:solidFill>
                <a:cs typeface="Calibri"/>
              </a:rPr>
              <a:t>m</a:t>
            </a:r>
            <a:r>
              <a:rPr lang="en-IN" sz="2100" spc="-20" dirty="0">
                <a:solidFill>
                  <a:srgbClr val="3F3F3F"/>
                </a:solidFill>
                <a:cs typeface="Calibri"/>
              </a:rPr>
              <a:t>e</a:t>
            </a:r>
            <a:r>
              <a:rPr lang="en-IN" sz="2100" dirty="0">
                <a:solidFill>
                  <a:srgbClr val="3F3F3F"/>
                </a:solidFill>
                <a:cs typeface="Calibri"/>
              </a:rPr>
              <a:t>thods</a:t>
            </a:r>
            <a:r>
              <a:rPr lang="en-IN" sz="2100" spc="-5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add</a:t>
            </a:r>
            <a:endParaRPr lang="en-IN" sz="2100" dirty="0">
              <a:solidFill>
                <a:prstClr val="black"/>
              </a:solidFill>
              <a:cs typeface="Calibri"/>
            </a:endParaRPr>
          </a:p>
          <a:p>
            <a:pPr marL="12700" lvl="0" indent="0">
              <a:lnSpc>
                <a:spcPts val="2160"/>
              </a:lnSpc>
              <a:spcBef>
                <a:spcPts val="0"/>
              </a:spcBef>
              <a:buNone/>
            </a:pPr>
            <a:r>
              <a:rPr lang="en-IN" sz="2100" spc="-10" dirty="0">
                <a:solidFill>
                  <a:srgbClr val="3F3F3F"/>
                </a:solidFill>
                <a:cs typeface="Calibri"/>
              </a:rPr>
              <a:t>c</a:t>
            </a:r>
            <a:r>
              <a:rPr lang="en-IN" sz="2100" spc="-5" dirty="0">
                <a:solidFill>
                  <a:srgbClr val="3F3F3F"/>
                </a:solidFill>
                <a:cs typeface="Calibri"/>
              </a:rPr>
              <a:t>om</a:t>
            </a:r>
            <a:r>
              <a:rPr lang="en-IN" sz="2100" spc="-10" dirty="0">
                <a:solidFill>
                  <a:srgbClr val="3F3F3F"/>
                </a:solidFill>
                <a:cs typeface="Calibri"/>
              </a:rPr>
              <a:t>m</a:t>
            </a:r>
            <a:r>
              <a:rPr lang="en-IN" sz="2100" dirty="0">
                <a:solidFill>
                  <a:srgbClr val="3F3F3F"/>
                </a:solidFill>
                <a:cs typeface="Calibri"/>
              </a:rPr>
              <a:t>ands</a:t>
            </a:r>
            <a:r>
              <a:rPr lang="en-IN" sz="2100" spc="-60" dirty="0">
                <a:solidFill>
                  <a:srgbClr val="3F3F3F"/>
                </a:solidFill>
                <a:latin typeface="Times New Roman"/>
                <a:cs typeface="Times New Roman"/>
              </a:rPr>
              <a:t> </a:t>
            </a:r>
            <a:r>
              <a:rPr lang="en-IN" sz="2100" dirty="0">
                <a:solidFill>
                  <a:srgbClr val="3F3F3F"/>
                </a:solidFill>
                <a:cs typeface="Calibri"/>
              </a:rPr>
              <a:t>and</a:t>
            </a:r>
            <a:r>
              <a:rPr lang="en-IN" sz="2100" spc="-55" dirty="0">
                <a:solidFill>
                  <a:srgbClr val="3F3F3F"/>
                </a:solidFill>
                <a:latin typeface="Times New Roman"/>
                <a:cs typeface="Times New Roman"/>
              </a:rPr>
              <a:t> </a:t>
            </a:r>
            <a:r>
              <a:rPr lang="en-IN" sz="2100" spc="-5" dirty="0">
                <a:solidFill>
                  <a:srgbClr val="3F3F3F"/>
                </a:solidFill>
                <a:cs typeface="Calibri"/>
              </a:rPr>
              <a:t>othe</a:t>
            </a:r>
            <a:r>
              <a:rPr lang="en-IN" sz="2100" dirty="0">
                <a:solidFill>
                  <a:srgbClr val="3F3F3F"/>
                </a:solidFill>
                <a:cs typeface="Calibri"/>
              </a:rPr>
              <a:t>r</a:t>
            </a:r>
            <a:r>
              <a:rPr lang="en-IN" sz="2100" spc="-55"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e</a:t>
            </a:r>
            <a:r>
              <a:rPr lang="en-IN" sz="2100" spc="-5" dirty="0">
                <a:solidFill>
                  <a:srgbClr val="3F3F3F"/>
                </a:solidFill>
                <a:cs typeface="Calibri"/>
              </a:rPr>
              <a:t>n</a:t>
            </a:r>
            <a:r>
              <a:rPr lang="en-IN" sz="2100" dirty="0">
                <a:solidFill>
                  <a:srgbClr val="3F3F3F"/>
                </a:solidFill>
                <a:cs typeface="Calibri"/>
              </a:rPr>
              <a:t>u</a:t>
            </a:r>
            <a:r>
              <a:rPr lang="en-IN" sz="2100" spc="-50" dirty="0">
                <a:solidFill>
                  <a:srgbClr val="3F3F3F"/>
                </a:solidFill>
                <a:latin typeface="Times New Roman"/>
                <a:cs typeface="Times New Roman"/>
              </a:rPr>
              <a:t> </a:t>
            </a:r>
            <a:r>
              <a:rPr lang="en-IN" sz="2100" dirty="0">
                <a:solidFill>
                  <a:srgbClr val="3F3F3F"/>
                </a:solidFill>
                <a:cs typeface="Calibri"/>
              </a:rPr>
              <a:t>e</a:t>
            </a:r>
            <a:r>
              <a:rPr lang="en-IN" sz="2100" spc="-25" dirty="0">
                <a:solidFill>
                  <a:srgbClr val="3F3F3F"/>
                </a:solidFill>
                <a:cs typeface="Calibri"/>
              </a:rPr>
              <a:t>n</a:t>
            </a:r>
            <a:r>
              <a:rPr lang="en-IN" sz="2100" dirty="0">
                <a:solidFill>
                  <a:srgbClr val="3F3F3F"/>
                </a:solidFill>
                <a:cs typeface="Calibri"/>
              </a:rPr>
              <a:t>tr</a:t>
            </a:r>
            <a:r>
              <a:rPr lang="en-IN" sz="2100" spc="-10" dirty="0">
                <a:solidFill>
                  <a:srgbClr val="3F3F3F"/>
                </a:solidFill>
                <a:cs typeface="Calibri"/>
              </a:rPr>
              <a:t>i</a:t>
            </a:r>
            <a:r>
              <a:rPr lang="en-IN" sz="2100" dirty="0">
                <a:solidFill>
                  <a:srgbClr val="3F3F3F"/>
                </a:solidFill>
                <a:cs typeface="Calibri"/>
              </a:rPr>
              <a:t>es</a:t>
            </a:r>
            <a:r>
              <a:rPr lang="en-IN" sz="2100" spc="-3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it.</a:t>
            </a:r>
            <a:endParaRPr lang="en-IN" sz="2100" dirty="0">
              <a:solidFill>
                <a:prstClr val="black"/>
              </a:solidFill>
              <a:cs typeface="Calibri"/>
            </a:endParaRPr>
          </a:p>
          <a:p>
            <a:pPr marL="12700" marR="605155" lvl="0" indent="0">
              <a:lnSpc>
                <a:spcPts val="1920"/>
              </a:lnSpc>
              <a:spcBef>
                <a:spcPts val="1375"/>
              </a:spcBef>
              <a:buNone/>
            </a:pPr>
            <a:r>
              <a:rPr lang="en-IN" sz="2100" spc="-5" dirty="0">
                <a:solidFill>
                  <a:srgbClr val="3F3F3F"/>
                </a:solidFill>
                <a:cs typeface="Calibri"/>
              </a:rPr>
              <a:t>S</a:t>
            </a:r>
            <a:r>
              <a:rPr lang="en-IN" sz="2100" spc="5" dirty="0">
                <a:solidFill>
                  <a:srgbClr val="3F3F3F"/>
                </a:solidFill>
                <a:cs typeface="Calibri"/>
              </a:rPr>
              <a:t>u</a:t>
            </a:r>
            <a:r>
              <a:rPr lang="en-IN" sz="2100" spc="-5" dirty="0">
                <a:solidFill>
                  <a:srgbClr val="3F3F3F"/>
                </a:solidFill>
                <a:cs typeface="Calibri"/>
              </a:rPr>
              <a:t>bmenu</a:t>
            </a:r>
            <a:r>
              <a:rPr lang="en-IN" sz="2100" dirty="0">
                <a:solidFill>
                  <a:srgbClr val="3F3F3F"/>
                </a:solidFill>
                <a:cs typeface="Calibri"/>
              </a:rPr>
              <a:t>s</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c</a:t>
            </a:r>
            <a:r>
              <a:rPr lang="en-IN" sz="2100" spc="-25" dirty="0">
                <a:solidFill>
                  <a:srgbClr val="3F3F3F"/>
                </a:solidFill>
                <a:cs typeface="Calibri"/>
              </a:rPr>
              <a:t>r</a:t>
            </a:r>
            <a:r>
              <a:rPr lang="en-IN" sz="2100" dirty="0">
                <a:solidFill>
                  <a:srgbClr val="3F3F3F"/>
                </a:solidFill>
                <a:cs typeface="Calibri"/>
              </a:rPr>
              <a:t>e</a:t>
            </a:r>
            <a:r>
              <a:rPr lang="en-IN" sz="2100" spc="-30" dirty="0">
                <a:solidFill>
                  <a:srgbClr val="3F3F3F"/>
                </a:solidFill>
                <a:cs typeface="Calibri"/>
              </a:rPr>
              <a:t>a</a:t>
            </a:r>
            <a:r>
              <a:rPr lang="en-IN" sz="2100" spc="-25" dirty="0">
                <a:solidFill>
                  <a:srgbClr val="3F3F3F"/>
                </a:solidFill>
                <a:cs typeface="Calibri"/>
              </a:rPr>
              <a:t>t</a:t>
            </a:r>
            <a:r>
              <a:rPr lang="en-IN" sz="2100" dirty="0">
                <a:solidFill>
                  <a:srgbClr val="3F3F3F"/>
                </a:solidFill>
                <a:cs typeface="Calibri"/>
              </a:rPr>
              <a:t>ed</a:t>
            </a:r>
            <a:r>
              <a:rPr lang="en-IN" sz="2100" spc="-35" dirty="0">
                <a:solidFill>
                  <a:srgbClr val="3F3F3F"/>
                </a:solidFill>
                <a:latin typeface="Times New Roman"/>
                <a:cs typeface="Times New Roman"/>
              </a:rPr>
              <a:t> </a:t>
            </a:r>
            <a:r>
              <a:rPr lang="en-IN" sz="2100" dirty="0">
                <a:solidFill>
                  <a:srgbClr val="3F3F3F"/>
                </a:solidFill>
                <a:cs typeface="Calibri"/>
              </a:rPr>
              <a:t>in</a:t>
            </a:r>
            <a:r>
              <a:rPr lang="en-IN" sz="2100" spc="-60" dirty="0">
                <a:solidFill>
                  <a:srgbClr val="3F3F3F"/>
                </a:solidFill>
                <a:latin typeface="Times New Roman"/>
                <a:cs typeface="Times New Roman"/>
              </a:rPr>
              <a:t> </a:t>
            </a:r>
            <a:r>
              <a:rPr lang="en-IN" sz="2100" dirty="0">
                <a:solidFill>
                  <a:srgbClr val="3F3F3F"/>
                </a:solidFill>
                <a:cs typeface="Calibri"/>
              </a:rPr>
              <a:t>a</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dirty="0">
                <a:solidFill>
                  <a:srgbClr val="3F3F3F"/>
                </a:solidFill>
                <a:cs typeface="Calibri"/>
              </a:rPr>
              <a:t>i</a:t>
            </a:r>
            <a:r>
              <a:rPr lang="en-IN" sz="2100" spc="-10" dirty="0">
                <a:solidFill>
                  <a:srgbClr val="3F3F3F"/>
                </a:solidFill>
                <a:cs typeface="Calibri"/>
              </a:rPr>
              <a:t>m</a:t>
            </a:r>
            <a:r>
              <a:rPr lang="en-IN" sz="2100" dirty="0">
                <a:solidFill>
                  <a:srgbClr val="3F3F3F"/>
                </a:solidFill>
                <a:cs typeface="Calibri"/>
              </a:rPr>
              <a:t>i</a:t>
            </a:r>
            <a:r>
              <a:rPr lang="en-IN" sz="2100" spc="-10" dirty="0">
                <a:solidFill>
                  <a:srgbClr val="3F3F3F"/>
                </a:solidFill>
                <a:cs typeface="Calibri"/>
              </a:rPr>
              <a:t>l</a:t>
            </a:r>
            <a:r>
              <a:rPr lang="en-IN" sz="2100" dirty="0">
                <a:solidFill>
                  <a:srgbClr val="3F3F3F"/>
                </a:solidFill>
                <a:cs typeface="Calibri"/>
              </a:rPr>
              <a:t>ar</a:t>
            </a:r>
            <a:r>
              <a:rPr lang="en-IN" sz="2100" spc="-15" dirty="0">
                <a:solidFill>
                  <a:srgbClr val="3F3F3F"/>
                </a:solidFill>
                <a:latin typeface="Times New Roman"/>
                <a:cs typeface="Times New Roman"/>
              </a:rPr>
              <a:t> </a:t>
            </a:r>
            <a:r>
              <a:rPr lang="en-IN" sz="2100" spc="-40" dirty="0">
                <a:solidFill>
                  <a:srgbClr val="3F3F3F"/>
                </a:solidFill>
                <a:cs typeface="Calibri"/>
              </a:rPr>
              <a:t>f</a:t>
            </a:r>
            <a:r>
              <a:rPr lang="en-IN" sz="2100" dirty="0">
                <a:solidFill>
                  <a:srgbClr val="3F3F3F"/>
                </a:solidFill>
                <a:cs typeface="Calibri"/>
              </a:rPr>
              <a:t>ashi</a:t>
            </a:r>
            <a:r>
              <a:rPr lang="en-IN" sz="2100" spc="-5" dirty="0">
                <a:solidFill>
                  <a:srgbClr val="3F3F3F"/>
                </a:solidFill>
                <a:cs typeface="Calibri"/>
              </a:rPr>
              <a:t>on</a:t>
            </a:r>
            <a:r>
              <a:rPr lang="en-IN" sz="2100" dirty="0">
                <a:solidFill>
                  <a:srgbClr val="3F3F3F"/>
                </a:solidFill>
                <a:cs typeface="Calibri"/>
              </a:rPr>
              <a:t>.</a:t>
            </a:r>
            <a:r>
              <a:rPr lang="en-IN" sz="2100" spc="-60" dirty="0">
                <a:solidFill>
                  <a:srgbClr val="3F3F3F"/>
                </a:solidFill>
                <a:latin typeface="Times New Roman"/>
                <a:cs typeface="Times New Roman"/>
              </a:rPr>
              <a:t> </a:t>
            </a:r>
            <a:r>
              <a:rPr lang="en-IN" sz="2100" spc="-5" dirty="0">
                <a:solidFill>
                  <a:srgbClr val="3F3F3F"/>
                </a:solidFill>
                <a:cs typeface="Calibri"/>
              </a:rPr>
              <a:t>Th</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dirty="0">
                <a:solidFill>
                  <a:srgbClr val="3F3F3F"/>
                </a:solidFill>
                <a:cs typeface="Calibri"/>
              </a:rPr>
              <a:t>ma</a:t>
            </a:r>
            <a:r>
              <a:rPr lang="en-IN" sz="2100" spc="-10" dirty="0">
                <a:solidFill>
                  <a:srgbClr val="3F3F3F"/>
                </a:solidFill>
                <a:cs typeface="Calibri"/>
              </a:rPr>
              <a:t>i</a:t>
            </a:r>
            <a:r>
              <a:rPr lang="en-IN" sz="2100" dirty="0">
                <a:solidFill>
                  <a:srgbClr val="3F3F3F"/>
                </a:solidFill>
                <a:cs typeface="Calibri"/>
              </a:rPr>
              <a:t>n</a:t>
            </a:r>
            <a:r>
              <a:rPr lang="en-IN" sz="2100" spc="-4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t>
            </a:r>
            <a:r>
              <a:rPr lang="en-IN" sz="2100" spc="-25" dirty="0">
                <a:solidFill>
                  <a:srgbClr val="3F3F3F"/>
                </a:solidFill>
                <a:cs typeface="Calibri"/>
              </a:rPr>
              <a:t>f</a:t>
            </a:r>
            <a:r>
              <a:rPr lang="en-IN" sz="2100" spc="-50" dirty="0">
                <a:solidFill>
                  <a:srgbClr val="3F3F3F"/>
                </a:solidFill>
                <a:cs typeface="Calibri"/>
              </a:rPr>
              <a:t>f</a:t>
            </a:r>
            <a:r>
              <a:rPr lang="en-IN" sz="2100" dirty="0">
                <a:solidFill>
                  <a:srgbClr val="3F3F3F"/>
                </a:solidFill>
                <a:cs typeface="Calibri"/>
              </a:rPr>
              <a:t>e</a:t>
            </a:r>
            <a:r>
              <a:rPr lang="en-IN" sz="2100" spc="-30" dirty="0">
                <a:solidFill>
                  <a:srgbClr val="3F3F3F"/>
                </a:solidFill>
                <a:cs typeface="Calibri"/>
              </a:rPr>
              <a:t>r</a:t>
            </a:r>
            <a:r>
              <a:rPr lang="en-IN" sz="2100" dirty="0">
                <a:solidFill>
                  <a:srgbClr val="3F3F3F"/>
                </a:solidFill>
                <a:cs typeface="Calibri"/>
              </a:rPr>
              <a:t>ence</a:t>
            </a:r>
            <a:r>
              <a:rPr lang="en-IN" sz="2100" spc="-50"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dirty="0">
                <a:solidFill>
                  <a:srgbClr val="3F3F3F"/>
                </a:solidFill>
                <a:cs typeface="Calibri"/>
              </a:rPr>
              <a:t>th</a:t>
            </a:r>
            <a:r>
              <a:rPr lang="en-IN" sz="2100" spc="-25" dirty="0">
                <a:solidFill>
                  <a:srgbClr val="3F3F3F"/>
                </a:solidFill>
                <a:cs typeface="Calibri"/>
              </a:rPr>
              <a:t>a</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dirty="0">
                <a:solidFill>
                  <a:srgbClr val="3F3F3F"/>
                </a:solidFill>
                <a:cs typeface="Calibri"/>
              </a:rPr>
              <a:t>t</a:t>
            </a:r>
            <a:r>
              <a:rPr lang="en-IN" sz="2100" spc="5" dirty="0">
                <a:solidFill>
                  <a:srgbClr val="3F3F3F"/>
                </a:solidFill>
                <a:cs typeface="Calibri"/>
              </a:rPr>
              <a:t>h</a:t>
            </a:r>
            <a:r>
              <a:rPr lang="en-IN" sz="2100" spc="-15" dirty="0">
                <a:solidFill>
                  <a:srgbClr val="3F3F3F"/>
                </a:solidFill>
                <a:cs typeface="Calibri"/>
              </a:rPr>
              <a:t>e</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35"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25" dirty="0">
                <a:solidFill>
                  <a:srgbClr val="3F3F3F"/>
                </a:solidFill>
                <a:cs typeface="Calibri"/>
              </a:rPr>
              <a:t>att</a:t>
            </a:r>
            <a:r>
              <a:rPr lang="en-IN" sz="2100" dirty="0">
                <a:solidFill>
                  <a:srgbClr val="3F3F3F"/>
                </a:solidFill>
                <a:cs typeface="Calibri"/>
              </a:rPr>
              <a:t>ac</a:t>
            </a:r>
            <a:r>
              <a:rPr lang="en-IN" sz="2100" spc="5" dirty="0">
                <a:solidFill>
                  <a:srgbClr val="3F3F3F"/>
                </a:solidFill>
                <a:cs typeface="Calibri"/>
              </a:rPr>
              <a:t>h</a:t>
            </a:r>
            <a:r>
              <a:rPr lang="en-IN" sz="2100" dirty="0">
                <a:solidFill>
                  <a:srgbClr val="3F3F3F"/>
                </a:solidFill>
                <a:cs typeface="Calibri"/>
              </a:rPr>
              <a:t>ed</a:t>
            </a:r>
            <a:r>
              <a:rPr lang="en-IN" sz="2100" spc="-50" dirty="0">
                <a:solidFill>
                  <a:srgbClr val="3F3F3F"/>
                </a:solidFill>
                <a:latin typeface="Times New Roman"/>
                <a:cs typeface="Times New Roman"/>
              </a:rPr>
              <a:t> </a:t>
            </a:r>
            <a:r>
              <a:rPr lang="en-IN" sz="2100" spc="-20" dirty="0">
                <a:solidFill>
                  <a:srgbClr val="3F3F3F"/>
                </a:solidFill>
                <a:cs typeface="Calibri"/>
              </a:rPr>
              <a:t>t</a:t>
            </a:r>
            <a:r>
              <a:rPr lang="en-IN" sz="2100" dirty="0">
                <a:solidFill>
                  <a:srgbClr val="3F3F3F"/>
                </a:solidFill>
                <a:cs typeface="Calibri"/>
              </a:rPr>
              <a:t>o</a:t>
            </a:r>
            <a:r>
              <a:rPr lang="en-IN" sz="2100" spc="-60" dirty="0">
                <a:solidFill>
                  <a:srgbClr val="3F3F3F"/>
                </a:solidFill>
                <a:latin typeface="Times New Roman"/>
                <a:cs typeface="Times New Roman"/>
              </a:rPr>
              <a:t> </a:t>
            </a:r>
            <a:r>
              <a:rPr lang="en-IN" sz="2100" dirty="0">
                <a:solidFill>
                  <a:srgbClr val="3F3F3F"/>
                </a:solidFill>
                <a:cs typeface="Calibri"/>
              </a:rPr>
              <a:t>a</a:t>
            </a:r>
            <a:r>
              <a:rPr lang="en-IN" sz="2100" dirty="0">
                <a:solidFill>
                  <a:srgbClr val="3F3F3F"/>
                </a:solidFill>
                <a:latin typeface="Times New Roman"/>
                <a:cs typeface="Times New Roman"/>
              </a:rPr>
              <a:t> </a:t>
            </a:r>
            <a:r>
              <a:rPr lang="en-IN" sz="2100" spc="-5" dirty="0">
                <a:solidFill>
                  <a:srgbClr val="3F3F3F"/>
                </a:solidFill>
                <a:cs typeface="Calibri"/>
              </a:rPr>
              <a:t>pa</a:t>
            </a:r>
            <a:r>
              <a:rPr lang="en-IN" sz="2100" spc="-25" dirty="0">
                <a:solidFill>
                  <a:srgbClr val="3F3F3F"/>
                </a:solidFill>
                <a:cs typeface="Calibri"/>
              </a:rPr>
              <a:t>r</a:t>
            </a:r>
            <a:r>
              <a:rPr lang="en-IN" sz="2100" dirty="0">
                <a:solidFill>
                  <a:srgbClr val="3F3F3F"/>
                </a:solidFill>
                <a:cs typeface="Calibri"/>
              </a:rPr>
              <a:t>e</a:t>
            </a:r>
            <a:r>
              <a:rPr lang="en-IN" sz="2100" spc="-25" dirty="0">
                <a:solidFill>
                  <a:srgbClr val="3F3F3F"/>
                </a:solidFill>
                <a:cs typeface="Calibri"/>
              </a:rPr>
              <a:t>n</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dirty="0">
                <a:solidFill>
                  <a:srgbClr val="3F3F3F"/>
                </a:solidFill>
                <a:cs typeface="Calibri"/>
              </a:rPr>
              <a:t>menu</a:t>
            </a:r>
            <a:r>
              <a:rPr lang="en-IN" sz="2100" spc="-50" dirty="0">
                <a:solidFill>
                  <a:srgbClr val="3F3F3F"/>
                </a:solidFill>
                <a:latin typeface="Times New Roman"/>
                <a:cs typeface="Times New Roman"/>
              </a:rPr>
              <a:t> </a:t>
            </a:r>
            <a:r>
              <a:rPr lang="en-IN" sz="2100" spc="-5" dirty="0">
                <a:solidFill>
                  <a:srgbClr val="3F3F3F"/>
                </a:solidFill>
                <a:cs typeface="Calibri"/>
              </a:rPr>
              <a:t>(us</a:t>
            </a:r>
            <a:r>
              <a:rPr lang="en-IN" sz="2100" dirty="0">
                <a:solidFill>
                  <a:srgbClr val="3F3F3F"/>
                </a:solidFill>
                <a:cs typeface="Calibri"/>
              </a:rPr>
              <a:t>i</a:t>
            </a:r>
            <a:r>
              <a:rPr lang="en-IN" sz="2100" spc="-5" dirty="0">
                <a:solidFill>
                  <a:srgbClr val="3F3F3F"/>
                </a:solidFill>
                <a:cs typeface="Calibri"/>
              </a:rPr>
              <a:t>n</a:t>
            </a:r>
            <a:r>
              <a:rPr lang="en-IN" sz="2100" dirty="0">
                <a:solidFill>
                  <a:srgbClr val="3F3F3F"/>
                </a:solidFill>
                <a:cs typeface="Calibri"/>
              </a:rPr>
              <a:t>g</a:t>
            </a:r>
            <a:r>
              <a:rPr lang="en-IN" sz="2100" spc="-55" dirty="0">
                <a:solidFill>
                  <a:srgbClr val="3F3F3F"/>
                </a:solidFill>
                <a:latin typeface="Times New Roman"/>
                <a:cs typeface="Times New Roman"/>
              </a:rPr>
              <a:t> </a:t>
            </a:r>
            <a:r>
              <a:rPr lang="en-IN" sz="2100" b="1" dirty="0" err="1">
                <a:solidFill>
                  <a:srgbClr val="3F3F3F"/>
                </a:solidFill>
                <a:cs typeface="Calibri"/>
              </a:rPr>
              <a:t>add_</a:t>
            </a:r>
            <a:r>
              <a:rPr lang="en-IN" sz="2100" b="1" spc="-15" dirty="0" err="1">
                <a:solidFill>
                  <a:srgbClr val="3F3F3F"/>
                </a:solidFill>
                <a:cs typeface="Calibri"/>
              </a:rPr>
              <a:t>c</a:t>
            </a:r>
            <a:r>
              <a:rPr lang="en-IN" sz="2100" b="1" dirty="0" err="1">
                <a:solidFill>
                  <a:srgbClr val="3F3F3F"/>
                </a:solidFill>
                <a:cs typeface="Calibri"/>
              </a:rPr>
              <a:t>as</a:t>
            </a:r>
            <a:r>
              <a:rPr lang="en-IN" sz="2100" b="1" spc="-15" dirty="0" err="1">
                <a:solidFill>
                  <a:srgbClr val="3F3F3F"/>
                </a:solidFill>
                <a:cs typeface="Calibri"/>
              </a:rPr>
              <a:t>c</a:t>
            </a:r>
            <a:r>
              <a:rPr lang="en-IN" sz="2100" b="1" dirty="0" err="1">
                <a:solidFill>
                  <a:srgbClr val="3F3F3F"/>
                </a:solidFill>
                <a:cs typeface="Calibri"/>
              </a:rPr>
              <a:t>ade</a:t>
            </a:r>
            <a:r>
              <a:rPr lang="en-IN" sz="2100" b="1" spc="-55" dirty="0">
                <a:solidFill>
                  <a:srgbClr val="3F3F3F"/>
                </a:solidFill>
                <a:latin typeface="Times New Roman"/>
                <a:cs typeface="Times New Roman"/>
              </a:rPr>
              <a:t> </a:t>
            </a:r>
            <a:r>
              <a:rPr lang="en-IN" sz="2100" spc="-5" dirty="0">
                <a:solidFill>
                  <a:srgbClr val="3F3F3F"/>
                </a:solidFill>
                <a:cs typeface="Calibri"/>
              </a:rPr>
              <a:t>)</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dirty="0">
                <a:solidFill>
                  <a:srgbClr val="3F3F3F"/>
                </a:solidFill>
                <a:cs typeface="Calibri"/>
              </a:rPr>
              <a:t>i</a:t>
            </a:r>
            <a:r>
              <a:rPr lang="en-IN" sz="2100" spc="-5" dirty="0">
                <a:solidFill>
                  <a:srgbClr val="3F3F3F"/>
                </a:solidFill>
                <a:cs typeface="Calibri"/>
              </a:rPr>
              <a:t>n</a:t>
            </a:r>
            <a:r>
              <a:rPr lang="en-IN" sz="2100" spc="-30" dirty="0">
                <a:solidFill>
                  <a:srgbClr val="3F3F3F"/>
                </a:solidFill>
                <a:cs typeface="Calibri"/>
              </a:rPr>
              <a:t>s</a:t>
            </a:r>
            <a:r>
              <a:rPr lang="en-IN" sz="2100" spc="-25" dirty="0">
                <a:solidFill>
                  <a:srgbClr val="3F3F3F"/>
                </a:solidFill>
                <a:cs typeface="Calibri"/>
              </a:rPr>
              <a:t>t</a:t>
            </a:r>
            <a:r>
              <a:rPr lang="en-IN" sz="2100" dirty="0">
                <a:solidFill>
                  <a:srgbClr val="3F3F3F"/>
                </a:solidFill>
                <a:cs typeface="Calibri"/>
              </a:rPr>
              <a:t>ead</a:t>
            </a:r>
            <a:r>
              <a:rPr lang="en-IN" sz="2100" spc="-3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dirty="0">
                <a:solidFill>
                  <a:srgbClr val="3F3F3F"/>
                </a:solidFill>
                <a:cs typeface="Calibri"/>
              </a:rPr>
              <a:t>a</a:t>
            </a:r>
            <a:r>
              <a:rPr lang="en-IN" sz="2100" spc="-40" dirty="0">
                <a:solidFill>
                  <a:srgbClr val="3F3F3F"/>
                </a:solidFill>
                <a:latin typeface="Times New Roman"/>
                <a:cs typeface="Times New Roman"/>
              </a:rPr>
              <a:t> </a:t>
            </a:r>
            <a:r>
              <a:rPr lang="en-IN" sz="2100" spc="-25" dirty="0" err="1">
                <a:solidFill>
                  <a:srgbClr val="3F3F3F"/>
                </a:solidFill>
                <a:cs typeface="Calibri"/>
              </a:rPr>
              <a:t>t</a:t>
            </a:r>
            <a:r>
              <a:rPr lang="en-IN" sz="2100" spc="-5" dirty="0" err="1">
                <a:solidFill>
                  <a:srgbClr val="3F3F3F"/>
                </a:solidFill>
                <a:cs typeface="Calibri"/>
              </a:rPr>
              <a:t>op</a:t>
            </a:r>
            <a:r>
              <a:rPr lang="en-IN" sz="2100" dirty="0" err="1">
                <a:solidFill>
                  <a:srgbClr val="3F3F3F"/>
                </a:solidFill>
                <a:cs typeface="Calibri"/>
              </a:rPr>
              <a:t>l</a:t>
            </a:r>
            <a:r>
              <a:rPr lang="en-IN" sz="2100" spc="-20" dirty="0" err="1">
                <a:solidFill>
                  <a:srgbClr val="3F3F3F"/>
                </a:solidFill>
                <a:cs typeface="Calibri"/>
              </a:rPr>
              <a:t>e</a:t>
            </a:r>
            <a:r>
              <a:rPr lang="en-IN" sz="2100" spc="-30" dirty="0" err="1">
                <a:solidFill>
                  <a:srgbClr val="3F3F3F"/>
                </a:solidFill>
                <a:cs typeface="Calibri"/>
              </a:rPr>
              <a:t>v</a:t>
            </a:r>
            <a:r>
              <a:rPr lang="en-IN" sz="2100" dirty="0" err="1">
                <a:solidFill>
                  <a:srgbClr val="3F3F3F"/>
                </a:solidFill>
                <a:cs typeface="Calibri"/>
              </a:rPr>
              <a:t>el</a:t>
            </a:r>
            <a:r>
              <a:rPr lang="en-IN" sz="2100" spc="-40"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n</a:t>
            </a:r>
            <a:r>
              <a:rPr lang="en-IN" sz="2100" spc="5" dirty="0">
                <a:solidFill>
                  <a:srgbClr val="3F3F3F"/>
                </a:solidFill>
                <a:cs typeface="Calibri"/>
              </a:rPr>
              <a:t>d</a:t>
            </a:r>
            <a:r>
              <a:rPr lang="en-IN" sz="2100" spc="-15" dirty="0">
                <a:solidFill>
                  <a:srgbClr val="3F3F3F"/>
                </a:solidFill>
                <a:cs typeface="Calibri"/>
              </a:rPr>
              <a:t>o</a:t>
            </a:r>
            <a:r>
              <a:rPr lang="en-IN" sz="2100" spc="-140" dirty="0">
                <a:solidFill>
                  <a:srgbClr val="3F3F3F"/>
                </a:solidFill>
                <a:cs typeface="Calibri"/>
              </a:rPr>
              <a:t>w</a:t>
            </a:r>
            <a:r>
              <a:rPr lang="en-IN" sz="2100" dirty="0">
                <a:solidFill>
                  <a:srgbClr val="3F3F3F"/>
                </a:solidFill>
                <a:cs typeface="Calibri"/>
              </a:rPr>
              <a:t>.</a:t>
            </a:r>
            <a:endParaRPr lang="en-IN" sz="2100" dirty="0">
              <a:solidFill>
                <a:prstClr val="black"/>
              </a:solidFill>
              <a:cs typeface="Calibri"/>
            </a:endParaRPr>
          </a:p>
          <a:p>
            <a:pPr marL="12700" lvl="0" indent="0">
              <a:lnSpc>
                <a:spcPts val="2390"/>
              </a:lnSpc>
              <a:spcBef>
                <a:spcPts val="940"/>
              </a:spcBef>
              <a:buNone/>
            </a:pPr>
            <a:r>
              <a:rPr lang="en-IN" sz="2100" spc="-5" dirty="0">
                <a:solidFill>
                  <a:srgbClr val="3F3F3F"/>
                </a:solidFill>
                <a:cs typeface="Calibri"/>
              </a:rPr>
              <a:t>Th</a:t>
            </a:r>
            <a:r>
              <a:rPr lang="en-IN" sz="2100" dirty="0">
                <a:solidFill>
                  <a:srgbClr val="3F3F3F"/>
                </a:solidFill>
                <a:cs typeface="Calibri"/>
              </a:rPr>
              <a:t>e</a:t>
            </a:r>
            <a:r>
              <a:rPr lang="en-IN" sz="2100" spc="-45" dirty="0">
                <a:solidFill>
                  <a:srgbClr val="3F3F3F"/>
                </a:solidFill>
                <a:latin typeface="Times New Roman"/>
                <a:cs typeface="Times New Roman"/>
              </a:rPr>
              <a:t> </a:t>
            </a:r>
            <a:r>
              <a:rPr lang="en-IN" sz="2100" spc="-10" dirty="0">
                <a:solidFill>
                  <a:srgbClr val="3F3F3F"/>
                </a:solidFill>
                <a:cs typeface="Calibri"/>
              </a:rPr>
              <a:t>m</a:t>
            </a:r>
            <a:r>
              <a:rPr lang="en-IN" sz="2100" dirty="0">
                <a:solidFill>
                  <a:srgbClr val="3F3F3F"/>
                </a:solidFill>
                <a:cs typeface="Calibri"/>
              </a:rPr>
              <a:t>enu</a:t>
            </a:r>
            <a:r>
              <a:rPr lang="en-IN" sz="2100" spc="-60" dirty="0">
                <a:solidFill>
                  <a:srgbClr val="3F3F3F"/>
                </a:solidFill>
                <a:latin typeface="Times New Roman"/>
                <a:cs typeface="Times New Roman"/>
              </a:rPr>
              <a:t> </a:t>
            </a:r>
            <a:r>
              <a:rPr lang="en-IN" sz="2100" spc="-5" dirty="0">
                <a:solidFill>
                  <a:srgbClr val="3F3F3F"/>
                </a:solidFill>
                <a:cs typeface="Calibri"/>
              </a:rPr>
              <a:t>p</a:t>
            </a:r>
            <a:r>
              <a:rPr lang="en-IN" sz="2100" spc="-40" dirty="0">
                <a:solidFill>
                  <a:srgbClr val="3F3F3F"/>
                </a:solidFill>
                <a:cs typeface="Calibri"/>
              </a:rPr>
              <a:t>r</a:t>
            </a:r>
            <a:r>
              <a:rPr lang="en-IN" sz="2100" spc="-15" dirty="0">
                <a:solidFill>
                  <a:srgbClr val="3F3F3F"/>
                </a:solidFill>
                <a:cs typeface="Calibri"/>
              </a:rPr>
              <a:t>o</a:t>
            </a:r>
            <a:r>
              <a:rPr lang="en-IN" sz="2100" spc="-10" dirty="0">
                <a:solidFill>
                  <a:srgbClr val="3F3F3F"/>
                </a:solidFill>
                <a:cs typeface="Calibri"/>
              </a:rPr>
              <a:t>v</a:t>
            </a:r>
            <a:r>
              <a:rPr lang="en-IN" sz="2100" dirty="0">
                <a:solidFill>
                  <a:srgbClr val="3F3F3F"/>
                </a:solidFill>
                <a:cs typeface="Calibri"/>
              </a:rPr>
              <a:t>i</a:t>
            </a:r>
            <a:r>
              <a:rPr lang="en-IN" sz="2100" spc="-5" dirty="0">
                <a:solidFill>
                  <a:srgbClr val="3F3F3F"/>
                </a:solidFill>
                <a:cs typeface="Calibri"/>
              </a:rPr>
              <a:t>d</a:t>
            </a:r>
            <a:r>
              <a:rPr lang="en-IN" sz="2100" spc="-10" dirty="0">
                <a:solidFill>
                  <a:srgbClr val="3F3F3F"/>
                </a:solidFill>
                <a:cs typeface="Calibri"/>
              </a:rPr>
              <a:t>e</a:t>
            </a:r>
            <a:r>
              <a:rPr lang="en-IN" sz="2100" dirty="0">
                <a:solidFill>
                  <a:srgbClr val="3F3F3F"/>
                </a:solidFill>
                <a:cs typeface="Calibri"/>
              </a:rPr>
              <a:t>s</a:t>
            </a:r>
            <a:r>
              <a:rPr lang="en-IN" sz="2100" spc="-50"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40" dirty="0">
                <a:solidFill>
                  <a:srgbClr val="3F3F3F"/>
                </a:solidFill>
                <a:cs typeface="Calibri"/>
              </a:rPr>
              <a:t>f</a:t>
            </a:r>
            <a:r>
              <a:rPr lang="en-IN" sz="2100" spc="-5" dirty="0">
                <a:solidFill>
                  <a:srgbClr val="3F3F3F"/>
                </a:solidFill>
                <a:cs typeface="Calibri"/>
              </a:rPr>
              <a:t>ol</a:t>
            </a:r>
            <a:r>
              <a:rPr lang="en-IN" sz="2100" dirty="0">
                <a:solidFill>
                  <a:srgbClr val="3F3F3F"/>
                </a:solidFill>
                <a:cs typeface="Calibri"/>
              </a:rPr>
              <a:t>l</a:t>
            </a:r>
            <a:r>
              <a:rPr lang="en-IN" sz="2100" spc="-20" dirty="0">
                <a:solidFill>
                  <a:srgbClr val="3F3F3F"/>
                </a:solidFill>
                <a:cs typeface="Calibri"/>
              </a:rPr>
              <a:t>o</a:t>
            </a:r>
            <a:r>
              <a:rPr lang="en-IN" sz="2100" spc="-10" dirty="0">
                <a:solidFill>
                  <a:srgbClr val="3F3F3F"/>
                </a:solidFill>
                <a:cs typeface="Calibri"/>
              </a:rPr>
              <a:t>w</a:t>
            </a:r>
            <a:r>
              <a:rPr lang="en-IN" sz="2100" dirty="0">
                <a:solidFill>
                  <a:srgbClr val="3F3F3F"/>
                </a:solidFill>
                <a:cs typeface="Calibri"/>
              </a:rPr>
              <a:t>i</a:t>
            </a:r>
            <a:r>
              <a:rPr lang="en-IN" sz="2100" spc="-5" dirty="0">
                <a:solidFill>
                  <a:srgbClr val="3F3F3F"/>
                </a:solidFill>
                <a:cs typeface="Calibri"/>
              </a:rPr>
              <a:t>n</a:t>
            </a:r>
            <a:r>
              <a:rPr lang="en-IN" sz="2100" dirty="0">
                <a:solidFill>
                  <a:srgbClr val="3F3F3F"/>
                </a:solidFill>
                <a:cs typeface="Calibri"/>
              </a:rPr>
              <a:t>g</a:t>
            </a:r>
            <a:r>
              <a:rPr lang="en-IN" sz="2100" spc="-70" dirty="0">
                <a:solidFill>
                  <a:srgbClr val="3F3F3F"/>
                </a:solidFill>
                <a:latin typeface="Times New Roman"/>
                <a:cs typeface="Times New Roman"/>
              </a:rPr>
              <a:t> </a:t>
            </a:r>
            <a:r>
              <a:rPr lang="en-IN" sz="2100" dirty="0">
                <a:solidFill>
                  <a:srgbClr val="3F3F3F"/>
                </a:solidFill>
                <a:cs typeface="Calibri"/>
              </a:rPr>
              <a:t>add_</a:t>
            </a:r>
            <a:r>
              <a:rPr lang="en-IN" sz="2100" spc="-60" dirty="0">
                <a:solidFill>
                  <a:srgbClr val="3F3F3F"/>
                </a:solidFill>
                <a:latin typeface="Times New Roman"/>
                <a:cs typeface="Times New Roman"/>
              </a:rPr>
              <a:t> </a:t>
            </a:r>
            <a:r>
              <a:rPr lang="en-IN" sz="2100" spc="-10" dirty="0">
                <a:solidFill>
                  <a:srgbClr val="3F3F3F"/>
                </a:solidFill>
                <a:cs typeface="Calibri"/>
              </a:rPr>
              <a:t>m</a:t>
            </a:r>
            <a:r>
              <a:rPr lang="en-IN" sz="2100" spc="-20" dirty="0">
                <a:solidFill>
                  <a:srgbClr val="3F3F3F"/>
                </a:solidFill>
                <a:cs typeface="Calibri"/>
              </a:rPr>
              <a:t>e</a:t>
            </a:r>
            <a:r>
              <a:rPr lang="en-IN" sz="2100" dirty="0">
                <a:solidFill>
                  <a:srgbClr val="3F3F3F"/>
                </a:solidFill>
                <a:cs typeface="Calibri"/>
              </a:rPr>
              <a:t>thods:</a:t>
            </a:r>
            <a:endParaRPr lang="en-IN" sz="2100" dirty="0">
              <a:solidFill>
                <a:prstClr val="black"/>
              </a:solidFill>
              <a:cs typeface="Calibri"/>
            </a:endParaRPr>
          </a:p>
          <a:p>
            <a:pPr marL="304800" lvl="0" indent="-182880">
              <a:lnSpc>
                <a:spcPts val="2150"/>
              </a:lnSpc>
              <a:spcBef>
                <a:spcPts val="0"/>
              </a:spcBef>
              <a:buClr>
                <a:srgbClr val="E26325"/>
              </a:buClr>
              <a:buFont typeface="Calibri"/>
              <a:buChar char="◦"/>
              <a:tabLst>
                <a:tab pos="305435" algn="l"/>
              </a:tabLst>
            </a:pPr>
            <a:r>
              <a:rPr lang="en-IN" sz="2100" dirty="0" err="1">
                <a:solidFill>
                  <a:srgbClr val="3F3F3F"/>
                </a:solidFill>
                <a:cs typeface="Calibri"/>
              </a:rPr>
              <a:t>add</a:t>
            </a:r>
            <a:r>
              <a:rPr lang="en-IN" sz="2100" spc="-10" dirty="0" err="1">
                <a:solidFill>
                  <a:srgbClr val="3F3F3F"/>
                </a:solidFill>
                <a:cs typeface="Calibri"/>
              </a:rPr>
              <a:t>_</a:t>
            </a:r>
            <a:r>
              <a:rPr lang="en-IN" sz="2100" spc="-25" dirty="0" err="1">
                <a:solidFill>
                  <a:srgbClr val="3F3F3F"/>
                </a:solidFill>
                <a:cs typeface="Calibri"/>
              </a:rPr>
              <a:t>c</a:t>
            </a:r>
            <a:r>
              <a:rPr lang="en-IN" sz="2100" dirty="0" err="1">
                <a:solidFill>
                  <a:srgbClr val="3F3F3F"/>
                </a:solidFill>
                <a:cs typeface="Calibri"/>
              </a:rPr>
              <a:t>as</a:t>
            </a:r>
            <a:r>
              <a:rPr lang="en-IN" sz="2100" spc="-30" dirty="0" err="1">
                <a:solidFill>
                  <a:srgbClr val="3F3F3F"/>
                </a:solidFill>
                <a:cs typeface="Calibri"/>
              </a:rPr>
              <a:t>c</a:t>
            </a:r>
            <a:r>
              <a:rPr lang="en-IN" sz="2100" spc="-10" dirty="0" err="1">
                <a:solidFill>
                  <a:srgbClr val="3F3F3F"/>
                </a:solidFill>
                <a:cs typeface="Calibri"/>
              </a:rPr>
              <a:t>ade</a:t>
            </a:r>
            <a:endParaRPr lang="en-IN" sz="2100" dirty="0">
              <a:solidFill>
                <a:prstClr val="black"/>
              </a:solidFill>
              <a:cs typeface="Calibri"/>
            </a:endParaRPr>
          </a:p>
          <a:p>
            <a:pPr marL="304800" lvl="0" indent="-182880">
              <a:lnSpc>
                <a:spcPct val="100000"/>
              </a:lnSpc>
              <a:spcBef>
                <a:spcPts val="165"/>
              </a:spcBef>
              <a:buClr>
                <a:srgbClr val="E26325"/>
              </a:buClr>
              <a:buFont typeface="Calibri"/>
              <a:buChar char="◦"/>
              <a:tabLst>
                <a:tab pos="305435" algn="l"/>
              </a:tabLst>
            </a:pPr>
            <a:r>
              <a:rPr lang="en-IN" sz="2100" dirty="0" err="1">
                <a:solidFill>
                  <a:srgbClr val="3F3F3F"/>
                </a:solidFill>
                <a:cs typeface="Calibri"/>
              </a:rPr>
              <a:t>add_checkbu</a:t>
            </a:r>
            <a:r>
              <a:rPr lang="en-IN" sz="2100" spc="-25" dirty="0" err="1">
                <a:solidFill>
                  <a:srgbClr val="3F3F3F"/>
                </a:solidFill>
                <a:cs typeface="Calibri"/>
              </a:rPr>
              <a:t>tt</a:t>
            </a:r>
            <a:r>
              <a:rPr lang="en-IN" sz="2100" spc="-5" dirty="0" err="1">
                <a:solidFill>
                  <a:srgbClr val="3F3F3F"/>
                </a:solidFill>
                <a:cs typeface="Calibri"/>
              </a:rPr>
              <a:t>on</a:t>
            </a:r>
            <a:endParaRPr lang="en-IN" sz="2100" dirty="0">
              <a:solidFill>
                <a:prstClr val="black"/>
              </a:solidFill>
              <a:cs typeface="Calibri"/>
            </a:endParaRPr>
          </a:p>
          <a:p>
            <a:pPr marL="304800" lvl="0" indent="-182880">
              <a:lnSpc>
                <a:spcPct val="100000"/>
              </a:lnSpc>
              <a:spcBef>
                <a:spcPts val="165"/>
              </a:spcBef>
              <a:buClr>
                <a:srgbClr val="E26325"/>
              </a:buClr>
              <a:buFont typeface="Calibri"/>
              <a:buChar char="◦"/>
              <a:tabLst>
                <a:tab pos="305435" algn="l"/>
              </a:tabLst>
            </a:pPr>
            <a:r>
              <a:rPr lang="en-IN" sz="2100" dirty="0" err="1">
                <a:solidFill>
                  <a:srgbClr val="3F3F3F"/>
                </a:solidFill>
                <a:cs typeface="Calibri"/>
              </a:rPr>
              <a:t>add</a:t>
            </a:r>
            <a:r>
              <a:rPr lang="en-IN" sz="2100" spc="-10" dirty="0" err="1">
                <a:solidFill>
                  <a:srgbClr val="3F3F3F"/>
                </a:solidFill>
                <a:cs typeface="Calibri"/>
              </a:rPr>
              <a:t>_</a:t>
            </a:r>
            <a:r>
              <a:rPr lang="en-IN" sz="2100" spc="-25" dirty="0" err="1">
                <a:solidFill>
                  <a:srgbClr val="3F3F3F"/>
                </a:solidFill>
                <a:cs typeface="Calibri"/>
              </a:rPr>
              <a:t>c</a:t>
            </a:r>
            <a:r>
              <a:rPr lang="en-IN" sz="2100" spc="-5" dirty="0" err="1">
                <a:solidFill>
                  <a:srgbClr val="3F3F3F"/>
                </a:solidFill>
                <a:cs typeface="Calibri"/>
              </a:rPr>
              <a:t>omma</a:t>
            </a:r>
            <a:r>
              <a:rPr lang="en-IN" sz="2100" spc="5" dirty="0" err="1">
                <a:solidFill>
                  <a:srgbClr val="3F3F3F"/>
                </a:solidFill>
                <a:cs typeface="Calibri"/>
              </a:rPr>
              <a:t>n</a:t>
            </a:r>
            <a:r>
              <a:rPr lang="en-IN" sz="2100" dirty="0" err="1">
                <a:solidFill>
                  <a:srgbClr val="3F3F3F"/>
                </a:solidFill>
                <a:cs typeface="Calibri"/>
              </a:rPr>
              <a:t>d</a:t>
            </a:r>
            <a:endParaRPr lang="en-IN" sz="2100" dirty="0">
              <a:solidFill>
                <a:prstClr val="black"/>
              </a:solidFill>
              <a:cs typeface="Calibri"/>
            </a:endParaRPr>
          </a:p>
          <a:p>
            <a:pPr marL="304800" lvl="0" indent="-182880">
              <a:lnSpc>
                <a:spcPct val="100000"/>
              </a:lnSpc>
              <a:spcBef>
                <a:spcPts val="165"/>
              </a:spcBef>
              <a:buClr>
                <a:srgbClr val="E26325"/>
              </a:buClr>
              <a:buFont typeface="Calibri"/>
              <a:buChar char="◦"/>
              <a:tabLst>
                <a:tab pos="305435" algn="l"/>
              </a:tabLst>
            </a:pPr>
            <a:r>
              <a:rPr lang="en-IN" sz="2100" dirty="0" err="1">
                <a:solidFill>
                  <a:srgbClr val="3F3F3F"/>
                </a:solidFill>
                <a:cs typeface="Calibri"/>
              </a:rPr>
              <a:t>add</a:t>
            </a:r>
            <a:r>
              <a:rPr lang="en-IN" sz="2100" spc="-10" dirty="0" err="1">
                <a:solidFill>
                  <a:srgbClr val="3F3F3F"/>
                </a:solidFill>
                <a:cs typeface="Calibri"/>
              </a:rPr>
              <a:t>_</a:t>
            </a:r>
            <a:r>
              <a:rPr lang="en-IN" sz="2100" spc="-50" dirty="0" err="1">
                <a:solidFill>
                  <a:srgbClr val="3F3F3F"/>
                </a:solidFill>
                <a:cs typeface="Calibri"/>
              </a:rPr>
              <a:t>r</a:t>
            </a:r>
            <a:r>
              <a:rPr lang="en-IN" sz="2100" dirty="0" err="1">
                <a:solidFill>
                  <a:srgbClr val="3F3F3F"/>
                </a:solidFill>
                <a:cs typeface="Calibri"/>
              </a:rPr>
              <a:t>adi</a:t>
            </a:r>
            <a:r>
              <a:rPr lang="en-IN" sz="2100" spc="-5" dirty="0" err="1">
                <a:solidFill>
                  <a:srgbClr val="3F3F3F"/>
                </a:solidFill>
                <a:cs typeface="Calibri"/>
              </a:rPr>
              <a:t>obu</a:t>
            </a:r>
            <a:r>
              <a:rPr lang="en-IN" sz="2100" spc="-25" dirty="0" err="1">
                <a:solidFill>
                  <a:srgbClr val="3F3F3F"/>
                </a:solidFill>
                <a:cs typeface="Calibri"/>
              </a:rPr>
              <a:t>tt</a:t>
            </a:r>
            <a:r>
              <a:rPr lang="en-IN" sz="2100" spc="-5" dirty="0" err="1">
                <a:solidFill>
                  <a:srgbClr val="3F3F3F"/>
                </a:solidFill>
                <a:cs typeface="Calibri"/>
              </a:rPr>
              <a:t>on</a:t>
            </a:r>
            <a:endParaRPr lang="en-IN" sz="2100" dirty="0">
              <a:solidFill>
                <a:prstClr val="black"/>
              </a:solidFill>
              <a:cs typeface="Calibri"/>
            </a:endParaRPr>
          </a:p>
          <a:p>
            <a:pPr marL="304800" lvl="0" indent="-182880">
              <a:lnSpc>
                <a:spcPct val="100000"/>
              </a:lnSpc>
              <a:spcBef>
                <a:spcPts val="165"/>
              </a:spcBef>
              <a:buClr>
                <a:srgbClr val="E26325"/>
              </a:buClr>
              <a:buFont typeface="Calibri"/>
              <a:buChar char="◦"/>
              <a:tabLst>
                <a:tab pos="305435" algn="l"/>
              </a:tabLst>
            </a:pPr>
            <a:r>
              <a:rPr lang="en-IN" sz="2100" dirty="0" err="1">
                <a:solidFill>
                  <a:srgbClr val="3F3F3F"/>
                </a:solidFill>
                <a:cs typeface="Calibri"/>
              </a:rPr>
              <a:t>add_</a:t>
            </a:r>
            <a:r>
              <a:rPr lang="en-IN" sz="2100" spc="-5" dirty="0" err="1">
                <a:solidFill>
                  <a:srgbClr val="3F3F3F"/>
                </a:solidFill>
                <a:cs typeface="Calibri"/>
              </a:rPr>
              <a:t>s</a:t>
            </a:r>
            <a:r>
              <a:rPr lang="en-IN" sz="2100" dirty="0" err="1">
                <a:solidFill>
                  <a:srgbClr val="3F3F3F"/>
                </a:solidFill>
                <a:cs typeface="Calibri"/>
              </a:rPr>
              <a:t>e</a:t>
            </a:r>
            <a:r>
              <a:rPr lang="en-IN" sz="2100" spc="-5" dirty="0" err="1">
                <a:solidFill>
                  <a:srgbClr val="3F3F3F"/>
                </a:solidFill>
                <a:cs typeface="Calibri"/>
              </a:rPr>
              <a:t>pa</a:t>
            </a:r>
            <a:r>
              <a:rPr lang="en-IN" sz="2100" spc="-40" dirty="0" err="1">
                <a:solidFill>
                  <a:srgbClr val="3F3F3F"/>
                </a:solidFill>
                <a:cs typeface="Calibri"/>
              </a:rPr>
              <a:t>r</a:t>
            </a:r>
            <a:r>
              <a:rPr lang="en-IN" sz="2100" spc="-15" dirty="0" err="1">
                <a:solidFill>
                  <a:srgbClr val="3F3F3F"/>
                </a:solidFill>
                <a:cs typeface="Calibri"/>
              </a:rPr>
              <a:t>a</a:t>
            </a:r>
            <a:r>
              <a:rPr lang="en-IN" sz="2100" spc="-20" dirty="0" err="1">
                <a:solidFill>
                  <a:srgbClr val="3F3F3F"/>
                </a:solidFill>
                <a:cs typeface="Calibri"/>
              </a:rPr>
              <a:t>t</a:t>
            </a:r>
            <a:r>
              <a:rPr lang="en-IN" sz="2100" spc="-5" dirty="0" err="1">
                <a:solidFill>
                  <a:srgbClr val="3F3F3F"/>
                </a:solidFill>
                <a:cs typeface="Calibri"/>
              </a:rPr>
              <a:t>or</a:t>
            </a:r>
            <a:endParaRPr lang="en-IN" sz="2100" dirty="0"/>
          </a:p>
        </p:txBody>
      </p:sp>
      <p:sp>
        <p:nvSpPr>
          <p:cNvPr id="4" name="Footer Placeholder 3">
            <a:extLst>
              <a:ext uri="{FF2B5EF4-FFF2-40B4-BE49-F238E27FC236}">
                <a16:creationId xmlns:a16="http://schemas.microsoft.com/office/drawing/2014/main" id="{B5D077C8-8864-4330-9F08-12A35E200248}"/>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35C6F044-5BCE-4E54-852C-03D102B58BF6}"/>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Menu</a:t>
            </a:r>
          </a:p>
        </p:txBody>
      </p:sp>
    </p:spTree>
    <p:extLst>
      <p:ext uri="{BB962C8B-B14F-4D97-AF65-F5344CB8AC3E}">
        <p14:creationId xmlns:p14="http://schemas.microsoft.com/office/powerpoint/2010/main" val="3819597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93EA3-ACB0-4FE2-ADA8-F207C21731D8}"/>
              </a:ext>
            </a:extLst>
          </p:cNvPr>
          <p:cNvSpPr>
            <a:spLocks noGrp="1"/>
          </p:cNvSpPr>
          <p:nvPr>
            <p:ph idx="1"/>
          </p:nvPr>
        </p:nvSpPr>
        <p:spPr>
          <a:xfrm>
            <a:off x="304126" y="1485212"/>
            <a:ext cx="11607350" cy="4351338"/>
          </a:xfrm>
        </p:spPr>
        <p:txBody>
          <a:bodyPr/>
          <a:lstStyle/>
          <a:p>
            <a:pPr marL="12700" lvl="0" indent="0" algn="just">
              <a:lnSpc>
                <a:spcPts val="2280"/>
              </a:lnSpc>
              <a:spcBef>
                <a:spcPts val="1470"/>
              </a:spcBef>
              <a:buNone/>
            </a:pPr>
            <a:r>
              <a:rPr lang="en-IN" sz="2000" spc="-5" dirty="0">
                <a:solidFill>
                  <a:srgbClr val="3F3F3F"/>
                </a:solidFill>
                <a:cs typeface="Calibri"/>
              </a:rPr>
              <a:t>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b="1" spc="-5" dirty="0">
                <a:solidFill>
                  <a:srgbClr val="3F3F3F"/>
                </a:solidFill>
                <a:cs typeface="Calibri"/>
              </a:rPr>
              <a:t>G</a:t>
            </a:r>
            <a:r>
              <a:rPr lang="en-IN" sz="2000" b="1" spc="-10" dirty="0">
                <a:solidFill>
                  <a:srgbClr val="3F3F3F"/>
                </a:solidFill>
                <a:cs typeface="Calibri"/>
              </a:rPr>
              <a:t>r</a:t>
            </a:r>
            <a:r>
              <a:rPr lang="en-IN" sz="2000" b="1" dirty="0">
                <a:solidFill>
                  <a:srgbClr val="3F3F3F"/>
                </a:solidFill>
                <a:cs typeface="Calibri"/>
              </a:rPr>
              <a:t>id</a:t>
            </a:r>
            <a:r>
              <a:rPr lang="en-IN" sz="2000" b="1" spc="-55" dirty="0">
                <a:solidFill>
                  <a:srgbClr val="3F3F3F"/>
                </a:solidFill>
                <a:latin typeface="Times New Roman"/>
                <a:cs typeface="Times New Roman"/>
              </a:rPr>
              <a:t> </a:t>
            </a:r>
            <a:r>
              <a:rPr lang="en-IN" sz="2100" spc="-5" dirty="0">
                <a:solidFill>
                  <a:srgbClr val="3F3F3F"/>
                </a:solidFill>
                <a:cs typeface="Calibri"/>
              </a:rPr>
              <a:t>geometry manager puts the widgets in a 2-dimensional table. The master widget is</a:t>
            </a:r>
          </a:p>
          <a:p>
            <a:pPr marL="12700" lvl="0" indent="0" algn="just">
              <a:lnSpc>
                <a:spcPts val="2280"/>
              </a:lnSpc>
              <a:spcBef>
                <a:spcPts val="0"/>
              </a:spcBef>
              <a:buNone/>
            </a:pPr>
            <a:r>
              <a:rPr lang="en-IN" sz="2100" spc="-5" dirty="0">
                <a:solidFill>
                  <a:srgbClr val="3F3F3F"/>
                </a:solidFill>
                <a:cs typeface="Calibri"/>
              </a:rPr>
              <a:t>split into number of rows and  columns  and each cell in can hold a widget.</a:t>
            </a:r>
          </a:p>
          <a:p>
            <a:pPr marL="12700" marR="240665" lvl="0" indent="0" algn="just">
              <a:lnSpc>
                <a:spcPts val="2160"/>
              </a:lnSpc>
              <a:spcBef>
                <a:spcPts val="1435"/>
              </a:spcBef>
              <a:buNone/>
            </a:pPr>
            <a:r>
              <a:rPr lang="en-IN" sz="2100" spc="-5" dirty="0">
                <a:solidFill>
                  <a:srgbClr val="3F3F3F"/>
                </a:solidFill>
                <a:cs typeface="Calibri"/>
              </a:rPr>
              <a:t>The grid manager is the more flexible than the pack manager and provides easier way to place widgets on the window. Instead of using lots of extra frames to get the packing to work, you can in most cases simply pour all the widgets into a single container widget, and use the grid manager to get them all where you want them.</a:t>
            </a:r>
          </a:p>
          <a:p>
            <a:pPr marL="12700" lvl="0" indent="0" algn="just">
              <a:lnSpc>
                <a:spcPts val="2280"/>
              </a:lnSpc>
              <a:spcBef>
                <a:spcPts val="1120"/>
              </a:spcBef>
              <a:buNone/>
            </a:pPr>
            <a:r>
              <a:rPr lang="en-IN" sz="2100" spc="-5" dirty="0">
                <a:solidFill>
                  <a:srgbClr val="3F3F3F"/>
                </a:solidFill>
                <a:cs typeface="Calibri"/>
              </a:rPr>
              <a:t>Note that the widgets are centred in their cells. You can use the sticky option to change this;</a:t>
            </a:r>
          </a:p>
          <a:p>
            <a:pPr marL="12700" lvl="0" indent="0" algn="just">
              <a:lnSpc>
                <a:spcPts val="2280"/>
              </a:lnSpc>
              <a:spcBef>
                <a:spcPts val="0"/>
              </a:spcBef>
              <a:buNone/>
            </a:pPr>
            <a:r>
              <a:rPr lang="en-IN" sz="2100" spc="-5" dirty="0">
                <a:solidFill>
                  <a:srgbClr val="3F3F3F"/>
                </a:solidFill>
                <a:cs typeface="Calibri"/>
              </a:rPr>
              <a:t>this option takes one or more values from the set N, S, E, W.</a:t>
            </a:r>
          </a:p>
          <a:p>
            <a:pPr marL="12700" lvl="0" indent="0" algn="just">
              <a:lnSpc>
                <a:spcPct val="100000"/>
              </a:lnSpc>
              <a:spcBef>
                <a:spcPts val="1165"/>
              </a:spcBef>
              <a:buNone/>
            </a:pPr>
            <a:r>
              <a:rPr lang="en-IN" sz="2000" dirty="0">
                <a:solidFill>
                  <a:srgbClr val="3F3F3F"/>
                </a:solidFill>
                <a:cs typeface="Calibri"/>
              </a:rPr>
              <a:t>No</a:t>
            </a:r>
            <a:r>
              <a:rPr lang="en-IN" sz="2000" spc="-25" dirty="0">
                <a:solidFill>
                  <a:srgbClr val="3F3F3F"/>
                </a:solidFill>
                <a:cs typeface="Calibri"/>
              </a:rPr>
              <a:t>t</a:t>
            </a:r>
            <a:r>
              <a:rPr lang="en-IN" sz="2000" dirty="0">
                <a:solidFill>
                  <a:srgbClr val="3F3F3F"/>
                </a:solidFill>
                <a:cs typeface="Calibri"/>
              </a:rPr>
              <a:t>e</a:t>
            </a:r>
            <a:r>
              <a:rPr lang="en-IN" sz="2000" spc="-60" dirty="0">
                <a:solidFill>
                  <a:srgbClr val="3F3F3F"/>
                </a:solidFill>
                <a:latin typeface="Times New Roman"/>
                <a:cs typeface="Times New Roman"/>
              </a:rPr>
              <a:t> </a:t>
            </a:r>
            <a:r>
              <a:rPr lang="en-IN" sz="2000" dirty="0">
                <a:solidFill>
                  <a:srgbClr val="3F3F3F"/>
                </a:solidFill>
                <a:cs typeface="Calibri"/>
              </a:rPr>
              <a:t>th</a:t>
            </a:r>
            <a:r>
              <a:rPr lang="en-IN" sz="2000" spc="-25" dirty="0">
                <a:solidFill>
                  <a:srgbClr val="3F3F3F"/>
                </a:solidFill>
                <a:cs typeface="Calibri"/>
              </a:rPr>
              <a:t>a</a:t>
            </a:r>
            <a:r>
              <a:rPr lang="en-IN" sz="2000" dirty="0">
                <a:solidFill>
                  <a:srgbClr val="3F3F3F"/>
                </a:solidFill>
                <a:cs typeface="Calibri"/>
              </a:rPr>
              <a:t>t</a:t>
            </a:r>
            <a:r>
              <a:rPr lang="en-IN" sz="2000" spc="-50" dirty="0">
                <a:solidFill>
                  <a:srgbClr val="3F3F3F"/>
                </a:solidFill>
                <a:latin typeface="Times New Roman"/>
                <a:cs typeface="Times New Roman"/>
              </a:rPr>
              <a:t> </a:t>
            </a:r>
            <a:r>
              <a:rPr lang="en-IN" sz="2000" dirty="0">
                <a:solidFill>
                  <a:srgbClr val="3F3F3F"/>
                </a:solidFill>
                <a:cs typeface="Calibri"/>
              </a:rPr>
              <a:t>t</a:t>
            </a:r>
            <a:r>
              <a:rPr lang="en-IN" sz="2000" spc="5" dirty="0">
                <a:solidFill>
                  <a:srgbClr val="3F3F3F"/>
                </a:solidFill>
                <a:cs typeface="Calibri"/>
              </a:rPr>
              <a: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10" dirty="0">
                <a:solidFill>
                  <a:srgbClr val="3F3F3F"/>
                </a:solidFill>
                <a:cs typeface="Calibri"/>
              </a:rPr>
              <a:t>c</a:t>
            </a:r>
            <a:r>
              <a:rPr lang="en-IN" sz="2000" spc="-5" dirty="0">
                <a:solidFill>
                  <a:srgbClr val="3F3F3F"/>
                </a:solidFill>
                <a:cs typeface="Calibri"/>
              </a:rPr>
              <a:t>o</a:t>
            </a:r>
            <a:r>
              <a:rPr lang="en-IN" sz="2000" dirty="0">
                <a:solidFill>
                  <a:srgbClr val="3F3F3F"/>
                </a:solidFill>
                <a:cs typeface="Calibri"/>
              </a:rPr>
              <a:t>l</a:t>
            </a:r>
            <a:r>
              <a:rPr lang="en-IN" sz="2000" spc="-5" dirty="0">
                <a:solidFill>
                  <a:srgbClr val="3F3F3F"/>
                </a:solidFill>
                <a:cs typeface="Calibri"/>
              </a:rPr>
              <a:t>u</a:t>
            </a:r>
            <a:r>
              <a:rPr lang="en-IN" sz="2000" spc="-10" dirty="0">
                <a:solidFill>
                  <a:srgbClr val="3F3F3F"/>
                </a:solidFill>
                <a:cs typeface="Calibri"/>
              </a:rPr>
              <a:t>m</a:t>
            </a:r>
            <a:r>
              <a:rPr lang="en-IN" sz="2000" dirty="0">
                <a:solidFill>
                  <a:srgbClr val="3F3F3F"/>
                </a:solidFill>
                <a:cs typeface="Calibri"/>
              </a:rPr>
              <a:t>n</a:t>
            </a:r>
            <a:r>
              <a:rPr lang="en-IN" sz="2000" spc="-65" dirty="0">
                <a:solidFill>
                  <a:srgbClr val="3F3F3F"/>
                </a:solidFill>
                <a:latin typeface="Times New Roman"/>
                <a:cs typeface="Times New Roman"/>
              </a:rPr>
              <a:t> </a:t>
            </a:r>
            <a:r>
              <a:rPr lang="en-IN" sz="2000" spc="-5" dirty="0">
                <a:solidFill>
                  <a:srgbClr val="3F3F3F"/>
                </a:solidFill>
                <a:cs typeface="Calibri"/>
              </a:rPr>
              <a:t>n</a:t>
            </a:r>
            <a:r>
              <a:rPr lang="en-IN" sz="2000" spc="5" dirty="0">
                <a:solidFill>
                  <a:srgbClr val="3F3F3F"/>
                </a:solidFill>
                <a:cs typeface="Calibri"/>
              </a:rPr>
              <a:t>u</a:t>
            </a:r>
            <a:r>
              <a:rPr lang="en-IN" sz="2000" dirty="0">
                <a:solidFill>
                  <a:srgbClr val="3F3F3F"/>
                </a:solidFill>
                <a:cs typeface="Calibri"/>
              </a:rPr>
              <a:t>mber</a:t>
            </a:r>
            <a:r>
              <a:rPr lang="en-IN" sz="2000" spc="-65" dirty="0">
                <a:solidFill>
                  <a:srgbClr val="3F3F3F"/>
                </a:solidFill>
                <a:latin typeface="Times New Roman"/>
                <a:cs typeface="Times New Roman"/>
              </a:rPr>
              <a:t> </a:t>
            </a:r>
            <a:r>
              <a:rPr lang="en-IN" sz="2000" spc="-5" dirty="0">
                <a:solidFill>
                  <a:srgbClr val="3F3F3F"/>
                </a:solidFill>
                <a:cs typeface="Calibri"/>
              </a:rPr>
              <a:t>d</a:t>
            </a:r>
            <a:r>
              <a:rPr lang="en-IN" sz="2000" spc="-10" dirty="0">
                <a:solidFill>
                  <a:srgbClr val="3F3F3F"/>
                </a:solidFill>
                <a:cs typeface="Calibri"/>
              </a:rPr>
              <a:t>e</a:t>
            </a:r>
            <a:r>
              <a:rPr lang="en-IN" sz="2000" spc="-40" dirty="0">
                <a:solidFill>
                  <a:srgbClr val="3F3F3F"/>
                </a:solidFill>
                <a:cs typeface="Calibri"/>
              </a:rPr>
              <a:t>f</a:t>
            </a:r>
            <a:r>
              <a:rPr lang="en-IN" sz="2000" dirty="0">
                <a:solidFill>
                  <a:srgbClr val="3F3F3F"/>
                </a:solidFill>
                <a:cs typeface="Calibri"/>
              </a:rPr>
              <a:t>aults</a:t>
            </a:r>
            <a:r>
              <a:rPr lang="en-IN" sz="2000" spc="-50" dirty="0">
                <a:solidFill>
                  <a:srgbClr val="3F3F3F"/>
                </a:solidFill>
                <a:latin typeface="Times New Roman"/>
                <a:cs typeface="Times New Roman"/>
              </a:rPr>
              <a:t> </a:t>
            </a:r>
            <a:r>
              <a:rPr lang="en-IN" sz="2000" spc="-25" dirty="0">
                <a:solidFill>
                  <a:srgbClr val="3F3F3F"/>
                </a:solidFill>
                <a:cs typeface="Calibri"/>
              </a:rPr>
              <a:t>t</a:t>
            </a:r>
            <a:r>
              <a:rPr lang="en-IN" sz="2000" dirty="0">
                <a:solidFill>
                  <a:srgbClr val="3F3F3F"/>
                </a:solidFill>
                <a:cs typeface="Calibri"/>
              </a:rPr>
              <a:t>o</a:t>
            </a:r>
            <a:r>
              <a:rPr lang="en-IN" sz="2000" spc="-50" dirty="0">
                <a:solidFill>
                  <a:srgbClr val="3F3F3F"/>
                </a:solidFill>
                <a:latin typeface="Times New Roman"/>
                <a:cs typeface="Times New Roman"/>
              </a:rPr>
              <a:t> </a:t>
            </a:r>
            <a:r>
              <a:rPr lang="en-IN" sz="2000" dirty="0">
                <a:solidFill>
                  <a:srgbClr val="3F3F3F"/>
                </a:solidFill>
                <a:cs typeface="Calibri"/>
              </a:rPr>
              <a:t>0</a:t>
            </a:r>
            <a:r>
              <a:rPr lang="en-IN" sz="2000" spc="-65" dirty="0">
                <a:solidFill>
                  <a:srgbClr val="3F3F3F"/>
                </a:solidFill>
                <a:latin typeface="Times New Roman"/>
                <a:cs typeface="Times New Roman"/>
              </a:rPr>
              <a:t> </a:t>
            </a:r>
            <a:r>
              <a:rPr lang="en-IN" sz="2000" dirty="0">
                <a:solidFill>
                  <a:srgbClr val="3F3F3F"/>
                </a:solidFill>
                <a:cs typeface="Calibri"/>
              </a:rPr>
              <a:t>if</a:t>
            </a:r>
            <a:r>
              <a:rPr lang="en-IN" sz="2000" spc="-40" dirty="0">
                <a:solidFill>
                  <a:srgbClr val="3F3F3F"/>
                </a:solidFill>
                <a:latin typeface="Times New Roman"/>
                <a:cs typeface="Times New Roman"/>
              </a:rPr>
              <a:t> </a:t>
            </a:r>
            <a:r>
              <a:rPr lang="en-IN" sz="2000" spc="-5" dirty="0">
                <a:solidFill>
                  <a:srgbClr val="3F3F3F"/>
                </a:solidFill>
                <a:cs typeface="Calibri"/>
              </a:rPr>
              <a:t>no</a:t>
            </a:r>
            <a:r>
              <a:rPr lang="en-IN" sz="2000" dirty="0">
                <a:solidFill>
                  <a:srgbClr val="3F3F3F"/>
                </a:solidFill>
                <a:cs typeface="Calibri"/>
              </a:rPr>
              <a:t>t</a:t>
            </a:r>
            <a:r>
              <a:rPr lang="en-IN" sz="2000" spc="-65" dirty="0">
                <a:solidFill>
                  <a:srgbClr val="3F3F3F"/>
                </a:solidFill>
                <a:latin typeface="Times New Roman"/>
                <a:cs typeface="Times New Roman"/>
              </a:rPr>
              <a:t> </a:t>
            </a:r>
            <a:r>
              <a:rPr lang="en-IN" sz="2000" dirty="0">
                <a:solidFill>
                  <a:srgbClr val="3F3F3F"/>
                </a:solidFill>
                <a:cs typeface="Calibri"/>
              </a:rPr>
              <a:t>gi</a:t>
            </a:r>
            <a:r>
              <a:rPr lang="en-IN" sz="2000" spc="-30" dirty="0">
                <a:solidFill>
                  <a:srgbClr val="3F3F3F"/>
                </a:solidFill>
                <a:cs typeface="Calibri"/>
              </a:rPr>
              <a:t>v</a:t>
            </a:r>
            <a:r>
              <a:rPr lang="en-IN" sz="2000" dirty="0">
                <a:solidFill>
                  <a:srgbClr val="3F3F3F"/>
                </a:solidFill>
                <a:cs typeface="Calibri"/>
              </a:rPr>
              <a:t>en.</a:t>
            </a:r>
            <a:endParaRPr lang="en-IN" sz="2000" dirty="0">
              <a:solidFill>
                <a:prstClr val="black"/>
              </a:solidFill>
              <a:cs typeface="Calibri"/>
            </a:endParaRPr>
          </a:p>
          <a:p>
            <a:pPr marL="12700" lvl="0" indent="0" algn="just">
              <a:lnSpc>
                <a:spcPct val="100000"/>
              </a:lnSpc>
              <a:spcBef>
                <a:spcPts val="1165"/>
              </a:spcBef>
              <a:buNone/>
            </a:pPr>
            <a:r>
              <a:rPr lang="en-IN" sz="2000" b="1" spc="-80" dirty="0">
                <a:solidFill>
                  <a:srgbClr val="3F3F3F"/>
                </a:solidFill>
                <a:cs typeface="Calibri"/>
              </a:rPr>
              <a:t>W</a:t>
            </a:r>
            <a:r>
              <a:rPr lang="en-IN" sz="2000" b="1" dirty="0">
                <a:solidFill>
                  <a:srgbClr val="3F3F3F"/>
                </a:solidFill>
                <a:cs typeface="Calibri"/>
              </a:rPr>
              <a:t>a</a:t>
            </a:r>
            <a:r>
              <a:rPr lang="en-IN" sz="2000" b="1" spc="-15" dirty="0">
                <a:solidFill>
                  <a:srgbClr val="3F3F3F"/>
                </a:solidFill>
                <a:cs typeface="Calibri"/>
              </a:rPr>
              <a:t>r</a:t>
            </a:r>
            <a:r>
              <a:rPr lang="en-IN" sz="2000" b="1" dirty="0">
                <a:solidFill>
                  <a:srgbClr val="3F3F3F"/>
                </a:solidFill>
                <a:cs typeface="Calibri"/>
              </a:rPr>
              <a:t>nin</a:t>
            </a:r>
            <a:r>
              <a:rPr lang="en-IN" sz="2000" b="1" spc="-5" dirty="0">
                <a:solidFill>
                  <a:srgbClr val="3F3F3F"/>
                </a:solidFill>
                <a:cs typeface="Calibri"/>
              </a:rPr>
              <a:t>g</a:t>
            </a:r>
            <a:r>
              <a:rPr lang="en-IN" sz="2000" b="1" dirty="0">
                <a:solidFill>
                  <a:srgbClr val="3F3F3F"/>
                </a:solidFill>
                <a:cs typeface="Calibri"/>
              </a:rPr>
              <a:t>:</a:t>
            </a:r>
            <a:r>
              <a:rPr lang="en-IN" sz="2000" b="1" spc="-60" dirty="0">
                <a:solidFill>
                  <a:srgbClr val="3F3F3F"/>
                </a:solidFill>
                <a:latin typeface="Times New Roman"/>
                <a:cs typeface="Times New Roman"/>
              </a:rPr>
              <a:t> </a:t>
            </a:r>
            <a:r>
              <a:rPr lang="en-IN" sz="2000" dirty="0">
                <a:solidFill>
                  <a:srgbClr val="3F3F3F"/>
                </a:solidFill>
                <a:cs typeface="Calibri"/>
              </a:rPr>
              <a:t>N</a:t>
            </a:r>
            <a:r>
              <a:rPr lang="en-IN" sz="2000" spc="-15" dirty="0">
                <a:solidFill>
                  <a:srgbClr val="3F3F3F"/>
                </a:solidFill>
                <a:cs typeface="Calibri"/>
              </a:rPr>
              <a:t>e</a:t>
            </a:r>
            <a:r>
              <a:rPr lang="en-IN" sz="2000" spc="-30" dirty="0">
                <a:solidFill>
                  <a:srgbClr val="3F3F3F"/>
                </a:solidFill>
                <a:cs typeface="Calibri"/>
              </a:rPr>
              <a:t>v</a:t>
            </a:r>
            <a:r>
              <a:rPr lang="en-IN" sz="2000" dirty="0">
                <a:solidFill>
                  <a:srgbClr val="3F3F3F"/>
                </a:solidFill>
                <a:cs typeface="Calibri"/>
              </a:rPr>
              <a:t>er</a:t>
            </a:r>
            <a:r>
              <a:rPr lang="en-IN" sz="2000" spc="-50" dirty="0">
                <a:solidFill>
                  <a:srgbClr val="3F3F3F"/>
                </a:solidFill>
                <a:latin typeface="Times New Roman"/>
                <a:cs typeface="Times New Roman"/>
              </a:rPr>
              <a:t> </a:t>
            </a:r>
            <a:r>
              <a:rPr lang="en-IN" sz="2000" spc="-10" dirty="0">
                <a:solidFill>
                  <a:srgbClr val="3F3F3F"/>
                </a:solidFill>
                <a:cs typeface="Calibri"/>
              </a:rPr>
              <a:t>m</a:t>
            </a:r>
            <a:r>
              <a:rPr lang="en-IN" sz="2000" dirty="0">
                <a:solidFill>
                  <a:srgbClr val="3F3F3F"/>
                </a:solidFill>
                <a:cs typeface="Calibri"/>
              </a:rPr>
              <a:t>ix</a:t>
            </a:r>
            <a:r>
              <a:rPr lang="en-IN" sz="2000" spc="-45" dirty="0">
                <a:solidFill>
                  <a:srgbClr val="3F3F3F"/>
                </a:solidFill>
                <a:latin typeface="Times New Roman"/>
                <a:cs typeface="Times New Roman"/>
              </a:rPr>
              <a:t> </a:t>
            </a:r>
            <a:r>
              <a:rPr lang="en-IN" sz="2000" dirty="0">
                <a:solidFill>
                  <a:srgbClr val="3F3F3F"/>
                </a:solidFill>
                <a:cs typeface="Calibri"/>
              </a:rPr>
              <a:t>grid</a:t>
            </a:r>
            <a:r>
              <a:rPr lang="en-IN" sz="2000" spc="-60" dirty="0">
                <a:solidFill>
                  <a:srgbClr val="3F3F3F"/>
                </a:solidFill>
                <a:latin typeface="Times New Roman"/>
                <a:cs typeface="Times New Roman"/>
              </a:rPr>
              <a:t> </a:t>
            </a:r>
            <a:r>
              <a:rPr lang="en-IN" sz="2000" dirty="0">
                <a:solidFill>
                  <a:srgbClr val="3F3F3F"/>
                </a:solidFill>
                <a:cs typeface="Calibri"/>
              </a:rPr>
              <a:t>and</a:t>
            </a:r>
            <a:r>
              <a:rPr lang="en-IN" sz="2000" spc="-65" dirty="0">
                <a:solidFill>
                  <a:srgbClr val="3F3F3F"/>
                </a:solidFill>
                <a:latin typeface="Times New Roman"/>
                <a:cs typeface="Times New Roman"/>
              </a:rPr>
              <a:t> </a:t>
            </a:r>
            <a:r>
              <a:rPr lang="en-IN" sz="2000" spc="-5" dirty="0">
                <a:solidFill>
                  <a:srgbClr val="3F3F3F"/>
                </a:solidFill>
                <a:cs typeface="Calibri"/>
              </a:rPr>
              <a:t>pa</a:t>
            </a:r>
            <a:r>
              <a:rPr lang="en-IN" sz="2000" spc="5" dirty="0">
                <a:solidFill>
                  <a:srgbClr val="3F3F3F"/>
                </a:solidFill>
                <a:cs typeface="Calibri"/>
              </a:rPr>
              <a:t>c</a:t>
            </a:r>
            <a:r>
              <a:rPr lang="en-IN" sz="2000" dirty="0">
                <a:solidFill>
                  <a:srgbClr val="3F3F3F"/>
                </a:solidFill>
                <a:cs typeface="Calibri"/>
              </a:rPr>
              <a:t>k</a:t>
            </a:r>
            <a:r>
              <a:rPr lang="en-IN" sz="2000" spc="-55" dirty="0">
                <a:solidFill>
                  <a:srgbClr val="3F3F3F"/>
                </a:solidFill>
                <a:latin typeface="Times New Roman"/>
                <a:cs typeface="Times New Roman"/>
              </a:rPr>
              <a:t> </a:t>
            </a:r>
            <a:r>
              <a:rPr lang="en-IN" sz="2000" dirty="0">
                <a:solidFill>
                  <a:srgbClr val="3F3F3F"/>
                </a:solidFill>
                <a:cs typeface="Calibri"/>
              </a:rPr>
              <a:t>in</a:t>
            </a:r>
            <a:r>
              <a:rPr lang="en-IN" sz="2000" spc="-50" dirty="0">
                <a:solidFill>
                  <a:srgbClr val="3F3F3F"/>
                </a:solidFill>
                <a:latin typeface="Times New Roman"/>
                <a:cs typeface="Times New Roman"/>
              </a:rPr>
              <a:t> </a:t>
            </a:r>
            <a:r>
              <a:rPr lang="en-IN" sz="2000" dirty="0">
                <a:solidFill>
                  <a:srgbClr val="3F3F3F"/>
                </a:solidFill>
                <a:cs typeface="Calibri"/>
              </a:rPr>
              <a:t>the</a:t>
            </a:r>
            <a:r>
              <a:rPr lang="en-IN" sz="2000" spc="-60" dirty="0">
                <a:solidFill>
                  <a:srgbClr val="3F3F3F"/>
                </a:solidFill>
                <a:latin typeface="Times New Roman"/>
                <a:cs typeface="Times New Roman"/>
              </a:rPr>
              <a:t> </a:t>
            </a:r>
            <a:r>
              <a:rPr lang="en-IN" sz="2000" spc="-5" dirty="0">
                <a:solidFill>
                  <a:srgbClr val="3F3F3F"/>
                </a:solidFill>
                <a:cs typeface="Calibri"/>
              </a:rPr>
              <a:t>sa</a:t>
            </a:r>
            <a:r>
              <a:rPr lang="en-IN" sz="2000" spc="-10" dirty="0">
                <a:solidFill>
                  <a:srgbClr val="3F3F3F"/>
                </a:solidFill>
                <a:cs typeface="Calibri"/>
              </a:rPr>
              <a:t>m</a:t>
            </a:r>
            <a:r>
              <a:rPr lang="en-IN" sz="2000" dirty="0">
                <a:solidFill>
                  <a:srgbClr val="3F3F3F"/>
                </a:solidFill>
                <a:cs typeface="Calibri"/>
              </a:rPr>
              <a:t>e</a:t>
            </a:r>
            <a:r>
              <a:rPr lang="en-IN" sz="2000" spc="-35" dirty="0">
                <a:solidFill>
                  <a:srgbClr val="3F3F3F"/>
                </a:solidFill>
                <a:latin typeface="Times New Roman"/>
                <a:cs typeface="Times New Roman"/>
              </a:rPr>
              <a:t> </a:t>
            </a:r>
            <a:r>
              <a:rPr lang="en-IN" sz="2000" dirty="0">
                <a:solidFill>
                  <a:srgbClr val="3F3F3F"/>
                </a:solidFill>
                <a:cs typeface="Calibri"/>
              </a:rPr>
              <a:t>w</a:t>
            </a:r>
            <a:r>
              <a:rPr lang="en-IN" sz="2000" spc="-10" dirty="0">
                <a:solidFill>
                  <a:srgbClr val="3F3F3F"/>
                </a:solidFill>
                <a:cs typeface="Calibri"/>
              </a:rPr>
              <a:t>i</a:t>
            </a:r>
            <a:r>
              <a:rPr lang="en-IN" sz="2000" spc="-5" dirty="0">
                <a:solidFill>
                  <a:srgbClr val="3F3F3F"/>
                </a:solidFill>
                <a:cs typeface="Calibri"/>
              </a:rPr>
              <a:t>n</a:t>
            </a:r>
            <a:r>
              <a:rPr lang="en-IN" sz="2000" spc="5" dirty="0">
                <a:solidFill>
                  <a:srgbClr val="3F3F3F"/>
                </a:solidFill>
                <a:cs typeface="Calibri"/>
              </a:rPr>
              <a:t>d</a:t>
            </a:r>
            <a:r>
              <a:rPr lang="en-IN" sz="2000" spc="-15" dirty="0">
                <a:solidFill>
                  <a:srgbClr val="3F3F3F"/>
                </a:solidFill>
                <a:cs typeface="Calibri"/>
              </a:rPr>
              <a:t>o</a:t>
            </a:r>
            <a:r>
              <a:rPr lang="en-IN" sz="2000" spc="-140" dirty="0">
                <a:solidFill>
                  <a:srgbClr val="3F3F3F"/>
                </a:solidFill>
                <a:cs typeface="Calibri"/>
              </a:rPr>
              <a:t>w</a:t>
            </a:r>
            <a:endParaRPr lang="en-IN" dirty="0"/>
          </a:p>
        </p:txBody>
      </p:sp>
      <p:sp>
        <p:nvSpPr>
          <p:cNvPr id="4" name="Footer Placeholder 3">
            <a:extLst>
              <a:ext uri="{FF2B5EF4-FFF2-40B4-BE49-F238E27FC236}">
                <a16:creationId xmlns:a16="http://schemas.microsoft.com/office/drawing/2014/main" id="{FDE77E9E-555F-43C8-A0FF-25FFD9598205}"/>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B47550F2-46B3-4555-B5ED-16A2BD61D073}"/>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Grid Layout</a:t>
            </a:r>
          </a:p>
        </p:txBody>
      </p:sp>
    </p:spTree>
    <p:extLst>
      <p:ext uri="{BB962C8B-B14F-4D97-AF65-F5344CB8AC3E}">
        <p14:creationId xmlns:p14="http://schemas.microsoft.com/office/powerpoint/2010/main" val="3383097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381BA23-C6C5-4DAF-959D-C1D759DCE330}"/>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DD77D97E-83B4-4460-B203-F124874A648E}"/>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Place Layout</a:t>
            </a:r>
          </a:p>
        </p:txBody>
      </p:sp>
      <p:sp>
        <p:nvSpPr>
          <p:cNvPr id="6" name="Rectangle 5">
            <a:extLst>
              <a:ext uri="{FF2B5EF4-FFF2-40B4-BE49-F238E27FC236}">
                <a16:creationId xmlns:a16="http://schemas.microsoft.com/office/drawing/2014/main" id="{B906877B-5E9B-44C4-9EC0-C77A33B70D89}"/>
              </a:ext>
            </a:extLst>
          </p:cNvPr>
          <p:cNvSpPr/>
          <p:nvPr/>
        </p:nvSpPr>
        <p:spPr>
          <a:xfrm>
            <a:off x="360769" y="1287784"/>
            <a:ext cx="11259393" cy="3003899"/>
          </a:xfrm>
          <a:prstGeom prst="rect">
            <a:avLst/>
          </a:prstGeom>
        </p:spPr>
        <p:txBody>
          <a:bodyPr wrap="square">
            <a:spAutoFit/>
          </a:bodyPr>
          <a:lstStyle/>
          <a:p>
            <a:pPr marL="12700" marR="520065">
              <a:lnSpc>
                <a:spcPts val="2160"/>
              </a:lnSpc>
              <a:spcBef>
                <a:spcPts val="1739"/>
              </a:spcBef>
            </a:pPr>
            <a:r>
              <a:rPr lang="en-IN" sz="2100" spc="-5" dirty="0">
                <a:solidFill>
                  <a:srgbClr val="3F3F3F"/>
                </a:solidFill>
                <a:cs typeface="Calibri"/>
              </a:rPr>
              <a:t>Th</a:t>
            </a:r>
            <a:r>
              <a:rPr lang="en-IN" sz="2100" dirty="0">
                <a:solidFill>
                  <a:srgbClr val="3F3F3F"/>
                </a:solidFill>
                <a:cs typeface="Calibri"/>
              </a:rPr>
              <a:t>e</a:t>
            </a:r>
            <a:r>
              <a:rPr lang="en-IN" sz="2100" spc="-45" dirty="0">
                <a:solidFill>
                  <a:srgbClr val="3F3F3F"/>
                </a:solidFill>
                <a:latin typeface="Times New Roman"/>
                <a:cs typeface="Times New Roman"/>
              </a:rPr>
              <a:t> </a:t>
            </a:r>
            <a:r>
              <a:rPr lang="en-IN" sz="2100" b="1" spc="-5" dirty="0">
                <a:solidFill>
                  <a:srgbClr val="3F3F3F"/>
                </a:solidFill>
                <a:cs typeface="Calibri"/>
              </a:rPr>
              <a:t>Plac</a:t>
            </a:r>
            <a:r>
              <a:rPr lang="en-IN" sz="2100" b="1" dirty="0">
                <a:solidFill>
                  <a:srgbClr val="3F3F3F"/>
                </a:solidFill>
                <a:cs typeface="Calibri"/>
              </a:rPr>
              <a:t>e</a:t>
            </a:r>
            <a:r>
              <a:rPr lang="en-IN" sz="2100" b="1" spc="-60" dirty="0">
                <a:solidFill>
                  <a:srgbClr val="3F3F3F"/>
                </a:solidFill>
                <a:latin typeface="Times New Roman"/>
                <a:cs typeface="Times New Roman"/>
              </a:rPr>
              <a:t> </a:t>
            </a:r>
            <a:r>
              <a:rPr lang="en-IN" sz="2100" dirty="0">
                <a:solidFill>
                  <a:srgbClr val="3F3F3F"/>
                </a:solidFill>
                <a:cs typeface="Calibri"/>
              </a:rPr>
              <a:t>l</a:t>
            </a:r>
            <a:r>
              <a:rPr lang="en-IN" sz="2100" spc="-40" dirty="0">
                <a:solidFill>
                  <a:srgbClr val="3F3F3F"/>
                </a:solidFill>
                <a:cs typeface="Calibri"/>
              </a:rPr>
              <a:t>a</a:t>
            </a:r>
            <a:r>
              <a:rPr lang="en-IN" sz="2100" spc="-20" dirty="0">
                <a:solidFill>
                  <a:srgbClr val="3F3F3F"/>
                </a:solidFill>
                <a:cs typeface="Calibri"/>
              </a:rPr>
              <a:t>y</a:t>
            </a:r>
            <a:r>
              <a:rPr lang="en-IN" sz="2100" spc="-5" dirty="0">
                <a:solidFill>
                  <a:srgbClr val="3F3F3F"/>
                </a:solidFill>
                <a:cs typeface="Calibri"/>
              </a:rPr>
              <a:t>ou</a:t>
            </a:r>
            <a:r>
              <a:rPr lang="en-IN" sz="2100" dirty="0">
                <a:solidFill>
                  <a:srgbClr val="3F3F3F"/>
                </a:solidFill>
                <a:cs typeface="Calibri"/>
              </a:rPr>
              <a:t>t</a:t>
            </a:r>
            <a:r>
              <a:rPr lang="en-IN" sz="2100" spc="-65" dirty="0">
                <a:solidFill>
                  <a:srgbClr val="3F3F3F"/>
                </a:solidFill>
                <a:latin typeface="Times New Roman"/>
                <a:cs typeface="Times New Roman"/>
              </a:rPr>
              <a:t> </a:t>
            </a:r>
            <a:r>
              <a:rPr lang="en-IN" sz="2100" dirty="0">
                <a:solidFill>
                  <a:srgbClr val="3F3F3F"/>
                </a:solidFill>
                <a:cs typeface="Calibri"/>
              </a:rPr>
              <a:t>al</a:t>
            </a:r>
            <a:r>
              <a:rPr lang="en-IN" sz="2100" spc="-10" dirty="0">
                <a:solidFill>
                  <a:srgbClr val="3F3F3F"/>
                </a:solidFill>
                <a:cs typeface="Calibri"/>
              </a:rPr>
              <a:t>l</a:t>
            </a:r>
            <a:r>
              <a:rPr lang="en-IN" sz="2100" spc="-15" dirty="0">
                <a:solidFill>
                  <a:srgbClr val="3F3F3F"/>
                </a:solidFill>
                <a:cs typeface="Calibri"/>
              </a:rPr>
              <a:t>o</a:t>
            </a:r>
            <a:r>
              <a:rPr lang="en-IN" sz="2100" spc="-20" dirty="0">
                <a:solidFill>
                  <a:srgbClr val="3F3F3F"/>
                </a:solidFill>
                <a:cs typeface="Calibri"/>
              </a:rPr>
              <a:t>w</a:t>
            </a:r>
            <a:r>
              <a:rPr lang="en-IN" sz="2100" dirty="0">
                <a:solidFill>
                  <a:srgbClr val="3F3F3F"/>
                </a:solidFill>
                <a:cs typeface="Calibri"/>
              </a:rPr>
              <a:t>s</a:t>
            </a:r>
            <a:r>
              <a:rPr lang="en-IN" sz="2100" spc="-35" dirty="0">
                <a:solidFill>
                  <a:srgbClr val="3F3F3F"/>
                </a:solidFill>
                <a:latin typeface="Times New Roman"/>
                <a:cs typeface="Times New Roman"/>
              </a:rPr>
              <a:t> </a:t>
            </a:r>
            <a:r>
              <a:rPr lang="en-IN" sz="2100" spc="-20" dirty="0">
                <a:solidFill>
                  <a:srgbClr val="3F3F3F"/>
                </a:solidFill>
                <a:cs typeface="Calibri"/>
              </a:rPr>
              <a:t>y</a:t>
            </a:r>
            <a:r>
              <a:rPr lang="en-IN" sz="2100" spc="-5" dirty="0">
                <a:solidFill>
                  <a:srgbClr val="3F3F3F"/>
                </a:solidFill>
                <a:cs typeface="Calibri"/>
              </a:rPr>
              <a:t>o</a:t>
            </a:r>
            <a:r>
              <a:rPr lang="en-IN" sz="2100" dirty="0">
                <a:solidFill>
                  <a:srgbClr val="3F3F3F"/>
                </a:solidFill>
                <a:cs typeface="Calibri"/>
              </a:rPr>
              <a:t>u</a:t>
            </a:r>
            <a:r>
              <a:rPr lang="en-IN" sz="2100" spc="-80" dirty="0">
                <a:solidFill>
                  <a:srgbClr val="3F3F3F"/>
                </a:solidFill>
                <a:latin typeface="Times New Roman"/>
                <a:cs typeface="Times New Roman"/>
              </a:rPr>
              <a:t> </a:t>
            </a:r>
            <a:r>
              <a:rPr lang="en-IN" sz="2100" spc="-40" dirty="0">
                <a:solidFill>
                  <a:srgbClr val="3F3F3F"/>
                </a:solidFill>
                <a:cs typeface="Calibri"/>
              </a:rPr>
              <a:t>e</a:t>
            </a:r>
            <a:r>
              <a:rPr lang="en-IN" sz="2100" spc="-5" dirty="0">
                <a:solidFill>
                  <a:srgbClr val="3F3F3F"/>
                </a:solidFill>
                <a:cs typeface="Calibri"/>
              </a:rPr>
              <a:t>xp</a:t>
            </a:r>
            <a:r>
              <a:rPr lang="en-IN" sz="2100" dirty="0">
                <a:solidFill>
                  <a:srgbClr val="3F3F3F"/>
                </a:solidFill>
                <a:cs typeface="Calibri"/>
              </a:rPr>
              <a:t>l</a:t>
            </a:r>
            <a:r>
              <a:rPr lang="en-IN" sz="2100" spc="-10" dirty="0">
                <a:solidFill>
                  <a:srgbClr val="3F3F3F"/>
                </a:solidFill>
                <a:cs typeface="Calibri"/>
              </a:rPr>
              <a:t>i</a:t>
            </a:r>
            <a:r>
              <a:rPr lang="en-IN" sz="2100" dirty="0">
                <a:solidFill>
                  <a:srgbClr val="3F3F3F"/>
                </a:solidFill>
                <a:cs typeface="Calibri"/>
              </a:rPr>
              <a:t>citly</a:t>
            </a:r>
            <a:r>
              <a:rPr lang="en-IN" sz="2100" spc="-35" dirty="0">
                <a:solidFill>
                  <a:srgbClr val="3F3F3F"/>
                </a:solidFill>
                <a:latin typeface="Times New Roman"/>
                <a:cs typeface="Times New Roman"/>
              </a:rPr>
              <a:t> </a:t>
            </a:r>
            <a:r>
              <a:rPr lang="en-IN" sz="2100" spc="-5" dirty="0">
                <a:solidFill>
                  <a:srgbClr val="3F3F3F"/>
                </a:solidFill>
                <a:cs typeface="Calibri"/>
              </a:rPr>
              <a:t>s</a:t>
            </a:r>
            <a:r>
              <a:rPr lang="en-IN" sz="2100" spc="-20" dirty="0">
                <a:solidFill>
                  <a:srgbClr val="3F3F3F"/>
                </a:solidFill>
                <a:cs typeface="Calibri"/>
              </a:rPr>
              <a:t>e</a:t>
            </a:r>
            <a:r>
              <a:rPr lang="en-IN" sz="2100" dirty="0">
                <a:solidFill>
                  <a:srgbClr val="3F3F3F"/>
                </a:solidFill>
                <a:cs typeface="Calibri"/>
              </a:rPr>
              <a:t>t</a:t>
            </a:r>
            <a:r>
              <a:rPr lang="en-IN" sz="2100" spc="-3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5" dirty="0">
                <a:solidFill>
                  <a:srgbClr val="3F3F3F"/>
                </a:solidFill>
                <a:cs typeface="Calibri"/>
              </a:rPr>
              <a:t>p</a:t>
            </a:r>
            <a:r>
              <a:rPr lang="en-IN" sz="2100" spc="-5" dirty="0">
                <a:solidFill>
                  <a:srgbClr val="3F3F3F"/>
                </a:solidFill>
                <a:cs typeface="Calibri"/>
              </a:rPr>
              <a:t>os</a:t>
            </a:r>
            <a:r>
              <a:rPr lang="en-IN" sz="2100" spc="-10" dirty="0">
                <a:solidFill>
                  <a:srgbClr val="3F3F3F"/>
                </a:solidFill>
                <a:cs typeface="Calibri"/>
              </a:rPr>
              <a:t>i</a:t>
            </a:r>
            <a:r>
              <a:rPr lang="en-IN" sz="2100" dirty="0">
                <a:solidFill>
                  <a:srgbClr val="3F3F3F"/>
                </a:solidFill>
                <a:cs typeface="Calibri"/>
              </a:rPr>
              <a:t>ti</a:t>
            </a:r>
            <a:r>
              <a:rPr lang="en-IN" sz="2100" spc="-5" dirty="0">
                <a:solidFill>
                  <a:srgbClr val="3F3F3F"/>
                </a:solidFill>
                <a:cs typeface="Calibri"/>
              </a:rPr>
              <a:t>o</a:t>
            </a:r>
            <a:r>
              <a:rPr lang="en-IN" sz="2100" dirty="0">
                <a:solidFill>
                  <a:srgbClr val="3F3F3F"/>
                </a:solidFill>
                <a:cs typeface="Calibri"/>
              </a:rPr>
              <a:t>n</a:t>
            </a:r>
            <a:r>
              <a:rPr lang="en-IN" sz="2100" spc="-60" dirty="0">
                <a:solidFill>
                  <a:srgbClr val="3F3F3F"/>
                </a:solidFill>
                <a:latin typeface="Times New Roman"/>
                <a:cs typeface="Times New Roman"/>
              </a:rPr>
              <a:t> </a:t>
            </a:r>
            <a:r>
              <a:rPr lang="en-IN" sz="2100" dirty="0">
                <a:solidFill>
                  <a:srgbClr val="3F3F3F"/>
                </a:solidFill>
                <a:cs typeface="Calibri"/>
              </a:rPr>
              <a:t>and</a:t>
            </a:r>
            <a:r>
              <a:rPr lang="en-IN" sz="2100" spc="-55" dirty="0">
                <a:solidFill>
                  <a:srgbClr val="3F3F3F"/>
                </a:solidFill>
                <a:latin typeface="Times New Roman"/>
                <a:cs typeface="Times New Roman"/>
              </a:rPr>
              <a:t> </a:t>
            </a:r>
            <a:r>
              <a:rPr lang="en-IN" sz="2100" spc="-5" dirty="0">
                <a:solidFill>
                  <a:srgbClr val="3F3F3F"/>
                </a:solidFill>
                <a:cs typeface="Calibri"/>
              </a:rPr>
              <a:t>s</a:t>
            </a:r>
            <a:r>
              <a:rPr lang="en-IN" sz="2100" spc="-10" dirty="0">
                <a:solidFill>
                  <a:srgbClr val="3F3F3F"/>
                </a:solidFill>
                <a:cs typeface="Calibri"/>
              </a:rPr>
              <a:t>i</a:t>
            </a:r>
            <a:r>
              <a:rPr lang="en-IN" sz="2100" spc="-50" dirty="0">
                <a:solidFill>
                  <a:srgbClr val="3F3F3F"/>
                </a:solidFill>
                <a:cs typeface="Calibri"/>
              </a:rPr>
              <a:t>z</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dirty="0">
                <a:solidFill>
                  <a:srgbClr val="3F3F3F"/>
                </a:solidFill>
                <a:cs typeface="Calibri"/>
              </a:rPr>
              <a:t>a</a:t>
            </a:r>
            <a:r>
              <a:rPr lang="en-IN" sz="2100" spc="-55"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n</a:t>
            </a:r>
            <a:r>
              <a:rPr lang="en-IN" sz="2100" spc="5" dirty="0">
                <a:solidFill>
                  <a:srgbClr val="3F3F3F"/>
                </a:solidFill>
                <a:cs typeface="Calibri"/>
              </a:rPr>
              <a:t>d</a:t>
            </a:r>
            <a:r>
              <a:rPr lang="en-IN" sz="2100" spc="-15" dirty="0">
                <a:solidFill>
                  <a:srgbClr val="3F3F3F"/>
                </a:solidFill>
                <a:cs typeface="Calibri"/>
              </a:rPr>
              <a:t>o</a:t>
            </a:r>
            <a:r>
              <a:rPr lang="en-IN" sz="2100" spc="-175" dirty="0">
                <a:solidFill>
                  <a:srgbClr val="3F3F3F"/>
                </a:solidFill>
                <a:cs typeface="Calibri"/>
              </a:rPr>
              <a:t>w</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dirty="0">
                <a:solidFill>
                  <a:srgbClr val="3F3F3F"/>
                </a:solidFill>
                <a:cs typeface="Calibri"/>
              </a:rPr>
              <a:t>e</a:t>
            </a:r>
            <a:r>
              <a:rPr lang="en-IN" sz="2100" spc="-5" dirty="0">
                <a:solidFill>
                  <a:srgbClr val="3F3F3F"/>
                </a:solidFill>
                <a:cs typeface="Calibri"/>
              </a:rPr>
              <a:t>i</a:t>
            </a:r>
            <a:r>
              <a:rPr lang="en-IN" sz="2100" dirty="0">
                <a:solidFill>
                  <a:srgbClr val="3F3F3F"/>
                </a:solidFill>
                <a:cs typeface="Calibri"/>
              </a:rPr>
              <a:t>ther</a:t>
            </a:r>
            <a:r>
              <a:rPr lang="en-IN" sz="2100" spc="-35" dirty="0">
                <a:solidFill>
                  <a:srgbClr val="3F3F3F"/>
                </a:solidFill>
                <a:latin typeface="Times New Roman"/>
                <a:cs typeface="Times New Roman"/>
              </a:rPr>
              <a:t> </a:t>
            </a:r>
            <a:r>
              <a:rPr lang="en-IN" sz="2100" dirty="0">
                <a:solidFill>
                  <a:srgbClr val="3F3F3F"/>
                </a:solidFill>
                <a:cs typeface="Calibri"/>
              </a:rPr>
              <a:t>in</a:t>
            </a:r>
            <a:r>
              <a:rPr lang="en-IN" sz="2100" spc="-60" dirty="0">
                <a:solidFill>
                  <a:srgbClr val="3F3F3F"/>
                </a:solidFill>
                <a:latin typeface="Times New Roman"/>
                <a:cs typeface="Times New Roman"/>
              </a:rPr>
              <a:t> </a:t>
            </a:r>
            <a:r>
              <a:rPr lang="en-IN" sz="2100" dirty="0">
                <a:solidFill>
                  <a:srgbClr val="3F3F3F"/>
                </a:solidFill>
                <a:cs typeface="Calibri"/>
              </a:rPr>
              <a:t>a</a:t>
            </a:r>
            <a:r>
              <a:rPr lang="en-IN" sz="2100" spc="-10" dirty="0">
                <a:solidFill>
                  <a:srgbClr val="3F3F3F"/>
                </a:solidFill>
                <a:cs typeface="Calibri"/>
              </a:rPr>
              <a:t>b</a:t>
            </a:r>
            <a:r>
              <a:rPr lang="en-IN" sz="2100" spc="-5" dirty="0">
                <a:solidFill>
                  <a:srgbClr val="3F3F3F"/>
                </a:solidFill>
                <a:cs typeface="Calibri"/>
              </a:rPr>
              <a:t>so</a:t>
            </a:r>
            <a:r>
              <a:rPr lang="en-IN" sz="2100" spc="-10" dirty="0">
                <a:solidFill>
                  <a:srgbClr val="3F3F3F"/>
                </a:solidFill>
                <a:cs typeface="Calibri"/>
              </a:rPr>
              <a:t>l</a:t>
            </a:r>
            <a:r>
              <a:rPr lang="en-IN" sz="2100" spc="-5" dirty="0">
                <a:solidFill>
                  <a:srgbClr val="3F3F3F"/>
                </a:solidFill>
                <a:cs typeface="Calibri"/>
              </a:rPr>
              <a:t>u</a:t>
            </a:r>
            <a:r>
              <a:rPr lang="en-IN" sz="2100" spc="-20" dirty="0">
                <a:solidFill>
                  <a:srgbClr val="3F3F3F"/>
                </a:solidFill>
                <a:cs typeface="Calibri"/>
              </a:rPr>
              <a:t>t</a:t>
            </a:r>
            <a:r>
              <a:rPr lang="en-IN" sz="2100" dirty="0">
                <a:solidFill>
                  <a:srgbClr val="3F3F3F"/>
                </a:solidFill>
                <a:cs typeface="Calibri"/>
              </a:rPr>
              <a:t>e</a:t>
            </a:r>
            <a:r>
              <a:rPr lang="en-IN" sz="210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er</a:t>
            </a:r>
            <a:r>
              <a:rPr lang="en-IN" sz="2100" spc="-10" dirty="0">
                <a:solidFill>
                  <a:srgbClr val="3F3F3F"/>
                </a:solidFill>
                <a:cs typeface="Calibri"/>
              </a:rPr>
              <a:t>m</a:t>
            </a:r>
            <a:r>
              <a:rPr lang="en-IN" sz="2100" spc="-5" dirty="0">
                <a:solidFill>
                  <a:srgbClr val="3F3F3F"/>
                </a:solidFill>
                <a:cs typeface="Calibri"/>
              </a:rPr>
              <a:t>s</a:t>
            </a:r>
            <a:r>
              <a:rPr lang="en-IN" sz="2100" dirty="0">
                <a:solidFill>
                  <a:srgbClr val="3F3F3F"/>
                </a:solidFill>
                <a:cs typeface="Calibri"/>
              </a:rPr>
              <a:t>,</a:t>
            </a:r>
            <a:r>
              <a:rPr lang="en-IN" sz="2100" spc="-3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r</a:t>
            </a:r>
            <a:r>
              <a:rPr lang="en-IN" sz="2100" spc="-50" dirty="0">
                <a:solidFill>
                  <a:srgbClr val="3F3F3F"/>
                </a:solidFill>
                <a:latin typeface="Times New Roman"/>
                <a:cs typeface="Times New Roman"/>
              </a:rPr>
              <a:t> </a:t>
            </a:r>
            <a:r>
              <a:rPr lang="en-IN" sz="2100" spc="-30" dirty="0">
                <a:solidFill>
                  <a:srgbClr val="3F3F3F"/>
                </a:solidFill>
                <a:cs typeface="Calibri"/>
              </a:rPr>
              <a:t>r</a:t>
            </a:r>
            <a:r>
              <a:rPr lang="en-IN" sz="2100" dirty="0">
                <a:solidFill>
                  <a:srgbClr val="3F3F3F"/>
                </a:solidFill>
                <a:cs typeface="Calibri"/>
              </a:rPr>
              <a:t>e</a:t>
            </a:r>
            <a:r>
              <a:rPr lang="en-IN" sz="2100" spc="-5" dirty="0">
                <a:solidFill>
                  <a:srgbClr val="3F3F3F"/>
                </a:solidFill>
                <a:cs typeface="Calibri"/>
              </a:rPr>
              <a:t>l</a:t>
            </a:r>
            <a:r>
              <a:rPr lang="en-IN" sz="2100" spc="-25" dirty="0">
                <a:solidFill>
                  <a:srgbClr val="3F3F3F"/>
                </a:solidFill>
                <a:cs typeface="Calibri"/>
              </a:rPr>
              <a:t>a</a:t>
            </a:r>
            <a:r>
              <a:rPr lang="en-IN" sz="2100" dirty="0">
                <a:solidFill>
                  <a:srgbClr val="3F3F3F"/>
                </a:solidFill>
                <a:cs typeface="Calibri"/>
              </a:rPr>
              <a:t>ti</a:t>
            </a:r>
            <a:r>
              <a:rPr lang="en-IN" sz="2100" spc="-35" dirty="0">
                <a:solidFill>
                  <a:srgbClr val="3F3F3F"/>
                </a:solidFill>
                <a:cs typeface="Calibri"/>
              </a:rPr>
              <a:t>v</a:t>
            </a:r>
            <a:r>
              <a:rPr lang="en-IN" sz="2100" dirty="0">
                <a:solidFill>
                  <a:srgbClr val="3F3F3F"/>
                </a:solidFill>
                <a:cs typeface="Calibri"/>
              </a:rPr>
              <a:t>e</a:t>
            </a:r>
            <a:r>
              <a:rPr lang="en-IN" sz="2100" spc="-25"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an</a:t>
            </a:r>
            <a:r>
              <a:rPr lang="en-IN" sz="2100" spc="-5" dirty="0">
                <a:solidFill>
                  <a:srgbClr val="3F3F3F"/>
                </a:solidFill>
                <a:cs typeface="Calibri"/>
              </a:rPr>
              <a:t>othe</a:t>
            </a:r>
            <a:r>
              <a:rPr lang="en-IN" sz="2100" dirty="0">
                <a:solidFill>
                  <a:srgbClr val="3F3F3F"/>
                </a:solidFill>
                <a:cs typeface="Calibri"/>
              </a:rPr>
              <a:t>r</a:t>
            </a:r>
            <a:r>
              <a:rPr lang="en-IN" sz="2100" spc="-45"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n</a:t>
            </a:r>
            <a:r>
              <a:rPr lang="en-IN" sz="2100" spc="5" dirty="0">
                <a:solidFill>
                  <a:srgbClr val="3F3F3F"/>
                </a:solidFill>
                <a:cs typeface="Calibri"/>
              </a:rPr>
              <a:t>d</a:t>
            </a:r>
            <a:r>
              <a:rPr lang="en-IN" sz="2100" spc="-15" dirty="0">
                <a:solidFill>
                  <a:srgbClr val="3F3F3F"/>
                </a:solidFill>
                <a:cs typeface="Calibri"/>
              </a:rPr>
              <a:t>o</a:t>
            </a:r>
            <a:r>
              <a:rPr lang="en-IN" sz="2100" spc="-140" dirty="0">
                <a:solidFill>
                  <a:srgbClr val="3F3F3F"/>
                </a:solidFill>
                <a:cs typeface="Calibri"/>
              </a:rPr>
              <a:t>w</a:t>
            </a:r>
            <a:r>
              <a:rPr lang="en-IN" sz="2100" dirty="0">
                <a:solidFill>
                  <a:srgbClr val="3F3F3F"/>
                </a:solidFill>
                <a:cs typeface="Calibri"/>
              </a:rPr>
              <a:t>.</a:t>
            </a:r>
            <a:r>
              <a:rPr lang="en-IN" sz="2100" spc="-70" dirty="0">
                <a:solidFill>
                  <a:srgbClr val="3F3F3F"/>
                </a:solidFill>
                <a:latin typeface="Times New Roman"/>
                <a:cs typeface="Times New Roman"/>
              </a:rPr>
              <a:t> </a:t>
            </a:r>
            <a:r>
              <a:rPr lang="en-IN" sz="2100" spc="-150" dirty="0">
                <a:solidFill>
                  <a:srgbClr val="3F3F3F"/>
                </a:solidFill>
                <a:cs typeface="Calibri"/>
              </a:rPr>
              <a:t>Y</a:t>
            </a:r>
            <a:r>
              <a:rPr lang="en-IN" sz="2100" spc="-5" dirty="0">
                <a:solidFill>
                  <a:srgbClr val="3F3F3F"/>
                </a:solidFill>
                <a:cs typeface="Calibri"/>
              </a:rPr>
              <a:t>o</a:t>
            </a:r>
            <a:r>
              <a:rPr lang="en-IN" sz="2100" dirty="0">
                <a:solidFill>
                  <a:srgbClr val="3F3F3F"/>
                </a:solidFill>
                <a:cs typeface="Calibri"/>
              </a:rPr>
              <a:t>u</a:t>
            </a:r>
            <a:r>
              <a:rPr lang="en-IN" sz="2100" spc="-50" dirty="0">
                <a:solidFill>
                  <a:srgbClr val="3F3F3F"/>
                </a:solidFill>
                <a:latin typeface="Times New Roman"/>
                <a:cs typeface="Times New Roman"/>
              </a:rPr>
              <a:t> </a:t>
            </a:r>
            <a:r>
              <a:rPr lang="en-IN" sz="2100" spc="-10" dirty="0">
                <a:solidFill>
                  <a:srgbClr val="3F3F3F"/>
                </a:solidFill>
                <a:cs typeface="Calibri"/>
              </a:rPr>
              <a:t>c</a:t>
            </a:r>
            <a:r>
              <a:rPr lang="en-IN" sz="2100" dirty="0">
                <a:solidFill>
                  <a:srgbClr val="3F3F3F"/>
                </a:solidFill>
                <a:cs typeface="Calibri"/>
              </a:rPr>
              <a:t>an</a:t>
            </a:r>
            <a:r>
              <a:rPr lang="en-IN" sz="2100" spc="-65" dirty="0">
                <a:solidFill>
                  <a:srgbClr val="3F3F3F"/>
                </a:solidFill>
                <a:latin typeface="Times New Roman"/>
                <a:cs typeface="Times New Roman"/>
              </a:rPr>
              <a:t> </a:t>
            </a:r>
            <a:r>
              <a:rPr lang="en-IN" sz="2100" dirty="0">
                <a:solidFill>
                  <a:srgbClr val="3F3F3F"/>
                </a:solidFill>
                <a:cs typeface="Calibri"/>
              </a:rPr>
              <a:t>ac</a:t>
            </a:r>
            <a:r>
              <a:rPr lang="en-IN" sz="2100" spc="5" dirty="0">
                <a:solidFill>
                  <a:srgbClr val="3F3F3F"/>
                </a:solidFill>
                <a:cs typeface="Calibri"/>
              </a:rPr>
              <a:t>c</a:t>
            </a:r>
            <a:r>
              <a:rPr lang="en-IN" sz="2100" dirty="0">
                <a:solidFill>
                  <a:srgbClr val="3F3F3F"/>
                </a:solidFill>
                <a:cs typeface="Calibri"/>
              </a:rPr>
              <a:t>ess</a:t>
            </a:r>
            <a:r>
              <a:rPr lang="en-IN" sz="2100" spc="-4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5" dirty="0">
                <a:solidFill>
                  <a:srgbClr val="3F3F3F"/>
                </a:solidFill>
                <a:cs typeface="Calibri"/>
              </a:rPr>
              <a:t>p</a:t>
            </a:r>
            <a:r>
              <a:rPr lang="en-IN" sz="2100" dirty="0">
                <a:solidFill>
                  <a:srgbClr val="3F3F3F"/>
                </a:solidFill>
                <a:cs typeface="Calibri"/>
              </a:rPr>
              <a:t>lace</a:t>
            </a:r>
            <a:r>
              <a:rPr lang="en-IN" sz="2100" spc="-50" dirty="0">
                <a:solidFill>
                  <a:srgbClr val="3F3F3F"/>
                </a:solidFill>
                <a:latin typeface="Times New Roman"/>
                <a:cs typeface="Times New Roman"/>
              </a:rPr>
              <a:t> </a:t>
            </a:r>
            <a:r>
              <a:rPr lang="en-IN" sz="2100" dirty="0">
                <a:solidFill>
                  <a:srgbClr val="3F3F3F"/>
                </a:solidFill>
                <a:cs typeface="Calibri"/>
              </a:rPr>
              <a:t>mana</a:t>
            </a:r>
            <a:r>
              <a:rPr lang="en-IN" sz="2100" spc="-10" dirty="0">
                <a:solidFill>
                  <a:srgbClr val="3F3F3F"/>
                </a:solidFill>
                <a:cs typeface="Calibri"/>
              </a:rPr>
              <a:t>g</a:t>
            </a:r>
            <a:r>
              <a:rPr lang="en-IN" sz="2100" dirty="0">
                <a:solidFill>
                  <a:srgbClr val="3F3F3F"/>
                </a:solidFill>
                <a:cs typeface="Calibri"/>
              </a:rPr>
              <a:t>er</a:t>
            </a:r>
            <a:r>
              <a:rPr lang="en-IN" sz="2100" spc="-65" dirty="0">
                <a:solidFill>
                  <a:srgbClr val="3F3F3F"/>
                </a:solidFill>
                <a:latin typeface="Times New Roman"/>
                <a:cs typeface="Times New Roman"/>
              </a:rPr>
              <a:t> </a:t>
            </a:r>
            <a:r>
              <a:rPr lang="en-IN" sz="2100" dirty="0">
                <a:solidFill>
                  <a:srgbClr val="3F3F3F"/>
                </a:solidFill>
                <a:cs typeface="Calibri"/>
              </a:rPr>
              <a:t>th</a:t>
            </a:r>
            <a:r>
              <a:rPr lang="en-IN" sz="2100" spc="-35" dirty="0">
                <a:solidFill>
                  <a:srgbClr val="3F3F3F"/>
                </a:solidFill>
                <a:cs typeface="Calibri"/>
              </a:rPr>
              <a:t>r</a:t>
            </a:r>
            <a:r>
              <a:rPr lang="en-IN" sz="2100" spc="-5" dirty="0">
                <a:solidFill>
                  <a:srgbClr val="3F3F3F"/>
                </a:solidFill>
                <a:cs typeface="Calibri"/>
              </a:rPr>
              <a:t>ou</a:t>
            </a:r>
            <a:r>
              <a:rPr lang="en-IN" sz="2100" spc="5" dirty="0">
                <a:solidFill>
                  <a:srgbClr val="3F3F3F"/>
                </a:solidFill>
                <a:cs typeface="Calibri"/>
              </a:rPr>
              <a:t>g</a:t>
            </a:r>
            <a:r>
              <a:rPr lang="en-IN" sz="2100" dirty="0">
                <a:solidFill>
                  <a:srgbClr val="3F3F3F"/>
                </a:solidFill>
                <a:cs typeface="Calibri"/>
              </a:rPr>
              <a:t>h</a:t>
            </a:r>
            <a:endParaRPr lang="en-IN" sz="2100" dirty="0">
              <a:cs typeface="Calibri"/>
            </a:endParaRPr>
          </a:p>
          <a:p>
            <a:pPr marL="12700">
              <a:lnSpc>
                <a:spcPts val="2130"/>
              </a:lnSpc>
            </a:pP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b="1" dirty="0">
                <a:solidFill>
                  <a:srgbClr val="3F3F3F"/>
                </a:solidFill>
                <a:cs typeface="Calibri"/>
              </a:rPr>
              <a:t>pl</a:t>
            </a:r>
            <a:r>
              <a:rPr lang="en-IN" sz="2100" b="1" spc="-10" dirty="0">
                <a:solidFill>
                  <a:srgbClr val="3F3F3F"/>
                </a:solidFill>
                <a:cs typeface="Calibri"/>
              </a:rPr>
              <a:t>a</a:t>
            </a:r>
            <a:r>
              <a:rPr lang="en-IN" sz="2100" b="1" spc="-5" dirty="0">
                <a:solidFill>
                  <a:srgbClr val="3F3F3F"/>
                </a:solidFill>
                <a:cs typeface="Calibri"/>
              </a:rPr>
              <a:t>c</a:t>
            </a:r>
            <a:r>
              <a:rPr lang="en-IN" sz="2100" b="1" dirty="0">
                <a:solidFill>
                  <a:srgbClr val="3F3F3F"/>
                </a:solidFill>
                <a:cs typeface="Calibri"/>
              </a:rPr>
              <a:t>e</a:t>
            </a:r>
            <a:r>
              <a:rPr lang="en-IN" sz="2100" b="1" spc="-60" dirty="0">
                <a:solidFill>
                  <a:srgbClr val="3F3F3F"/>
                </a:solidFill>
                <a:latin typeface="Times New Roman"/>
                <a:cs typeface="Times New Roman"/>
              </a:rPr>
              <a:t> </a:t>
            </a:r>
            <a:r>
              <a:rPr lang="en-IN" sz="2100" spc="-10" dirty="0">
                <a:solidFill>
                  <a:srgbClr val="3F3F3F"/>
                </a:solidFill>
                <a:cs typeface="Calibri"/>
              </a:rPr>
              <a:t>m</a:t>
            </a:r>
            <a:r>
              <a:rPr lang="en-IN" sz="2100" spc="-20" dirty="0">
                <a:solidFill>
                  <a:srgbClr val="3F3F3F"/>
                </a:solidFill>
                <a:cs typeface="Calibri"/>
              </a:rPr>
              <a:t>e</a:t>
            </a:r>
            <a:r>
              <a:rPr lang="en-IN" sz="2100" dirty="0">
                <a:solidFill>
                  <a:srgbClr val="3F3F3F"/>
                </a:solidFill>
                <a:cs typeface="Calibri"/>
              </a:rPr>
              <a:t>thod</a:t>
            </a:r>
            <a:r>
              <a:rPr lang="en-IN" sz="2100" spc="-50" dirty="0">
                <a:solidFill>
                  <a:srgbClr val="3F3F3F"/>
                </a:solidFill>
                <a:latin typeface="Times New Roman"/>
                <a:cs typeface="Times New Roman"/>
              </a:rPr>
              <a:t> </a:t>
            </a:r>
            <a:r>
              <a:rPr lang="en-IN" sz="2100" spc="-15" dirty="0">
                <a:solidFill>
                  <a:srgbClr val="3F3F3F"/>
                </a:solidFill>
                <a:cs typeface="Calibri"/>
              </a:rPr>
              <a:t>w</a:t>
            </a:r>
            <a:r>
              <a:rPr lang="en-IN" sz="2100" spc="-5" dirty="0">
                <a:solidFill>
                  <a:srgbClr val="3F3F3F"/>
                </a:solidFill>
                <a:cs typeface="Calibri"/>
              </a:rPr>
              <a:t>h</a:t>
            </a:r>
            <a:r>
              <a:rPr lang="en-IN" sz="2100" dirty="0">
                <a:solidFill>
                  <a:srgbClr val="3F3F3F"/>
                </a:solidFill>
                <a:cs typeface="Calibri"/>
              </a:rPr>
              <a:t>ich</a:t>
            </a:r>
            <a:r>
              <a:rPr lang="en-IN" sz="2100" spc="-70"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spc="-40" dirty="0">
                <a:solidFill>
                  <a:srgbClr val="3F3F3F"/>
                </a:solidFill>
                <a:cs typeface="Calibri"/>
              </a:rPr>
              <a:t>a</a:t>
            </a:r>
            <a:r>
              <a:rPr lang="en-IN" sz="2100" spc="-30" dirty="0">
                <a:solidFill>
                  <a:srgbClr val="3F3F3F"/>
                </a:solidFill>
                <a:cs typeface="Calibri"/>
              </a:rPr>
              <a:t>v</a:t>
            </a:r>
            <a:r>
              <a:rPr lang="en-IN" sz="2100" dirty="0">
                <a:solidFill>
                  <a:srgbClr val="3F3F3F"/>
                </a:solidFill>
                <a:cs typeface="Calibri"/>
              </a:rPr>
              <a:t>a</a:t>
            </a:r>
            <a:r>
              <a:rPr lang="en-IN" sz="2100" spc="-5" dirty="0">
                <a:solidFill>
                  <a:srgbClr val="3F3F3F"/>
                </a:solidFill>
                <a:cs typeface="Calibri"/>
              </a:rPr>
              <a:t>i</a:t>
            </a:r>
            <a:r>
              <a:rPr lang="en-IN" sz="2100" dirty="0">
                <a:solidFill>
                  <a:srgbClr val="3F3F3F"/>
                </a:solidFill>
                <a:cs typeface="Calibri"/>
              </a:rPr>
              <a:t>l</a:t>
            </a:r>
            <a:r>
              <a:rPr lang="en-IN" sz="2100" spc="-10" dirty="0">
                <a:solidFill>
                  <a:srgbClr val="3F3F3F"/>
                </a:solidFill>
                <a:cs typeface="Calibri"/>
              </a:rPr>
              <a:t>a</a:t>
            </a:r>
            <a:r>
              <a:rPr lang="en-IN" sz="2100" spc="-5" dirty="0">
                <a:solidFill>
                  <a:srgbClr val="3F3F3F"/>
                </a:solidFill>
                <a:cs typeface="Calibri"/>
              </a:rPr>
              <a:t>b</a:t>
            </a:r>
            <a:r>
              <a:rPr lang="en-IN" sz="2100" dirty="0">
                <a:solidFill>
                  <a:srgbClr val="3F3F3F"/>
                </a:solidFill>
                <a:cs typeface="Calibri"/>
              </a:rPr>
              <a:t>le</a:t>
            </a:r>
            <a:r>
              <a:rPr lang="en-IN" sz="2100" spc="-40" dirty="0">
                <a:solidFill>
                  <a:srgbClr val="3F3F3F"/>
                </a:solidFill>
                <a:latin typeface="Times New Roman"/>
                <a:cs typeface="Times New Roman"/>
              </a:rPr>
              <a:t> </a:t>
            </a:r>
            <a:r>
              <a:rPr lang="en-IN" sz="2100" spc="-40"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5" dirty="0">
                <a:solidFill>
                  <a:srgbClr val="3F3F3F"/>
                </a:solidFill>
                <a:latin typeface="Times New Roman"/>
                <a:cs typeface="Times New Roman"/>
              </a:rPr>
              <a:t> </a:t>
            </a:r>
            <a:r>
              <a:rPr lang="en-IN" sz="2100" dirty="0">
                <a:solidFill>
                  <a:srgbClr val="3F3F3F"/>
                </a:solidFill>
                <a:cs typeface="Calibri"/>
              </a:rPr>
              <a:t>a</a:t>
            </a:r>
            <a:r>
              <a:rPr lang="en-IN" sz="2100" spc="-5" dirty="0">
                <a:solidFill>
                  <a:srgbClr val="3F3F3F"/>
                </a:solidFill>
                <a:cs typeface="Calibri"/>
              </a:rPr>
              <a:t>l</a:t>
            </a:r>
            <a:r>
              <a:rPr lang="en-IN" sz="2100" dirty="0">
                <a:solidFill>
                  <a:srgbClr val="3F3F3F"/>
                </a:solidFill>
                <a:cs typeface="Calibri"/>
              </a:rPr>
              <a:t>l</a:t>
            </a:r>
            <a:r>
              <a:rPr lang="en-IN" sz="2100" spc="-40" dirty="0">
                <a:solidFill>
                  <a:srgbClr val="3F3F3F"/>
                </a:solidFill>
                <a:latin typeface="Times New Roman"/>
                <a:cs typeface="Times New Roman"/>
              </a:rPr>
              <a:t> </a:t>
            </a:r>
            <a:r>
              <a:rPr lang="en-IN" sz="2100" spc="-30" dirty="0">
                <a:solidFill>
                  <a:srgbClr val="3F3F3F"/>
                </a:solidFill>
                <a:cs typeface="Calibri"/>
              </a:rPr>
              <a:t>s</a:t>
            </a:r>
            <a:r>
              <a:rPr lang="en-IN" sz="2100" spc="-25" dirty="0">
                <a:solidFill>
                  <a:srgbClr val="3F3F3F"/>
                </a:solidFill>
                <a:cs typeface="Calibri"/>
              </a:rPr>
              <a:t>t</a:t>
            </a:r>
            <a:r>
              <a:rPr lang="en-IN" sz="2100" dirty="0">
                <a:solidFill>
                  <a:srgbClr val="3F3F3F"/>
                </a:solidFill>
                <a:cs typeface="Calibri"/>
              </a:rPr>
              <a:t>anda</a:t>
            </a:r>
            <a:r>
              <a:rPr lang="en-IN" sz="2100" spc="-30" dirty="0">
                <a:solidFill>
                  <a:srgbClr val="3F3F3F"/>
                </a:solidFill>
                <a:cs typeface="Calibri"/>
              </a:rPr>
              <a:t>r</a:t>
            </a:r>
            <a:r>
              <a:rPr lang="en-IN" sz="2100" dirty="0">
                <a:solidFill>
                  <a:srgbClr val="3F3F3F"/>
                </a:solidFill>
                <a:cs typeface="Calibri"/>
              </a:rPr>
              <a:t>d</a:t>
            </a:r>
            <a:r>
              <a:rPr lang="en-IN" sz="2100" spc="-50" dirty="0">
                <a:solidFill>
                  <a:srgbClr val="3F3F3F"/>
                </a:solidFill>
                <a:latin typeface="Times New Roman"/>
                <a:cs typeface="Times New Roman"/>
              </a:rPr>
              <a:t> </a:t>
            </a:r>
            <a:r>
              <a:rPr lang="en-IN" sz="2100" dirty="0">
                <a:solidFill>
                  <a:srgbClr val="3F3F3F"/>
                </a:solidFill>
                <a:cs typeface="Calibri"/>
              </a:rPr>
              <a:t>w</a:t>
            </a:r>
            <a:r>
              <a:rPr lang="en-IN" sz="2100" spc="-5" dirty="0">
                <a:solidFill>
                  <a:srgbClr val="3F3F3F"/>
                </a:solidFill>
                <a:cs typeface="Calibri"/>
              </a:rPr>
              <a:t>id</a:t>
            </a:r>
            <a:r>
              <a:rPr lang="en-IN" sz="2100" spc="-10" dirty="0">
                <a:solidFill>
                  <a:srgbClr val="3F3F3F"/>
                </a:solidFill>
                <a:cs typeface="Calibri"/>
              </a:rPr>
              <a:t>g</a:t>
            </a:r>
            <a:r>
              <a:rPr lang="en-IN" sz="2100" spc="-20" dirty="0">
                <a:solidFill>
                  <a:srgbClr val="3F3F3F"/>
                </a:solidFill>
                <a:cs typeface="Calibri"/>
              </a:rPr>
              <a:t>e</a:t>
            </a:r>
            <a:r>
              <a:rPr lang="en-IN" sz="2100" dirty="0">
                <a:solidFill>
                  <a:srgbClr val="3F3F3F"/>
                </a:solidFill>
                <a:cs typeface="Calibri"/>
              </a:rPr>
              <a:t>t</a:t>
            </a:r>
            <a:r>
              <a:rPr lang="en-IN" sz="2100" spc="5" dirty="0">
                <a:solidFill>
                  <a:srgbClr val="3F3F3F"/>
                </a:solidFill>
                <a:cs typeface="Calibri"/>
              </a:rPr>
              <a:t>s</a:t>
            </a:r>
            <a:r>
              <a:rPr lang="en-IN" sz="2100" dirty="0">
                <a:solidFill>
                  <a:srgbClr val="3F3F3F"/>
                </a:solidFill>
                <a:cs typeface="Calibri"/>
              </a:rPr>
              <a:t>.</a:t>
            </a:r>
            <a:endParaRPr lang="en-IN" sz="2100" dirty="0">
              <a:cs typeface="Calibri"/>
            </a:endParaRPr>
          </a:p>
          <a:p>
            <a:pPr marL="12700" marR="547370">
              <a:lnSpc>
                <a:spcPts val="2160"/>
              </a:lnSpc>
              <a:spcBef>
                <a:spcPts val="1435"/>
              </a:spcBef>
            </a:pPr>
            <a:r>
              <a:rPr lang="en-IN" sz="2100" dirty="0">
                <a:solidFill>
                  <a:srgbClr val="3F3F3F"/>
                </a:solidFill>
                <a:cs typeface="Calibri"/>
              </a:rPr>
              <a:t>It</a:t>
            </a:r>
            <a:r>
              <a:rPr lang="en-IN" sz="2100" spc="-60"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spc="-5" dirty="0">
                <a:solidFill>
                  <a:srgbClr val="3F3F3F"/>
                </a:solidFill>
                <a:cs typeface="Calibri"/>
              </a:rPr>
              <a:t>usua</a:t>
            </a:r>
            <a:r>
              <a:rPr lang="en-IN" sz="2100" dirty="0">
                <a:solidFill>
                  <a:srgbClr val="3F3F3F"/>
                </a:solidFill>
                <a:cs typeface="Calibri"/>
              </a:rPr>
              <a:t>lly</a:t>
            </a:r>
            <a:r>
              <a:rPr lang="en-IN" sz="2100" spc="-60" dirty="0">
                <a:solidFill>
                  <a:srgbClr val="3F3F3F"/>
                </a:solidFill>
                <a:latin typeface="Times New Roman"/>
                <a:cs typeface="Times New Roman"/>
              </a:rPr>
              <a:t> </a:t>
            </a:r>
            <a:r>
              <a:rPr lang="en-IN" sz="2100" spc="-5" dirty="0">
                <a:solidFill>
                  <a:srgbClr val="3F3F3F"/>
                </a:solidFill>
                <a:cs typeface="Calibri"/>
              </a:rPr>
              <a:t>no</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50" dirty="0">
                <a:solidFill>
                  <a:srgbClr val="3F3F3F"/>
                </a:solidFill>
                <a:latin typeface="Times New Roman"/>
                <a:cs typeface="Times New Roman"/>
              </a:rPr>
              <a:t> </a:t>
            </a:r>
            <a:r>
              <a:rPr lang="en-IN" sz="2100" spc="-10" dirty="0">
                <a:solidFill>
                  <a:srgbClr val="3F3F3F"/>
                </a:solidFill>
                <a:cs typeface="Calibri"/>
              </a:rPr>
              <a:t>g</a:t>
            </a:r>
            <a:r>
              <a:rPr lang="en-IN" sz="2100" spc="-5" dirty="0">
                <a:solidFill>
                  <a:srgbClr val="3F3F3F"/>
                </a:solidFill>
                <a:cs typeface="Calibri"/>
              </a:rPr>
              <a:t>oo</a:t>
            </a:r>
            <a:r>
              <a:rPr lang="en-IN" sz="2100" dirty="0">
                <a:solidFill>
                  <a:srgbClr val="3F3F3F"/>
                </a:solidFill>
                <a:cs typeface="Calibri"/>
              </a:rPr>
              <a:t>d</a:t>
            </a:r>
            <a:r>
              <a:rPr lang="en-IN" sz="2100" spc="-80" dirty="0">
                <a:solidFill>
                  <a:srgbClr val="3F3F3F"/>
                </a:solidFill>
                <a:latin typeface="Times New Roman"/>
                <a:cs typeface="Times New Roman"/>
              </a:rPr>
              <a:t> </a:t>
            </a:r>
            <a:r>
              <a:rPr lang="en-IN" sz="2100" dirty="0">
                <a:solidFill>
                  <a:srgbClr val="3F3F3F"/>
                </a:solidFill>
                <a:cs typeface="Calibri"/>
              </a:rPr>
              <a:t>i</a:t>
            </a:r>
            <a:r>
              <a:rPr lang="en-IN" sz="2100" spc="-5" dirty="0">
                <a:solidFill>
                  <a:srgbClr val="3F3F3F"/>
                </a:solidFill>
                <a:cs typeface="Calibri"/>
              </a:rPr>
              <a:t>de</a:t>
            </a:r>
            <a:r>
              <a:rPr lang="en-IN" sz="2100" dirty="0">
                <a:solidFill>
                  <a:srgbClr val="3F3F3F"/>
                </a:solidFill>
                <a:cs typeface="Calibri"/>
              </a:rPr>
              <a:t>a</a:t>
            </a:r>
            <a:r>
              <a:rPr lang="en-IN" sz="2100" spc="-45"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u</a:t>
            </a:r>
            <a:r>
              <a:rPr lang="en-IN" sz="2100" spc="-5" dirty="0">
                <a:solidFill>
                  <a:srgbClr val="3F3F3F"/>
                </a:solidFill>
                <a:cs typeface="Calibri"/>
              </a:rPr>
              <a:t>s</a:t>
            </a:r>
            <a:r>
              <a:rPr lang="en-IN" sz="2100" dirty="0">
                <a:solidFill>
                  <a:srgbClr val="3F3F3F"/>
                </a:solidFill>
                <a:cs typeface="Calibri"/>
              </a:rPr>
              <a:t>e</a:t>
            </a:r>
            <a:r>
              <a:rPr lang="en-IN" sz="2100" spc="-40" dirty="0">
                <a:solidFill>
                  <a:srgbClr val="3F3F3F"/>
                </a:solidFill>
                <a:latin typeface="Times New Roman"/>
                <a:cs typeface="Times New Roman"/>
              </a:rPr>
              <a:t> </a:t>
            </a:r>
            <a:r>
              <a:rPr lang="en-IN" sz="2100" b="1" dirty="0">
                <a:solidFill>
                  <a:srgbClr val="3F3F3F"/>
                </a:solidFill>
                <a:cs typeface="Calibri"/>
              </a:rPr>
              <a:t>place</a:t>
            </a:r>
            <a:r>
              <a:rPr lang="en-IN" sz="2100" b="1" spc="-60" dirty="0">
                <a:solidFill>
                  <a:srgbClr val="3F3F3F"/>
                </a:solidFill>
                <a:latin typeface="Times New Roman"/>
                <a:cs typeface="Times New Roman"/>
              </a:rPr>
              <a:t> </a:t>
            </a:r>
            <a:r>
              <a:rPr lang="en-IN" sz="2100" spc="-40"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spc="-5" dirty="0">
                <a:solidFill>
                  <a:srgbClr val="3F3F3F"/>
                </a:solidFill>
                <a:cs typeface="Calibri"/>
              </a:rPr>
              <a:t>o</a:t>
            </a:r>
            <a:r>
              <a:rPr lang="en-IN" sz="2100" spc="-30" dirty="0">
                <a:solidFill>
                  <a:srgbClr val="3F3F3F"/>
                </a:solidFill>
                <a:cs typeface="Calibri"/>
              </a:rPr>
              <a:t>r</a:t>
            </a:r>
            <a:r>
              <a:rPr lang="en-IN" sz="2100" spc="-5" dirty="0">
                <a:solidFill>
                  <a:srgbClr val="3F3F3F"/>
                </a:solidFill>
                <a:cs typeface="Calibri"/>
              </a:rPr>
              <a:t>d</a:t>
            </a:r>
            <a:r>
              <a:rPr lang="en-IN" sz="2100" dirty="0">
                <a:solidFill>
                  <a:srgbClr val="3F3F3F"/>
                </a:solidFill>
                <a:cs typeface="Calibri"/>
              </a:rPr>
              <a:t>i</a:t>
            </a:r>
            <a:r>
              <a:rPr lang="en-IN" sz="2100" spc="-5" dirty="0">
                <a:solidFill>
                  <a:srgbClr val="3F3F3F"/>
                </a:solidFill>
                <a:cs typeface="Calibri"/>
              </a:rPr>
              <a:t>na</a:t>
            </a:r>
            <a:r>
              <a:rPr lang="en-IN" sz="2100" spc="10" dirty="0">
                <a:solidFill>
                  <a:srgbClr val="3F3F3F"/>
                </a:solidFill>
                <a:cs typeface="Calibri"/>
              </a:rPr>
              <a:t>r</a:t>
            </a:r>
            <a:r>
              <a:rPr lang="en-IN" sz="2100" dirty="0">
                <a:solidFill>
                  <a:srgbClr val="3F3F3F"/>
                </a:solidFill>
                <a:cs typeface="Calibri"/>
              </a:rPr>
              <a:t>y</a:t>
            </a:r>
            <a:r>
              <a:rPr lang="en-IN" sz="2100" spc="-65"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n</a:t>
            </a:r>
            <a:r>
              <a:rPr lang="en-IN" sz="2100" spc="5" dirty="0">
                <a:solidFill>
                  <a:srgbClr val="3F3F3F"/>
                </a:solidFill>
                <a:cs typeface="Calibri"/>
              </a:rPr>
              <a:t>d</a:t>
            </a:r>
            <a:r>
              <a:rPr lang="en-IN" sz="2100" spc="-15" dirty="0">
                <a:solidFill>
                  <a:srgbClr val="3F3F3F"/>
                </a:solidFill>
                <a:cs typeface="Calibri"/>
              </a:rPr>
              <a:t>o</a:t>
            </a:r>
            <a:r>
              <a:rPr lang="en-IN" sz="2100" dirty="0">
                <a:solidFill>
                  <a:srgbClr val="3F3F3F"/>
                </a:solidFill>
                <a:cs typeface="Calibri"/>
              </a:rPr>
              <a:t>w</a:t>
            </a:r>
            <a:r>
              <a:rPr lang="en-IN" sz="2100" spc="-75" dirty="0">
                <a:solidFill>
                  <a:srgbClr val="3F3F3F"/>
                </a:solidFill>
                <a:latin typeface="Times New Roman"/>
                <a:cs typeface="Times New Roman"/>
              </a:rPr>
              <a:t> </a:t>
            </a:r>
            <a:r>
              <a:rPr lang="en-IN" sz="2100" dirty="0">
                <a:solidFill>
                  <a:srgbClr val="3F3F3F"/>
                </a:solidFill>
                <a:cs typeface="Calibri"/>
              </a:rPr>
              <a:t>and</a:t>
            </a:r>
            <a:r>
              <a:rPr lang="en-IN" sz="2100" spc="-5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ial</a:t>
            </a:r>
            <a:r>
              <a:rPr lang="en-IN" sz="2100" spc="-5" dirty="0">
                <a:solidFill>
                  <a:srgbClr val="3F3F3F"/>
                </a:solidFill>
                <a:cs typeface="Calibri"/>
              </a:rPr>
              <a:t>o</a:t>
            </a:r>
            <a:r>
              <a:rPr lang="en-IN" sz="2100" dirty="0">
                <a:solidFill>
                  <a:srgbClr val="3F3F3F"/>
                </a:solidFill>
                <a:cs typeface="Calibri"/>
              </a:rPr>
              <a:t>g</a:t>
            </a:r>
            <a:r>
              <a:rPr lang="en-IN" sz="2100" spc="-60" dirty="0">
                <a:solidFill>
                  <a:srgbClr val="3F3F3F"/>
                </a:solidFill>
                <a:latin typeface="Times New Roman"/>
                <a:cs typeface="Times New Roman"/>
              </a:rPr>
              <a:t> </a:t>
            </a:r>
            <a:r>
              <a:rPr lang="en-IN" sz="2100" dirty="0">
                <a:solidFill>
                  <a:srgbClr val="3F3F3F"/>
                </a:solidFill>
                <a:cs typeface="Calibri"/>
              </a:rPr>
              <a:t>l</a:t>
            </a:r>
            <a:r>
              <a:rPr lang="en-IN" sz="2100" spc="-40" dirty="0">
                <a:solidFill>
                  <a:srgbClr val="3F3F3F"/>
                </a:solidFill>
                <a:cs typeface="Calibri"/>
              </a:rPr>
              <a:t>a</a:t>
            </a:r>
            <a:r>
              <a:rPr lang="en-IN" sz="2100" spc="-20" dirty="0">
                <a:solidFill>
                  <a:srgbClr val="3F3F3F"/>
                </a:solidFill>
                <a:cs typeface="Calibri"/>
              </a:rPr>
              <a:t>y</a:t>
            </a:r>
            <a:r>
              <a:rPr lang="en-IN" sz="2100" spc="-5" dirty="0">
                <a:solidFill>
                  <a:srgbClr val="3F3F3F"/>
                </a:solidFill>
                <a:cs typeface="Calibri"/>
              </a:rPr>
              <a:t>outs</a:t>
            </a:r>
            <a:r>
              <a:rPr lang="en-IN" sz="2100" dirty="0">
                <a:solidFill>
                  <a:srgbClr val="3F3F3F"/>
                </a:solidFill>
                <a:cs typeface="Calibri"/>
              </a:rPr>
              <a:t>;</a:t>
            </a:r>
            <a:r>
              <a:rPr lang="en-IN" sz="2100" spc="-45" dirty="0">
                <a:solidFill>
                  <a:srgbClr val="3F3F3F"/>
                </a:solidFill>
                <a:latin typeface="Times New Roman"/>
                <a:cs typeface="Times New Roman"/>
              </a:rPr>
              <a:t> </a:t>
            </a:r>
            <a:r>
              <a:rPr lang="en-IN" sz="2100" spc="-10" dirty="0">
                <a:solidFill>
                  <a:srgbClr val="3F3F3F"/>
                </a:solidFill>
                <a:cs typeface="Calibri"/>
              </a:rPr>
              <a:t>i</a:t>
            </a:r>
            <a:r>
              <a:rPr lang="en-IN" sz="2100" dirty="0">
                <a:solidFill>
                  <a:srgbClr val="3F3F3F"/>
                </a:solidFill>
                <a:cs typeface="Calibri"/>
              </a:rPr>
              <a:t>ts</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spc="-10" dirty="0">
                <a:solidFill>
                  <a:srgbClr val="3F3F3F"/>
                </a:solidFill>
                <a:cs typeface="Calibri"/>
              </a:rPr>
              <a:t>i</a:t>
            </a:r>
            <a:r>
              <a:rPr lang="en-IN" sz="2100" dirty="0">
                <a:solidFill>
                  <a:srgbClr val="3F3F3F"/>
                </a:solidFill>
                <a:cs typeface="Calibri"/>
              </a:rPr>
              <a:t>mp</a:t>
            </a:r>
            <a:r>
              <a:rPr lang="en-IN" sz="2100" spc="-5" dirty="0">
                <a:solidFill>
                  <a:srgbClr val="3F3F3F"/>
                </a:solidFill>
                <a:cs typeface="Calibri"/>
              </a:rPr>
              <a:t>l</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spc="-20" dirty="0">
                <a:solidFill>
                  <a:srgbClr val="3F3F3F"/>
                </a:solidFill>
                <a:cs typeface="Calibri"/>
              </a:rPr>
              <a:t>t</a:t>
            </a:r>
            <a:r>
              <a:rPr lang="en-IN" sz="2100" dirty="0">
                <a:solidFill>
                  <a:srgbClr val="3F3F3F"/>
                </a:solidFill>
                <a:cs typeface="Calibri"/>
              </a:rPr>
              <a:t>o</a:t>
            </a:r>
            <a:r>
              <a:rPr lang="en-IN" sz="2100" dirty="0">
                <a:solidFill>
                  <a:srgbClr val="3F3F3F"/>
                </a:solidFill>
                <a:latin typeface="Times New Roman"/>
                <a:cs typeface="Times New Roman"/>
              </a:rPr>
              <a:t> </a:t>
            </a:r>
            <a:r>
              <a:rPr lang="en-IN" sz="2100" dirty="0">
                <a:solidFill>
                  <a:srgbClr val="3F3F3F"/>
                </a:solidFill>
                <a:cs typeface="Calibri"/>
              </a:rPr>
              <a:t>much</a:t>
            </a:r>
            <a:r>
              <a:rPr lang="en-IN" sz="2100" spc="-55" dirty="0">
                <a:solidFill>
                  <a:srgbClr val="3F3F3F"/>
                </a:solidFill>
                <a:latin typeface="Times New Roman"/>
                <a:cs typeface="Times New Roman"/>
              </a:rPr>
              <a:t> </a:t>
            </a:r>
            <a:r>
              <a:rPr lang="en-IN" sz="2100" spc="-30" dirty="0">
                <a:solidFill>
                  <a:srgbClr val="3F3F3F"/>
                </a:solidFill>
                <a:cs typeface="Calibri"/>
              </a:rPr>
              <a:t>w</a:t>
            </a:r>
            <a:r>
              <a:rPr lang="en-IN" sz="2100" spc="-5" dirty="0">
                <a:solidFill>
                  <a:srgbClr val="3F3F3F"/>
                </a:solidFill>
                <a:cs typeface="Calibri"/>
              </a:rPr>
              <a:t>or</a:t>
            </a:r>
            <a:r>
              <a:rPr lang="en-IN" sz="2100" dirty="0">
                <a:solidFill>
                  <a:srgbClr val="3F3F3F"/>
                </a:solidFill>
                <a:cs typeface="Calibri"/>
              </a:rPr>
              <a:t>k</a:t>
            </a:r>
            <a:r>
              <a:rPr lang="en-IN" sz="2100" spc="-6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g</a:t>
            </a:r>
            <a:r>
              <a:rPr lang="en-IN" sz="2100" spc="-20" dirty="0">
                <a:solidFill>
                  <a:srgbClr val="3F3F3F"/>
                </a:solidFill>
                <a:cs typeface="Calibri"/>
              </a:rPr>
              <a:t>e</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dirty="0">
                <a:solidFill>
                  <a:srgbClr val="3F3F3F"/>
                </a:solidFill>
                <a:cs typeface="Calibri"/>
              </a:rPr>
              <a:t>thi</a:t>
            </a:r>
            <a:r>
              <a:rPr lang="en-IN" sz="2100" spc="-5" dirty="0">
                <a:solidFill>
                  <a:srgbClr val="3F3F3F"/>
                </a:solidFill>
                <a:cs typeface="Calibri"/>
              </a:rPr>
              <a:t>n</a:t>
            </a:r>
            <a:r>
              <a:rPr lang="en-IN" sz="2100" spc="5" dirty="0">
                <a:solidFill>
                  <a:srgbClr val="3F3F3F"/>
                </a:solidFill>
                <a:cs typeface="Calibri"/>
              </a:rPr>
              <a:t>g</a:t>
            </a:r>
            <a:r>
              <a:rPr lang="en-IN" sz="2100" dirty="0">
                <a:solidFill>
                  <a:srgbClr val="3F3F3F"/>
                </a:solidFill>
                <a:cs typeface="Calibri"/>
              </a:rPr>
              <a:t>s</a:t>
            </a:r>
            <a:r>
              <a:rPr lang="en-IN" sz="2100" spc="-60" dirty="0">
                <a:solidFill>
                  <a:srgbClr val="3F3F3F"/>
                </a:solidFill>
                <a:latin typeface="Times New Roman"/>
                <a:cs typeface="Times New Roman"/>
              </a:rPr>
              <a:t> </a:t>
            </a:r>
            <a:r>
              <a:rPr lang="en-IN" sz="2100" spc="-30" dirty="0">
                <a:solidFill>
                  <a:srgbClr val="3F3F3F"/>
                </a:solidFill>
                <a:cs typeface="Calibri"/>
              </a:rPr>
              <a:t>w</a:t>
            </a:r>
            <a:r>
              <a:rPr lang="en-IN" sz="2100" spc="-5" dirty="0">
                <a:solidFill>
                  <a:srgbClr val="3F3F3F"/>
                </a:solidFill>
                <a:cs typeface="Calibri"/>
              </a:rPr>
              <a:t>orkin</a:t>
            </a:r>
            <a:r>
              <a:rPr lang="en-IN" sz="2100" dirty="0">
                <a:solidFill>
                  <a:srgbClr val="3F3F3F"/>
                </a:solidFill>
                <a:cs typeface="Calibri"/>
              </a:rPr>
              <a:t>g</a:t>
            </a:r>
            <a:r>
              <a:rPr lang="en-IN" sz="2100" spc="-50" dirty="0">
                <a:solidFill>
                  <a:srgbClr val="3F3F3F"/>
                </a:solidFill>
                <a:latin typeface="Times New Roman"/>
                <a:cs typeface="Times New Roman"/>
              </a:rPr>
              <a:t> </a:t>
            </a:r>
            <a:r>
              <a:rPr lang="en-IN" sz="2100" dirty="0">
                <a:solidFill>
                  <a:srgbClr val="3F3F3F"/>
                </a:solidFill>
                <a:cs typeface="Calibri"/>
              </a:rPr>
              <a:t>as</a:t>
            </a:r>
            <a:r>
              <a:rPr lang="en-IN" sz="2100" spc="-50" dirty="0">
                <a:solidFill>
                  <a:srgbClr val="3F3F3F"/>
                </a:solidFill>
                <a:latin typeface="Times New Roman"/>
                <a:cs typeface="Times New Roman"/>
              </a:rPr>
              <a:t> </a:t>
            </a:r>
            <a:r>
              <a:rPr lang="en-IN" sz="2100" dirty="0">
                <a:solidFill>
                  <a:srgbClr val="3F3F3F"/>
                </a:solidFill>
                <a:cs typeface="Calibri"/>
              </a:rPr>
              <a:t>th</a:t>
            </a:r>
            <a:r>
              <a:rPr lang="en-IN" sz="2100" spc="-10" dirty="0">
                <a:solidFill>
                  <a:srgbClr val="3F3F3F"/>
                </a:solidFill>
                <a:cs typeface="Calibri"/>
              </a:rPr>
              <a:t>e</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spc="-10" dirty="0">
                <a:solidFill>
                  <a:srgbClr val="3F3F3F"/>
                </a:solidFill>
                <a:cs typeface="Calibri"/>
              </a:rPr>
              <a:t>s</a:t>
            </a:r>
            <a:r>
              <a:rPr lang="en-IN" sz="2100" spc="-5" dirty="0">
                <a:solidFill>
                  <a:srgbClr val="3F3F3F"/>
                </a:solidFill>
                <a:cs typeface="Calibri"/>
              </a:rPr>
              <a:t>ho</a:t>
            </a:r>
            <a:r>
              <a:rPr lang="en-IN" sz="2100" spc="5" dirty="0">
                <a:solidFill>
                  <a:srgbClr val="3F3F3F"/>
                </a:solidFill>
                <a:cs typeface="Calibri"/>
              </a:rPr>
              <a:t>u</a:t>
            </a:r>
            <a:r>
              <a:rPr lang="en-IN" sz="2100" dirty="0">
                <a:solidFill>
                  <a:srgbClr val="3F3F3F"/>
                </a:solidFill>
                <a:cs typeface="Calibri"/>
              </a:rPr>
              <a:t>l</a:t>
            </a:r>
            <a:r>
              <a:rPr lang="en-IN" sz="2100" spc="-5" dirty="0">
                <a:solidFill>
                  <a:srgbClr val="3F3F3F"/>
                </a:solidFill>
                <a:cs typeface="Calibri"/>
              </a:rPr>
              <a:t>d</a:t>
            </a:r>
            <a:r>
              <a:rPr lang="en-IN" sz="2100" dirty="0">
                <a:solidFill>
                  <a:srgbClr val="3F3F3F"/>
                </a:solidFill>
                <a:cs typeface="Calibri"/>
              </a:rPr>
              <a:t>.</a:t>
            </a:r>
            <a:r>
              <a:rPr lang="en-IN" sz="2100" spc="-70" dirty="0">
                <a:solidFill>
                  <a:srgbClr val="3F3F3F"/>
                </a:solidFill>
                <a:latin typeface="Times New Roman"/>
                <a:cs typeface="Times New Roman"/>
              </a:rPr>
              <a:t> </a:t>
            </a:r>
            <a:r>
              <a:rPr lang="en-IN" sz="2100" dirty="0">
                <a:solidFill>
                  <a:srgbClr val="3F3F3F"/>
                </a:solidFill>
                <a:cs typeface="Calibri"/>
              </a:rPr>
              <a:t>U</a:t>
            </a:r>
            <a:r>
              <a:rPr lang="en-IN" sz="2100" spc="-10" dirty="0">
                <a:solidFill>
                  <a:srgbClr val="3F3F3F"/>
                </a:solidFill>
                <a:cs typeface="Calibri"/>
              </a:rPr>
              <a:t>s</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dirty="0">
                <a:solidFill>
                  <a:srgbClr val="3F3F3F"/>
                </a:solidFill>
                <a:cs typeface="Calibri"/>
              </a:rPr>
              <a:t>the</a:t>
            </a:r>
            <a:r>
              <a:rPr lang="en-IN" sz="2100" spc="-45" dirty="0">
                <a:solidFill>
                  <a:srgbClr val="3F3F3F"/>
                </a:solidFill>
                <a:latin typeface="Times New Roman"/>
                <a:cs typeface="Times New Roman"/>
              </a:rPr>
              <a:t> </a:t>
            </a:r>
            <a:r>
              <a:rPr lang="en-IN" sz="2100" b="1" dirty="0">
                <a:solidFill>
                  <a:srgbClr val="3F3F3F"/>
                </a:solidFill>
                <a:cs typeface="Calibri"/>
              </a:rPr>
              <a:t>pack</a:t>
            </a:r>
            <a:r>
              <a:rPr lang="en-IN" sz="2100" b="1" spc="-50"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b="1" spc="-5" dirty="0">
                <a:solidFill>
                  <a:srgbClr val="3F3F3F"/>
                </a:solidFill>
                <a:cs typeface="Calibri"/>
              </a:rPr>
              <a:t>gr</a:t>
            </a:r>
            <a:r>
              <a:rPr lang="en-IN" sz="2100" b="1" spc="-10" dirty="0">
                <a:solidFill>
                  <a:srgbClr val="3F3F3F"/>
                </a:solidFill>
                <a:cs typeface="Calibri"/>
              </a:rPr>
              <a:t>i</a:t>
            </a:r>
            <a:r>
              <a:rPr lang="en-IN" sz="2100" b="1" dirty="0">
                <a:solidFill>
                  <a:srgbClr val="3F3F3F"/>
                </a:solidFill>
                <a:cs typeface="Calibri"/>
              </a:rPr>
              <a:t>d</a:t>
            </a:r>
            <a:r>
              <a:rPr lang="en-IN" sz="2100" b="1" spc="-55" dirty="0">
                <a:solidFill>
                  <a:srgbClr val="3F3F3F"/>
                </a:solidFill>
                <a:latin typeface="Times New Roman"/>
                <a:cs typeface="Times New Roman"/>
              </a:rPr>
              <a:t> </a:t>
            </a:r>
            <a:r>
              <a:rPr lang="en-IN" sz="2100" dirty="0">
                <a:solidFill>
                  <a:srgbClr val="3F3F3F"/>
                </a:solidFill>
                <a:cs typeface="Calibri"/>
              </a:rPr>
              <a:t>mana</a:t>
            </a:r>
            <a:r>
              <a:rPr lang="en-IN" sz="2100" spc="-10" dirty="0">
                <a:solidFill>
                  <a:srgbClr val="3F3F3F"/>
                </a:solidFill>
                <a:cs typeface="Calibri"/>
              </a:rPr>
              <a:t>g</a:t>
            </a:r>
            <a:r>
              <a:rPr lang="en-IN" sz="2100" dirty="0">
                <a:solidFill>
                  <a:srgbClr val="3F3F3F"/>
                </a:solidFill>
                <a:cs typeface="Calibri"/>
              </a:rPr>
              <a:t>e</a:t>
            </a:r>
            <a:r>
              <a:rPr lang="en-IN" sz="2100" spc="-45" dirty="0">
                <a:solidFill>
                  <a:srgbClr val="3F3F3F"/>
                </a:solidFill>
                <a:cs typeface="Calibri"/>
              </a:rPr>
              <a:t>r</a:t>
            </a:r>
            <a:r>
              <a:rPr lang="en-IN" sz="2100" dirty="0">
                <a:solidFill>
                  <a:srgbClr val="3F3F3F"/>
                </a:solidFill>
                <a:cs typeface="Calibri"/>
              </a:rPr>
              <a:t>s</a:t>
            </a:r>
            <a:r>
              <a:rPr lang="en-IN" sz="2100" spc="-50" dirty="0">
                <a:solidFill>
                  <a:srgbClr val="3F3F3F"/>
                </a:solidFill>
                <a:latin typeface="Times New Roman"/>
                <a:cs typeface="Times New Roman"/>
              </a:rPr>
              <a:t> </a:t>
            </a:r>
            <a:r>
              <a:rPr lang="en-IN" sz="2100" spc="-40"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spc="-5" dirty="0">
                <a:solidFill>
                  <a:srgbClr val="3F3F3F"/>
                </a:solidFill>
                <a:cs typeface="Calibri"/>
              </a:rPr>
              <a:t>such</a:t>
            </a:r>
            <a:r>
              <a:rPr lang="en-IN" sz="2100" spc="-5" dirty="0">
                <a:solidFill>
                  <a:srgbClr val="3F3F3F"/>
                </a:solidFill>
                <a:latin typeface="Times New Roman"/>
                <a:cs typeface="Times New Roman"/>
              </a:rPr>
              <a:t> </a:t>
            </a:r>
            <a:r>
              <a:rPr lang="en-IN" sz="2100" spc="-5" dirty="0">
                <a:solidFill>
                  <a:srgbClr val="3F3F3F"/>
                </a:solidFill>
                <a:cs typeface="Calibri"/>
              </a:rPr>
              <a:t>p</a:t>
            </a:r>
            <a:r>
              <a:rPr lang="en-IN" sz="2100" spc="5" dirty="0">
                <a:solidFill>
                  <a:srgbClr val="3F3F3F"/>
                </a:solidFill>
                <a:cs typeface="Calibri"/>
              </a:rPr>
              <a:t>u</a:t>
            </a:r>
            <a:r>
              <a:rPr lang="en-IN" sz="2100" dirty="0">
                <a:solidFill>
                  <a:srgbClr val="3F3F3F"/>
                </a:solidFill>
                <a:cs typeface="Calibri"/>
              </a:rPr>
              <a:t>rpose</a:t>
            </a:r>
            <a:r>
              <a:rPr lang="en-IN" sz="2100" spc="-15" dirty="0">
                <a:solidFill>
                  <a:srgbClr val="3F3F3F"/>
                </a:solidFill>
                <a:cs typeface="Calibri"/>
              </a:rPr>
              <a:t>s</a:t>
            </a:r>
            <a:r>
              <a:rPr lang="en-IN" sz="2100" dirty="0">
                <a:solidFill>
                  <a:srgbClr val="3F3F3F"/>
                </a:solidFill>
                <a:cs typeface="Calibri"/>
              </a:rPr>
              <a:t>.</a:t>
            </a:r>
            <a:endParaRPr lang="en-IN" sz="2100" dirty="0">
              <a:cs typeface="Calibri"/>
            </a:endParaRPr>
          </a:p>
          <a:p>
            <a:pPr marL="12700" marR="307975">
              <a:lnSpc>
                <a:spcPct val="90100"/>
              </a:lnSpc>
              <a:spcBef>
                <a:spcPts val="1355"/>
              </a:spcBef>
            </a:pPr>
            <a:r>
              <a:rPr lang="en-IN" sz="2100" dirty="0">
                <a:solidFill>
                  <a:srgbClr val="3F3F3F"/>
                </a:solidFill>
                <a:cs typeface="Calibri"/>
              </a:rPr>
              <a:t>H</a:t>
            </a:r>
            <a:r>
              <a:rPr lang="en-IN" sz="2100" spc="-20" dirty="0">
                <a:solidFill>
                  <a:srgbClr val="3F3F3F"/>
                </a:solidFill>
                <a:cs typeface="Calibri"/>
              </a:rPr>
              <a:t>owe</a:t>
            </a:r>
            <a:r>
              <a:rPr lang="en-IN" sz="2100" spc="-30" dirty="0">
                <a:solidFill>
                  <a:srgbClr val="3F3F3F"/>
                </a:solidFill>
                <a:cs typeface="Calibri"/>
              </a:rPr>
              <a:t>v</a:t>
            </a:r>
            <a:r>
              <a:rPr lang="en-IN" sz="2100" dirty="0">
                <a:solidFill>
                  <a:srgbClr val="3F3F3F"/>
                </a:solidFill>
                <a:cs typeface="Calibri"/>
              </a:rPr>
              <a:t>e</a:t>
            </a:r>
            <a:r>
              <a:rPr lang="en-IN" sz="2100" spc="-175" dirty="0">
                <a:solidFill>
                  <a:srgbClr val="3F3F3F"/>
                </a:solidFill>
                <a:cs typeface="Calibri"/>
              </a:rPr>
              <a:t>r</a:t>
            </a:r>
            <a:r>
              <a:rPr lang="en-IN" sz="2100" dirty="0">
                <a:solidFill>
                  <a:srgbClr val="3F3F3F"/>
                </a:solidFill>
                <a:cs typeface="Calibri"/>
              </a:rPr>
              <a:t>,</a:t>
            </a:r>
            <a:r>
              <a:rPr lang="en-IN" sz="2100" spc="-45" dirty="0">
                <a:solidFill>
                  <a:srgbClr val="3F3F3F"/>
                </a:solidFill>
                <a:latin typeface="Times New Roman"/>
                <a:cs typeface="Times New Roman"/>
              </a:rPr>
              <a:t> </a:t>
            </a:r>
            <a:r>
              <a:rPr lang="en-IN" sz="2100" b="1" dirty="0">
                <a:solidFill>
                  <a:srgbClr val="3F3F3F"/>
                </a:solidFill>
                <a:cs typeface="Calibri"/>
              </a:rPr>
              <a:t>pl</a:t>
            </a:r>
            <a:r>
              <a:rPr lang="en-IN" sz="2100" b="1" spc="-10" dirty="0">
                <a:solidFill>
                  <a:srgbClr val="3F3F3F"/>
                </a:solidFill>
                <a:cs typeface="Calibri"/>
              </a:rPr>
              <a:t>a</a:t>
            </a:r>
            <a:r>
              <a:rPr lang="en-IN" sz="2100" b="1" spc="-5" dirty="0">
                <a:solidFill>
                  <a:srgbClr val="3F3F3F"/>
                </a:solidFill>
                <a:cs typeface="Calibri"/>
              </a:rPr>
              <a:t>c</a:t>
            </a:r>
            <a:r>
              <a:rPr lang="en-IN" sz="2100" b="1" dirty="0">
                <a:solidFill>
                  <a:srgbClr val="3F3F3F"/>
                </a:solidFill>
                <a:cs typeface="Calibri"/>
              </a:rPr>
              <a:t>e</a:t>
            </a:r>
            <a:r>
              <a:rPr lang="en-IN" sz="2100" b="1" spc="-60" dirty="0">
                <a:solidFill>
                  <a:srgbClr val="3F3F3F"/>
                </a:solidFill>
                <a:latin typeface="Times New Roman"/>
                <a:cs typeface="Times New Roman"/>
              </a:rPr>
              <a:t> </a:t>
            </a:r>
            <a:r>
              <a:rPr lang="en-IN" sz="2100" spc="-5" dirty="0">
                <a:solidFill>
                  <a:srgbClr val="3F3F3F"/>
                </a:solidFill>
                <a:cs typeface="Calibri"/>
              </a:rPr>
              <a:t>ha</a:t>
            </a:r>
            <a:r>
              <a:rPr lang="en-IN" sz="2100" dirty="0">
                <a:solidFill>
                  <a:srgbClr val="3F3F3F"/>
                </a:solidFill>
                <a:cs typeface="Calibri"/>
              </a:rPr>
              <a:t>s</a:t>
            </a:r>
            <a:r>
              <a:rPr lang="en-IN" sz="2100" spc="-45" dirty="0">
                <a:solidFill>
                  <a:srgbClr val="3F3F3F"/>
                </a:solidFill>
                <a:latin typeface="Times New Roman"/>
                <a:cs typeface="Times New Roman"/>
              </a:rPr>
              <a:t> </a:t>
            </a:r>
            <a:r>
              <a:rPr lang="en-IN" sz="2100" dirty="0">
                <a:solidFill>
                  <a:srgbClr val="3F3F3F"/>
                </a:solidFill>
                <a:cs typeface="Calibri"/>
              </a:rPr>
              <a:t>its</a:t>
            </a:r>
            <a:r>
              <a:rPr lang="en-IN" sz="2100" spc="-45" dirty="0">
                <a:solidFill>
                  <a:srgbClr val="3F3F3F"/>
                </a:solidFill>
                <a:latin typeface="Times New Roman"/>
                <a:cs typeface="Times New Roman"/>
              </a:rPr>
              <a:t> </a:t>
            </a:r>
            <a:r>
              <a:rPr lang="en-IN" sz="2100" spc="-5" dirty="0">
                <a:solidFill>
                  <a:srgbClr val="3F3F3F"/>
                </a:solidFill>
                <a:cs typeface="Calibri"/>
              </a:rPr>
              <a:t>use</a:t>
            </a:r>
            <a:r>
              <a:rPr lang="en-IN" sz="2100" dirty="0">
                <a:solidFill>
                  <a:srgbClr val="3F3F3F"/>
                </a:solidFill>
                <a:cs typeface="Calibri"/>
              </a:rPr>
              <a:t>s</a:t>
            </a:r>
            <a:r>
              <a:rPr lang="en-IN" sz="2100" spc="-55" dirty="0">
                <a:solidFill>
                  <a:srgbClr val="3F3F3F"/>
                </a:solidFill>
                <a:latin typeface="Times New Roman"/>
                <a:cs typeface="Times New Roman"/>
              </a:rPr>
              <a:t> </a:t>
            </a:r>
            <a:r>
              <a:rPr lang="en-IN" sz="2100" dirty="0">
                <a:solidFill>
                  <a:srgbClr val="3F3F3F"/>
                </a:solidFill>
                <a:cs typeface="Calibri"/>
              </a:rPr>
              <a:t>in</a:t>
            </a:r>
            <a:r>
              <a:rPr lang="en-IN" sz="2100" spc="-50"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o</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5" dirty="0">
                <a:solidFill>
                  <a:srgbClr val="3F3F3F"/>
                </a:solidFill>
                <a:cs typeface="Calibri"/>
              </a:rPr>
              <a:t>spec</a:t>
            </a:r>
            <a:r>
              <a:rPr lang="en-IN" sz="2100" spc="-10" dirty="0">
                <a:solidFill>
                  <a:srgbClr val="3F3F3F"/>
                </a:solidFill>
                <a:cs typeface="Calibri"/>
              </a:rPr>
              <a:t>i</a:t>
            </a:r>
            <a:r>
              <a:rPr lang="en-IN" sz="2100" dirty="0">
                <a:solidFill>
                  <a:srgbClr val="3F3F3F"/>
                </a:solidFill>
                <a:cs typeface="Calibri"/>
              </a:rPr>
              <a:t>a</a:t>
            </a:r>
            <a:r>
              <a:rPr lang="en-IN" sz="2100" spc="-5" dirty="0">
                <a:solidFill>
                  <a:srgbClr val="3F3F3F"/>
                </a:solidFill>
                <a:cs typeface="Calibri"/>
              </a:rPr>
              <a:t>l</a:t>
            </a:r>
            <a:r>
              <a:rPr lang="en-IN" sz="2100" dirty="0">
                <a:solidFill>
                  <a:srgbClr val="3F3F3F"/>
                </a:solidFill>
                <a:cs typeface="Calibri"/>
              </a:rPr>
              <a:t>i</a:t>
            </a:r>
            <a:r>
              <a:rPr lang="en-IN" sz="2100" spc="-55" dirty="0">
                <a:solidFill>
                  <a:srgbClr val="3F3F3F"/>
                </a:solidFill>
                <a:cs typeface="Calibri"/>
              </a:rPr>
              <a:t>z</a:t>
            </a:r>
            <a:r>
              <a:rPr lang="en-IN" sz="2100" dirty="0">
                <a:solidFill>
                  <a:srgbClr val="3F3F3F"/>
                </a:solidFill>
                <a:cs typeface="Calibri"/>
              </a:rPr>
              <a:t>ed</a:t>
            </a:r>
            <a:r>
              <a:rPr lang="en-IN" sz="2100" spc="-40" dirty="0">
                <a:solidFill>
                  <a:srgbClr val="3F3F3F"/>
                </a:solidFill>
                <a:latin typeface="Times New Roman"/>
                <a:cs typeface="Times New Roman"/>
              </a:rPr>
              <a:t> </a:t>
            </a:r>
            <a:r>
              <a:rPr lang="en-IN" sz="2100" spc="-10" dirty="0">
                <a:solidFill>
                  <a:srgbClr val="3F3F3F"/>
                </a:solidFill>
                <a:cs typeface="Calibri"/>
              </a:rPr>
              <a:t>c</a:t>
            </a:r>
            <a:r>
              <a:rPr lang="en-IN" sz="2100" dirty="0">
                <a:solidFill>
                  <a:srgbClr val="3F3F3F"/>
                </a:solidFill>
                <a:cs typeface="Calibri"/>
              </a:rPr>
              <a:t>as</a:t>
            </a:r>
            <a:r>
              <a:rPr lang="en-IN" sz="2100" spc="-10" dirty="0">
                <a:solidFill>
                  <a:srgbClr val="3F3F3F"/>
                </a:solidFill>
                <a:cs typeface="Calibri"/>
              </a:rPr>
              <a:t>e</a:t>
            </a:r>
            <a:r>
              <a:rPr lang="en-IN" sz="2100" spc="-5" dirty="0">
                <a:solidFill>
                  <a:srgbClr val="3F3F3F"/>
                </a:solidFill>
                <a:cs typeface="Calibri"/>
              </a:rPr>
              <a:t>s</a:t>
            </a:r>
            <a:r>
              <a:rPr lang="en-IN" sz="2100" dirty="0">
                <a:solidFill>
                  <a:srgbClr val="3F3F3F"/>
                </a:solidFill>
                <a:cs typeface="Calibri"/>
              </a:rPr>
              <a:t>.</a:t>
            </a:r>
            <a:r>
              <a:rPr lang="en-IN" sz="2100" spc="-55" dirty="0">
                <a:solidFill>
                  <a:srgbClr val="3F3F3F"/>
                </a:solidFill>
                <a:latin typeface="Times New Roman"/>
                <a:cs typeface="Times New Roman"/>
              </a:rPr>
              <a:t> </a:t>
            </a:r>
            <a:r>
              <a:rPr lang="en-IN" sz="2100" dirty="0">
                <a:solidFill>
                  <a:srgbClr val="3F3F3F"/>
                </a:solidFill>
                <a:cs typeface="Calibri"/>
              </a:rPr>
              <a:t>Mo</a:t>
            </a:r>
            <a:r>
              <a:rPr lang="en-IN" sz="2100" spc="-30" dirty="0">
                <a:solidFill>
                  <a:srgbClr val="3F3F3F"/>
                </a:solidFill>
                <a:cs typeface="Calibri"/>
              </a:rPr>
              <a:t>s</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dirty="0">
                <a:solidFill>
                  <a:srgbClr val="3F3F3F"/>
                </a:solidFill>
                <a:cs typeface="Calibri"/>
              </a:rPr>
              <a:t>i</a:t>
            </a:r>
            <a:r>
              <a:rPr lang="en-IN" sz="2100" spc="-10" dirty="0">
                <a:solidFill>
                  <a:srgbClr val="3F3F3F"/>
                </a:solidFill>
                <a:cs typeface="Calibri"/>
              </a:rPr>
              <a:t>m</a:t>
            </a:r>
            <a:r>
              <a:rPr lang="en-IN" sz="2100" spc="-5" dirty="0">
                <a:solidFill>
                  <a:srgbClr val="3F3F3F"/>
                </a:solidFill>
                <a:cs typeface="Calibri"/>
              </a:rPr>
              <a:t>por</a:t>
            </a:r>
            <a:r>
              <a:rPr lang="en-IN" sz="2100" spc="-30" dirty="0">
                <a:solidFill>
                  <a:srgbClr val="3F3F3F"/>
                </a:solidFill>
                <a:cs typeface="Calibri"/>
              </a:rPr>
              <a:t>t</a:t>
            </a:r>
            <a:r>
              <a:rPr lang="en-IN" sz="2100" dirty="0">
                <a:solidFill>
                  <a:srgbClr val="3F3F3F"/>
                </a:solidFill>
                <a:cs typeface="Calibri"/>
              </a:rPr>
              <a:t>a</a:t>
            </a:r>
            <a:r>
              <a:rPr lang="en-IN" sz="2100" spc="-25" dirty="0">
                <a:solidFill>
                  <a:srgbClr val="3F3F3F"/>
                </a:solidFill>
                <a:cs typeface="Calibri"/>
              </a:rPr>
              <a:t>n</a:t>
            </a:r>
            <a:r>
              <a:rPr lang="en-IN" sz="2100" dirty="0">
                <a:solidFill>
                  <a:srgbClr val="3F3F3F"/>
                </a:solidFill>
                <a:cs typeface="Calibri"/>
              </a:rPr>
              <a:t>tl</a:t>
            </a:r>
            <a:r>
              <a:rPr lang="en-IN" sz="2100" spc="-150" dirty="0">
                <a:solidFill>
                  <a:srgbClr val="3F3F3F"/>
                </a:solidFill>
                <a:cs typeface="Calibri"/>
              </a:rPr>
              <a:t>y</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dirty="0">
                <a:solidFill>
                  <a:srgbClr val="3F3F3F"/>
                </a:solidFill>
                <a:cs typeface="Calibri"/>
              </a:rPr>
              <a:t>it</a:t>
            </a:r>
            <a:r>
              <a:rPr lang="en-IN" sz="2100" spc="-50" dirty="0">
                <a:solidFill>
                  <a:srgbClr val="3F3F3F"/>
                </a:solidFill>
                <a:latin typeface="Times New Roman"/>
                <a:cs typeface="Times New Roman"/>
              </a:rPr>
              <a:t> </a:t>
            </a:r>
            <a:r>
              <a:rPr lang="en-IN" sz="2100" spc="-10" dirty="0">
                <a:solidFill>
                  <a:srgbClr val="3F3F3F"/>
                </a:solidFill>
                <a:cs typeface="Calibri"/>
              </a:rPr>
              <a:t>c</a:t>
            </a:r>
            <a:r>
              <a:rPr lang="en-IN" sz="2100" dirty="0">
                <a:solidFill>
                  <a:srgbClr val="3F3F3F"/>
                </a:solidFill>
                <a:cs typeface="Calibri"/>
              </a:rPr>
              <a:t>an</a:t>
            </a:r>
            <a:r>
              <a:rPr lang="en-IN" sz="2100" spc="-60" dirty="0">
                <a:solidFill>
                  <a:srgbClr val="3F3F3F"/>
                </a:solidFill>
                <a:latin typeface="Times New Roman"/>
                <a:cs typeface="Times New Roman"/>
              </a:rPr>
              <a:t> </a:t>
            </a:r>
            <a:r>
              <a:rPr lang="en-IN" sz="2100" spc="-5" dirty="0">
                <a:solidFill>
                  <a:srgbClr val="3F3F3F"/>
                </a:solidFill>
                <a:cs typeface="Calibri"/>
              </a:rPr>
              <a:t>b</a:t>
            </a:r>
            <a:r>
              <a:rPr lang="en-IN" sz="2100" dirty="0">
                <a:solidFill>
                  <a:srgbClr val="3F3F3F"/>
                </a:solidFill>
                <a:cs typeface="Calibri"/>
              </a:rPr>
              <a:t>e</a:t>
            </a:r>
            <a:r>
              <a:rPr lang="en-IN" sz="2100" spc="-55" dirty="0">
                <a:solidFill>
                  <a:srgbClr val="3F3F3F"/>
                </a:solidFill>
                <a:latin typeface="Times New Roman"/>
                <a:cs typeface="Times New Roman"/>
              </a:rPr>
              <a:t> </a:t>
            </a:r>
            <a:r>
              <a:rPr lang="en-IN" sz="2100" spc="-5" dirty="0">
                <a:solidFill>
                  <a:srgbClr val="3F3F3F"/>
                </a:solidFill>
                <a:cs typeface="Calibri"/>
              </a:rPr>
              <a:t>use</a:t>
            </a:r>
            <a:r>
              <a:rPr lang="en-IN" sz="2100" dirty="0">
                <a:solidFill>
                  <a:srgbClr val="3F3F3F"/>
                </a:solidFill>
                <a:cs typeface="Calibri"/>
              </a:rPr>
              <a:t>d</a:t>
            </a:r>
            <a:r>
              <a:rPr lang="en-IN" sz="2100" spc="-55" dirty="0">
                <a:solidFill>
                  <a:srgbClr val="3F3F3F"/>
                </a:solidFill>
                <a:latin typeface="Times New Roman"/>
                <a:cs typeface="Times New Roman"/>
              </a:rPr>
              <a:t> </a:t>
            </a:r>
            <a:r>
              <a:rPr lang="en-IN" sz="2100" spc="-15" dirty="0">
                <a:solidFill>
                  <a:srgbClr val="3F3F3F"/>
                </a:solidFill>
                <a:cs typeface="Calibri"/>
              </a:rPr>
              <a:t>b</a:t>
            </a:r>
            <a:r>
              <a:rPr lang="en-IN" sz="2100" dirty="0">
                <a:solidFill>
                  <a:srgbClr val="3F3F3F"/>
                </a:solidFill>
                <a:cs typeface="Calibri"/>
              </a:rPr>
              <a:t>y</a:t>
            </a:r>
            <a:r>
              <a:rPr lang="en-IN" sz="2100" dirty="0">
                <a:solidFill>
                  <a:srgbClr val="3F3F3F"/>
                </a:solidFill>
                <a:latin typeface="Times New Roman"/>
                <a:cs typeface="Times New Roman"/>
              </a:rPr>
              <a:t> </a:t>
            </a:r>
            <a:r>
              <a:rPr lang="en-IN" sz="2100" spc="-10" dirty="0">
                <a:solidFill>
                  <a:srgbClr val="3F3F3F"/>
                </a:solidFill>
                <a:cs typeface="Calibri"/>
              </a:rPr>
              <a:t>c</a:t>
            </a:r>
            <a:r>
              <a:rPr lang="en-IN" sz="2100" spc="-5" dirty="0">
                <a:solidFill>
                  <a:srgbClr val="3F3F3F"/>
                </a:solidFill>
                <a:cs typeface="Calibri"/>
              </a:rPr>
              <a:t>ompou</a:t>
            </a:r>
            <a:r>
              <a:rPr lang="en-IN" sz="2100" dirty="0">
                <a:solidFill>
                  <a:srgbClr val="3F3F3F"/>
                </a:solidFill>
                <a:cs typeface="Calibri"/>
              </a:rPr>
              <a:t>nd</a:t>
            </a:r>
            <a:r>
              <a:rPr lang="en-IN" sz="2100" spc="-90"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dg</a:t>
            </a:r>
            <a:r>
              <a:rPr lang="en-IN" sz="2100" spc="-20" dirty="0">
                <a:solidFill>
                  <a:srgbClr val="3F3F3F"/>
                </a:solidFill>
                <a:cs typeface="Calibri"/>
              </a:rPr>
              <a:t>e</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spc="-10" dirty="0">
                <a:solidFill>
                  <a:srgbClr val="3F3F3F"/>
                </a:solidFill>
                <a:cs typeface="Calibri"/>
              </a:rPr>
              <a:t>c</a:t>
            </a:r>
            <a:r>
              <a:rPr lang="en-IN" sz="2100" spc="-5" dirty="0">
                <a:solidFill>
                  <a:srgbClr val="3F3F3F"/>
                </a:solidFill>
                <a:cs typeface="Calibri"/>
              </a:rPr>
              <a:t>o</a:t>
            </a:r>
            <a:r>
              <a:rPr lang="en-IN" sz="2100" spc="-25" dirty="0">
                <a:solidFill>
                  <a:srgbClr val="3F3F3F"/>
                </a:solidFill>
                <a:cs typeface="Calibri"/>
              </a:rPr>
              <a:t>nt</a:t>
            </a:r>
            <a:r>
              <a:rPr lang="en-IN" sz="2100" dirty="0">
                <a:solidFill>
                  <a:srgbClr val="3F3F3F"/>
                </a:solidFill>
                <a:cs typeface="Calibri"/>
              </a:rPr>
              <a:t>ai</a:t>
            </a:r>
            <a:r>
              <a:rPr lang="en-IN" sz="2100" spc="-5" dirty="0">
                <a:solidFill>
                  <a:srgbClr val="3F3F3F"/>
                </a:solidFill>
                <a:cs typeface="Calibri"/>
              </a:rPr>
              <a:t>ne</a:t>
            </a:r>
            <a:r>
              <a:rPr lang="en-IN" sz="2100" spc="-40" dirty="0">
                <a:solidFill>
                  <a:srgbClr val="3F3F3F"/>
                </a:solidFill>
                <a:cs typeface="Calibri"/>
              </a:rPr>
              <a:t>r</a:t>
            </a:r>
            <a:r>
              <a:rPr lang="en-IN" sz="2100" dirty="0">
                <a:solidFill>
                  <a:srgbClr val="3F3F3F"/>
                </a:solidFill>
                <a:cs typeface="Calibri"/>
              </a:rPr>
              <a:t>s</a:t>
            </a:r>
            <a:r>
              <a:rPr lang="en-IN" sz="2100" spc="-5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i</a:t>
            </a:r>
            <a:r>
              <a:rPr lang="en-IN" sz="2100" spc="-10" dirty="0">
                <a:solidFill>
                  <a:srgbClr val="3F3F3F"/>
                </a:solidFill>
                <a:cs typeface="Calibri"/>
              </a:rPr>
              <a:t>m</a:t>
            </a:r>
            <a:r>
              <a:rPr lang="en-IN" sz="2100" spc="-5" dirty="0">
                <a:solidFill>
                  <a:srgbClr val="3F3F3F"/>
                </a:solidFill>
                <a:cs typeface="Calibri"/>
              </a:rPr>
              <a:t>p</a:t>
            </a:r>
            <a:r>
              <a:rPr lang="en-IN" sz="2100" dirty="0">
                <a:solidFill>
                  <a:srgbClr val="3F3F3F"/>
                </a:solidFill>
                <a:cs typeface="Calibri"/>
              </a:rPr>
              <a:t>le</a:t>
            </a:r>
            <a:r>
              <a:rPr lang="en-IN" sz="2100" spc="-10" dirty="0">
                <a:solidFill>
                  <a:srgbClr val="3F3F3F"/>
                </a:solidFill>
                <a:cs typeface="Calibri"/>
              </a:rPr>
              <a:t>m</a:t>
            </a:r>
            <a:r>
              <a:rPr lang="en-IN" sz="2100" dirty="0">
                <a:solidFill>
                  <a:srgbClr val="3F3F3F"/>
                </a:solidFill>
                <a:cs typeface="Calibri"/>
              </a:rPr>
              <a:t>e</a:t>
            </a:r>
            <a:r>
              <a:rPr lang="en-IN" sz="2100" spc="-25" dirty="0">
                <a:solidFill>
                  <a:srgbClr val="3F3F3F"/>
                </a:solidFill>
                <a:cs typeface="Calibri"/>
              </a:rPr>
              <a:t>n</a:t>
            </a:r>
            <a:r>
              <a:rPr lang="en-IN" sz="2100" dirty="0">
                <a:solidFill>
                  <a:srgbClr val="3F3F3F"/>
                </a:solidFill>
                <a:cs typeface="Calibri"/>
              </a:rPr>
              <a:t>t</a:t>
            </a:r>
            <a:r>
              <a:rPr lang="en-IN" sz="2100" spc="-25" dirty="0">
                <a:solidFill>
                  <a:srgbClr val="3F3F3F"/>
                </a:solidFill>
                <a:latin typeface="Times New Roman"/>
                <a:cs typeface="Times New Roman"/>
              </a:rPr>
              <a:t> </a:t>
            </a:r>
            <a:r>
              <a:rPr lang="en-IN" sz="2100" spc="-30" dirty="0">
                <a:solidFill>
                  <a:srgbClr val="3F3F3F"/>
                </a:solidFill>
                <a:cs typeface="Calibri"/>
              </a:rPr>
              <a:t>v</a:t>
            </a:r>
            <a:r>
              <a:rPr lang="en-IN" sz="2100" dirty="0">
                <a:solidFill>
                  <a:srgbClr val="3F3F3F"/>
                </a:solidFill>
                <a:cs typeface="Calibri"/>
              </a:rPr>
              <a:t>ar</a:t>
            </a:r>
            <a:r>
              <a:rPr lang="en-IN" sz="2100" spc="-10" dirty="0">
                <a:solidFill>
                  <a:srgbClr val="3F3F3F"/>
                </a:solidFill>
                <a:cs typeface="Calibri"/>
              </a:rPr>
              <a:t>i</a:t>
            </a:r>
            <a:r>
              <a:rPr lang="en-IN" sz="2100" spc="-5" dirty="0">
                <a:solidFill>
                  <a:srgbClr val="3F3F3F"/>
                </a:solidFill>
                <a:cs typeface="Calibri"/>
              </a:rPr>
              <a:t>ou</a:t>
            </a:r>
            <a:r>
              <a:rPr lang="en-IN" sz="2100" dirty="0">
                <a:solidFill>
                  <a:srgbClr val="3F3F3F"/>
                </a:solidFill>
                <a:cs typeface="Calibri"/>
              </a:rPr>
              <a:t>s</a:t>
            </a:r>
            <a:r>
              <a:rPr lang="en-IN" sz="2100" spc="-55" dirty="0">
                <a:solidFill>
                  <a:srgbClr val="3F3F3F"/>
                </a:solidFill>
                <a:latin typeface="Times New Roman"/>
                <a:cs typeface="Times New Roman"/>
              </a:rPr>
              <a:t> </a:t>
            </a:r>
            <a:r>
              <a:rPr lang="en-IN" sz="2100" dirty="0">
                <a:solidFill>
                  <a:srgbClr val="3F3F3F"/>
                </a:solidFill>
                <a:cs typeface="Calibri"/>
              </a:rPr>
              <a:t>c</a:t>
            </a:r>
            <a:r>
              <a:rPr lang="en-IN" sz="2100" spc="5" dirty="0">
                <a:solidFill>
                  <a:srgbClr val="3F3F3F"/>
                </a:solidFill>
                <a:cs typeface="Calibri"/>
              </a:rPr>
              <a:t>u</a:t>
            </a:r>
            <a:r>
              <a:rPr lang="en-IN" sz="2100" spc="-30" dirty="0">
                <a:solidFill>
                  <a:srgbClr val="3F3F3F"/>
                </a:solidFill>
                <a:cs typeface="Calibri"/>
              </a:rPr>
              <a:t>s</a:t>
            </a:r>
            <a:r>
              <a:rPr lang="en-IN" sz="2100" spc="-25" dirty="0">
                <a:solidFill>
                  <a:srgbClr val="3F3F3F"/>
                </a:solidFill>
                <a:cs typeface="Calibri"/>
              </a:rPr>
              <a:t>t</a:t>
            </a:r>
            <a:r>
              <a:rPr lang="en-IN" sz="2100" spc="-5" dirty="0">
                <a:solidFill>
                  <a:srgbClr val="3F3F3F"/>
                </a:solidFill>
                <a:cs typeface="Calibri"/>
              </a:rPr>
              <a:t>o</a:t>
            </a:r>
            <a:r>
              <a:rPr lang="en-IN" sz="2100" dirty="0">
                <a:solidFill>
                  <a:srgbClr val="3F3F3F"/>
                </a:solidFill>
                <a:cs typeface="Calibri"/>
              </a:rPr>
              <a:t>m</a:t>
            </a:r>
            <a:r>
              <a:rPr lang="en-IN" sz="2100" spc="-50" dirty="0">
                <a:solidFill>
                  <a:srgbClr val="3F3F3F"/>
                </a:solidFill>
                <a:latin typeface="Times New Roman"/>
                <a:cs typeface="Times New Roman"/>
              </a:rPr>
              <a:t> </a:t>
            </a:r>
            <a:r>
              <a:rPr lang="en-IN" sz="2100" spc="-10" dirty="0">
                <a:solidFill>
                  <a:srgbClr val="3F3F3F"/>
                </a:solidFill>
                <a:cs typeface="Calibri"/>
              </a:rPr>
              <a:t>g</a:t>
            </a:r>
            <a:r>
              <a:rPr lang="en-IN" sz="2100" dirty="0">
                <a:solidFill>
                  <a:srgbClr val="3F3F3F"/>
                </a:solidFill>
                <a:cs typeface="Calibri"/>
              </a:rPr>
              <a:t>eo</a:t>
            </a:r>
            <a:r>
              <a:rPr lang="en-IN" sz="2100" spc="-10" dirty="0">
                <a:solidFill>
                  <a:srgbClr val="3F3F3F"/>
                </a:solidFill>
                <a:cs typeface="Calibri"/>
              </a:rPr>
              <a:t>m</a:t>
            </a:r>
            <a:r>
              <a:rPr lang="en-IN" sz="2100" spc="-15" dirty="0">
                <a:solidFill>
                  <a:srgbClr val="3F3F3F"/>
                </a:solidFill>
                <a:cs typeface="Calibri"/>
              </a:rPr>
              <a:t>e</a:t>
            </a:r>
            <a:r>
              <a:rPr lang="en-IN" sz="2100" dirty="0">
                <a:solidFill>
                  <a:srgbClr val="3F3F3F"/>
                </a:solidFill>
                <a:cs typeface="Calibri"/>
              </a:rPr>
              <a:t>t</a:t>
            </a:r>
            <a:r>
              <a:rPr lang="en-IN" sz="2100" spc="5" dirty="0">
                <a:solidFill>
                  <a:srgbClr val="3F3F3F"/>
                </a:solidFill>
                <a:cs typeface="Calibri"/>
              </a:rPr>
              <a:t>r</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spc="-10" dirty="0">
                <a:solidFill>
                  <a:srgbClr val="3F3F3F"/>
                </a:solidFill>
                <a:cs typeface="Calibri"/>
              </a:rPr>
              <a:t>m</a:t>
            </a:r>
            <a:r>
              <a:rPr lang="en-IN" sz="2100" dirty="0">
                <a:solidFill>
                  <a:srgbClr val="3F3F3F"/>
                </a:solidFill>
                <a:cs typeface="Calibri"/>
              </a:rPr>
              <a:t>anage</a:t>
            </a:r>
            <a:r>
              <a:rPr lang="en-IN" sz="2100" spc="-45" dirty="0">
                <a:solidFill>
                  <a:srgbClr val="3F3F3F"/>
                </a:solidFill>
                <a:cs typeface="Calibri"/>
              </a:rPr>
              <a:t>r</a:t>
            </a:r>
            <a:r>
              <a:rPr lang="en-IN" sz="2100" spc="-5" dirty="0">
                <a:solidFill>
                  <a:srgbClr val="3F3F3F"/>
                </a:solidFill>
                <a:cs typeface="Calibri"/>
              </a:rPr>
              <a:t>s</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dirty="0">
                <a:solidFill>
                  <a:srgbClr val="3F3F3F"/>
                </a:solidFill>
                <a:cs typeface="Calibri"/>
              </a:rPr>
              <a:t>A</a:t>
            </a:r>
            <a:r>
              <a:rPr lang="en-IN" sz="2100" spc="5" dirty="0">
                <a:solidFill>
                  <a:srgbClr val="3F3F3F"/>
                </a:solidFill>
                <a:cs typeface="Calibri"/>
              </a:rPr>
              <a:t>n</a:t>
            </a:r>
            <a:r>
              <a:rPr lang="en-IN" sz="2100" spc="-5" dirty="0">
                <a:solidFill>
                  <a:srgbClr val="3F3F3F"/>
                </a:solidFill>
                <a:cs typeface="Calibri"/>
              </a:rPr>
              <a:t>othe</a:t>
            </a:r>
            <a:r>
              <a:rPr lang="en-IN" sz="2100" dirty="0">
                <a:solidFill>
                  <a:srgbClr val="3F3F3F"/>
                </a:solidFill>
                <a:cs typeface="Calibri"/>
              </a:rPr>
              <a:t>r</a:t>
            </a:r>
            <a:r>
              <a:rPr lang="en-IN" sz="2100" spc="-55" dirty="0">
                <a:solidFill>
                  <a:srgbClr val="3F3F3F"/>
                </a:solidFill>
                <a:latin typeface="Times New Roman"/>
                <a:cs typeface="Times New Roman"/>
              </a:rPr>
              <a:t> </a:t>
            </a:r>
            <a:r>
              <a:rPr lang="en-IN" sz="2100" spc="-5" dirty="0">
                <a:solidFill>
                  <a:srgbClr val="3F3F3F"/>
                </a:solidFill>
                <a:cs typeface="Calibri"/>
              </a:rPr>
              <a:t>us</a:t>
            </a:r>
            <a:r>
              <a:rPr lang="en-IN" sz="2100" dirty="0">
                <a:solidFill>
                  <a:srgbClr val="3F3F3F"/>
                </a:solidFill>
                <a:cs typeface="Calibri"/>
              </a:rPr>
              <a:t>e</a:t>
            </a:r>
            <a:r>
              <a:rPr lang="en-IN" sz="2100" spc="-45" dirty="0">
                <a:solidFill>
                  <a:srgbClr val="3F3F3F"/>
                </a:solidFill>
                <a:latin typeface="Times New Roman"/>
                <a:cs typeface="Times New Roman"/>
              </a:rPr>
              <a:t> </a:t>
            </a:r>
            <a:r>
              <a:rPr lang="en-IN" sz="2100" dirty="0">
                <a:solidFill>
                  <a:srgbClr val="3F3F3F"/>
                </a:solidFill>
                <a:cs typeface="Calibri"/>
              </a:rPr>
              <a:t>is</a:t>
            </a:r>
            <a:r>
              <a:rPr lang="en-IN" sz="210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p</a:t>
            </a:r>
            <a:r>
              <a:rPr lang="en-IN" sz="2100" spc="-5" dirty="0">
                <a:solidFill>
                  <a:srgbClr val="3F3F3F"/>
                </a:solidFill>
                <a:cs typeface="Calibri"/>
              </a:rPr>
              <a:t>os</a:t>
            </a:r>
            <a:r>
              <a:rPr lang="en-IN" sz="2100" spc="-10" dirty="0">
                <a:solidFill>
                  <a:srgbClr val="3F3F3F"/>
                </a:solidFill>
                <a:cs typeface="Calibri"/>
              </a:rPr>
              <a:t>i</a:t>
            </a:r>
            <a:r>
              <a:rPr lang="en-IN" sz="2100" dirty="0">
                <a:solidFill>
                  <a:srgbClr val="3F3F3F"/>
                </a:solidFill>
                <a:cs typeface="Calibri"/>
              </a:rPr>
              <a:t>ti</a:t>
            </a:r>
            <a:r>
              <a:rPr lang="en-IN" sz="2100" spc="-5" dirty="0">
                <a:solidFill>
                  <a:srgbClr val="3F3F3F"/>
                </a:solidFill>
                <a:cs typeface="Calibri"/>
              </a:rPr>
              <a:t>o</a:t>
            </a:r>
            <a:r>
              <a:rPr lang="en-IN" sz="2100" dirty="0">
                <a:solidFill>
                  <a:srgbClr val="3F3F3F"/>
                </a:solidFill>
                <a:cs typeface="Calibri"/>
              </a:rPr>
              <a:t>n</a:t>
            </a:r>
            <a:r>
              <a:rPr lang="en-IN" sz="2100" spc="-60" dirty="0">
                <a:solidFill>
                  <a:srgbClr val="3F3F3F"/>
                </a:solidFill>
                <a:latin typeface="Times New Roman"/>
                <a:cs typeface="Times New Roman"/>
              </a:rPr>
              <a:t> </a:t>
            </a:r>
            <a:r>
              <a:rPr lang="en-IN" sz="2100" spc="-10" dirty="0">
                <a:solidFill>
                  <a:srgbClr val="3F3F3F"/>
                </a:solidFill>
                <a:cs typeface="Calibri"/>
              </a:rPr>
              <a:t>c</a:t>
            </a:r>
            <a:r>
              <a:rPr lang="en-IN" sz="2100" spc="-5" dirty="0">
                <a:solidFill>
                  <a:srgbClr val="3F3F3F"/>
                </a:solidFill>
                <a:cs typeface="Calibri"/>
              </a:rPr>
              <a:t>o</a:t>
            </a:r>
            <a:r>
              <a:rPr lang="en-IN" sz="2100" spc="-25" dirty="0">
                <a:solidFill>
                  <a:srgbClr val="3F3F3F"/>
                </a:solidFill>
                <a:cs typeface="Calibri"/>
              </a:rPr>
              <a:t>n</a:t>
            </a:r>
            <a:r>
              <a:rPr lang="en-IN" sz="2100" dirty="0">
                <a:solidFill>
                  <a:srgbClr val="3F3F3F"/>
                </a:solidFill>
                <a:cs typeface="Calibri"/>
              </a:rPr>
              <a:t>t</a:t>
            </a:r>
            <a:r>
              <a:rPr lang="en-IN" sz="2100" spc="-40" dirty="0">
                <a:solidFill>
                  <a:srgbClr val="3F3F3F"/>
                </a:solidFill>
                <a:cs typeface="Calibri"/>
              </a:rPr>
              <a:t>r</a:t>
            </a:r>
            <a:r>
              <a:rPr lang="en-IN" sz="2100" spc="-5" dirty="0">
                <a:solidFill>
                  <a:srgbClr val="3F3F3F"/>
                </a:solidFill>
                <a:cs typeface="Calibri"/>
              </a:rPr>
              <a:t>o</a:t>
            </a:r>
            <a:r>
              <a:rPr lang="en-IN" sz="2100" dirty="0">
                <a:solidFill>
                  <a:srgbClr val="3F3F3F"/>
                </a:solidFill>
                <a:cs typeface="Calibri"/>
              </a:rPr>
              <a:t>l</a:t>
            </a:r>
            <a:r>
              <a:rPr lang="en-IN" sz="2100" spc="-65" dirty="0">
                <a:solidFill>
                  <a:srgbClr val="3F3F3F"/>
                </a:solidFill>
                <a:latin typeface="Times New Roman"/>
                <a:cs typeface="Times New Roman"/>
              </a:rPr>
              <a:t> </a:t>
            </a:r>
            <a:r>
              <a:rPr lang="en-IN" sz="2100" spc="-5" dirty="0">
                <a:solidFill>
                  <a:srgbClr val="3F3F3F"/>
                </a:solidFill>
                <a:cs typeface="Calibri"/>
              </a:rPr>
              <a:t>b</a:t>
            </a:r>
            <a:r>
              <a:rPr lang="en-IN" sz="2100" spc="5" dirty="0">
                <a:solidFill>
                  <a:srgbClr val="3F3F3F"/>
                </a:solidFill>
                <a:cs typeface="Calibri"/>
              </a:rPr>
              <a:t>u</a:t>
            </a:r>
            <a:r>
              <a:rPr lang="en-IN" sz="2100" spc="-25" dirty="0">
                <a:solidFill>
                  <a:srgbClr val="3F3F3F"/>
                </a:solidFill>
                <a:cs typeface="Calibri"/>
              </a:rPr>
              <a:t>tt</a:t>
            </a:r>
            <a:r>
              <a:rPr lang="en-IN" sz="2100" spc="-5" dirty="0">
                <a:solidFill>
                  <a:srgbClr val="3F3F3F"/>
                </a:solidFill>
                <a:cs typeface="Calibri"/>
              </a:rPr>
              <a:t>on</a:t>
            </a:r>
            <a:r>
              <a:rPr lang="en-IN" sz="2100" dirty="0">
                <a:solidFill>
                  <a:srgbClr val="3F3F3F"/>
                </a:solidFill>
                <a:cs typeface="Calibri"/>
              </a:rPr>
              <a:t>s</a:t>
            </a:r>
            <a:r>
              <a:rPr lang="en-IN" sz="2100" spc="-55" dirty="0">
                <a:solidFill>
                  <a:srgbClr val="3F3F3F"/>
                </a:solidFill>
                <a:latin typeface="Times New Roman"/>
                <a:cs typeface="Times New Roman"/>
              </a:rPr>
              <a:t> </a:t>
            </a:r>
            <a:r>
              <a:rPr lang="en-IN" sz="2100" dirty="0">
                <a:solidFill>
                  <a:srgbClr val="3F3F3F"/>
                </a:solidFill>
                <a:cs typeface="Calibri"/>
              </a:rPr>
              <a:t>in</a:t>
            </a:r>
            <a:r>
              <a:rPr lang="en-IN" sz="2100" spc="-50"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ial</a:t>
            </a:r>
            <a:r>
              <a:rPr lang="en-IN" sz="2100" spc="-5" dirty="0">
                <a:solidFill>
                  <a:srgbClr val="3F3F3F"/>
                </a:solidFill>
                <a:cs typeface="Calibri"/>
              </a:rPr>
              <a:t>ogs.</a:t>
            </a:r>
            <a:endParaRPr lang="en-IN" sz="2100" dirty="0"/>
          </a:p>
        </p:txBody>
      </p:sp>
    </p:spTree>
    <p:extLst>
      <p:ext uri="{BB962C8B-B14F-4D97-AF65-F5344CB8AC3E}">
        <p14:creationId xmlns:p14="http://schemas.microsoft.com/office/powerpoint/2010/main" val="7689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2C23B-27B2-40CB-A0FD-8E232AA1934B}"/>
              </a:ext>
            </a:extLst>
          </p:cNvPr>
          <p:cNvSpPr>
            <a:spLocks noGrp="1"/>
          </p:cNvSpPr>
          <p:nvPr>
            <p:ph idx="1"/>
          </p:nvPr>
        </p:nvSpPr>
        <p:spPr>
          <a:xfrm>
            <a:off x="360769" y="1307733"/>
            <a:ext cx="11728731" cy="5222539"/>
          </a:xfrm>
        </p:spPr>
        <p:txBody>
          <a:bodyPr>
            <a:normAutofit/>
          </a:bodyPr>
          <a:lstStyle/>
          <a:p>
            <a:pPr marL="12700" marR="231775" lvl="0" indent="0">
              <a:spcBef>
                <a:spcPts val="1710"/>
              </a:spcBef>
              <a:buNone/>
            </a:pPr>
            <a:r>
              <a:rPr lang="en-IN" sz="2100" spc="-5" dirty="0">
                <a:solidFill>
                  <a:srgbClr val="3F3F3F"/>
                </a:solidFill>
                <a:cs typeface="Calibri"/>
              </a:rPr>
              <a:t>Tk</a:t>
            </a:r>
            <a:r>
              <a:rPr lang="en-IN" sz="2100" spc="-10" dirty="0">
                <a:solidFill>
                  <a:srgbClr val="3F3F3F"/>
                </a:solidFill>
                <a:cs typeface="Calibri"/>
              </a:rPr>
              <a:t>i</a:t>
            </a:r>
            <a:r>
              <a:rPr lang="en-IN" sz="2100" spc="-25" dirty="0">
                <a:solidFill>
                  <a:srgbClr val="3F3F3F"/>
                </a:solidFill>
                <a:cs typeface="Calibri"/>
              </a:rPr>
              <a:t>nt</a:t>
            </a:r>
            <a:r>
              <a:rPr lang="en-IN" sz="2100" dirty="0">
                <a:solidFill>
                  <a:srgbClr val="3F3F3F"/>
                </a:solidFill>
                <a:cs typeface="Calibri"/>
              </a:rPr>
              <a:t>er</a:t>
            </a:r>
            <a:r>
              <a:rPr lang="en-IN" sz="2100" spc="-40" dirty="0">
                <a:solidFill>
                  <a:srgbClr val="3F3F3F"/>
                </a:solidFill>
                <a:latin typeface="Times New Roman"/>
                <a:cs typeface="Times New Roman"/>
              </a:rPr>
              <a:t> </a:t>
            </a:r>
            <a:r>
              <a:rPr lang="en-IN" sz="2100" dirty="0">
                <a:solidFill>
                  <a:srgbClr val="3F3F3F"/>
                </a:solidFill>
                <a:cs typeface="Calibri"/>
              </a:rPr>
              <a:t>l</a:t>
            </a:r>
            <a:r>
              <a:rPr lang="en-IN" sz="2100" spc="-10" dirty="0">
                <a:solidFill>
                  <a:srgbClr val="3F3F3F"/>
                </a:solidFill>
                <a:cs typeface="Calibri"/>
              </a:rPr>
              <a:t>i</a:t>
            </a:r>
            <a:r>
              <a:rPr lang="en-IN" sz="2100" spc="-5" dirty="0">
                <a:solidFill>
                  <a:srgbClr val="3F3F3F"/>
                </a:solidFill>
                <a:cs typeface="Calibri"/>
              </a:rPr>
              <a:t>b</a:t>
            </a:r>
            <a:r>
              <a:rPr lang="en-IN" sz="2100" spc="-40" dirty="0">
                <a:solidFill>
                  <a:srgbClr val="3F3F3F"/>
                </a:solidFill>
                <a:cs typeface="Calibri"/>
              </a:rPr>
              <a:t>r</a:t>
            </a:r>
            <a:r>
              <a:rPr lang="en-IN" sz="2100" dirty="0">
                <a:solidFill>
                  <a:srgbClr val="3F3F3F"/>
                </a:solidFill>
                <a:cs typeface="Calibri"/>
              </a:rPr>
              <a:t>a</a:t>
            </a:r>
            <a:r>
              <a:rPr lang="en-IN" sz="2100" spc="5" dirty="0">
                <a:solidFill>
                  <a:srgbClr val="3F3F3F"/>
                </a:solidFill>
                <a:cs typeface="Calibri"/>
              </a:rPr>
              <a:t>r</a:t>
            </a:r>
            <a:r>
              <a:rPr lang="en-IN" sz="2100" dirty="0">
                <a:solidFill>
                  <a:srgbClr val="3F3F3F"/>
                </a:solidFill>
                <a:cs typeface="Calibri"/>
              </a:rPr>
              <a:t>y</a:t>
            </a:r>
            <a:r>
              <a:rPr lang="en-IN" sz="2100" spc="-45" dirty="0">
                <a:solidFill>
                  <a:srgbClr val="3F3F3F"/>
                </a:solidFill>
                <a:latin typeface="Times New Roman"/>
                <a:cs typeface="Times New Roman"/>
              </a:rPr>
              <a:t> </a:t>
            </a:r>
            <a:r>
              <a:rPr lang="en-IN" sz="2100" spc="-5" dirty="0">
                <a:solidFill>
                  <a:srgbClr val="3F3F3F"/>
                </a:solidFill>
                <a:cs typeface="Calibri"/>
              </a:rPr>
              <a:t>p</a:t>
            </a:r>
            <a:r>
              <a:rPr lang="en-IN" sz="2100" spc="-40" dirty="0">
                <a:solidFill>
                  <a:srgbClr val="3F3F3F"/>
                </a:solidFill>
                <a:cs typeface="Calibri"/>
              </a:rPr>
              <a:t>r</a:t>
            </a:r>
            <a:r>
              <a:rPr lang="en-IN" sz="2100" spc="-15" dirty="0">
                <a:solidFill>
                  <a:srgbClr val="3F3F3F"/>
                </a:solidFill>
                <a:cs typeface="Calibri"/>
              </a:rPr>
              <a:t>o</a:t>
            </a:r>
            <a:r>
              <a:rPr lang="en-IN" sz="2100" dirty="0">
                <a:solidFill>
                  <a:srgbClr val="3F3F3F"/>
                </a:solidFill>
                <a:cs typeface="Calibri"/>
              </a:rPr>
              <a:t>v</a:t>
            </a:r>
            <a:r>
              <a:rPr lang="en-IN" sz="2100" spc="-10" dirty="0">
                <a:solidFill>
                  <a:srgbClr val="3F3F3F"/>
                </a:solidFill>
                <a:cs typeface="Calibri"/>
              </a:rPr>
              <a:t>i</a:t>
            </a:r>
            <a:r>
              <a:rPr lang="en-IN" sz="2100" spc="-5" dirty="0">
                <a:solidFill>
                  <a:srgbClr val="3F3F3F"/>
                </a:solidFill>
                <a:cs typeface="Calibri"/>
              </a:rPr>
              <a:t>de</a:t>
            </a:r>
            <a:r>
              <a:rPr lang="en-IN" sz="2100" dirty="0">
                <a:solidFill>
                  <a:srgbClr val="3F3F3F"/>
                </a:solidFill>
                <a:cs typeface="Calibri"/>
              </a:rPr>
              <a:t>s</a:t>
            </a:r>
            <a:r>
              <a:rPr lang="en-IN" sz="2100" spc="-45" dirty="0">
                <a:solidFill>
                  <a:srgbClr val="3F3F3F"/>
                </a:solidFill>
                <a:latin typeface="Times New Roman"/>
                <a:cs typeface="Times New Roman"/>
              </a:rPr>
              <a:t> </a:t>
            </a:r>
            <a:r>
              <a:rPr lang="en-IN" sz="2100" dirty="0">
                <a:solidFill>
                  <a:srgbClr val="3F3F3F"/>
                </a:solidFill>
                <a:cs typeface="Calibri"/>
              </a:rPr>
              <a:t>a</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spc="-15" dirty="0">
                <a:solidFill>
                  <a:srgbClr val="3F3F3F"/>
                </a:solidFill>
                <a:cs typeface="Calibri"/>
              </a:rPr>
              <a:t>e</a:t>
            </a:r>
            <a:r>
              <a:rPr lang="en-IN" sz="2100" dirty="0">
                <a:solidFill>
                  <a:srgbClr val="3F3F3F"/>
                </a:solidFill>
                <a:cs typeface="Calibri"/>
              </a:rPr>
              <a:t>t</a:t>
            </a:r>
            <a:r>
              <a:rPr lang="en-IN" sz="2100" spc="-3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spc="-30" dirty="0">
                <a:solidFill>
                  <a:srgbClr val="3F3F3F"/>
                </a:solidFill>
                <a:cs typeface="Calibri"/>
              </a:rPr>
              <a:t>s</a:t>
            </a:r>
            <a:r>
              <a:rPr lang="en-IN" sz="2100" spc="-25" dirty="0">
                <a:solidFill>
                  <a:srgbClr val="3F3F3F"/>
                </a:solidFill>
                <a:cs typeface="Calibri"/>
              </a:rPr>
              <a:t>t</a:t>
            </a:r>
            <a:r>
              <a:rPr lang="en-IN" sz="2100" dirty="0">
                <a:solidFill>
                  <a:srgbClr val="3F3F3F"/>
                </a:solidFill>
                <a:cs typeface="Calibri"/>
              </a:rPr>
              <a:t>anda</a:t>
            </a:r>
            <a:r>
              <a:rPr lang="en-IN" sz="2100" spc="-30" dirty="0">
                <a:solidFill>
                  <a:srgbClr val="3F3F3F"/>
                </a:solidFill>
                <a:cs typeface="Calibri"/>
              </a:rPr>
              <a:t>r</a:t>
            </a:r>
            <a:r>
              <a:rPr lang="en-IN" sz="2100" dirty="0">
                <a:solidFill>
                  <a:srgbClr val="3F3F3F"/>
                </a:solidFill>
                <a:cs typeface="Calibri"/>
              </a:rPr>
              <a:t>d</a:t>
            </a:r>
            <a:r>
              <a:rPr lang="en-IN" sz="2100" spc="-50" dirty="0">
                <a:solidFill>
                  <a:srgbClr val="3F3F3F"/>
                </a:solidFill>
                <a:latin typeface="Times New Roman"/>
                <a:cs typeface="Times New Roman"/>
              </a:rPr>
              <a:t> </a:t>
            </a:r>
            <a:r>
              <a:rPr lang="en-IN" sz="2100" spc="-5" dirty="0">
                <a:solidFill>
                  <a:srgbClr val="3F3F3F"/>
                </a:solidFill>
                <a:cs typeface="Calibri"/>
              </a:rPr>
              <a:t>di</a:t>
            </a:r>
            <a:r>
              <a:rPr lang="en-IN" sz="2100" dirty="0">
                <a:solidFill>
                  <a:srgbClr val="3F3F3F"/>
                </a:solidFill>
                <a:cs typeface="Calibri"/>
              </a:rPr>
              <a:t>al</a:t>
            </a:r>
            <a:r>
              <a:rPr lang="en-IN" sz="2100" spc="-5" dirty="0">
                <a:solidFill>
                  <a:srgbClr val="3F3F3F"/>
                </a:solidFill>
                <a:cs typeface="Calibri"/>
              </a:rPr>
              <a:t>og</a:t>
            </a:r>
            <a:r>
              <a:rPr lang="en-IN" sz="2100" dirty="0">
                <a:solidFill>
                  <a:srgbClr val="3F3F3F"/>
                </a:solidFill>
                <a:cs typeface="Calibri"/>
              </a:rPr>
              <a:t>s</a:t>
            </a:r>
            <a:r>
              <a:rPr lang="en-IN" sz="2100" spc="-45" dirty="0">
                <a:solidFill>
                  <a:srgbClr val="3F3F3F"/>
                </a:solidFill>
                <a:latin typeface="Times New Roman"/>
                <a:cs typeface="Times New Roman"/>
              </a:rPr>
              <a:t> </a:t>
            </a:r>
            <a:r>
              <a:rPr lang="en-IN" sz="2100" dirty="0">
                <a:solidFill>
                  <a:srgbClr val="3F3F3F"/>
                </a:solidFill>
                <a:cs typeface="Calibri"/>
              </a:rPr>
              <a:t>th</a:t>
            </a:r>
            <a:r>
              <a:rPr lang="en-IN" sz="2100" spc="-25" dirty="0">
                <a:solidFill>
                  <a:srgbClr val="3F3F3F"/>
                </a:solidFill>
                <a:cs typeface="Calibri"/>
              </a:rPr>
              <a:t>a</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dirty="0">
                <a:solidFill>
                  <a:srgbClr val="3F3F3F"/>
                </a:solidFill>
                <a:cs typeface="Calibri"/>
              </a:rPr>
              <a:t>can</a:t>
            </a:r>
            <a:r>
              <a:rPr lang="en-IN" sz="2100" spc="-60" dirty="0">
                <a:solidFill>
                  <a:srgbClr val="3F3F3F"/>
                </a:solidFill>
                <a:latin typeface="Times New Roman"/>
                <a:cs typeface="Times New Roman"/>
              </a:rPr>
              <a:t> </a:t>
            </a:r>
            <a:r>
              <a:rPr lang="en-IN" sz="2100" spc="-5" dirty="0">
                <a:solidFill>
                  <a:srgbClr val="3F3F3F"/>
                </a:solidFill>
                <a:cs typeface="Calibri"/>
              </a:rPr>
              <a:t>b</a:t>
            </a:r>
            <a:r>
              <a:rPr lang="en-IN" sz="2100" dirty="0">
                <a:solidFill>
                  <a:srgbClr val="3F3F3F"/>
                </a:solidFill>
                <a:cs typeface="Calibri"/>
              </a:rPr>
              <a:t>e</a:t>
            </a:r>
            <a:r>
              <a:rPr lang="en-IN" sz="2100" spc="-55" dirty="0">
                <a:solidFill>
                  <a:srgbClr val="3F3F3F"/>
                </a:solidFill>
                <a:latin typeface="Times New Roman"/>
                <a:cs typeface="Times New Roman"/>
              </a:rPr>
              <a:t> </a:t>
            </a:r>
            <a:r>
              <a:rPr lang="en-IN" sz="2100" spc="-5" dirty="0">
                <a:solidFill>
                  <a:srgbClr val="3F3F3F"/>
                </a:solidFill>
                <a:cs typeface="Calibri"/>
              </a:rPr>
              <a:t>use</a:t>
            </a:r>
            <a:r>
              <a:rPr lang="en-IN" sz="2100" dirty="0">
                <a:solidFill>
                  <a:srgbClr val="3F3F3F"/>
                </a:solidFill>
                <a:cs typeface="Calibri"/>
              </a:rPr>
              <a:t>d</a:t>
            </a:r>
            <a:r>
              <a:rPr lang="en-IN" sz="2100" spc="-5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di</a:t>
            </a:r>
            <a:r>
              <a:rPr lang="en-IN" sz="2100" spc="-10" dirty="0">
                <a:solidFill>
                  <a:srgbClr val="3F3F3F"/>
                </a:solidFill>
                <a:cs typeface="Calibri"/>
              </a:rPr>
              <a:t>s</a:t>
            </a:r>
            <a:r>
              <a:rPr lang="en-IN" sz="2100" spc="-5" dirty="0">
                <a:solidFill>
                  <a:srgbClr val="3F3F3F"/>
                </a:solidFill>
                <a:cs typeface="Calibri"/>
              </a:rPr>
              <a:t>p</a:t>
            </a:r>
            <a:r>
              <a:rPr lang="en-IN" sz="2100" dirty="0">
                <a:solidFill>
                  <a:srgbClr val="3F3F3F"/>
                </a:solidFill>
                <a:cs typeface="Calibri"/>
              </a:rPr>
              <a:t>l</a:t>
            </a:r>
            <a:r>
              <a:rPr lang="en-IN" sz="2100" spc="-40" dirty="0">
                <a:solidFill>
                  <a:srgbClr val="3F3F3F"/>
                </a:solidFill>
                <a:cs typeface="Calibri"/>
              </a:rPr>
              <a:t>a</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spc="-10" dirty="0">
                <a:solidFill>
                  <a:srgbClr val="3F3F3F"/>
                </a:solidFill>
                <a:cs typeface="Calibri"/>
              </a:rPr>
              <a:t>m</a:t>
            </a:r>
            <a:r>
              <a:rPr lang="en-IN" sz="2100" dirty="0">
                <a:solidFill>
                  <a:srgbClr val="3F3F3F"/>
                </a:solidFill>
                <a:cs typeface="Calibri"/>
              </a:rPr>
              <a:t>es</a:t>
            </a:r>
            <a:r>
              <a:rPr lang="en-IN" sz="2100" spc="-15" dirty="0">
                <a:solidFill>
                  <a:srgbClr val="3F3F3F"/>
                </a:solidFill>
                <a:cs typeface="Calibri"/>
              </a:rPr>
              <a:t>s</a:t>
            </a:r>
            <a:r>
              <a:rPr lang="en-IN" sz="2100" dirty="0">
                <a:solidFill>
                  <a:srgbClr val="3F3F3F"/>
                </a:solidFill>
                <a:cs typeface="Calibri"/>
              </a:rPr>
              <a:t>a</a:t>
            </a:r>
            <a:r>
              <a:rPr lang="en-IN" sz="2100" spc="-10" dirty="0">
                <a:solidFill>
                  <a:srgbClr val="3F3F3F"/>
                </a:solidFill>
                <a:cs typeface="Calibri"/>
              </a:rPr>
              <a:t>g</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spc="-5" dirty="0">
                <a:solidFill>
                  <a:srgbClr val="3F3F3F"/>
                </a:solidFill>
                <a:cs typeface="Calibri"/>
              </a:rPr>
              <a:t>b</a:t>
            </a:r>
            <a:r>
              <a:rPr lang="en-IN" sz="2100" spc="-35" dirty="0">
                <a:solidFill>
                  <a:srgbClr val="3F3F3F"/>
                </a:solidFill>
                <a:cs typeface="Calibri"/>
              </a:rPr>
              <a:t>o</a:t>
            </a:r>
            <a:r>
              <a:rPr lang="en-IN" sz="2100" spc="-55" dirty="0">
                <a:solidFill>
                  <a:srgbClr val="3F3F3F"/>
                </a:solidFill>
                <a:cs typeface="Calibri"/>
              </a:rPr>
              <a:t>x</a:t>
            </a:r>
            <a:r>
              <a:rPr lang="en-IN" sz="2100" dirty="0">
                <a:solidFill>
                  <a:srgbClr val="3F3F3F"/>
                </a:solidFill>
                <a:cs typeface="Calibri"/>
              </a:rPr>
              <a:t>es,</a:t>
            </a:r>
            <a:r>
              <a:rPr lang="en-IN" sz="2100" spc="-75" dirty="0">
                <a:solidFill>
                  <a:srgbClr val="3F3F3F"/>
                </a:solidFill>
                <a:latin typeface="Times New Roman"/>
                <a:cs typeface="Times New Roman"/>
              </a:rPr>
              <a:t> </a:t>
            </a:r>
            <a:r>
              <a:rPr lang="en-IN" sz="2100" dirty="0">
                <a:solidFill>
                  <a:srgbClr val="3F3F3F"/>
                </a:solidFill>
                <a:cs typeface="Calibri"/>
              </a:rPr>
              <a:t>and</a:t>
            </a:r>
            <a:r>
              <a:rPr lang="en-IN" sz="210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spc="-5" dirty="0">
                <a:solidFill>
                  <a:srgbClr val="3F3F3F"/>
                </a:solidFill>
                <a:cs typeface="Calibri"/>
              </a:rPr>
              <a:t>se</a:t>
            </a:r>
            <a:r>
              <a:rPr lang="en-IN" sz="2100" spc="-10" dirty="0">
                <a:solidFill>
                  <a:srgbClr val="3F3F3F"/>
                </a:solidFill>
                <a:cs typeface="Calibri"/>
              </a:rPr>
              <a:t>l</a:t>
            </a:r>
            <a:r>
              <a:rPr lang="en-IN" sz="2100" dirty="0">
                <a:solidFill>
                  <a:srgbClr val="3F3F3F"/>
                </a:solidFill>
                <a:cs typeface="Calibri"/>
              </a:rPr>
              <a:t>ect</a:t>
            </a:r>
            <a:r>
              <a:rPr lang="en-IN" sz="2100" spc="-35" dirty="0">
                <a:solidFill>
                  <a:srgbClr val="3F3F3F"/>
                </a:solidFill>
                <a:latin typeface="Times New Roman"/>
                <a:cs typeface="Times New Roman"/>
              </a:rPr>
              <a:t> </a:t>
            </a:r>
            <a:r>
              <a:rPr lang="en-IN" sz="2100" spc="-5" dirty="0">
                <a:solidFill>
                  <a:srgbClr val="3F3F3F"/>
                </a:solidFill>
                <a:cs typeface="Calibri"/>
              </a:rPr>
              <a:t>f</a:t>
            </a:r>
            <a:r>
              <a:rPr lang="en-IN" sz="2100" dirty="0">
                <a:solidFill>
                  <a:srgbClr val="3F3F3F"/>
                </a:solidFill>
                <a:cs typeface="Calibri"/>
              </a:rPr>
              <a:t>i</a:t>
            </a:r>
            <a:r>
              <a:rPr lang="en-IN" sz="2100" spc="-10" dirty="0">
                <a:solidFill>
                  <a:srgbClr val="3F3F3F"/>
                </a:solidFill>
                <a:cs typeface="Calibri"/>
              </a:rPr>
              <a:t>l</a:t>
            </a:r>
            <a:r>
              <a:rPr lang="en-IN" sz="2100" dirty="0">
                <a:solidFill>
                  <a:srgbClr val="3F3F3F"/>
                </a:solidFill>
                <a:cs typeface="Calibri"/>
              </a:rPr>
              <a:t>es</a:t>
            </a:r>
            <a:r>
              <a:rPr lang="en-IN" sz="2100" spc="-30" dirty="0">
                <a:solidFill>
                  <a:srgbClr val="3F3F3F"/>
                </a:solidFill>
                <a:latin typeface="Times New Roman"/>
                <a:cs typeface="Times New Roman"/>
              </a:rPr>
              <a:t> </a:t>
            </a:r>
            <a:r>
              <a:rPr lang="en-IN" sz="2100" dirty="0">
                <a:solidFill>
                  <a:srgbClr val="3F3F3F"/>
                </a:solidFill>
                <a:cs typeface="Calibri"/>
              </a:rPr>
              <a:t>and</a:t>
            </a:r>
            <a:r>
              <a:rPr lang="en-IN" sz="2100" spc="-65" dirty="0">
                <a:solidFill>
                  <a:srgbClr val="3F3F3F"/>
                </a:solidFill>
                <a:latin typeface="Times New Roman"/>
                <a:cs typeface="Times New Roman"/>
              </a:rPr>
              <a:t> </a:t>
            </a:r>
            <a:r>
              <a:rPr lang="en-IN" sz="2100" spc="-10" dirty="0" err="1">
                <a:solidFill>
                  <a:srgbClr val="3F3F3F"/>
                </a:solidFill>
                <a:cs typeface="Calibri"/>
              </a:rPr>
              <a:t>c</a:t>
            </a:r>
            <a:r>
              <a:rPr lang="en-IN" sz="2100" spc="-5" dirty="0" err="1">
                <a:solidFill>
                  <a:srgbClr val="3F3F3F"/>
                </a:solidFill>
                <a:cs typeface="Calibri"/>
              </a:rPr>
              <a:t>o</a:t>
            </a:r>
            <a:r>
              <a:rPr lang="en-IN" sz="2100" dirty="0" err="1">
                <a:solidFill>
                  <a:srgbClr val="3F3F3F"/>
                </a:solidFill>
                <a:cs typeface="Calibri"/>
              </a:rPr>
              <a:t>l</a:t>
            </a:r>
            <a:r>
              <a:rPr lang="en-IN" sz="2100" spc="-5" dirty="0" err="1">
                <a:solidFill>
                  <a:srgbClr val="3F3F3F"/>
                </a:solidFill>
                <a:cs typeface="Calibri"/>
              </a:rPr>
              <a:t>o</a:t>
            </a:r>
            <a:r>
              <a:rPr lang="en-IN" sz="2100" spc="-45" dirty="0" err="1">
                <a:solidFill>
                  <a:srgbClr val="3F3F3F"/>
                </a:solidFill>
                <a:cs typeface="Calibri"/>
              </a:rPr>
              <a:t>r</a:t>
            </a:r>
            <a:r>
              <a:rPr lang="en-IN" sz="2100" spc="-5" dirty="0" err="1">
                <a:solidFill>
                  <a:srgbClr val="3F3F3F"/>
                </a:solidFill>
                <a:cs typeface="Calibri"/>
              </a:rPr>
              <a:t>s</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dirty="0">
                <a:solidFill>
                  <a:srgbClr val="3F3F3F"/>
                </a:solidFill>
                <a:cs typeface="Calibri"/>
              </a:rPr>
              <a:t>In</a:t>
            </a:r>
            <a:r>
              <a:rPr lang="en-IN" sz="2100" spc="-70" dirty="0">
                <a:solidFill>
                  <a:srgbClr val="3F3F3F"/>
                </a:solidFill>
                <a:latin typeface="Times New Roman"/>
                <a:cs typeface="Times New Roman"/>
              </a:rPr>
              <a:t> </a:t>
            </a:r>
            <a:r>
              <a:rPr lang="en-IN" sz="2100" dirty="0">
                <a:solidFill>
                  <a:srgbClr val="3F3F3F"/>
                </a:solidFill>
                <a:cs typeface="Calibri"/>
              </a:rPr>
              <a:t>addit</a:t>
            </a:r>
            <a:r>
              <a:rPr lang="en-IN" sz="2100" spc="-10" dirty="0">
                <a:solidFill>
                  <a:srgbClr val="3F3F3F"/>
                </a:solidFill>
                <a:cs typeface="Calibri"/>
              </a:rPr>
              <a:t>i</a:t>
            </a:r>
            <a:r>
              <a:rPr lang="en-IN" sz="2100" spc="-5" dirty="0">
                <a:solidFill>
                  <a:srgbClr val="3F3F3F"/>
                </a:solidFill>
                <a:cs typeface="Calibri"/>
              </a:rPr>
              <a:t>on</a:t>
            </a:r>
            <a:r>
              <a:rPr lang="en-IN" sz="2100" dirty="0">
                <a:solidFill>
                  <a:srgbClr val="3F3F3F"/>
                </a:solidFill>
                <a:cs typeface="Calibri"/>
              </a:rPr>
              <a:t>,</a:t>
            </a:r>
            <a:r>
              <a:rPr lang="en-IN" sz="2100" spc="-40" dirty="0">
                <a:solidFill>
                  <a:srgbClr val="3F3F3F"/>
                </a:solidFill>
                <a:latin typeface="Times New Roman"/>
                <a:cs typeface="Times New Roman"/>
              </a:rPr>
              <a:t> </a:t>
            </a:r>
            <a:r>
              <a:rPr lang="en-IN" sz="2100" spc="-5" dirty="0">
                <a:solidFill>
                  <a:srgbClr val="3F3F3F"/>
                </a:solidFill>
                <a:cs typeface="Calibri"/>
              </a:rPr>
              <a:t>Tk</a:t>
            </a:r>
            <a:r>
              <a:rPr lang="en-IN" sz="2100" spc="-10" dirty="0">
                <a:solidFill>
                  <a:srgbClr val="3F3F3F"/>
                </a:solidFill>
                <a:cs typeface="Calibri"/>
              </a:rPr>
              <a:t>i</a:t>
            </a:r>
            <a:r>
              <a:rPr lang="en-IN" sz="2100" spc="-25" dirty="0">
                <a:solidFill>
                  <a:srgbClr val="3F3F3F"/>
                </a:solidFill>
                <a:cs typeface="Calibri"/>
              </a:rPr>
              <a:t>nt</a:t>
            </a:r>
            <a:r>
              <a:rPr lang="en-IN" sz="2100" dirty="0">
                <a:solidFill>
                  <a:srgbClr val="3F3F3F"/>
                </a:solidFill>
                <a:cs typeface="Calibri"/>
              </a:rPr>
              <a:t>er</a:t>
            </a:r>
            <a:r>
              <a:rPr lang="en-IN" sz="2100" spc="-35" dirty="0">
                <a:solidFill>
                  <a:srgbClr val="3F3F3F"/>
                </a:solidFill>
                <a:latin typeface="Times New Roman"/>
                <a:cs typeface="Times New Roman"/>
              </a:rPr>
              <a:t> </a:t>
            </a:r>
            <a:r>
              <a:rPr lang="en-IN" sz="2100" spc="-5" dirty="0">
                <a:solidFill>
                  <a:srgbClr val="3F3F3F"/>
                </a:solidFill>
                <a:cs typeface="Calibri"/>
              </a:rPr>
              <a:t>p</a:t>
            </a:r>
            <a:r>
              <a:rPr lang="en-IN" sz="2100" spc="-40" dirty="0">
                <a:solidFill>
                  <a:srgbClr val="3F3F3F"/>
                </a:solidFill>
                <a:cs typeface="Calibri"/>
              </a:rPr>
              <a:t>r</a:t>
            </a:r>
            <a:r>
              <a:rPr lang="en-IN" sz="2100" spc="-15" dirty="0">
                <a:solidFill>
                  <a:srgbClr val="3F3F3F"/>
                </a:solidFill>
                <a:cs typeface="Calibri"/>
              </a:rPr>
              <a:t>o</a:t>
            </a:r>
            <a:r>
              <a:rPr lang="en-IN" sz="2100" dirty="0">
                <a:solidFill>
                  <a:srgbClr val="3F3F3F"/>
                </a:solidFill>
                <a:cs typeface="Calibri"/>
              </a:rPr>
              <a:t>v</a:t>
            </a:r>
            <a:r>
              <a:rPr lang="en-IN" sz="2100" spc="-10" dirty="0">
                <a:solidFill>
                  <a:srgbClr val="3F3F3F"/>
                </a:solidFill>
                <a:cs typeface="Calibri"/>
              </a:rPr>
              <a:t>i</a:t>
            </a:r>
            <a:r>
              <a:rPr lang="en-IN" sz="2100" spc="-5" dirty="0">
                <a:solidFill>
                  <a:srgbClr val="3F3F3F"/>
                </a:solidFill>
                <a:cs typeface="Calibri"/>
              </a:rPr>
              <a:t>de</a:t>
            </a:r>
            <a:r>
              <a:rPr lang="en-IN" sz="2100" dirty="0">
                <a:solidFill>
                  <a:srgbClr val="3F3F3F"/>
                </a:solidFill>
                <a:cs typeface="Calibri"/>
              </a:rPr>
              <a:t>s</a:t>
            </a:r>
            <a:r>
              <a:rPr lang="en-IN" sz="2100" spc="-35" dirty="0">
                <a:solidFill>
                  <a:srgbClr val="3F3F3F"/>
                </a:solidFill>
                <a:latin typeface="Times New Roman"/>
                <a:cs typeface="Times New Roman"/>
              </a:rPr>
              <a:t> </a:t>
            </a:r>
            <a:r>
              <a:rPr lang="en-IN" sz="2100" spc="-5" dirty="0">
                <a:solidFill>
                  <a:srgbClr val="3F3F3F"/>
                </a:solidFill>
                <a:cs typeface="Calibri"/>
              </a:rPr>
              <a:t>so</a:t>
            </a:r>
            <a:r>
              <a:rPr lang="en-IN" sz="2100" spc="-10" dirty="0">
                <a:solidFill>
                  <a:srgbClr val="3F3F3F"/>
                </a:solidFill>
                <a:cs typeface="Calibri"/>
              </a:rPr>
              <a:t>m</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spc="-10" dirty="0">
                <a:solidFill>
                  <a:srgbClr val="3F3F3F"/>
                </a:solidFill>
                <a:cs typeface="Calibri"/>
              </a:rPr>
              <a:t>i</a:t>
            </a:r>
            <a:r>
              <a:rPr lang="en-IN" sz="2100" dirty="0">
                <a:solidFill>
                  <a:srgbClr val="3F3F3F"/>
                </a:solidFill>
                <a:cs typeface="Calibri"/>
              </a:rPr>
              <a:t>mp</a:t>
            </a:r>
            <a:r>
              <a:rPr lang="en-IN" sz="2100" spc="-10" dirty="0">
                <a:solidFill>
                  <a:srgbClr val="3F3F3F"/>
                </a:solidFill>
                <a:cs typeface="Calibri"/>
              </a:rPr>
              <a:t>l</a:t>
            </a:r>
            <a:r>
              <a:rPr lang="en-IN" sz="2100" dirty="0">
                <a:solidFill>
                  <a:srgbClr val="3F3F3F"/>
                </a:solidFill>
                <a:cs typeface="Calibri"/>
              </a:rPr>
              <a:t>e</a:t>
            </a:r>
            <a:r>
              <a:rPr lang="en-IN" sz="2100" spc="-2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ial</a:t>
            </a:r>
            <a:r>
              <a:rPr lang="en-IN" sz="2100" spc="-5" dirty="0">
                <a:solidFill>
                  <a:srgbClr val="3F3F3F"/>
                </a:solidFill>
                <a:cs typeface="Calibri"/>
              </a:rPr>
              <a:t>og</a:t>
            </a:r>
            <a:r>
              <a:rPr lang="en-IN" sz="2100" dirty="0">
                <a:solidFill>
                  <a:srgbClr val="3F3F3F"/>
                </a:solidFill>
                <a:cs typeface="Calibri"/>
              </a:rPr>
              <a:t>s</a:t>
            </a:r>
            <a:r>
              <a:rPr lang="en-IN" sz="2100" spc="-60" dirty="0">
                <a:solidFill>
                  <a:srgbClr val="3F3F3F"/>
                </a:solidFill>
                <a:latin typeface="Times New Roman"/>
                <a:cs typeface="Times New Roman"/>
              </a:rPr>
              <a:t> </a:t>
            </a:r>
            <a:r>
              <a:rPr lang="en-IN" sz="2100" dirty="0">
                <a:solidFill>
                  <a:srgbClr val="3F3F3F"/>
                </a:solidFill>
                <a:cs typeface="Calibri"/>
              </a:rPr>
              <a:t>al</a:t>
            </a:r>
            <a:r>
              <a:rPr lang="en-IN" sz="2100" spc="-10" dirty="0">
                <a:solidFill>
                  <a:srgbClr val="3F3F3F"/>
                </a:solidFill>
                <a:cs typeface="Calibri"/>
              </a:rPr>
              <a:t>l</a:t>
            </a:r>
            <a:r>
              <a:rPr lang="en-IN" sz="2100" spc="-15" dirty="0">
                <a:solidFill>
                  <a:srgbClr val="3F3F3F"/>
                </a:solidFill>
                <a:cs typeface="Calibri"/>
              </a:rPr>
              <a:t>o</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n</a:t>
            </a:r>
            <a:r>
              <a:rPr lang="en-IN" sz="2100" dirty="0">
                <a:solidFill>
                  <a:srgbClr val="3F3F3F"/>
                </a:solidFill>
                <a:cs typeface="Calibri"/>
              </a:rPr>
              <a:t>g</a:t>
            </a:r>
            <a:r>
              <a:rPr lang="en-IN" sz="2100" spc="-45" dirty="0">
                <a:solidFill>
                  <a:srgbClr val="3F3F3F"/>
                </a:solidFill>
                <a:latin typeface="Times New Roman"/>
                <a:cs typeface="Times New Roman"/>
              </a:rPr>
              <a:t> </a:t>
            </a:r>
            <a:r>
              <a:rPr lang="en-IN" sz="2100" spc="-20" dirty="0">
                <a:solidFill>
                  <a:srgbClr val="3F3F3F"/>
                </a:solidFill>
                <a:cs typeface="Calibri"/>
              </a:rPr>
              <a:t>y</a:t>
            </a:r>
            <a:r>
              <a:rPr lang="en-IN" sz="2100" spc="-5" dirty="0">
                <a:solidFill>
                  <a:srgbClr val="3F3F3F"/>
                </a:solidFill>
                <a:cs typeface="Calibri"/>
              </a:rPr>
              <a:t>o</a:t>
            </a:r>
            <a:r>
              <a:rPr lang="en-IN" sz="2100" dirty="0">
                <a:solidFill>
                  <a:srgbClr val="3F3F3F"/>
                </a:solidFill>
                <a:cs typeface="Calibri"/>
              </a:rPr>
              <a:t>u</a:t>
            </a:r>
            <a:r>
              <a:rPr lang="en-IN" sz="2100" spc="-8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ask</a:t>
            </a:r>
            <a:r>
              <a:rPr lang="en-IN" sz="2100"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spc="-5" dirty="0">
                <a:solidFill>
                  <a:srgbClr val="3F3F3F"/>
                </a:solidFill>
                <a:cs typeface="Calibri"/>
              </a:rPr>
              <a:t>use</a:t>
            </a:r>
            <a:r>
              <a:rPr lang="en-IN" sz="2100" dirty="0">
                <a:solidFill>
                  <a:srgbClr val="3F3F3F"/>
                </a:solidFill>
                <a:cs typeface="Calibri"/>
              </a:rPr>
              <a:t>r</a:t>
            </a:r>
            <a:r>
              <a:rPr lang="en-IN" sz="2100" spc="-55" dirty="0">
                <a:solidFill>
                  <a:srgbClr val="3F3F3F"/>
                </a:solidFill>
                <a:latin typeface="Times New Roman"/>
                <a:cs typeface="Times New Roman"/>
              </a:rPr>
              <a:t> </a:t>
            </a:r>
            <a:r>
              <a:rPr lang="en-IN" sz="2100" spc="-35"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5" dirty="0">
                <a:solidFill>
                  <a:srgbClr val="3F3F3F"/>
                </a:solidFill>
                <a:latin typeface="Times New Roman"/>
                <a:cs typeface="Times New Roman"/>
              </a:rPr>
              <a:t> </a:t>
            </a:r>
            <a:r>
              <a:rPr lang="en-IN" sz="2100" dirty="0">
                <a:solidFill>
                  <a:srgbClr val="3F3F3F"/>
                </a:solidFill>
                <a:cs typeface="Calibri"/>
              </a:rPr>
              <a:t>i</a:t>
            </a:r>
            <a:r>
              <a:rPr lang="en-IN" sz="2100" spc="-30" dirty="0">
                <a:solidFill>
                  <a:srgbClr val="3F3F3F"/>
                </a:solidFill>
                <a:cs typeface="Calibri"/>
              </a:rPr>
              <a:t>n</a:t>
            </a:r>
            <a:r>
              <a:rPr lang="en-IN" sz="2100" spc="-25" dirty="0">
                <a:solidFill>
                  <a:srgbClr val="3F3F3F"/>
                </a:solidFill>
                <a:cs typeface="Calibri"/>
              </a:rPr>
              <a:t>t</a:t>
            </a:r>
            <a:r>
              <a:rPr lang="en-IN" sz="2100" dirty="0">
                <a:solidFill>
                  <a:srgbClr val="3F3F3F"/>
                </a:solidFill>
                <a:cs typeface="Calibri"/>
              </a:rPr>
              <a:t>e</a:t>
            </a:r>
            <a:r>
              <a:rPr lang="en-IN" sz="2100" spc="-15" dirty="0">
                <a:solidFill>
                  <a:srgbClr val="3F3F3F"/>
                </a:solidFill>
                <a:cs typeface="Calibri"/>
              </a:rPr>
              <a:t>g</a:t>
            </a:r>
            <a:r>
              <a:rPr lang="en-IN" sz="2100" dirty="0">
                <a:solidFill>
                  <a:srgbClr val="3F3F3F"/>
                </a:solidFill>
                <a:cs typeface="Calibri"/>
              </a:rPr>
              <a:t>e</a:t>
            </a:r>
            <a:r>
              <a:rPr lang="en-IN" sz="2100" spc="-45" dirty="0">
                <a:solidFill>
                  <a:srgbClr val="3F3F3F"/>
                </a:solidFill>
                <a:cs typeface="Calibri"/>
              </a:rPr>
              <a:t>r</a:t>
            </a:r>
            <a:r>
              <a:rPr lang="en-IN" sz="2100" spc="-5" dirty="0">
                <a:solidFill>
                  <a:srgbClr val="3F3F3F"/>
                </a:solidFill>
                <a:cs typeface="Calibri"/>
              </a:rPr>
              <a:t>s</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spc="-5" dirty="0">
                <a:solidFill>
                  <a:srgbClr val="3F3F3F"/>
                </a:solidFill>
                <a:cs typeface="Calibri"/>
              </a:rPr>
              <a:t>f</a:t>
            </a:r>
            <a:r>
              <a:rPr lang="en-IN" sz="2100" dirty="0">
                <a:solidFill>
                  <a:srgbClr val="3F3F3F"/>
                </a:solidFill>
                <a:cs typeface="Calibri"/>
              </a:rPr>
              <a:t>l</a:t>
            </a:r>
            <a:r>
              <a:rPr lang="en-IN" sz="2100" spc="-10" dirty="0">
                <a:solidFill>
                  <a:srgbClr val="3F3F3F"/>
                </a:solidFill>
                <a:cs typeface="Calibri"/>
              </a:rPr>
              <a:t>o</a:t>
            </a:r>
            <a:r>
              <a:rPr lang="en-IN" sz="2100" spc="-25" dirty="0">
                <a:solidFill>
                  <a:srgbClr val="3F3F3F"/>
                </a:solidFill>
                <a:cs typeface="Calibri"/>
              </a:rPr>
              <a:t>a</a:t>
            </a:r>
            <a:r>
              <a:rPr lang="en-IN" sz="2100" dirty="0">
                <a:solidFill>
                  <a:srgbClr val="3F3F3F"/>
                </a:solidFill>
                <a:cs typeface="Calibri"/>
              </a:rPr>
              <a:t>ti</a:t>
            </a:r>
            <a:r>
              <a:rPr lang="en-IN" sz="2100" spc="-5" dirty="0">
                <a:solidFill>
                  <a:srgbClr val="3F3F3F"/>
                </a:solidFill>
                <a:cs typeface="Calibri"/>
              </a:rPr>
              <a:t>n</a:t>
            </a:r>
            <a:r>
              <a:rPr lang="en-IN" sz="2100" dirty="0">
                <a:solidFill>
                  <a:srgbClr val="3F3F3F"/>
                </a:solidFill>
                <a:cs typeface="Calibri"/>
              </a:rPr>
              <a:t>g</a:t>
            </a:r>
            <a:r>
              <a:rPr lang="en-IN" sz="2100" spc="-50" dirty="0">
                <a:solidFill>
                  <a:srgbClr val="3F3F3F"/>
                </a:solidFill>
                <a:latin typeface="Times New Roman"/>
                <a:cs typeface="Times New Roman"/>
              </a:rPr>
              <a:t> </a:t>
            </a:r>
            <a:r>
              <a:rPr lang="en-IN" sz="2100" spc="-5" dirty="0">
                <a:solidFill>
                  <a:srgbClr val="3F3F3F"/>
                </a:solidFill>
                <a:cs typeface="Calibri"/>
              </a:rPr>
              <a:t>po</a:t>
            </a:r>
            <a:r>
              <a:rPr lang="en-IN" sz="2100" dirty="0">
                <a:solidFill>
                  <a:srgbClr val="3F3F3F"/>
                </a:solidFill>
                <a:cs typeface="Calibri"/>
              </a:rPr>
              <a:t>i</a:t>
            </a:r>
            <a:r>
              <a:rPr lang="en-IN" sz="2100" spc="-25" dirty="0">
                <a:solidFill>
                  <a:srgbClr val="3F3F3F"/>
                </a:solidFill>
                <a:cs typeface="Calibri"/>
              </a:rPr>
              <a:t>n</a:t>
            </a:r>
            <a:r>
              <a:rPr lang="en-IN" sz="2100" dirty="0">
                <a:solidFill>
                  <a:srgbClr val="3F3F3F"/>
                </a:solidFill>
                <a:cs typeface="Calibri"/>
              </a:rPr>
              <a:t>t</a:t>
            </a:r>
            <a:r>
              <a:rPr lang="en-IN" sz="2100" spc="-60" dirty="0">
                <a:solidFill>
                  <a:srgbClr val="3F3F3F"/>
                </a:solidFill>
                <a:latin typeface="Times New Roman"/>
                <a:cs typeface="Times New Roman"/>
              </a:rPr>
              <a:t> </a:t>
            </a:r>
            <a:r>
              <a:rPr lang="en-IN" sz="2100" spc="-30" dirty="0">
                <a:solidFill>
                  <a:srgbClr val="3F3F3F"/>
                </a:solidFill>
                <a:cs typeface="Calibri"/>
              </a:rPr>
              <a:t>v</a:t>
            </a:r>
            <a:r>
              <a:rPr lang="en-IN" sz="2100" dirty="0">
                <a:solidFill>
                  <a:srgbClr val="3F3F3F"/>
                </a:solidFill>
                <a:cs typeface="Calibri"/>
              </a:rPr>
              <a:t>a</a:t>
            </a:r>
            <a:r>
              <a:rPr lang="en-IN" sz="2100" spc="-5" dirty="0">
                <a:solidFill>
                  <a:srgbClr val="3F3F3F"/>
                </a:solidFill>
                <a:cs typeface="Calibri"/>
              </a:rPr>
              <a:t>lues</a:t>
            </a:r>
            <a:r>
              <a:rPr lang="en-IN" sz="2100" dirty="0">
                <a:solidFill>
                  <a:srgbClr val="3F3F3F"/>
                </a:solidFill>
                <a:cs typeface="Calibri"/>
              </a:rPr>
              <a:t>,</a:t>
            </a:r>
            <a:r>
              <a:rPr lang="en-IN" sz="2100" spc="-45" dirty="0">
                <a:solidFill>
                  <a:srgbClr val="3F3F3F"/>
                </a:solidFill>
                <a:latin typeface="Times New Roman"/>
                <a:cs typeface="Times New Roman"/>
              </a:rPr>
              <a:t> </a:t>
            </a:r>
            <a:r>
              <a:rPr lang="en-IN" sz="2100" dirty="0">
                <a:solidFill>
                  <a:srgbClr val="3F3F3F"/>
                </a:solidFill>
                <a:cs typeface="Calibri"/>
              </a:rPr>
              <a:t>and</a:t>
            </a:r>
            <a:r>
              <a:rPr lang="en-IN" sz="2100" spc="-50" dirty="0">
                <a:solidFill>
                  <a:srgbClr val="3F3F3F"/>
                </a:solidFill>
                <a:latin typeface="Times New Roman"/>
                <a:cs typeface="Times New Roman"/>
              </a:rPr>
              <a:t> </a:t>
            </a:r>
            <a:r>
              <a:rPr lang="en-IN" sz="2100" spc="-35" dirty="0">
                <a:solidFill>
                  <a:srgbClr val="3F3F3F"/>
                </a:solidFill>
                <a:cs typeface="Calibri"/>
              </a:rPr>
              <a:t>s</a:t>
            </a:r>
            <a:r>
              <a:rPr lang="en-IN" sz="2100" dirty="0">
                <a:solidFill>
                  <a:srgbClr val="3F3F3F"/>
                </a:solidFill>
                <a:cs typeface="Calibri"/>
              </a:rPr>
              <a:t>tr</a:t>
            </a:r>
            <a:r>
              <a:rPr lang="en-IN" sz="2100" spc="-10" dirty="0">
                <a:solidFill>
                  <a:srgbClr val="3F3F3F"/>
                </a:solidFill>
                <a:cs typeface="Calibri"/>
              </a:rPr>
              <a:t>i</a:t>
            </a:r>
            <a:r>
              <a:rPr lang="en-IN" sz="2100" spc="-5" dirty="0">
                <a:solidFill>
                  <a:srgbClr val="3F3F3F"/>
                </a:solidFill>
                <a:cs typeface="Calibri"/>
              </a:rPr>
              <a:t>ngs</a:t>
            </a:r>
            <a:r>
              <a:rPr lang="en-IN" sz="2100" dirty="0">
                <a:solidFill>
                  <a:srgbClr val="3F3F3F"/>
                </a:solidFill>
                <a:cs typeface="Calibri"/>
              </a:rPr>
              <a:t>.</a:t>
            </a:r>
            <a:r>
              <a:rPr lang="en-IN" sz="2100" spc="-45" dirty="0">
                <a:solidFill>
                  <a:srgbClr val="3F3F3F"/>
                </a:solidFill>
                <a:latin typeface="Times New Roman"/>
                <a:cs typeface="Times New Roman"/>
              </a:rPr>
              <a:t> </a:t>
            </a:r>
            <a:r>
              <a:rPr lang="en-IN" sz="2100" dirty="0">
                <a:solidFill>
                  <a:srgbClr val="3F3F3F"/>
                </a:solidFill>
                <a:cs typeface="Calibri"/>
              </a:rPr>
              <a:t>Whe</a:t>
            </a:r>
            <a:r>
              <a:rPr lang="en-IN" sz="2100" spc="-35" dirty="0">
                <a:solidFill>
                  <a:srgbClr val="3F3F3F"/>
                </a:solidFill>
                <a:cs typeface="Calibri"/>
              </a:rPr>
              <a:t>r</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spc="-5" dirty="0">
                <a:solidFill>
                  <a:srgbClr val="3F3F3F"/>
                </a:solidFill>
                <a:cs typeface="Calibri"/>
              </a:rPr>
              <a:t>pos</a:t>
            </a:r>
            <a:r>
              <a:rPr lang="en-IN" sz="2100" spc="-10" dirty="0">
                <a:solidFill>
                  <a:srgbClr val="3F3F3F"/>
                </a:solidFill>
                <a:cs typeface="Calibri"/>
              </a:rPr>
              <a:t>s</a:t>
            </a:r>
            <a:r>
              <a:rPr lang="en-IN" sz="2100" dirty="0">
                <a:solidFill>
                  <a:srgbClr val="3F3F3F"/>
                </a:solidFill>
                <a:cs typeface="Calibri"/>
              </a:rPr>
              <a:t>i</a:t>
            </a:r>
            <a:r>
              <a:rPr lang="en-IN" sz="2100" spc="-5" dirty="0">
                <a:solidFill>
                  <a:srgbClr val="3F3F3F"/>
                </a:solidFill>
                <a:cs typeface="Calibri"/>
              </a:rPr>
              <a:t>b</a:t>
            </a:r>
            <a:r>
              <a:rPr lang="en-IN" sz="2100" spc="-10" dirty="0">
                <a:solidFill>
                  <a:srgbClr val="3F3F3F"/>
                </a:solidFill>
                <a:cs typeface="Calibri"/>
              </a:rPr>
              <a:t>l</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these</a:t>
            </a:r>
            <a:r>
              <a:rPr lang="en-IN" sz="2100" spc="-40" dirty="0">
                <a:solidFill>
                  <a:srgbClr val="3F3F3F"/>
                </a:solidFill>
                <a:latin typeface="Times New Roman"/>
                <a:cs typeface="Times New Roman"/>
              </a:rPr>
              <a:t> </a:t>
            </a:r>
            <a:r>
              <a:rPr lang="en-IN" sz="2100" spc="-30" dirty="0">
                <a:solidFill>
                  <a:srgbClr val="3F3F3F"/>
                </a:solidFill>
                <a:cs typeface="Calibri"/>
              </a:rPr>
              <a:t>s</a:t>
            </a:r>
            <a:r>
              <a:rPr lang="en-IN" sz="2100" spc="-25" dirty="0">
                <a:solidFill>
                  <a:srgbClr val="3F3F3F"/>
                </a:solidFill>
                <a:cs typeface="Calibri"/>
              </a:rPr>
              <a:t>t</a:t>
            </a:r>
            <a:r>
              <a:rPr lang="en-IN" sz="2100" dirty="0">
                <a:solidFill>
                  <a:srgbClr val="3F3F3F"/>
                </a:solidFill>
                <a:cs typeface="Calibri"/>
              </a:rPr>
              <a:t>anda</a:t>
            </a:r>
            <a:r>
              <a:rPr lang="en-IN" sz="2100" spc="-30" dirty="0">
                <a:solidFill>
                  <a:srgbClr val="3F3F3F"/>
                </a:solidFill>
                <a:cs typeface="Calibri"/>
              </a:rPr>
              <a:t>r</a:t>
            </a:r>
            <a:r>
              <a:rPr lang="en-IN" sz="2100" dirty="0">
                <a:solidFill>
                  <a:srgbClr val="3F3F3F"/>
                </a:solidFill>
                <a:cs typeface="Calibri"/>
              </a:rPr>
              <a:t>d</a:t>
            </a:r>
            <a:r>
              <a:rPr lang="en-IN" sz="2100" spc="-5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a:t>
            </a:r>
            <a:r>
              <a:rPr lang="en-IN" sz="2100" spc="-10" dirty="0">
                <a:solidFill>
                  <a:srgbClr val="3F3F3F"/>
                </a:solidFill>
                <a:cs typeface="Calibri"/>
              </a:rPr>
              <a:t>l</a:t>
            </a:r>
            <a:r>
              <a:rPr lang="en-IN" sz="2100" spc="-5" dirty="0">
                <a:solidFill>
                  <a:srgbClr val="3F3F3F"/>
                </a:solidFill>
                <a:cs typeface="Calibri"/>
              </a:rPr>
              <a:t>ogs</a:t>
            </a:r>
            <a:r>
              <a:rPr lang="en-IN" sz="2100" spc="-5" dirty="0">
                <a:solidFill>
                  <a:srgbClr val="3F3F3F"/>
                </a:solidFill>
                <a:latin typeface="Times New Roman"/>
                <a:cs typeface="Times New Roman"/>
              </a:rPr>
              <a:t> </a:t>
            </a:r>
            <a:r>
              <a:rPr lang="en-IN" sz="2100" spc="-5" dirty="0">
                <a:solidFill>
                  <a:srgbClr val="3F3F3F"/>
                </a:solidFill>
                <a:cs typeface="Calibri"/>
              </a:rPr>
              <a:t>us</a:t>
            </a:r>
            <a:r>
              <a:rPr lang="en-IN" sz="2100" dirty="0">
                <a:solidFill>
                  <a:srgbClr val="3F3F3F"/>
                </a:solidFill>
                <a:cs typeface="Calibri"/>
              </a:rPr>
              <a:t>e</a:t>
            </a:r>
            <a:r>
              <a:rPr lang="en-IN" sz="2100" spc="-45" dirty="0">
                <a:solidFill>
                  <a:srgbClr val="3F3F3F"/>
                </a:solidFill>
                <a:latin typeface="Times New Roman"/>
                <a:cs typeface="Times New Roman"/>
              </a:rPr>
              <a:t> </a:t>
            </a:r>
            <a:r>
              <a:rPr lang="en-IN" sz="2100" spc="-5" dirty="0">
                <a:solidFill>
                  <a:srgbClr val="3F3F3F"/>
                </a:solidFill>
                <a:cs typeface="Calibri"/>
              </a:rPr>
              <a:t>p</a:t>
            </a:r>
            <a:r>
              <a:rPr lang="en-IN" sz="2100" dirty="0">
                <a:solidFill>
                  <a:srgbClr val="3F3F3F"/>
                </a:solidFill>
                <a:cs typeface="Calibri"/>
              </a:rPr>
              <a:t>l</a:t>
            </a:r>
            <a:r>
              <a:rPr lang="en-IN" sz="2100" spc="-25" dirty="0">
                <a:solidFill>
                  <a:srgbClr val="3F3F3F"/>
                </a:solidFill>
                <a:cs typeface="Calibri"/>
              </a:rPr>
              <a:t>a</a:t>
            </a:r>
            <a:r>
              <a:rPr lang="en-IN" sz="2100" dirty="0">
                <a:solidFill>
                  <a:srgbClr val="3F3F3F"/>
                </a:solidFill>
                <a:cs typeface="Calibri"/>
              </a:rPr>
              <a:t>t</a:t>
            </a:r>
            <a:r>
              <a:rPr lang="en-IN" sz="2100" spc="-35" dirty="0">
                <a:solidFill>
                  <a:srgbClr val="3F3F3F"/>
                </a:solidFill>
                <a:cs typeface="Calibri"/>
              </a:rPr>
              <a:t>f</a:t>
            </a:r>
            <a:r>
              <a:rPr lang="en-IN" sz="2100" spc="-5" dirty="0">
                <a:solidFill>
                  <a:srgbClr val="3F3F3F"/>
                </a:solidFill>
                <a:cs typeface="Calibri"/>
              </a:rPr>
              <a:t>or</a:t>
            </a:r>
            <a:r>
              <a:rPr lang="en-IN" sz="2100" spc="-10" dirty="0">
                <a:solidFill>
                  <a:srgbClr val="3F3F3F"/>
                </a:solidFill>
                <a:cs typeface="Calibri"/>
              </a:rPr>
              <a:t>m</a:t>
            </a:r>
            <a:r>
              <a:rPr lang="en-IN" sz="2100" spc="-5" dirty="0">
                <a:solidFill>
                  <a:srgbClr val="3F3F3F"/>
                </a:solidFill>
                <a:cs typeface="Calibri"/>
              </a:rPr>
              <a:t>-spec</a:t>
            </a:r>
            <a:r>
              <a:rPr lang="en-IN" sz="2100" dirty="0">
                <a:solidFill>
                  <a:srgbClr val="3F3F3F"/>
                </a:solidFill>
                <a:cs typeface="Calibri"/>
              </a:rPr>
              <a:t>i</a:t>
            </a:r>
            <a:r>
              <a:rPr lang="en-IN" sz="2100" spc="-5" dirty="0">
                <a:solidFill>
                  <a:srgbClr val="3F3F3F"/>
                </a:solidFill>
                <a:cs typeface="Calibri"/>
              </a:rPr>
              <a:t>fi</a:t>
            </a:r>
            <a:r>
              <a:rPr lang="en-IN" sz="2100" dirty="0">
                <a:solidFill>
                  <a:srgbClr val="3F3F3F"/>
                </a:solidFill>
                <a:cs typeface="Calibri"/>
              </a:rPr>
              <a:t>c</a:t>
            </a:r>
            <a:r>
              <a:rPr lang="en-IN" sz="2100" spc="-30"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e</a:t>
            </a:r>
            <a:r>
              <a:rPr lang="en-IN" sz="2100" dirty="0">
                <a:solidFill>
                  <a:srgbClr val="3F3F3F"/>
                </a:solidFill>
                <a:cs typeface="Calibri"/>
              </a:rPr>
              <a:t>c</a:t>
            </a:r>
            <a:r>
              <a:rPr lang="en-IN" sz="2100" spc="5" dirty="0">
                <a:solidFill>
                  <a:srgbClr val="3F3F3F"/>
                </a:solidFill>
                <a:cs typeface="Calibri"/>
              </a:rPr>
              <a:t>h</a:t>
            </a:r>
            <a:r>
              <a:rPr lang="en-IN" sz="2100" dirty="0">
                <a:solidFill>
                  <a:srgbClr val="3F3F3F"/>
                </a:solidFill>
                <a:cs typeface="Calibri"/>
              </a:rPr>
              <a:t>ani</a:t>
            </a:r>
            <a:r>
              <a:rPr lang="en-IN" sz="2100" spc="-5" dirty="0">
                <a:solidFill>
                  <a:srgbClr val="3F3F3F"/>
                </a:solidFill>
                <a:cs typeface="Calibri"/>
              </a:rPr>
              <a:t>s</a:t>
            </a:r>
            <a:r>
              <a:rPr lang="en-IN" sz="2100" spc="-10" dirty="0">
                <a:solidFill>
                  <a:srgbClr val="3F3F3F"/>
                </a:solidFill>
                <a:cs typeface="Calibri"/>
              </a:rPr>
              <a:t>m</a:t>
            </a:r>
            <a:r>
              <a:rPr lang="en-IN" sz="2100" spc="-5" dirty="0">
                <a:solidFill>
                  <a:srgbClr val="3F3F3F"/>
                </a:solidFill>
                <a:cs typeface="Calibri"/>
              </a:rPr>
              <a:t>s</a:t>
            </a:r>
            <a:r>
              <a:rPr lang="en-IN" sz="2100" dirty="0">
                <a:solidFill>
                  <a:srgbClr val="3F3F3F"/>
                </a:solidFill>
                <a:cs typeface="Calibri"/>
              </a:rPr>
              <a:t>,</a:t>
            </a:r>
            <a:r>
              <a:rPr lang="en-IN" sz="2100" spc="-35"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g</a:t>
            </a:r>
            <a:r>
              <a:rPr lang="en-IN" sz="2100" spc="-20" dirty="0">
                <a:solidFill>
                  <a:srgbClr val="3F3F3F"/>
                </a:solidFill>
                <a:cs typeface="Calibri"/>
              </a:rPr>
              <a:t>e</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dirty="0">
                <a:solidFill>
                  <a:srgbClr val="3F3F3F"/>
                </a:solidFill>
                <a:cs typeface="Calibri"/>
              </a:rPr>
              <a:t>rig</a:t>
            </a:r>
            <a:r>
              <a:rPr lang="en-IN" sz="2100" spc="-20" dirty="0">
                <a:solidFill>
                  <a:srgbClr val="3F3F3F"/>
                </a:solidFill>
                <a:cs typeface="Calibri"/>
              </a:rPr>
              <a:t>h</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dirty="0">
                <a:solidFill>
                  <a:srgbClr val="3F3F3F"/>
                </a:solidFill>
                <a:cs typeface="Calibri"/>
              </a:rPr>
              <a:t>l</a:t>
            </a:r>
            <a:r>
              <a:rPr lang="en-IN" sz="2100" spc="-5" dirty="0">
                <a:solidFill>
                  <a:srgbClr val="3F3F3F"/>
                </a:solidFill>
                <a:cs typeface="Calibri"/>
              </a:rPr>
              <a:t>oo</a:t>
            </a:r>
            <a:r>
              <a:rPr lang="en-IN" sz="2100" dirty="0">
                <a:solidFill>
                  <a:srgbClr val="3F3F3F"/>
                </a:solidFill>
                <a:cs typeface="Calibri"/>
              </a:rPr>
              <a:t>k</a:t>
            </a:r>
            <a:r>
              <a:rPr lang="en-IN" sz="2100" spc="-60" dirty="0">
                <a:solidFill>
                  <a:srgbClr val="3F3F3F"/>
                </a:solidFill>
                <a:latin typeface="Times New Roman"/>
                <a:cs typeface="Times New Roman"/>
              </a:rPr>
              <a:t> </a:t>
            </a:r>
            <a:r>
              <a:rPr lang="en-IN" sz="2100" dirty="0">
                <a:solidFill>
                  <a:srgbClr val="3F3F3F"/>
                </a:solidFill>
                <a:cs typeface="Calibri"/>
              </a:rPr>
              <a:t>and</a:t>
            </a:r>
            <a:r>
              <a:rPr lang="en-IN" sz="2100" spc="-55" dirty="0">
                <a:solidFill>
                  <a:srgbClr val="3F3F3F"/>
                </a:solidFill>
                <a:latin typeface="Times New Roman"/>
                <a:cs typeface="Times New Roman"/>
              </a:rPr>
              <a:t> </a:t>
            </a:r>
            <a:r>
              <a:rPr lang="en-IN" sz="2100" spc="-50" dirty="0">
                <a:solidFill>
                  <a:srgbClr val="3F3F3F"/>
                </a:solidFill>
                <a:cs typeface="Calibri"/>
              </a:rPr>
              <a:t>f</a:t>
            </a:r>
            <a:r>
              <a:rPr lang="en-IN" sz="2100" dirty="0">
                <a:solidFill>
                  <a:srgbClr val="3F3F3F"/>
                </a:solidFill>
                <a:cs typeface="Calibri"/>
              </a:rPr>
              <a:t>ee</a:t>
            </a:r>
            <a:r>
              <a:rPr lang="en-IN" sz="2100" spc="-10" dirty="0">
                <a:solidFill>
                  <a:srgbClr val="3F3F3F"/>
                </a:solidFill>
                <a:cs typeface="Calibri"/>
              </a:rPr>
              <a:t>l</a:t>
            </a:r>
            <a:r>
              <a:rPr lang="en-IN" sz="2100" dirty="0">
                <a:solidFill>
                  <a:srgbClr val="3F3F3F"/>
                </a:solidFill>
                <a:cs typeface="Calibri"/>
              </a:rPr>
              <a:t>.</a:t>
            </a:r>
            <a:endParaRPr lang="en-IN" sz="2100" dirty="0">
              <a:solidFill>
                <a:prstClr val="black"/>
              </a:solidFill>
              <a:cs typeface="Calibri"/>
            </a:endParaRPr>
          </a:p>
          <a:p>
            <a:pPr marL="12700" marR="381635" lvl="0" indent="0">
              <a:lnSpc>
                <a:spcPts val="2160"/>
              </a:lnSpc>
              <a:spcBef>
                <a:spcPts val="1435"/>
              </a:spcBef>
              <a:buNone/>
            </a:pPr>
            <a:r>
              <a:rPr lang="en-IN" sz="2100" spc="-5" dirty="0">
                <a:solidFill>
                  <a:srgbClr val="3F3F3F"/>
                </a:solidFill>
                <a:cs typeface="Calibri"/>
              </a:rPr>
              <a:t>Th</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b="1" dirty="0" err="1">
                <a:solidFill>
                  <a:srgbClr val="3F3F3F"/>
                </a:solidFill>
                <a:cs typeface="Calibri"/>
              </a:rPr>
              <a:t>tki</a:t>
            </a:r>
            <a:r>
              <a:rPr lang="en-IN" sz="2100" b="1" spc="-25" dirty="0" err="1">
                <a:solidFill>
                  <a:srgbClr val="3F3F3F"/>
                </a:solidFill>
                <a:cs typeface="Calibri"/>
              </a:rPr>
              <a:t>nt</a:t>
            </a:r>
            <a:r>
              <a:rPr lang="en-IN" sz="2100" b="1" spc="-5" dirty="0" err="1">
                <a:solidFill>
                  <a:srgbClr val="3F3F3F"/>
                </a:solidFill>
                <a:cs typeface="Calibri"/>
              </a:rPr>
              <a:t>e</a:t>
            </a:r>
            <a:r>
              <a:rPr lang="en-IN" sz="2100" b="1" spc="-185" dirty="0" err="1">
                <a:solidFill>
                  <a:srgbClr val="3F3F3F"/>
                </a:solidFill>
                <a:cs typeface="Calibri"/>
              </a:rPr>
              <a:t>r</a:t>
            </a:r>
            <a:r>
              <a:rPr lang="en-IN" sz="2100" b="1" spc="-5" dirty="0" err="1">
                <a:solidFill>
                  <a:srgbClr val="3F3F3F"/>
                </a:solidFill>
                <a:cs typeface="Calibri"/>
              </a:rPr>
              <a:t>.</a:t>
            </a:r>
            <a:r>
              <a:rPr lang="en-IN" sz="2100" b="1" spc="5" dirty="0" err="1">
                <a:solidFill>
                  <a:srgbClr val="3F3F3F"/>
                </a:solidFill>
                <a:cs typeface="Calibri"/>
              </a:rPr>
              <a:t>m</a:t>
            </a:r>
            <a:r>
              <a:rPr lang="en-IN" sz="2100" b="1" spc="-5" dirty="0" err="1">
                <a:solidFill>
                  <a:srgbClr val="3F3F3F"/>
                </a:solidFill>
                <a:cs typeface="Calibri"/>
              </a:rPr>
              <a:t>es</a:t>
            </a:r>
            <a:r>
              <a:rPr lang="en-IN" sz="2100" b="1" spc="5" dirty="0" err="1">
                <a:solidFill>
                  <a:srgbClr val="3F3F3F"/>
                </a:solidFill>
                <a:cs typeface="Calibri"/>
              </a:rPr>
              <a:t>s</a:t>
            </a:r>
            <a:r>
              <a:rPr lang="en-IN" sz="2100" b="1" dirty="0" err="1">
                <a:solidFill>
                  <a:srgbClr val="3F3F3F"/>
                </a:solidFill>
                <a:cs typeface="Calibri"/>
              </a:rPr>
              <a:t>a</a:t>
            </a:r>
            <a:r>
              <a:rPr lang="en-IN" sz="2100" b="1" spc="-35" dirty="0" err="1">
                <a:solidFill>
                  <a:srgbClr val="3F3F3F"/>
                </a:solidFill>
                <a:cs typeface="Calibri"/>
              </a:rPr>
              <a:t>g</a:t>
            </a:r>
            <a:r>
              <a:rPr lang="en-IN" sz="2100" b="1" spc="-5" dirty="0" err="1">
                <a:solidFill>
                  <a:srgbClr val="3F3F3F"/>
                </a:solidFill>
                <a:cs typeface="Calibri"/>
              </a:rPr>
              <a:t>eb</a:t>
            </a:r>
            <a:r>
              <a:rPr lang="en-IN" sz="2100" b="1" spc="-30" dirty="0" err="1">
                <a:solidFill>
                  <a:srgbClr val="3F3F3F"/>
                </a:solidFill>
                <a:cs typeface="Calibri"/>
              </a:rPr>
              <a:t>o</a:t>
            </a:r>
            <a:r>
              <a:rPr lang="en-IN" sz="2100" b="1" dirty="0" err="1">
                <a:solidFill>
                  <a:srgbClr val="3F3F3F"/>
                </a:solidFill>
                <a:cs typeface="Calibri"/>
              </a:rPr>
              <a:t>x</a:t>
            </a:r>
            <a:r>
              <a:rPr lang="en-IN" sz="2100" b="1" spc="-70" dirty="0">
                <a:solidFill>
                  <a:srgbClr val="3F3F3F"/>
                </a:solidFill>
                <a:latin typeface="Times New Roman"/>
                <a:cs typeface="Times New Roman"/>
              </a:rPr>
              <a:t> </a:t>
            </a:r>
            <a:r>
              <a:rPr lang="en-IN" sz="2100" dirty="0">
                <a:solidFill>
                  <a:srgbClr val="3F3F3F"/>
                </a:solidFill>
                <a:cs typeface="Calibri"/>
              </a:rPr>
              <a:t>modu</a:t>
            </a:r>
            <a:r>
              <a:rPr lang="en-IN" sz="2100" spc="-5" dirty="0">
                <a:solidFill>
                  <a:srgbClr val="3F3F3F"/>
                </a:solidFill>
                <a:cs typeface="Calibri"/>
              </a:rPr>
              <a:t>l</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5" dirty="0">
                <a:solidFill>
                  <a:srgbClr val="3F3F3F"/>
                </a:solidFill>
                <a:cs typeface="Calibri"/>
              </a:rPr>
              <a:t>p</a:t>
            </a:r>
            <a:r>
              <a:rPr lang="en-IN" sz="2100" spc="-40" dirty="0">
                <a:solidFill>
                  <a:srgbClr val="3F3F3F"/>
                </a:solidFill>
                <a:cs typeface="Calibri"/>
              </a:rPr>
              <a:t>r</a:t>
            </a:r>
            <a:r>
              <a:rPr lang="en-IN" sz="2100" spc="-15" dirty="0">
                <a:solidFill>
                  <a:srgbClr val="3F3F3F"/>
                </a:solidFill>
                <a:cs typeface="Calibri"/>
              </a:rPr>
              <a:t>o</a:t>
            </a:r>
            <a:r>
              <a:rPr lang="en-IN" sz="2100" dirty="0">
                <a:solidFill>
                  <a:srgbClr val="3F3F3F"/>
                </a:solidFill>
                <a:cs typeface="Calibri"/>
              </a:rPr>
              <a:t>v</a:t>
            </a:r>
            <a:r>
              <a:rPr lang="en-IN" sz="2100" spc="-10" dirty="0">
                <a:solidFill>
                  <a:srgbClr val="3F3F3F"/>
                </a:solidFill>
                <a:cs typeface="Calibri"/>
              </a:rPr>
              <a:t>i</a:t>
            </a:r>
            <a:r>
              <a:rPr lang="en-IN" sz="2100" spc="-5" dirty="0">
                <a:solidFill>
                  <a:srgbClr val="3F3F3F"/>
                </a:solidFill>
                <a:cs typeface="Calibri"/>
              </a:rPr>
              <a:t>de</a:t>
            </a:r>
            <a:r>
              <a:rPr lang="en-IN" sz="2100" dirty="0">
                <a:solidFill>
                  <a:srgbClr val="3F3F3F"/>
                </a:solidFill>
                <a:cs typeface="Calibri"/>
              </a:rPr>
              <a:t>s</a:t>
            </a:r>
            <a:r>
              <a:rPr lang="en-IN" sz="2100" spc="-45" dirty="0">
                <a:solidFill>
                  <a:srgbClr val="3F3F3F"/>
                </a:solidFill>
                <a:latin typeface="Times New Roman"/>
                <a:cs typeface="Times New Roman"/>
              </a:rPr>
              <a:t> </a:t>
            </a:r>
            <a:r>
              <a:rPr lang="en-IN" sz="2100" dirty="0">
                <a:solidFill>
                  <a:srgbClr val="3F3F3F"/>
                </a:solidFill>
                <a:cs typeface="Calibri"/>
              </a:rPr>
              <a:t>an</a:t>
            </a:r>
            <a:r>
              <a:rPr lang="en-IN" sz="2100" spc="-50" dirty="0">
                <a:solidFill>
                  <a:srgbClr val="3F3F3F"/>
                </a:solidFill>
                <a:latin typeface="Times New Roman"/>
                <a:cs typeface="Times New Roman"/>
              </a:rPr>
              <a:t> </a:t>
            </a:r>
            <a:r>
              <a:rPr lang="en-IN" sz="2100" spc="-10" dirty="0">
                <a:solidFill>
                  <a:srgbClr val="3F3F3F"/>
                </a:solidFill>
                <a:cs typeface="Calibri"/>
              </a:rPr>
              <a:t>i</a:t>
            </a:r>
            <a:r>
              <a:rPr lang="en-IN" sz="2100" spc="-25" dirty="0">
                <a:solidFill>
                  <a:srgbClr val="3F3F3F"/>
                </a:solidFill>
                <a:cs typeface="Calibri"/>
              </a:rPr>
              <a:t>nt</a:t>
            </a:r>
            <a:r>
              <a:rPr lang="en-IN" sz="2100" dirty="0">
                <a:solidFill>
                  <a:srgbClr val="3F3F3F"/>
                </a:solidFill>
                <a:cs typeface="Calibri"/>
              </a:rPr>
              <a:t>er</a:t>
            </a:r>
            <a:r>
              <a:rPr lang="en-IN" sz="2100" spc="-45" dirty="0">
                <a:solidFill>
                  <a:srgbClr val="3F3F3F"/>
                </a:solidFill>
                <a:cs typeface="Calibri"/>
              </a:rPr>
              <a:t>f</a:t>
            </a:r>
            <a:r>
              <a:rPr lang="en-IN" sz="2100" dirty="0">
                <a:solidFill>
                  <a:srgbClr val="3F3F3F"/>
                </a:solidFill>
                <a:cs typeface="Calibri"/>
              </a:rPr>
              <a:t>ace</a:t>
            </a:r>
            <a:r>
              <a:rPr lang="en-IN" sz="2100" spc="-2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60"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dirty="0">
                <a:solidFill>
                  <a:srgbClr val="3F3F3F"/>
                </a:solidFill>
                <a:cs typeface="Calibri"/>
              </a:rPr>
              <a:t>mes</a:t>
            </a:r>
            <a:r>
              <a:rPr lang="en-IN" sz="2100" spc="-10" dirty="0">
                <a:solidFill>
                  <a:srgbClr val="3F3F3F"/>
                </a:solidFill>
                <a:cs typeface="Calibri"/>
              </a:rPr>
              <a:t>s</a:t>
            </a:r>
            <a:r>
              <a:rPr lang="en-IN" sz="2100" dirty="0">
                <a:solidFill>
                  <a:srgbClr val="3F3F3F"/>
                </a:solidFill>
                <a:cs typeface="Calibri"/>
              </a:rPr>
              <a:t>a</a:t>
            </a:r>
            <a:r>
              <a:rPr lang="en-IN" sz="2100" spc="-10" dirty="0">
                <a:solidFill>
                  <a:srgbClr val="3F3F3F"/>
                </a:solidFill>
                <a:cs typeface="Calibri"/>
              </a:rPr>
              <a:t>g</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ial</a:t>
            </a:r>
            <a:r>
              <a:rPr lang="en-IN" sz="2100" spc="-5" dirty="0">
                <a:solidFill>
                  <a:srgbClr val="3F3F3F"/>
                </a:solidFill>
                <a:cs typeface="Calibri"/>
              </a:rPr>
              <a:t>ogs</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spc="-5" dirty="0">
                <a:solidFill>
                  <a:srgbClr val="3F3F3F"/>
                </a:solidFill>
                <a:cs typeface="Calibri"/>
              </a:rPr>
              <a:t>Th</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dirty="0">
                <a:solidFill>
                  <a:srgbClr val="3F3F3F"/>
                </a:solidFill>
                <a:cs typeface="Calibri"/>
              </a:rPr>
              <a:t>eas</a:t>
            </a:r>
            <a:r>
              <a:rPr lang="en-IN" sz="2100" spc="-15" dirty="0">
                <a:solidFill>
                  <a:srgbClr val="3F3F3F"/>
                </a:solidFill>
                <a:cs typeface="Calibri"/>
              </a:rPr>
              <a:t>i</a:t>
            </a:r>
            <a:r>
              <a:rPr lang="en-IN" sz="2100" dirty="0">
                <a:solidFill>
                  <a:srgbClr val="3F3F3F"/>
                </a:solidFill>
                <a:cs typeface="Calibri"/>
              </a:rPr>
              <a:t>e</a:t>
            </a:r>
            <a:r>
              <a:rPr lang="en-IN" sz="2100" spc="-35" dirty="0">
                <a:solidFill>
                  <a:srgbClr val="3F3F3F"/>
                </a:solidFill>
                <a:cs typeface="Calibri"/>
              </a:rPr>
              <a:t>s</a:t>
            </a:r>
            <a:r>
              <a:rPr lang="en-IN" sz="2100" dirty="0">
                <a:solidFill>
                  <a:srgbClr val="3F3F3F"/>
                </a:solidFill>
                <a:cs typeface="Calibri"/>
              </a:rPr>
              <a:t>t</a:t>
            </a:r>
            <a:r>
              <a:rPr lang="en-IN" sz="2100" spc="-10" dirty="0">
                <a:solidFill>
                  <a:srgbClr val="3F3F3F"/>
                </a:solidFill>
                <a:latin typeface="Times New Roman"/>
                <a:cs typeface="Times New Roman"/>
              </a:rPr>
              <a:t> </a:t>
            </a:r>
            <a:r>
              <a:rPr lang="en-IN" sz="2100" spc="-30" dirty="0">
                <a:solidFill>
                  <a:srgbClr val="3F3F3F"/>
                </a:solidFill>
                <a:cs typeface="Calibri"/>
              </a:rPr>
              <a:t>w</a:t>
            </a:r>
            <a:r>
              <a:rPr lang="en-IN" sz="2100" spc="-40" dirty="0">
                <a:solidFill>
                  <a:srgbClr val="3F3F3F"/>
                </a:solidFill>
                <a:cs typeface="Calibri"/>
              </a:rPr>
              <a:t>a</a:t>
            </a:r>
            <a:r>
              <a:rPr lang="en-IN" sz="2100" dirty="0">
                <a:solidFill>
                  <a:srgbClr val="3F3F3F"/>
                </a:solidFill>
                <a:cs typeface="Calibri"/>
              </a:rPr>
              <a:t>y</a:t>
            </a:r>
            <a:r>
              <a:rPr lang="en-IN" sz="210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u</a:t>
            </a:r>
            <a:r>
              <a:rPr lang="en-IN" sz="2100" spc="-5" dirty="0">
                <a:solidFill>
                  <a:srgbClr val="3F3F3F"/>
                </a:solidFill>
                <a:cs typeface="Calibri"/>
              </a:rPr>
              <a:t>s</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this</a:t>
            </a:r>
            <a:r>
              <a:rPr lang="en-IN" sz="2100" spc="-55" dirty="0">
                <a:solidFill>
                  <a:srgbClr val="3F3F3F"/>
                </a:solidFill>
                <a:latin typeface="Times New Roman"/>
                <a:cs typeface="Times New Roman"/>
              </a:rPr>
              <a:t> </a:t>
            </a:r>
            <a:r>
              <a:rPr lang="en-IN" sz="2100" dirty="0">
                <a:solidFill>
                  <a:srgbClr val="3F3F3F"/>
                </a:solidFill>
                <a:cs typeface="Calibri"/>
              </a:rPr>
              <a:t>modu</a:t>
            </a:r>
            <a:r>
              <a:rPr lang="en-IN" sz="2100" spc="-5" dirty="0">
                <a:solidFill>
                  <a:srgbClr val="3F3F3F"/>
                </a:solidFill>
                <a:cs typeface="Calibri"/>
              </a:rPr>
              <a:t>l</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dirty="0">
                <a:solidFill>
                  <a:srgbClr val="3F3F3F"/>
                </a:solidFill>
                <a:cs typeface="Calibri"/>
              </a:rPr>
              <a:t>u</a:t>
            </a:r>
            <a:r>
              <a:rPr lang="en-IN" sz="2100" spc="-5" dirty="0">
                <a:solidFill>
                  <a:srgbClr val="3F3F3F"/>
                </a:solidFill>
                <a:cs typeface="Calibri"/>
              </a:rPr>
              <a:t>s</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spc="-5" dirty="0">
                <a:solidFill>
                  <a:srgbClr val="3F3F3F"/>
                </a:solidFill>
                <a:cs typeface="Calibri"/>
              </a:rPr>
              <a:t>on</a:t>
            </a:r>
            <a:r>
              <a:rPr lang="en-IN" sz="2100" dirty="0">
                <a:solidFill>
                  <a:srgbClr val="3F3F3F"/>
                </a:solidFill>
                <a:cs typeface="Calibri"/>
              </a:rPr>
              <a:t>e</a:t>
            </a:r>
            <a:r>
              <a:rPr lang="en-IN" sz="2100" spc="-5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f</a:t>
            </a:r>
            <a:r>
              <a:rPr lang="en-IN" sz="2100" spc="-55"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dirty="0">
                <a:solidFill>
                  <a:srgbClr val="3F3F3F"/>
                </a:solidFill>
                <a:cs typeface="Calibri"/>
              </a:rPr>
              <a:t>co</a:t>
            </a:r>
            <a:r>
              <a:rPr lang="en-IN" sz="2100" spc="-40" dirty="0">
                <a:solidFill>
                  <a:srgbClr val="3F3F3F"/>
                </a:solidFill>
                <a:cs typeface="Calibri"/>
              </a:rPr>
              <a:t>n</a:t>
            </a:r>
            <a:r>
              <a:rPr lang="en-IN" sz="2100" spc="-30" dirty="0">
                <a:solidFill>
                  <a:srgbClr val="3F3F3F"/>
                </a:solidFill>
                <a:cs typeface="Calibri"/>
              </a:rPr>
              <a:t>v</a:t>
            </a:r>
            <a:r>
              <a:rPr lang="en-IN" sz="2100" dirty="0">
                <a:solidFill>
                  <a:srgbClr val="3F3F3F"/>
                </a:solidFill>
                <a:cs typeface="Calibri"/>
              </a:rPr>
              <a:t>en</a:t>
            </a:r>
            <a:r>
              <a:rPr lang="en-IN" sz="2100" spc="-5" dirty="0">
                <a:solidFill>
                  <a:srgbClr val="3F3F3F"/>
                </a:solidFill>
                <a:cs typeface="Calibri"/>
              </a:rPr>
              <a:t>i</a:t>
            </a:r>
            <a:r>
              <a:rPr lang="en-IN" sz="2100" dirty="0">
                <a:solidFill>
                  <a:srgbClr val="3F3F3F"/>
                </a:solidFill>
                <a:cs typeface="Calibri"/>
              </a:rPr>
              <a:t>ence</a:t>
            </a:r>
            <a:r>
              <a:rPr lang="en-IN" sz="2100" spc="-60" dirty="0">
                <a:solidFill>
                  <a:srgbClr val="3F3F3F"/>
                </a:solidFill>
                <a:latin typeface="Times New Roman"/>
                <a:cs typeface="Times New Roman"/>
              </a:rPr>
              <a:t> </a:t>
            </a:r>
            <a:r>
              <a:rPr lang="en-IN" sz="2100" spc="-5" dirty="0">
                <a:solidFill>
                  <a:srgbClr val="3F3F3F"/>
                </a:solidFill>
                <a:cs typeface="Calibri"/>
              </a:rPr>
              <a:t>fu</a:t>
            </a:r>
            <a:r>
              <a:rPr lang="en-IN" sz="2100" dirty="0">
                <a:solidFill>
                  <a:srgbClr val="3F3F3F"/>
                </a:solidFill>
                <a:cs typeface="Calibri"/>
              </a:rPr>
              <a:t>ncti</a:t>
            </a:r>
            <a:r>
              <a:rPr lang="en-IN" sz="2100" spc="-5" dirty="0">
                <a:solidFill>
                  <a:srgbClr val="3F3F3F"/>
                </a:solidFill>
                <a:cs typeface="Calibri"/>
              </a:rPr>
              <a:t>ons:</a:t>
            </a:r>
            <a:endParaRPr lang="en-IN" sz="2100" dirty="0">
              <a:solidFill>
                <a:prstClr val="black"/>
              </a:solidFill>
              <a:cs typeface="Calibri"/>
            </a:endParaRPr>
          </a:p>
          <a:p>
            <a:pPr marL="12700" lvl="0" indent="0">
              <a:lnSpc>
                <a:spcPts val="2130"/>
              </a:lnSpc>
              <a:spcBef>
                <a:spcPts val="0"/>
              </a:spcBef>
              <a:buNone/>
            </a:pPr>
            <a:r>
              <a:rPr lang="en-IN" sz="2100" b="1" dirty="0" err="1">
                <a:solidFill>
                  <a:srgbClr val="3F3F3F"/>
                </a:solidFill>
                <a:cs typeface="Calibri"/>
              </a:rPr>
              <a:t>s</a:t>
            </a:r>
            <a:r>
              <a:rPr lang="en-IN" sz="2100" b="1" spc="5" dirty="0" err="1">
                <a:solidFill>
                  <a:srgbClr val="3F3F3F"/>
                </a:solidFill>
                <a:cs typeface="Calibri"/>
              </a:rPr>
              <a:t>h</a:t>
            </a:r>
            <a:r>
              <a:rPr lang="en-IN" sz="2100" b="1" dirty="0" err="1">
                <a:solidFill>
                  <a:srgbClr val="3F3F3F"/>
                </a:solidFill>
                <a:cs typeface="Calibri"/>
              </a:rPr>
              <a:t>owi</a:t>
            </a:r>
            <a:r>
              <a:rPr lang="en-IN" sz="2100" b="1" spc="-15" dirty="0" err="1">
                <a:solidFill>
                  <a:srgbClr val="3F3F3F"/>
                </a:solidFill>
                <a:cs typeface="Calibri"/>
              </a:rPr>
              <a:t>n</a:t>
            </a:r>
            <a:r>
              <a:rPr lang="en-IN" sz="2100" b="1" spc="-35" dirty="0" err="1">
                <a:solidFill>
                  <a:srgbClr val="3F3F3F"/>
                </a:solidFill>
                <a:cs typeface="Calibri"/>
              </a:rPr>
              <a:t>f</a:t>
            </a:r>
            <a:r>
              <a:rPr lang="en-IN" sz="2100" b="1" spc="5" dirty="0" err="1">
                <a:solidFill>
                  <a:srgbClr val="3F3F3F"/>
                </a:solidFill>
                <a:cs typeface="Calibri"/>
              </a:rPr>
              <a:t>o</a:t>
            </a:r>
            <a:r>
              <a:rPr lang="en-IN" sz="2100" dirty="0">
                <a:solidFill>
                  <a:srgbClr val="3F3F3F"/>
                </a:solidFill>
                <a:cs typeface="Calibri"/>
              </a:rPr>
              <a:t>,</a:t>
            </a:r>
            <a:r>
              <a:rPr lang="en-IN" sz="2100" spc="-80" dirty="0">
                <a:solidFill>
                  <a:srgbClr val="3F3F3F"/>
                </a:solidFill>
                <a:latin typeface="Times New Roman"/>
                <a:cs typeface="Times New Roman"/>
              </a:rPr>
              <a:t> </a:t>
            </a:r>
            <a:r>
              <a:rPr lang="en-IN" sz="2100" b="1" dirty="0" err="1">
                <a:solidFill>
                  <a:srgbClr val="3F3F3F"/>
                </a:solidFill>
                <a:cs typeface="Calibri"/>
              </a:rPr>
              <a:t>s</a:t>
            </a:r>
            <a:r>
              <a:rPr lang="en-IN" sz="2100" b="1" spc="5" dirty="0" err="1">
                <a:solidFill>
                  <a:srgbClr val="3F3F3F"/>
                </a:solidFill>
                <a:cs typeface="Calibri"/>
              </a:rPr>
              <a:t>h</a:t>
            </a:r>
            <a:r>
              <a:rPr lang="en-IN" sz="2100" b="1" dirty="0" err="1">
                <a:solidFill>
                  <a:srgbClr val="3F3F3F"/>
                </a:solidFill>
                <a:cs typeface="Calibri"/>
              </a:rPr>
              <a:t>o</a:t>
            </a:r>
            <a:r>
              <a:rPr lang="en-IN" sz="2100" b="1" spc="5" dirty="0" err="1">
                <a:solidFill>
                  <a:srgbClr val="3F3F3F"/>
                </a:solidFill>
                <a:cs typeface="Calibri"/>
              </a:rPr>
              <a:t>w</a:t>
            </a:r>
            <a:r>
              <a:rPr lang="en-IN" sz="2100" b="1" spc="-30" dirty="0" err="1">
                <a:solidFill>
                  <a:srgbClr val="3F3F3F"/>
                </a:solidFill>
                <a:cs typeface="Calibri"/>
              </a:rPr>
              <a:t>w</a:t>
            </a:r>
            <a:r>
              <a:rPr lang="en-IN" sz="2100" b="1" dirty="0" err="1">
                <a:solidFill>
                  <a:srgbClr val="3F3F3F"/>
                </a:solidFill>
                <a:cs typeface="Calibri"/>
              </a:rPr>
              <a:t>a</a:t>
            </a:r>
            <a:r>
              <a:rPr lang="en-IN" sz="2100" b="1" spc="-15" dirty="0" err="1">
                <a:solidFill>
                  <a:srgbClr val="3F3F3F"/>
                </a:solidFill>
                <a:cs typeface="Calibri"/>
              </a:rPr>
              <a:t>r</a:t>
            </a:r>
            <a:r>
              <a:rPr lang="en-IN" sz="2100" b="1" dirty="0" err="1">
                <a:solidFill>
                  <a:srgbClr val="3F3F3F"/>
                </a:solidFill>
                <a:cs typeface="Calibri"/>
              </a:rPr>
              <a:t>nin</a:t>
            </a:r>
            <a:r>
              <a:rPr lang="en-IN" sz="2100" b="1" spc="5" dirty="0" err="1">
                <a:solidFill>
                  <a:srgbClr val="3F3F3F"/>
                </a:solidFill>
                <a:cs typeface="Calibri"/>
              </a:rPr>
              <a:t>g</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b="1" dirty="0" err="1">
                <a:solidFill>
                  <a:srgbClr val="3F3F3F"/>
                </a:solidFill>
                <a:cs typeface="Calibri"/>
              </a:rPr>
              <a:t>s</a:t>
            </a:r>
            <a:r>
              <a:rPr lang="en-IN" sz="2100" b="1" spc="5" dirty="0" err="1">
                <a:solidFill>
                  <a:srgbClr val="3F3F3F"/>
                </a:solidFill>
                <a:cs typeface="Calibri"/>
              </a:rPr>
              <a:t>h</a:t>
            </a:r>
            <a:r>
              <a:rPr lang="en-IN" sz="2100" b="1" dirty="0" err="1">
                <a:solidFill>
                  <a:srgbClr val="3F3F3F"/>
                </a:solidFill>
                <a:cs typeface="Calibri"/>
              </a:rPr>
              <a:t>o</a:t>
            </a:r>
            <a:r>
              <a:rPr lang="en-IN" sz="2100" b="1" spc="-20" dirty="0" err="1">
                <a:solidFill>
                  <a:srgbClr val="3F3F3F"/>
                </a:solidFill>
                <a:cs typeface="Calibri"/>
              </a:rPr>
              <a:t>w</a:t>
            </a:r>
            <a:r>
              <a:rPr lang="en-IN" sz="2100" b="1" spc="-5" dirty="0" err="1">
                <a:solidFill>
                  <a:srgbClr val="3F3F3F"/>
                </a:solidFill>
                <a:cs typeface="Calibri"/>
              </a:rPr>
              <a:t>er</a:t>
            </a:r>
            <a:r>
              <a:rPr lang="en-IN" sz="2100" b="1" spc="-35" dirty="0" err="1">
                <a:solidFill>
                  <a:srgbClr val="3F3F3F"/>
                </a:solidFill>
                <a:cs typeface="Calibri"/>
              </a:rPr>
              <a:t>r</a:t>
            </a:r>
            <a:r>
              <a:rPr lang="en-IN" sz="2100" b="1" dirty="0" err="1">
                <a:solidFill>
                  <a:srgbClr val="3F3F3F"/>
                </a:solidFill>
                <a:cs typeface="Calibri"/>
              </a:rPr>
              <a:t>or</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b="1" dirty="0" err="1">
                <a:solidFill>
                  <a:srgbClr val="3F3F3F"/>
                </a:solidFill>
                <a:cs typeface="Calibri"/>
              </a:rPr>
              <a:t>as</a:t>
            </a:r>
            <a:r>
              <a:rPr lang="en-IN" sz="2100" b="1" spc="-55" dirty="0" err="1">
                <a:solidFill>
                  <a:srgbClr val="3F3F3F"/>
                </a:solidFill>
                <a:cs typeface="Calibri"/>
              </a:rPr>
              <a:t>k</a:t>
            </a:r>
            <a:r>
              <a:rPr lang="en-IN" sz="2100" b="1" dirty="0" err="1">
                <a:solidFill>
                  <a:srgbClr val="3F3F3F"/>
                </a:solidFill>
                <a:cs typeface="Calibri"/>
              </a:rPr>
              <a:t>q</a:t>
            </a:r>
            <a:r>
              <a:rPr lang="en-IN" sz="2100" b="1" spc="5" dirty="0" err="1">
                <a:solidFill>
                  <a:srgbClr val="3F3F3F"/>
                </a:solidFill>
                <a:cs typeface="Calibri"/>
              </a:rPr>
              <a:t>u</a:t>
            </a:r>
            <a:r>
              <a:rPr lang="en-IN" sz="2100" b="1" spc="-5" dirty="0" err="1">
                <a:solidFill>
                  <a:srgbClr val="3F3F3F"/>
                </a:solidFill>
                <a:cs typeface="Calibri"/>
              </a:rPr>
              <a:t>e</a:t>
            </a:r>
            <a:r>
              <a:rPr lang="en-IN" sz="2100" b="1" spc="-20" dirty="0" err="1">
                <a:solidFill>
                  <a:srgbClr val="3F3F3F"/>
                </a:solidFill>
                <a:cs typeface="Calibri"/>
              </a:rPr>
              <a:t>s</a:t>
            </a:r>
            <a:r>
              <a:rPr lang="en-IN" sz="2100" b="1" dirty="0" err="1">
                <a:solidFill>
                  <a:srgbClr val="3F3F3F"/>
                </a:solidFill>
                <a:cs typeface="Calibri"/>
              </a:rPr>
              <a:t>tio</a:t>
            </a:r>
            <a:r>
              <a:rPr lang="en-IN" sz="2100" b="1" spc="10" dirty="0" err="1">
                <a:solidFill>
                  <a:srgbClr val="3F3F3F"/>
                </a:solidFill>
                <a:cs typeface="Calibri"/>
              </a:rPr>
              <a:t>n</a:t>
            </a:r>
            <a:r>
              <a:rPr lang="en-IN" sz="2100" dirty="0">
                <a:solidFill>
                  <a:srgbClr val="3F3F3F"/>
                </a:solidFill>
                <a:cs typeface="Calibri"/>
              </a:rPr>
              <a:t>,</a:t>
            </a:r>
            <a:r>
              <a:rPr lang="en-IN" sz="2100" spc="-80" dirty="0">
                <a:solidFill>
                  <a:srgbClr val="3F3F3F"/>
                </a:solidFill>
                <a:latin typeface="Times New Roman"/>
                <a:cs typeface="Times New Roman"/>
              </a:rPr>
              <a:t> </a:t>
            </a:r>
            <a:r>
              <a:rPr lang="en-IN" sz="2100" b="1" dirty="0" err="1">
                <a:solidFill>
                  <a:srgbClr val="3F3F3F"/>
                </a:solidFill>
                <a:cs typeface="Calibri"/>
              </a:rPr>
              <a:t>as</a:t>
            </a:r>
            <a:r>
              <a:rPr lang="en-IN" sz="2100" b="1" spc="-65" dirty="0" err="1">
                <a:solidFill>
                  <a:srgbClr val="3F3F3F"/>
                </a:solidFill>
                <a:cs typeface="Calibri"/>
              </a:rPr>
              <a:t>k</a:t>
            </a:r>
            <a:r>
              <a:rPr lang="en-IN" sz="2100" b="1" dirty="0" err="1">
                <a:solidFill>
                  <a:srgbClr val="3F3F3F"/>
                </a:solidFill>
                <a:cs typeface="Calibri"/>
              </a:rPr>
              <a:t>o</a:t>
            </a:r>
            <a:r>
              <a:rPr lang="en-IN" sz="2100" b="1" spc="-50" dirty="0" err="1">
                <a:solidFill>
                  <a:srgbClr val="3F3F3F"/>
                </a:solidFill>
                <a:cs typeface="Calibri"/>
              </a:rPr>
              <a:t>k</a:t>
            </a:r>
            <a:r>
              <a:rPr lang="en-IN" sz="2100" b="1" spc="-15" dirty="0" err="1">
                <a:solidFill>
                  <a:srgbClr val="3F3F3F"/>
                </a:solidFill>
                <a:cs typeface="Calibri"/>
              </a:rPr>
              <a:t>c</a:t>
            </a:r>
            <a:r>
              <a:rPr lang="en-IN" sz="2100" b="1" dirty="0" err="1">
                <a:solidFill>
                  <a:srgbClr val="3F3F3F"/>
                </a:solidFill>
                <a:cs typeface="Calibri"/>
              </a:rPr>
              <a:t>ance</a:t>
            </a:r>
            <a:r>
              <a:rPr lang="en-IN" sz="2100" b="1" spc="-5" dirty="0" err="1">
                <a:solidFill>
                  <a:srgbClr val="3F3F3F"/>
                </a:solidFill>
                <a:cs typeface="Calibri"/>
              </a:rPr>
              <a:t>l</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b="1" dirty="0" err="1">
                <a:solidFill>
                  <a:srgbClr val="3F3F3F"/>
                </a:solidFill>
                <a:cs typeface="Calibri"/>
              </a:rPr>
              <a:t>ask</a:t>
            </a:r>
            <a:r>
              <a:rPr lang="en-IN" sz="2100" b="1" spc="-35" dirty="0" err="1">
                <a:solidFill>
                  <a:srgbClr val="3F3F3F"/>
                </a:solidFill>
                <a:cs typeface="Calibri"/>
              </a:rPr>
              <a:t>y</a:t>
            </a:r>
            <a:r>
              <a:rPr lang="en-IN" sz="2100" b="1" spc="-5" dirty="0" err="1">
                <a:solidFill>
                  <a:srgbClr val="3F3F3F"/>
                </a:solidFill>
                <a:cs typeface="Calibri"/>
              </a:rPr>
              <a:t>es</a:t>
            </a:r>
            <a:r>
              <a:rPr lang="en-IN" sz="2100" b="1" spc="5" dirty="0" err="1">
                <a:solidFill>
                  <a:srgbClr val="3F3F3F"/>
                </a:solidFill>
                <a:cs typeface="Calibri"/>
              </a:rPr>
              <a:t>no</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spc="-10"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b="1" dirty="0" err="1">
                <a:solidFill>
                  <a:srgbClr val="3F3F3F"/>
                </a:solidFill>
                <a:cs typeface="Calibri"/>
              </a:rPr>
              <a:t>ask</a:t>
            </a:r>
            <a:r>
              <a:rPr lang="en-IN" sz="2100" b="1" spc="-35" dirty="0" err="1">
                <a:solidFill>
                  <a:srgbClr val="3F3F3F"/>
                </a:solidFill>
                <a:cs typeface="Calibri"/>
              </a:rPr>
              <a:t>r</a:t>
            </a:r>
            <a:r>
              <a:rPr lang="en-IN" sz="2100" b="1" spc="-15" dirty="0" err="1">
                <a:solidFill>
                  <a:srgbClr val="3F3F3F"/>
                </a:solidFill>
                <a:cs typeface="Calibri"/>
              </a:rPr>
              <a:t>e</a:t>
            </a:r>
            <a:r>
              <a:rPr lang="en-IN" sz="2100" b="1" dirty="0" err="1">
                <a:solidFill>
                  <a:srgbClr val="3F3F3F"/>
                </a:solidFill>
                <a:cs typeface="Calibri"/>
              </a:rPr>
              <a:t>t</a:t>
            </a:r>
            <a:r>
              <a:rPr lang="en-IN" sz="2100" b="1" spc="5" dirty="0" err="1">
                <a:solidFill>
                  <a:srgbClr val="3F3F3F"/>
                </a:solidFill>
                <a:cs typeface="Calibri"/>
              </a:rPr>
              <a:t>r</a:t>
            </a:r>
            <a:r>
              <a:rPr lang="en-IN" sz="2100" b="1" spc="-30" dirty="0" err="1">
                <a:solidFill>
                  <a:srgbClr val="3F3F3F"/>
                </a:solidFill>
                <a:cs typeface="Calibri"/>
              </a:rPr>
              <a:t>y</a:t>
            </a:r>
            <a:r>
              <a:rPr lang="en-IN" sz="2100" b="1" spc="-15" dirty="0" err="1">
                <a:solidFill>
                  <a:srgbClr val="3F3F3F"/>
                </a:solidFill>
                <a:cs typeface="Calibri"/>
              </a:rPr>
              <a:t>c</a:t>
            </a:r>
            <a:r>
              <a:rPr lang="en-IN" sz="2100" b="1" dirty="0" err="1">
                <a:solidFill>
                  <a:srgbClr val="3F3F3F"/>
                </a:solidFill>
                <a:cs typeface="Calibri"/>
              </a:rPr>
              <a:t>ance</a:t>
            </a:r>
            <a:r>
              <a:rPr lang="en-IN" sz="2100" b="1" spc="-5" dirty="0" err="1">
                <a:solidFill>
                  <a:srgbClr val="3F3F3F"/>
                </a:solidFill>
                <a:cs typeface="Calibri"/>
              </a:rPr>
              <a:t>l</a:t>
            </a:r>
            <a:r>
              <a:rPr lang="en-IN" sz="2100" dirty="0">
                <a:solidFill>
                  <a:srgbClr val="3F3F3F"/>
                </a:solidFill>
                <a:cs typeface="Calibri"/>
              </a:rPr>
              <a:t>.</a:t>
            </a:r>
            <a:endParaRPr lang="en-IN" sz="2100" dirty="0">
              <a:solidFill>
                <a:prstClr val="black"/>
              </a:solidFill>
              <a:cs typeface="Calibri"/>
            </a:endParaRPr>
          </a:p>
          <a:p>
            <a:pPr marL="12700" lvl="0" indent="0">
              <a:lnSpc>
                <a:spcPct val="100000"/>
              </a:lnSpc>
              <a:spcBef>
                <a:spcPts val="1155"/>
              </a:spcBef>
              <a:buNone/>
            </a:pPr>
            <a:r>
              <a:rPr lang="en-IN" sz="2100" spc="-5" dirty="0">
                <a:solidFill>
                  <a:srgbClr val="3F3F3F"/>
                </a:solidFill>
                <a:cs typeface="Calibri"/>
              </a:rPr>
              <a:t>Th</a:t>
            </a:r>
            <a:r>
              <a:rPr lang="en-IN" sz="2100" spc="-15" dirty="0">
                <a:solidFill>
                  <a:srgbClr val="3F3F3F"/>
                </a:solidFill>
                <a:cs typeface="Calibri"/>
              </a:rPr>
              <a:t>e</a:t>
            </a:r>
            <a:r>
              <a:rPr lang="en-IN" sz="2100" dirty="0">
                <a:solidFill>
                  <a:srgbClr val="3F3F3F"/>
                </a:solidFill>
                <a:cs typeface="Calibri"/>
              </a:rPr>
              <a:t>y</a:t>
            </a:r>
            <a:r>
              <a:rPr lang="en-IN" sz="2100" spc="-50" dirty="0">
                <a:solidFill>
                  <a:srgbClr val="3F3F3F"/>
                </a:solidFill>
                <a:latin typeface="Times New Roman"/>
                <a:cs typeface="Times New Roman"/>
              </a:rPr>
              <a:t> </a:t>
            </a:r>
            <a:r>
              <a:rPr lang="en-IN" sz="2100" dirty="0">
                <a:solidFill>
                  <a:srgbClr val="3F3F3F"/>
                </a:solidFill>
                <a:cs typeface="Calibri"/>
              </a:rPr>
              <a:t>a</a:t>
            </a:r>
            <a:r>
              <a:rPr lang="en-IN" sz="2100" spc="-10" dirty="0">
                <a:solidFill>
                  <a:srgbClr val="3F3F3F"/>
                </a:solidFill>
                <a:cs typeface="Calibri"/>
              </a:rPr>
              <a:t>l</a:t>
            </a:r>
            <a:r>
              <a:rPr lang="en-IN" sz="2100" dirty="0">
                <a:solidFill>
                  <a:srgbClr val="3F3F3F"/>
                </a:solidFill>
                <a:cs typeface="Calibri"/>
              </a:rPr>
              <a:t>l</a:t>
            </a:r>
            <a:r>
              <a:rPr lang="en-IN" sz="2100" spc="-50" dirty="0">
                <a:solidFill>
                  <a:srgbClr val="3F3F3F"/>
                </a:solidFill>
                <a:latin typeface="Times New Roman"/>
                <a:cs typeface="Times New Roman"/>
              </a:rPr>
              <a:t> </a:t>
            </a:r>
            <a:r>
              <a:rPr lang="en-IN" sz="2100" spc="-5" dirty="0">
                <a:solidFill>
                  <a:srgbClr val="3F3F3F"/>
                </a:solidFill>
                <a:cs typeface="Calibri"/>
              </a:rPr>
              <a:t>h</a:t>
            </a:r>
            <a:r>
              <a:rPr lang="en-IN" sz="2100" spc="-35" dirty="0">
                <a:solidFill>
                  <a:srgbClr val="3F3F3F"/>
                </a:solidFill>
                <a:cs typeface="Calibri"/>
              </a:rPr>
              <a:t>a</a:t>
            </a:r>
            <a:r>
              <a:rPr lang="en-IN" sz="2100" spc="-30" dirty="0">
                <a:solidFill>
                  <a:srgbClr val="3F3F3F"/>
                </a:solidFill>
                <a:cs typeface="Calibri"/>
              </a:rPr>
              <a:t>v</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the</a:t>
            </a:r>
            <a:r>
              <a:rPr lang="en-IN" sz="2100" spc="-45" dirty="0">
                <a:solidFill>
                  <a:srgbClr val="3F3F3F"/>
                </a:solidFill>
                <a:latin typeface="Times New Roman"/>
                <a:cs typeface="Times New Roman"/>
              </a:rPr>
              <a:t> </a:t>
            </a:r>
            <a:r>
              <a:rPr lang="en-IN" sz="2100" spc="-5" dirty="0">
                <a:solidFill>
                  <a:srgbClr val="3F3F3F"/>
                </a:solidFill>
                <a:cs typeface="Calibri"/>
              </a:rPr>
              <a:t>sa</a:t>
            </a:r>
            <a:r>
              <a:rPr lang="en-IN" sz="2100" spc="-10" dirty="0">
                <a:solidFill>
                  <a:srgbClr val="3F3F3F"/>
                </a:solidFill>
                <a:cs typeface="Calibri"/>
              </a:rPr>
              <a:t>m</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spc="-45" dirty="0">
                <a:solidFill>
                  <a:srgbClr val="3F3F3F"/>
                </a:solidFill>
                <a:cs typeface="Calibri"/>
              </a:rPr>
              <a:t>s</a:t>
            </a:r>
            <a:r>
              <a:rPr lang="en-IN" sz="2100" dirty="0">
                <a:solidFill>
                  <a:srgbClr val="3F3F3F"/>
                </a:solidFill>
                <a:cs typeface="Calibri"/>
              </a:rPr>
              <a:t>y</a:t>
            </a:r>
            <a:r>
              <a:rPr lang="en-IN" sz="2100" spc="-20" dirty="0">
                <a:solidFill>
                  <a:srgbClr val="3F3F3F"/>
                </a:solidFill>
                <a:cs typeface="Calibri"/>
              </a:rPr>
              <a:t>n</a:t>
            </a:r>
            <a:r>
              <a:rPr lang="en-IN" sz="2100" spc="-25" dirty="0">
                <a:solidFill>
                  <a:srgbClr val="3F3F3F"/>
                </a:solidFill>
                <a:cs typeface="Calibri"/>
              </a:rPr>
              <a:t>ta</a:t>
            </a:r>
            <a:r>
              <a:rPr lang="en-IN" sz="2100" spc="-5" dirty="0">
                <a:solidFill>
                  <a:srgbClr val="3F3F3F"/>
                </a:solidFill>
                <a:cs typeface="Calibri"/>
              </a:rPr>
              <a:t>x</a:t>
            </a:r>
            <a:r>
              <a:rPr lang="en-IN" sz="2100" dirty="0">
                <a:solidFill>
                  <a:srgbClr val="3F3F3F"/>
                </a:solidFill>
                <a:cs typeface="Calibri"/>
              </a:rPr>
              <a:t>:</a:t>
            </a:r>
            <a:r>
              <a:rPr lang="en-IN" sz="2100" spc="-40" dirty="0">
                <a:solidFill>
                  <a:srgbClr val="3F3F3F"/>
                </a:solidFill>
                <a:latin typeface="Times New Roman"/>
                <a:cs typeface="Times New Roman"/>
              </a:rPr>
              <a:t> </a:t>
            </a:r>
            <a:r>
              <a:rPr lang="en-IN" sz="2100" spc="-15" dirty="0" err="1">
                <a:solidFill>
                  <a:srgbClr val="3F3F3F"/>
                </a:solidFill>
                <a:latin typeface="Consolas"/>
                <a:cs typeface="Consolas"/>
              </a:rPr>
              <a:t>messagebox</a:t>
            </a:r>
            <a:r>
              <a:rPr lang="en-IN" sz="2100" spc="-15" dirty="0">
                <a:solidFill>
                  <a:srgbClr val="3F3F3F"/>
                </a:solidFill>
                <a:latin typeface="Consolas"/>
                <a:cs typeface="Consolas"/>
              </a:rPr>
              <a:t>.{function}(title</a:t>
            </a:r>
            <a:r>
              <a:rPr lang="en-IN" sz="2100" spc="-10" dirty="0">
                <a:solidFill>
                  <a:srgbClr val="3F3F3F"/>
                </a:solidFill>
                <a:latin typeface="Consolas"/>
                <a:cs typeface="Consolas"/>
              </a:rPr>
              <a:t>,</a:t>
            </a:r>
            <a:r>
              <a:rPr lang="en-IN" sz="2100" dirty="0">
                <a:solidFill>
                  <a:srgbClr val="3F3F3F"/>
                </a:solidFill>
                <a:latin typeface="Times New Roman"/>
                <a:cs typeface="Times New Roman"/>
              </a:rPr>
              <a:t> </a:t>
            </a:r>
            <a:r>
              <a:rPr lang="en-IN" sz="2100" spc="25" dirty="0">
                <a:solidFill>
                  <a:srgbClr val="3F3F3F"/>
                </a:solidFill>
                <a:latin typeface="Times New Roman"/>
                <a:cs typeface="Times New Roman"/>
              </a:rPr>
              <a:t> </a:t>
            </a:r>
            <a:r>
              <a:rPr lang="en-IN" sz="2100" spc="-15" dirty="0">
                <a:solidFill>
                  <a:srgbClr val="3F3F3F"/>
                </a:solidFill>
                <a:latin typeface="Consolas"/>
                <a:cs typeface="Consolas"/>
              </a:rPr>
              <a:t>messag</a:t>
            </a:r>
            <a:r>
              <a:rPr lang="en-IN" sz="2100" spc="-10" dirty="0">
                <a:solidFill>
                  <a:srgbClr val="3F3F3F"/>
                </a:solidFill>
                <a:latin typeface="Consolas"/>
                <a:cs typeface="Consolas"/>
              </a:rPr>
              <a:t>e</a:t>
            </a:r>
            <a:r>
              <a:rPr lang="en-IN" sz="2100" dirty="0">
                <a:solidFill>
                  <a:srgbClr val="3F3F3F"/>
                </a:solidFill>
                <a:latin typeface="Times New Roman"/>
                <a:cs typeface="Times New Roman"/>
              </a:rPr>
              <a:t> </a:t>
            </a:r>
            <a:r>
              <a:rPr lang="en-IN" sz="2100" spc="70" dirty="0">
                <a:solidFill>
                  <a:srgbClr val="3F3F3F"/>
                </a:solidFill>
                <a:latin typeface="Times New Roman"/>
                <a:cs typeface="Times New Roman"/>
              </a:rPr>
              <a:t> </a:t>
            </a:r>
            <a:r>
              <a:rPr lang="en-IN" sz="2100" spc="-10" dirty="0">
                <a:solidFill>
                  <a:srgbClr val="3F3F3F"/>
                </a:solidFill>
                <a:latin typeface="Consolas"/>
                <a:cs typeface="Consolas"/>
              </a:rPr>
              <a:t>[</a:t>
            </a:r>
            <a:r>
              <a:rPr lang="en-IN" sz="2100" i="1" spc="-10" dirty="0">
                <a:solidFill>
                  <a:srgbClr val="3F3F3F"/>
                </a:solidFill>
                <a:latin typeface="Consolas"/>
                <a:cs typeface="Consolas"/>
              </a:rPr>
              <a:t>,</a:t>
            </a:r>
            <a:r>
              <a:rPr lang="en-IN" sz="2100" i="1" dirty="0">
                <a:solidFill>
                  <a:srgbClr val="3F3F3F"/>
                </a:solidFill>
                <a:latin typeface="Times New Roman"/>
                <a:cs typeface="Times New Roman"/>
              </a:rPr>
              <a:t> </a:t>
            </a:r>
            <a:r>
              <a:rPr lang="en-IN" sz="2100" i="1" spc="60" dirty="0">
                <a:solidFill>
                  <a:srgbClr val="3F3F3F"/>
                </a:solidFill>
                <a:latin typeface="Times New Roman"/>
                <a:cs typeface="Times New Roman"/>
              </a:rPr>
              <a:t> </a:t>
            </a:r>
            <a:r>
              <a:rPr lang="en-IN" sz="2100" i="1" spc="-10" dirty="0">
                <a:solidFill>
                  <a:srgbClr val="3F3F3F"/>
                </a:solidFill>
                <a:latin typeface="Consolas"/>
                <a:cs typeface="Consolas"/>
              </a:rPr>
              <a:t>op</a:t>
            </a:r>
            <a:r>
              <a:rPr lang="en-IN" sz="2100" i="1" spc="-15" dirty="0">
                <a:solidFill>
                  <a:srgbClr val="3F3F3F"/>
                </a:solidFill>
                <a:latin typeface="Consolas"/>
                <a:cs typeface="Consolas"/>
              </a:rPr>
              <a:t>t</a:t>
            </a:r>
            <a:r>
              <a:rPr lang="en-IN" sz="2100" i="1" spc="-10" dirty="0">
                <a:solidFill>
                  <a:srgbClr val="3F3F3F"/>
                </a:solidFill>
                <a:latin typeface="Consolas"/>
                <a:cs typeface="Consolas"/>
              </a:rPr>
              <a:t>io</a:t>
            </a:r>
            <a:r>
              <a:rPr lang="en-IN" sz="2100" i="1" spc="-15" dirty="0">
                <a:solidFill>
                  <a:srgbClr val="3F3F3F"/>
                </a:solidFill>
                <a:latin typeface="Consolas"/>
                <a:cs typeface="Consolas"/>
              </a:rPr>
              <a:t>ns</a:t>
            </a:r>
            <a:r>
              <a:rPr lang="en-IN" sz="2100" spc="-15" dirty="0">
                <a:solidFill>
                  <a:srgbClr val="3F3F3F"/>
                </a:solidFill>
                <a:latin typeface="Consolas"/>
                <a:cs typeface="Consolas"/>
              </a:rPr>
              <a:t>])</a:t>
            </a:r>
            <a:endParaRPr lang="en-IN" sz="2100" dirty="0"/>
          </a:p>
        </p:txBody>
      </p:sp>
      <p:sp>
        <p:nvSpPr>
          <p:cNvPr id="4" name="Footer Placeholder 3">
            <a:extLst>
              <a:ext uri="{FF2B5EF4-FFF2-40B4-BE49-F238E27FC236}">
                <a16:creationId xmlns:a16="http://schemas.microsoft.com/office/drawing/2014/main" id="{952AA379-71A3-4177-BDB4-73F444026F73}"/>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B40E10FB-E168-4A22-9002-9F90E4E6F4D7}"/>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Dialogs</a:t>
            </a:r>
          </a:p>
        </p:txBody>
      </p:sp>
    </p:spTree>
    <p:extLst>
      <p:ext uri="{BB962C8B-B14F-4D97-AF65-F5344CB8AC3E}">
        <p14:creationId xmlns:p14="http://schemas.microsoft.com/office/powerpoint/2010/main" val="1471385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BE2A5-C352-4527-951B-13B657F83A39}"/>
              </a:ext>
            </a:extLst>
          </p:cNvPr>
          <p:cNvSpPr>
            <a:spLocks noGrp="1"/>
          </p:cNvSpPr>
          <p:nvPr>
            <p:ph idx="1"/>
          </p:nvPr>
        </p:nvSpPr>
        <p:spPr>
          <a:xfrm>
            <a:off x="360770" y="1534311"/>
            <a:ext cx="11639718" cy="4351338"/>
          </a:xfrm>
        </p:spPr>
        <p:txBody>
          <a:bodyPr/>
          <a:lstStyle/>
          <a:p>
            <a:pPr marL="12700" marR="392430" lvl="0" indent="0">
              <a:lnSpc>
                <a:spcPts val="2160"/>
              </a:lnSpc>
              <a:spcBef>
                <a:spcPts val="1739"/>
              </a:spcBef>
              <a:buNone/>
            </a:pPr>
            <a:r>
              <a:rPr lang="en-IN" sz="2100" spc="-5" dirty="0">
                <a:solidFill>
                  <a:srgbClr val="3F3F3F"/>
                </a:solidFill>
                <a:cs typeface="Calibri"/>
              </a:rPr>
              <a:t>S</a:t>
            </a:r>
            <a:r>
              <a:rPr lang="en-IN" sz="2100" spc="-20" dirty="0">
                <a:solidFill>
                  <a:srgbClr val="3F3F3F"/>
                </a:solidFill>
                <a:cs typeface="Calibri"/>
              </a:rPr>
              <a:t>t</a:t>
            </a:r>
            <a:r>
              <a:rPr lang="en-IN" sz="2100" dirty="0">
                <a:solidFill>
                  <a:srgbClr val="3F3F3F"/>
                </a:solidFill>
                <a:cs typeface="Calibri"/>
              </a:rPr>
              <a:t>anda</a:t>
            </a:r>
            <a:r>
              <a:rPr lang="en-IN" sz="2100" spc="-30" dirty="0">
                <a:solidFill>
                  <a:srgbClr val="3F3F3F"/>
                </a:solidFill>
                <a:cs typeface="Calibri"/>
              </a:rPr>
              <a:t>r</a:t>
            </a:r>
            <a:r>
              <a:rPr lang="en-IN" sz="2100" dirty="0">
                <a:solidFill>
                  <a:srgbClr val="3F3F3F"/>
                </a:solidFill>
                <a:cs typeface="Calibri"/>
              </a:rPr>
              <a:t>d</a:t>
            </a:r>
            <a:r>
              <a:rPr lang="en-IN" sz="2100" spc="-50" dirty="0">
                <a:solidFill>
                  <a:srgbClr val="3F3F3F"/>
                </a:solidFill>
                <a:latin typeface="Times New Roman"/>
                <a:cs typeface="Times New Roman"/>
              </a:rPr>
              <a:t> </a:t>
            </a:r>
            <a:r>
              <a:rPr lang="en-IN" sz="2100" spc="-5" dirty="0">
                <a:solidFill>
                  <a:srgbClr val="3F3F3F"/>
                </a:solidFill>
                <a:cs typeface="Calibri"/>
              </a:rPr>
              <a:t>di</a:t>
            </a:r>
            <a:r>
              <a:rPr lang="en-IN" sz="2100" dirty="0">
                <a:solidFill>
                  <a:srgbClr val="3F3F3F"/>
                </a:solidFill>
                <a:cs typeface="Calibri"/>
              </a:rPr>
              <a:t>al</a:t>
            </a:r>
            <a:r>
              <a:rPr lang="en-IN" sz="2100" spc="-5" dirty="0">
                <a:solidFill>
                  <a:srgbClr val="3F3F3F"/>
                </a:solidFill>
                <a:cs typeface="Calibri"/>
              </a:rPr>
              <a:t>og</a:t>
            </a:r>
            <a:r>
              <a:rPr lang="en-IN" sz="2100" dirty="0">
                <a:solidFill>
                  <a:srgbClr val="3F3F3F"/>
                </a:solidFill>
                <a:cs typeface="Calibri"/>
              </a:rPr>
              <a:t>s</a:t>
            </a:r>
            <a:r>
              <a:rPr lang="en-IN" sz="2100" spc="-60" dirty="0">
                <a:solidFill>
                  <a:srgbClr val="3F3F3F"/>
                </a:solidFill>
                <a:latin typeface="Times New Roman"/>
                <a:cs typeface="Times New Roman"/>
              </a:rPr>
              <a:t> </a:t>
            </a:r>
            <a:r>
              <a:rPr lang="en-IN" sz="2100" dirty="0">
                <a:solidFill>
                  <a:srgbClr val="3F3F3F"/>
                </a:solidFill>
                <a:cs typeface="Calibri"/>
              </a:rPr>
              <a:t>m</a:t>
            </a:r>
            <a:r>
              <a:rPr lang="en-IN" sz="2100" spc="-10" dirty="0">
                <a:solidFill>
                  <a:srgbClr val="3F3F3F"/>
                </a:solidFill>
                <a:cs typeface="Calibri"/>
              </a:rPr>
              <a:t>i</a:t>
            </a:r>
            <a:r>
              <a:rPr lang="en-IN" sz="2100" dirty="0">
                <a:solidFill>
                  <a:srgbClr val="3F3F3F"/>
                </a:solidFill>
                <a:cs typeface="Calibri"/>
              </a:rPr>
              <a:t>g</a:t>
            </a:r>
            <a:r>
              <a:rPr lang="en-IN" sz="2100" spc="-20" dirty="0">
                <a:solidFill>
                  <a:srgbClr val="3F3F3F"/>
                </a:solidFill>
                <a:cs typeface="Calibri"/>
              </a:rPr>
              <a:t>h</a:t>
            </a:r>
            <a:r>
              <a:rPr lang="en-IN" sz="2100" dirty="0">
                <a:solidFill>
                  <a:srgbClr val="3F3F3F"/>
                </a:solidFill>
                <a:cs typeface="Calibri"/>
              </a:rPr>
              <a:t>t</a:t>
            </a:r>
            <a:r>
              <a:rPr lang="en-IN" sz="2100" spc="-50" dirty="0">
                <a:solidFill>
                  <a:srgbClr val="3F3F3F"/>
                </a:solidFill>
                <a:latin typeface="Times New Roman"/>
                <a:cs typeface="Times New Roman"/>
              </a:rPr>
              <a:t> </a:t>
            </a:r>
            <a:r>
              <a:rPr lang="en-IN" sz="2100" spc="5" dirty="0">
                <a:solidFill>
                  <a:srgbClr val="3F3F3F"/>
                </a:solidFill>
                <a:cs typeface="Calibri"/>
              </a:rPr>
              <a:t>b</a:t>
            </a:r>
            <a:r>
              <a:rPr lang="en-IN" sz="2100" dirty="0">
                <a:solidFill>
                  <a:srgbClr val="3F3F3F"/>
                </a:solidFill>
                <a:cs typeface="Calibri"/>
              </a:rPr>
              <a:t>e</a:t>
            </a:r>
            <a:r>
              <a:rPr lang="en-IN" sz="2100" spc="-60" dirty="0">
                <a:solidFill>
                  <a:srgbClr val="3F3F3F"/>
                </a:solidFill>
                <a:latin typeface="Times New Roman"/>
                <a:cs typeface="Times New Roman"/>
              </a:rPr>
              <a:t> </a:t>
            </a:r>
            <a:r>
              <a:rPr lang="en-IN" sz="2100" spc="-5" dirty="0">
                <a:solidFill>
                  <a:srgbClr val="3F3F3F"/>
                </a:solidFill>
                <a:cs typeface="Calibri"/>
              </a:rPr>
              <a:t>su</a:t>
            </a:r>
            <a:r>
              <a:rPr lang="en-IN" sz="2100" spc="-25" dirty="0">
                <a:solidFill>
                  <a:srgbClr val="3F3F3F"/>
                </a:solidFill>
                <a:cs typeface="Calibri"/>
              </a:rPr>
              <a:t>f</a:t>
            </a:r>
            <a:r>
              <a:rPr lang="en-IN" sz="2100" spc="-5" dirty="0">
                <a:solidFill>
                  <a:srgbClr val="3F3F3F"/>
                </a:solidFill>
                <a:cs typeface="Calibri"/>
              </a:rPr>
              <a:t>f</a:t>
            </a:r>
            <a:r>
              <a:rPr lang="en-IN" sz="2100" dirty="0">
                <a:solidFill>
                  <a:srgbClr val="3F3F3F"/>
                </a:solidFill>
                <a:cs typeface="Calibri"/>
              </a:rPr>
              <a:t>ici</a:t>
            </a:r>
            <a:r>
              <a:rPr lang="en-IN" sz="2100" spc="-10" dirty="0">
                <a:solidFill>
                  <a:srgbClr val="3F3F3F"/>
                </a:solidFill>
                <a:cs typeface="Calibri"/>
              </a:rPr>
              <a:t>e</a:t>
            </a:r>
            <a:r>
              <a:rPr lang="en-IN" sz="2100" spc="-25" dirty="0">
                <a:solidFill>
                  <a:srgbClr val="3F3F3F"/>
                </a:solidFill>
                <a:cs typeface="Calibri"/>
              </a:rPr>
              <a:t>n</a:t>
            </a:r>
            <a:r>
              <a:rPr lang="en-IN" sz="2100" dirty="0">
                <a:solidFill>
                  <a:srgbClr val="3F3F3F"/>
                </a:solidFill>
                <a:cs typeface="Calibri"/>
              </a:rPr>
              <a:t>t</a:t>
            </a:r>
            <a:r>
              <a:rPr lang="en-IN" sz="2100" spc="-25" dirty="0">
                <a:solidFill>
                  <a:srgbClr val="3F3F3F"/>
                </a:solidFill>
                <a:latin typeface="Times New Roman"/>
                <a:cs typeface="Times New Roman"/>
              </a:rPr>
              <a:t> </a:t>
            </a:r>
            <a:r>
              <a:rPr lang="en-IN" sz="2100" spc="-40"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dirty="0">
                <a:solidFill>
                  <a:srgbClr val="3F3F3F"/>
                </a:solidFill>
                <a:cs typeface="Calibri"/>
              </a:rPr>
              <a:t>ma</a:t>
            </a:r>
            <a:r>
              <a:rPr lang="en-IN" sz="2100" spc="-40" dirty="0">
                <a:solidFill>
                  <a:srgbClr val="3F3F3F"/>
                </a:solidFill>
                <a:cs typeface="Calibri"/>
              </a:rPr>
              <a:t>n</a:t>
            </a:r>
            <a:r>
              <a:rPr lang="en-IN" sz="2100" dirty="0">
                <a:solidFill>
                  <a:srgbClr val="3F3F3F"/>
                </a:solidFill>
                <a:cs typeface="Calibri"/>
              </a:rPr>
              <a:t>y</a:t>
            </a:r>
            <a:r>
              <a:rPr lang="en-IN" sz="2100" spc="-65" dirty="0">
                <a:solidFill>
                  <a:srgbClr val="3F3F3F"/>
                </a:solidFill>
                <a:latin typeface="Times New Roman"/>
                <a:cs typeface="Times New Roman"/>
              </a:rPr>
              <a:t> </a:t>
            </a:r>
            <a:r>
              <a:rPr lang="en-IN" sz="2100" spc="-5" dirty="0">
                <a:solidFill>
                  <a:srgbClr val="3F3F3F"/>
                </a:solidFill>
                <a:cs typeface="Calibri"/>
              </a:rPr>
              <a:t>s</a:t>
            </a:r>
            <a:r>
              <a:rPr lang="en-IN" sz="2100" spc="-10" dirty="0">
                <a:solidFill>
                  <a:srgbClr val="3F3F3F"/>
                </a:solidFill>
                <a:cs typeface="Calibri"/>
              </a:rPr>
              <a:t>i</a:t>
            </a:r>
            <a:r>
              <a:rPr lang="en-IN" sz="2100" dirty="0">
                <a:solidFill>
                  <a:srgbClr val="3F3F3F"/>
                </a:solidFill>
                <a:cs typeface="Calibri"/>
              </a:rPr>
              <a:t>mp</a:t>
            </a:r>
            <a:r>
              <a:rPr lang="en-IN" sz="2100" spc="-10" dirty="0">
                <a:solidFill>
                  <a:srgbClr val="3F3F3F"/>
                </a:solidFill>
                <a:cs typeface="Calibri"/>
              </a:rPr>
              <a:t>l</a:t>
            </a:r>
            <a:r>
              <a:rPr lang="en-IN" sz="2100" dirty="0">
                <a:solidFill>
                  <a:srgbClr val="3F3F3F"/>
                </a:solidFill>
                <a:cs typeface="Calibri"/>
              </a:rPr>
              <a:t>e</a:t>
            </a:r>
            <a:r>
              <a:rPr lang="en-IN" sz="2100" spc="-25" dirty="0">
                <a:solidFill>
                  <a:srgbClr val="3F3F3F"/>
                </a:solidFill>
                <a:latin typeface="Times New Roman"/>
                <a:cs typeface="Times New Roman"/>
              </a:rPr>
              <a:t> </a:t>
            </a:r>
            <a:r>
              <a:rPr lang="en-IN" sz="2100" dirty="0">
                <a:solidFill>
                  <a:srgbClr val="3F3F3F"/>
                </a:solidFill>
                <a:cs typeface="Calibri"/>
              </a:rPr>
              <a:t>appl</a:t>
            </a:r>
            <a:r>
              <a:rPr lang="en-IN" sz="2100" spc="-10" dirty="0">
                <a:solidFill>
                  <a:srgbClr val="3F3F3F"/>
                </a:solidFill>
                <a:cs typeface="Calibri"/>
              </a:rPr>
              <a:t>ic</a:t>
            </a:r>
            <a:r>
              <a:rPr lang="en-IN" sz="2100" spc="-25" dirty="0">
                <a:solidFill>
                  <a:srgbClr val="3F3F3F"/>
                </a:solidFill>
                <a:cs typeface="Calibri"/>
              </a:rPr>
              <a:t>a</a:t>
            </a:r>
            <a:r>
              <a:rPr lang="en-IN" sz="2100" dirty="0">
                <a:solidFill>
                  <a:srgbClr val="3F3F3F"/>
                </a:solidFill>
                <a:cs typeface="Calibri"/>
              </a:rPr>
              <a:t>ti</a:t>
            </a:r>
            <a:r>
              <a:rPr lang="en-IN" sz="2100" spc="-5" dirty="0">
                <a:solidFill>
                  <a:srgbClr val="3F3F3F"/>
                </a:solidFill>
                <a:cs typeface="Calibri"/>
              </a:rPr>
              <a:t>ons</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dirty="0">
                <a:solidFill>
                  <a:srgbClr val="3F3F3F"/>
                </a:solidFill>
                <a:cs typeface="Calibri"/>
              </a:rPr>
              <a:t>H</a:t>
            </a:r>
            <a:r>
              <a:rPr lang="en-IN" sz="2100" spc="-15" dirty="0">
                <a:solidFill>
                  <a:srgbClr val="3F3F3F"/>
                </a:solidFill>
                <a:cs typeface="Calibri"/>
              </a:rPr>
              <a:t>o</a:t>
            </a:r>
            <a:r>
              <a:rPr lang="en-IN" sz="2100" spc="-20" dirty="0">
                <a:solidFill>
                  <a:srgbClr val="3F3F3F"/>
                </a:solidFill>
                <a:cs typeface="Calibri"/>
              </a:rPr>
              <a:t>w</a:t>
            </a:r>
            <a:r>
              <a:rPr lang="en-IN" sz="2100" spc="-15" dirty="0">
                <a:solidFill>
                  <a:srgbClr val="3F3F3F"/>
                </a:solidFill>
                <a:cs typeface="Calibri"/>
              </a:rPr>
              <a:t>e</a:t>
            </a:r>
            <a:r>
              <a:rPr lang="en-IN" sz="2100" spc="-30" dirty="0">
                <a:solidFill>
                  <a:srgbClr val="3F3F3F"/>
                </a:solidFill>
                <a:cs typeface="Calibri"/>
              </a:rPr>
              <a:t>v</a:t>
            </a:r>
            <a:r>
              <a:rPr lang="en-IN" sz="2100" dirty="0">
                <a:solidFill>
                  <a:srgbClr val="3F3F3F"/>
                </a:solidFill>
                <a:cs typeface="Calibri"/>
              </a:rPr>
              <a:t>e</a:t>
            </a:r>
            <a:r>
              <a:rPr lang="en-IN" sz="2100" spc="-175" dirty="0">
                <a:solidFill>
                  <a:srgbClr val="3F3F3F"/>
                </a:solidFill>
                <a:cs typeface="Calibri"/>
              </a:rPr>
              <a:t>r</a:t>
            </a:r>
            <a:r>
              <a:rPr lang="en-IN" sz="2100" dirty="0">
                <a:solidFill>
                  <a:srgbClr val="3F3F3F"/>
                </a:solidFill>
                <a:cs typeface="Calibri"/>
              </a:rPr>
              <a:t>,</a:t>
            </a:r>
            <a:r>
              <a:rPr lang="en-IN" sz="2100" spc="-50" dirty="0">
                <a:solidFill>
                  <a:srgbClr val="3F3F3F"/>
                </a:solidFill>
                <a:latin typeface="Times New Roman"/>
                <a:cs typeface="Times New Roman"/>
              </a:rPr>
              <a:t> </a:t>
            </a:r>
            <a:r>
              <a:rPr lang="en-IN" sz="2100" spc="-15" dirty="0">
                <a:solidFill>
                  <a:srgbClr val="3F3F3F"/>
                </a:solidFill>
                <a:cs typeface="Calibri"/>
              </a:rPr>
              <a:t>s</a:t>
            </a:r>
            <a:r>
              <a:rPr lang="en-IN" sz="2100" spc="-5" dirty="0">
                <a:solidFill>
                  <a:srgbClr val="3F3F3F"/>
                </a:solidFill>
                <a:cs typeface="Calibri"/>
              </a:rPr>
              <a:t>om</a:t>
            </a:r>
            <a:r>
              <a:rPr lang="en-IN" sz="2100" dirty="0">
                <a:solidFill>
                  <a:srgbClr val="3F3F3F"/>
                </a:solidFill>
                <a:cs typeface="Calibri"/>
              </a:rPr>
              <a:t>e</a:t>
            </a:r>
            <a:r>
              <a:rPr lang="en-IN" sz="2100" spc="-40" dirty="0">
                <a:solidFill>
                  <a:srgbClr val="3F3F3F"/>
                </a:solidFill>
                <a:latin typeface="Times New Roman"/>
                <a:cs typeface="Times New Roman"/>
              </a:rPr>
              <a:t> </a:t>
            </a:r>
            <a:r>
              <a:rPr lang="en-IN" sz="2100" dirty="0">
                <a:solidFill>
                  <a:srgbClr val="3F3F3F"/>
                </a:solidFill>
                <a:cs typeface="Calibri"/>
              </a:rPr>
              <a:t>appl</a:t>
            </a:r>
            <a:r>
              <a:rPr lang="en-IN" sz="2100" spc="-10" dirty="0">
                <a:solidFill>
                  <a:srgbClr val="3F3F3F"/>
                </a:solidFill>
                <a:cs typeface="Calibri"/>
              </a:rPr>
              <a:t>ic</a:t>
            </a:r>
            <a:r>
              <a:rPr lang="en-IN" sz="2100" spc="-25" dirty="0">
                <a:solidFill>
                  <a:srgbClr val="3F3F3F"/>
                </a:solidFill>
                <a:cs typeface="Calibri"/>
              </a:rPr>
              <a:t>a</a:t>
            </a:r>
            <a:r>
              <a:rPr lang="en-IN" sz="2100" dirty="0">
                <a:solidFill>
                  <a:srgbClr val="3F3F3F"/>
                </a:solidFill>
                <a:cs typeface="Calibri"/>
              </a:rPr>
              <a:t>ti</a:t>
            </a:r>
            <a:r>
              <a:rPr lang="en-IN" sz="2100" spc="-5" dirty="0">
                <a:solidFill>
                  <a:srgbClr val="3F3F3F"/>
                </a:solidFill>
                <a:cs typeface="Calibri"/>
              </a:rPr>
              <a:t>ons</a:t>
            </a:r>
            <a:r>
              <a:rPr lang="en-IN" sz="2100" spc="-5" dirty="0">
                <a:solidFill>
                  <a:srgbClr val="3F3F3F"/>
                </a:solidFill>
                <a:latin typeface="Times New Roman"/>
                <a:cs typeface="Times New Roman"/>
              </a:rPr>
              <a:t> </a:t>
            </a:r>
            <a:r>
              <a:rPr lang="en-IN" sz="2100" spc="-30" dirty="0">
                <a:solidFill>
                  <a:srgbClr val="3F3F3F"/>
                </a:solidFill>
                <a:cs typeface="Calibri"/>
              </a:rPr>
              <a:t>r</a:t>
            </a:r>
            <a:r>
              <a:rPr lang="en-IN" sz="2100" dirty="0">
                <a:solidFill>
                  <a:srgbClr val="3F3F3F"/>
                </a:solidFill>
                <a:cs typeface="Calibri"/>
              </a:rPr>
              <a:t>equ</a:t>
            </a:r>
            <a:r>
              <a:rPr lang="en-IN" sz="2100" spc="-5" dirty="0">
                <a:solidFill>
                  <a:srgbClr val="3F3F3F"/>
                </a:solidFill>
                <a:cs typeface="Calibri"/>
              </a:rPr>
              <a:t>i</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mo</a:t>
            </a:r>
            <a:r>
              <a:rPr lang="en-IN" sz="2100" spc="-35"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spc="-10" dirty="0">
                <a:solidFill>
                  <a:srgbClr val="3F3F3F"/>
                </a:solidFill>
                <a:cs typeface="Calibri"/>
              </a:rPr>
              <a:t>c</a:t>
            </a:r>
            <a:r>
              <a:rPr lang="en-IN" sz="2100" spc="-5" dirty="0">
                <a:solidFill>
                  <a:srgbClr val="3F3F3F"/>
                </a:solidFill>
                <a:cs typeface="Calibri"/>
              </a:rPr>
              <a:t>ompl</a:t>
            </a:r>
            <a:r>
              <a:rPr lang="en-IN" sz="2100" dirty="0">
                <a:solidFill>
                  <a:srgbClr val="3F3F3F"/>
                </a:solidFill>
                <a:cs typeface="Calibri"/>
              </a:rPr>
              <a:t>i</a:t>
            </a:r>
            <a:r>
              <a:rPr lang="en-IN" sz="2100" spc="-15" dirty="0">
                <a:solidFill>
                  <a:srgbClr val="3F3F3F"/>
                </a:solidFill>
                <a:cs typeface="Calibri"/>
              </a:rPr>
              <a:t>c</a:t>
            </a:r>
            <a:r>
              <a:rPr lang="en-IN" sz="2100" spc="-25" dirty="0">
                <a:solidFill>
                  <a:srgbClr val="3F3F3F"/>
                </a:solidFill>
                <a:cs typeface="Calibri"/>
              </a:rPr>
              <a:t>at</a:t>
            </a:r>
            <a:r>
              <a:rPr lang="en-IN" sz="2100" dirty="0">
                <a:solidFill>
                  <a:srgbClr val="3F3F3F"/>
                </a:solidFill>
                <a:cs typeface="Calibri"/>
              </a:rPr>
              <a:t>ed</a:t>
            </a:r>
            <a:r>
              <a:rPr lang="en-IN" sz="2100" spc="-50"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a:t>
            </a:r>
            <a:r>
              <a:rPr lang="en-IN" sz="2100" spc="-10" dirty="0">
                <a:solidFill>
                  <a:srgbClr val="3F3F3F"/>
                </a:solidFill>
                <a:cs typeface="Calibri"/>
              </a:rPr>
              <a:t>l</a:t>
            </a:r>
            <a:r>
              <a:rPr lang="en-IN" sz="2100" spc="-5" dirty="0">
                <a:solidFill>
                  <a:srgbClr val="3F3F3F"/>
                </a:solidFill>
                <a:cs typeface="Calibri"/>
              </a:rPr>
              <a:t>ogs</a:t>
            </a:r>
            <a:r>
              <a:rPr lang="en-IN" sz="2100" dirty="0">
                <a:solidFill>
                  <a:srgbClr val="3F3F3F"/>
                </a:solidFill>
                <a:cs typeface="Calibri"/>
              </a:rPr>
              <a:t>.</a:t>
            </a:r>
            <a:r>
              <a:rPr lang="en-IN" sz="2100" spc="-55" dirty="0">
                <a:solidFill>
                  <a:srgbClr val="3F3F3F"/>
                </a:solidFill>
                <a:latin typeface="Times New Roman"/>
                <a:cs typeface="Times New Roman"/>
              </a:rPr>
              <a:t> </a:t>
            </a:r>
            <a:r>
              <a:rPr lang="en-IN" sz="2100" spc="-25" dirty="0">
                <a:solidFill>
                  <a:srgbClr val="3F3F3F"/>
                </a:solidFill>
                <a:cs typeface="Calibri"/>
              </a:rPr>
              <a:t>F</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spc="-40" dirty="0">
                <a:solidFill>
                  <a:srgbClr val="3F3F3F"/>
                </a:solidFill>
                <a:cs typeface="Calibri"/>
              </a:rPr>
              <a:t>e</a:t>
            </a:r>
            <a:r>
              <a:rPr lang="en-IN" sz="2100" spc="-45" dirty="0">
                <a:solidFill>
                  <a:srgbClr val="3F3F3F"/>
                </a:solidFill>
                <a:cs typeface="Calibri"/>
              </a:rPr>
              <a:t>x</a:t>
            </a:r>
            <a:r>
              <a:rPr lang="en-IN" sz="2100" dirty="0">
                <a:solidFill>
                  <a:srgbClr val="3F3F3F"/>
                </a:solidFill>
                <a:cs typeface="Calibri"/>
              </a:rPr>
              <a:t>amp</a:t>
            </a:r>
            <a:r>
              <a:rPr lang="en-IN" sz="2100" spc="-10" dirty="0">
                <a:solidFill>
                  <a:srgbClr val="3F3F3F"/>
                </a:solidFill>
                <a:cs typeface="Calibri"/>
              </a:rPr>
              <a:t>l</a:t>
            </a:r>
            <a:r>
              <a:rPr lang="en-IN" sz="2100" dirty="0">
                <a:solidFill>
                  <a:srgbClr val="3F3F3F"/>
                </a:solidFill>
                <a:cs typeface="Calibri"/>
              </a:rPr>
              <a:t>e,</a:t>
            </a:r>
            <a:r>
              <a:rPr lang="en-IN" sz="2100" spc="-35" dirty="0">
                <a:solidFill>
                  <a:srgbClr val="3F3F3F"/>
                </a:solidFill>
                <a:latin typeface="Times New Roman"/>
                <a:cs typeface="Times New Roman"/>
              </a:rPr>
              <a:t> </a:t>
            </a:r>
            <a:r>
              <a:rPr lang="en-IN" sz="2100" spc="-5" dirty="0">
                <a:solidFill>
                  <a:srgbClr val="3F3F3F"/>
                </a:solidFill>
                <a:cs typeface="Calibri"/>
              </a:rPr>
              <a:t>Log</a:t>
            </a:r>
            <a:r>
              <a:rPr lang="en-IN" sz="2100" dirty="0">
                <a:solidFill>
                  <a:srgbClr val="3F3F3F"/>
                </a:solidFill>
                <a:cs typeface="Calibri"/>
              </a:rPr>
              <a:t>in</a:t>
            </a:r>
            <a:r>
              <a:rPr lang="en-IN" sz="2100" spc="-70"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ial</a:t>
            </a:r>
            <a:r>
              <a:rPr lang="en-IN" sz="2100" spc="-5" dirty="0">
                <a:solidFill>
                  <a:srgbClr val="3F3F3F"/>
                </a:solidFill>
                <a:cs typeface="Calibri"/>
              </a:rPr>
              <a:t>o</a:t>
            </a:r>
            <a:r>
              <a:rPr lang="en-IN" sz="2100" spc="20" dirty="0">
                <a:solidFill>
                  <a:srgbClr val="3F3F3F"/>
                </a:solidFill>
                <a:cs typeface="Calibri"/>
              </a:rPr>
              <a:t>g</a:t>
            </a:r>
            <a:r>
              <a:rPr lang="en-IN" sz="2100" dirty="0">
                <a:solidFill>
                  <a:srgbClr val="3F3F3F"/>
                </a:solidFill>
                <a:cs typeface="Calibri"/>
              </a:rPr>
              <a:t>,</a:t>
            </a:r>
            <a:r>
              <a:rPr lang="en-IN" sz="2100" spc="-65" dirty="0">
                <a:solidFill>
                  <a:srgbClr val="3F3F3F"/>
                </a:solidFill>
                <a:latin typeface="Times New Roman"/>
                <a:cs typeface="Times New Roman"/>
              </a:rPr>
              <a:t> </a:t>
            </a:r>
            <a:r>
              <a:rPr lang="en-IN" sz="2100" spc="-5" dirty="0">
                <a:solidFill>
                  <a:srgbClr val="3F3F3F"/>
                </a:solidFill>
                <a:cs typeface="Calibri"/>
              </a:rPr>
              <a:t>o</a:t>
            </a:r>
            <a:r>
              <a:rPr lang="en-IN" sz="2100" dirty="0">
                <a:solidFill>
                  <a:srgbClr val="3F3F3F"/>
                </a:solidFill>
                <a:cs typeface="Calibri"/>
              </a:rPr>
              <a:t>r</a:t>
            </a:r>
            <a:r>
              <a:rPr lang="en-IN" sz="2100" spc="-60" dirty="0">
                <a:solidFill>
                  <a:srgbClr val="3F3F3F"/>
                </a:solidFill>
                <a:latin typeface="Times New Roman"/>
                <a:cs typeface="Times New Roman"/>
              </a:rPr>
              <a:t> </a:t>
            </a:r>
            <a:r>
              <a:rPr lang="en-IN" sz="2100" spc="-25" dirty="0">
                <a:solidFill>
                  <a:srgbClr val="3F3F3F"/>
                </a:solidFill>
                <a:cs typeface="Calibri"/>
              </a:rPr>
              <a:t>t</a:t>
            </a:r>
            <a:r>
              <a:rPr lang="en-IN" sz="2100" dirty="0">
                <a:solidFill>
                  <a:srgbClr val="3F3F3F"/>
                </a:solidFill>
                <a:cs typeface="Calibri"/>
              </a:rPr>
              <a:t>o</a:t>
            </a:r>
            <a:r>
              <a:rPr lang="en-IN" sz="2100" spc="-50" dirty="0">
                <a:solidFill>
                  <a:srgbClr val="3F3F3F"/>
                </a:solidFill>
                <a:latin typeface="Times New Roman"/>
                <a:cs typeface="Times New Roman"/>
              </a:rPr>
              <a:t> </a:t>
            </a:r>
            <a:r>
              <a:rPr lang="en-IN" sz="2100" spc="-5" dirty="0">
                <a:solidFill>
                  <a:srgbClr val="3F3F3F"/>
                </a:solidFill>
                <a:cs typeface="Calibri"/>
              </a:rPr>
              <a:t>s</a:t>
            </a:r>
            <a:r>
              <a:rPr lang="en-IN" sz="2100" spc="-15" dirty="0">
                <a:solidFill>
                  <a:srgbClr val="3F3F3F"/>
                </a:solidFill>
                <a:cs typeface="Calibri"/>
              </a:rPr>
              <a:t>e</a:t>
            </a:r>
            <a:r>
              <a:rPr lang="en-IN" sz="2100" dirty="0">
                <a:solidFill>
                  <a:srgbClr val="3F3F3F"/>
                </a:solidFill>
                <a:cs typeface="Calibri"/>
              </a:rPr>
              <a:t>t</a:t>
            </a:r>
            <a:r>
              <a:rPr lang="en-IN" sz="2100" spc="-35" dirty="0">
                <a:solidFill>
                  <a:srgbClr val="3F3F3F"/>
                </a:solidFill>
                <a:latin typeface="Times New Roman"/>
                <a:cs typeface="Times New Roman"/>
              </a:rPr>
              <a:t> </a:t>
            </a:r>
            <a:r>
              <a:rPr lang="en-IN" sz="2100" dirty="0">
                <a:solidFill>
                  <a:srgbClr val="3F3F3F"/>
                </a:solidFill>
                <a:cs typeface="Calibri"/>
              </a:rPr>
              <a:t>the</a:t>
            </a:r>
            <a:r>
              <a:rPr lang="en-IN" sz="2100" spc="-55" dirty="0">
                <a:solidFill>
                  <a:srgbClr val="3F3F3F"/>
                </a:solidFill>
                <a:latin typeface="Times New Roman"/>
                <a:cs typeface="Times New Roman"/>
              </a:rPr>
              <a:t> </a:t>
            </a:r>
            <a:r>
              <a:rPr lang="en-IN" sz="2100" dirty="0">
                <a:solidFill>
                  <a:srgbClr val="3F3F3F"/>
                </a:solidFill>
                <a:cs typeface="Calibri"/>
              </a:rPr>
              <a:t>appl</a:t>
            </a:r>
            <a:r>
              <a:rPr lang="en-IN" sz="2100" spc="-10" dirty="0">
                <a:solidFill>
                  <a:srgbClr val="3F3F3F"/>
                </a:solidFill>
                <a:cs typeface="Calibri"/>
              </a:rPr>
              <a:t>ic</a:t>
            </a:r>
            <a:r>
              <a:rPr lang="en-IN" sz="2100" spc="-25" dirty="0">
                <a:solidFill>
                  <a:srgbClr val="3F3F3F"/>
                </a:solidFill>
                <a:cs typeface="Calibri"/>
              </a:rPr>
              <a:t>a</a:t>
            </a:r>
            <a:r>
              <a:rPr lang="en-IN" sz="2100" dirty="0">
                <a:solidFill>
                  <a:srgbClr val="3F3F3F"/>
                </a:solidFill>
                <a:cs typeface="Calibri"/>
              </a:rPr>
              <a:t>ti</a:t>
            </a:r>
            <a:r>
              <a:rPr lang="en-IN" sz="2100" spc="-5" dirty="0">
                <a:solidFill>
                  <a:srgbClr val="3F3F3F"/>
                </a:solidFill>
                <a:cs typeface="Calibri"/>
              </a:rPr>
              <a:t>on</a:t>
            </a:r>
            <a:r>
              <a:rPr lang="en-IN" sz="2100" spc="-5" dirty="0">
                <a:solidFill>
                  <a:srgbClr val="3F3F3F"/>
                </a:solidFill>
                <a:latin typeface="Times New Roman"/>
                <a:cs typeface="Times New Roman"/>
              </a:rPr>
              <a:t> </a:t>
            </a:r>
            <a:r>
              <a:rPr lang="en-IN" sz="2100" spc="-10" dirty="0">
                <a:solidFill>
                  <a:srgbClr val="3F3F3F"/>
                </a:solidFill>
                <a:cs typeface="Calibri"/>
              </a:rPr>
              <a:t>c</a:t>
            </a:r>
            <a:r>
              <a:rPr lang="en-IN" sz="2100" spc="-5" dirty="0">
                <a:solidFill>
                  <a:srgbClr val="3F3F3F"/>
                </a:solidFill>
                <a:cs typeface="Calibri"/>
              </a:rPr>
              <a:t>o</a:t>
            </a:r>
            <a:r>
              <a:rPr lang="en-IN" sz="2100" spc="-15" dirty="0">
                <a:solidFill>
                  <a:srgbClr val="3F3F3F"/>
                </a:solidFill>
                <a:cs typeface="Calibri"/>
              </a:rPr>
              <a:t>n</a:t>
            </a:r>
            <a:r>
              <a:rPr lang="en-IN" sz="2100" spc="-5" dirty="0">
                <a:solidFill>
                  <a:srgbClr val="3F3F3F"/>
                </a:solidFill>
                <a:cs typeface="Calibri"/>
              </a:rPr>
              <a:t>f</a:t>
            </a:r>
            <a:r>
              <a:rPr lang="en-IN" sz="2100" dirty="0">
                <a:solidFill>
                  <a:srgbClr val="3F3F3F"/>
                </a:solidFill>
                <a:cs typeface="Calibri"/>
              </a:rPr>
              <a:t>igu</a:t>
            </a:r>
            <a:r>
              <a:rPr lang="en-IN" sz="2100" spc="-45" dirty="0">
                <a:solidFill>
                  <a:srgbClr val="3F3F3F"/>
                </a:solidFill>
                <a:cs typeface="Calibri"/>
              </a:rPr>
              <a:t>r</a:t>
            </a:r>
            <a:r>
              <a:rPr lang="en-IN" sz="2100" spc="-25" dirty="0">
                <a:solidFill>
                  <a:srgbClr val="3F3F3F"/>
                </a:solidFill>
                <a:cs typeface="Calibri"/>
              </a:rPr>
              <a:t>a</a:t>
            </a:r>
            <a:r>
              <a:rPr lang="en-IN" sz="2100" dirty="0">
                <a:solidFill>
                  <a:srgbClr val="3F3F3F"/>
                </a:solidFill>
                <a:cs typeface="Calibri"/>
              </a:rPr>
              <a:t>ti</a:t>
            </a:r>
            <a:r>
              <a:rPr lang="en-IN" sz="2100" spc="-10" dirty="0">
                <a:solidFill>
                  <a:srgbClr val="3F3F3F"/>
                </a:solidFill>
                <a:cs typeface="Calibri"/>
              </a:rPr>
              <a:t>o</a:t>
            </a:r>
            <a:r>
              <a:rPr lang="en-IN" sz="2100" dirty="0">
                <a:solidFill>
                  <a:srgbClr val="3F3F3F"/>
                </a:solidFill>
                <a:cs typeface="Calibri"/>
              </a:rPr>
              <a:t>n</a:t>
            </a:r>
            <a:r>
              <a:rPr lang="en-IN" sz="2100" spc="-70" dirty="0">
                <a:solidFill>
                  <a:srgbClr val="3F3F3F"/>
                </a:solidFill>
                <a:latin typeface="Times New Roman"/>
                <a:cs typeface="Times New Roman"/>
              </a:rPr>
              <a:t> </a:t>
            </a:r>
            <a:r>
              <a:rPr lang="en-IN" sz="2100" spc="-5" dirty="0">
                <a:solidFill>
                  <a:srgbClr val="3F3F3F"/>
                </a:solidFill>
                <a:cs typeface="Calibri"/>
              </a:rPr>
              <a:t>pa</a:t>
            </a:r>
            <a:r>
              <a:rPr lang="en-IN" sz="2100" spc="-40" dirty="0">
                <a:solidFill>
                  <a:srgbClr val="3F3F3F"/>
                </a:solidFill>
                <a:cs typeface="Calibri"/>
              </a:rPr>
              <a:t>r</a:t>
            </a:r>
            <a:r>
              <a:rPr lang="en-IN" sz="2100" dirty="0">
                <a:solidFill>
                  <a:srgbClr val="3F3F3F"/>
                </a:solidFill>
                <a:cs typeface="Calibri"/>
              </a:rPr>
              <a:t>a</a:t>
            </a:r>
            <a:r>
              <a:rPr lang="en-IN" sz="2100" spc="-10" dirty="0">
                <a:solidFill>
                  <a:srgbClr val="3F3F3F"/>
                </a:solidFill>
                <a:cs typeface="Calibri"/>
              </a:rPr>
              <a:t>m</a:t>
            </a:r>
            <a:r>
              <a:rPr lang="en-IN" sz="2100" spc="-20" dirty="0">
                <a:solidFill>
                  <a:srgbClr val="3F3F3F"/>
                </a:solidFill>
                <a:cs typeface="Calibri"/>
              </a:rPr>
              <a:t>e</a:t>
            </a:r>
            <a:r>
              <a:rPr lang="en-IN" sz="2100" spc="-25" dirty="0">
                <a:solidFill>
                  <a:srgbClr val="3F3F3F"/>
                </a:solidFill>
                <a:cs typeface="Calibri"/>
              </a:rPr>
              <a:t>t</a:t>
            </a:r>
            <a:r>
              <a:rPr lang="en-IN" sz="2100" dirty="0">
                <a:solidFill>
                  <a:srgbClr val="3F3F3F"/>
                </a:solidFill>
                <a:cs typeface="Calibri"/>
              </a:rPr>
              <a:t>e</a:t>
            </a:r>
            <a:r>
              <a:rPr lang="en-IN" sz="2100" spc="-45" dirty="0">
                <a:solidFill>
                  <a:srgbClr val="3F3F3F"/>
                </a:solidFill>
                <a:cs typeface="Calibri"/>
              </a:rPr>
              <a:t>r</a:t>
            </a:r>
            <a:r>
              <a:rPr lang="en-IN" sz="2100" dirty="0">
                <a:solidFill>
                  <a:srgbClr val="3F3F3F"/>
                </a:solidFill>
                <a:cs typeface="Calibri"/>
              </a:rPr>
              <a:t>s</a:t>
            </a:r>
            <a:r>
              <a:rPr lang="en-IN" sz="2100" spc="-30" dirty="0">
                <a:solidFill>
                  <a:srgbClr val="3F3F3F"/>
                </a:solidFill>
                <a:latin typeface="Times New Roman"/>
                <a:cs typeface="Times New Roman"/>
              </a:rPr>
              <a:t> </a:t>
            </a:r>
            <a:r>
              <a:rPr lang="en-IN" sz="2100" dirty="0">
                <a:solidFill>
                  <a:srgbClr val="3F3F3F"/>
                </a:solidFill>
                <a:cs typeface="Calibri"/>
              </a:rPr>
              <a:t>a</a:t>
            </a:r>
            <a:r>
              <a:rPr lang="en-IN" sz="2100" spc="-60" dirty="0">
                <a:solidFill>
                  <a:srgbClr val="3F3F3F"/>
                </a:solidFill>
                <a:latin typeface="Times New Roman"/>
                <a:cs typeface="Times New Roman"/>
              </a:rPr>
              <a:t> </a:t>
            </a:r>
            <a:r>
              <a:rPr lang="en-IN" sz="2100" spc="-10" dirty="0">
                <a:solidFill>
                  <a:srgbClr val="3F3F3F"/>
                </a:solidFill>
                <a:cs typeface="Calibri"/>
              </a:rPr>
              <a:t>m</a:t>
            </a:r>
            <a:r>
              <a:rPr lang="en-IN" sz="2100" spc="-5" dirty="0">
                <a:solidFill>
                  <a:srgbClr val="3F3F3F"/>
                </a:solidFill>
                <a:cs typeface="Calibri"/>
              </a:rPr>
              <a:t>o</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ad</a:t>
            </a:r>
            <a:r>
              <a:rPr lang="en-IN" sz="2100" spc="-35" dirty="0">
                <a:solidFill>
                  <a:srgbClr val="3F3F3F"/>
                </a:solidFill>
                <a:cs typeface="Calibri"/>
              </a:rPr>
              <a:t>v</a:t>
            </a:r>
            <a:r>
              <a:rPr lang="en-IN" sz="2100" dirty="0">
                <a:solidFill>
                  <a:srgbClr val="3F3F3F"/>
                </a:solidFill>
                <a:cs typeface="Calibri"/>
              </a:rPr>
              <a:t>anced</a:t>
            </a:r>
            <a:r>
              <a:rPr lang="en-IN" sz="2100" spc="-65"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a:t>
            </a:r>
            <a:r>
              <a:rPr lang="en-IN" sz="2100" spc="-10" dirty="0">
                <a:solidFill>
                  <a:srgbClr val="3F3F3F"/>
                </a:solidFill>
                <a:cs typeface="Calibri"/>
              </a:rPr>
              <a:t>l</a:t>
            </a:r>
            <a:r>
              <a:rPr lang="en-IN" sz="2100" spc="-5" dirty="0">
                <a:solidFill>
                  <a:srgbClr val="3F3F3F"/>
                </a:solidFill>
                <a:cs typeface="Calibri"/>
              </a:rPr>
              <a:t>o</a:t>
            </a:r>
            <a:r>
              <a:rPr lang="en-IN" sz="2100" dirty="0">
                <a:solidFill>
                  <a:srgbClr val="3F3F3F"/>
                </a:solidFill>
                <a:cs typeface="Calibri"/>
              </a:rPr>
              <a:t>g</a:t>
            </a:r>
            <a:r>
              <a:rPr lang="en-IN" sz="2100" spc="-55" dirty="0">
                <a:solidFill>
                  <a:srgbClr val="3F3F3F"/>
                </a:solidFill>
                <a:latin typeface="Times New Roman"/>
                <a:cs typeface="Times New Roman"/>
              </a:rPr>
              <a:t> </a:t>
            </a:r>
            <a:r>
              <a:rPr lang="en-IN" sz="2100" dirty="0">
                <a:solidFill>
                  <a:srgbClr val="3F3F3F"/>
                </a:solidFill>
                <a:cs typeface="Calibri"/>
              </a:rPr>
              <a:t>is</a:t>
            </a:r>
            <a:r>
              <a:rPr lang="en-IN" sz="2100" spc="-45" dirty="0">
                <a:solidFill>
                  <a:srgbClr val="3F3F3F"/>
                </a:solidFill>
                <a:latin typeface="Times New Roman"/>
                <a:cs typeface="Times New Roman"/>
              </a:rPr>
              <a:t> </a:t>
            </a:r>
            <a:r>
              <a:rPr lang="en-IN" sz="2100" spc="-30" dirty="0">
                <a:solidFill>
                  <a:srgbClr val="3F3F3F"/>
                </a:solidFill>
                <a:cs typeface="Calibri"/>
              </a:rPr>
              <a:t>r</a:t>
            </a:r>
            <a:r>
              <a:rPr lang="en-IN" sz="2100" dirty="0">
                <a:solidFill>
                  <a:srgbClr val="3F3F3F"/>
                </a:solidFill>
                <a:cs typeface="Calibri"/>
              </a:rPr>
              <a:t>equ</a:t>
            </a:r>
            <a:r>
              <a:rPr lang="en-IN" sz="2100" spc="-5" dirty="0">
                <a:solidFill>
                  <a:srgbClr val="3F3F3F"/>
                </a:solidFill>
                <a:cs typeface="Calibri"/>
              </a:rPr>
              <a:t>i</a:t>
            </a:r>
            <a:r>
              <a:rPr lang="en-IN" sz="2100" spc="-35" dirty="0">
                <a:solidFill>
                  <a:srgbClr val="3F3F3F"/>
                </a:solidFill>
                <a:cs typeface="Calibri"/>
              </a:rPr>
              <a:t>r</a:t>
            </a:r>
            <a:r>
              <a:rPr lang="en-IN" sz="2100" dirty="0">
                <a:solidFill>
                  <a:srgbClr val="3F3F3F"/>
                </a:solidFill>
                <a:cs typeface="Calibri"/>
              </a:rPr>
              <a:t>ed.</a:t>
            </a:r>
            <a:endParaRPr lang="en-IN" sz="2100" dirty="0">
              <a:solidFill>
                <a:prstClr val="black"/>
              </a:solidFill>
              <a:cs typeface="Calibri"/>
            </a:endParaRPr>
          </a:p>
          <a:p>
            <a:pPr marL="12700" lvl="0" indent="0">
              <a:lnSpc>
                <a:spcPts val="2280"/>
              </a:lnSpc>
              <a:spcBef>
                <a:spcPts val="1135"/>
              </a:spcBef>
              <a:buNone/>
            </a:pPr>
            <a:r>
              <a:rPr lang="en-IN" sz="2100" spc="-5" dirty="0">
                <a:solidFill>
                  <a:srgbClr val="3F3F3F"/>
                </a:solidFill>
                <a:cs typeface="Calibri"/>
              </a:rPr>
              <a:t>Cu</a:t>
            </a:r>
            <a:r>
              <a:rPr lang="en-IN" sz="2100" spc="-25" dirty="0">
                <a:solidFill>
                  <a:srgbClr val="3F3F3F"/>
                </a:solidFill>
                <a:cs typeface="Calibri"/>
              </a:rPr>
              <a:t>st</a:t>
            </a:r>
            <a:r>
              <a:rPr lang="en-IN" sz="2100" spc="-5" dirty="0">
                <a:solidFill>
                  <a:srgbClr val="3F3F3F"/>
                </a:solidFill>
                <a:cs typeface="Calibri"/>
              </a:rPr>
              <a:t>o</a:t>
            </a:r>
            <a:r>
              <a:rPr lang="en-IN" sz="2100" dirty="0">
                <a:solidFill>
                  <a:srgbClr val="3F3F3F"/>
                </a:solidFill>
                <a:cs typeface="Calibri"/>
              </a:rPr>
              <a:t>m</a:t>
            </a:r>
            <a:r>
              <a:rPr lang="en-IN" sz="2100" spc="-50" dirty="0">
                <a:solidFill>
                  <a:srgbClr val="3F3F3F"/>
                </a:solidFill>
                <a:latin typeface="Times New Roman"/>
                <a:cs typeface="Times New Roman"/>
              </a:rPr>
              <a:t> </a:t>
            </a:r>
            <a:r>
              <a:rPr lang="en-IN" sz="2100" spc="-5" dirty="0">
                <a:solidFill>
                  <a:srgbClr val="3F3F3F"/>
                </a:solidFill>
                <a:cs typeface="Calibri"/>
              </a:rPr>
              <a:t>d</a:t>
            </a:r>
            <a:r>
              <a:rPr lang="en-IN" sz="2100" dirty="0">
                <a:solidFill>
                  <a:srgbClr val="3F3F3F"/>
                </a:solidFill>
                <a:cs typeface="Calibri"/>
              </a:rPr>
              <a:t>ia</a:t>
            </a:r>
            <a:r>
              <a:rPr lang="en-IN" sz="2100" spc="-10" dirty="0">
                <a:solidFill>
                  <a:srgbClr val="3F3F3F"/>
                </a:solidFill>
                <a:cs typeface="Calibri"/>
              </a:rPr>
              <a:t>l</a:t>
            </a:r>
            <a:r>
              <a:rPr lang="en-IN" sz="2100" spc="-5" dirty="0">
                <a:solidFill>
                  <a:srgbClr val="3F3F3F"/>
                </a:solidFill>
                <a:cs typeface="Calibri"/>
              </a:rPr>
              <a:t>og</a:t>
            </a:r>
            <a:r>
              <a:rPr lang="en-IN" sz="2100" dirty="0">
                <a:solidFill>
                  <a:srgbClr val="3F3F3F"/>
                </a:solidFill>
                <a:cs typeface="Calibri"/>
              </a:rPr>
              <a:t>s</a:t>
            </a:r>
            <a:r>
              <a:rPr lang="en-IN" sz="2100" spc="-55" dirty="0">
                <a:solidFill>
                  <a:srgbClr val="3F3F3F"/>
                </a:solidFill>
                <a:latin typeface="Times New Roman"/>
                <a:cs typeface="Times New Roman"/>
              </a:rPr>
              <a:t> </a:t>
            </a:r>
            <a:r>
              <a:rPr lang="en-IN" sz="2100" dirty="0">
                <a:solidFill>
                  <a:srgbClr val="3F3F3F"/>
                </a:solidFill>
                <a:cs typeface="Calibri"/>
              </a:rPr>
              <a:t>a</a:t>
            </a:r>
            <a:r>
              <a:rPr lang="en-IN" sz="2100" spc="-30" dirty="0">
                <a:solidFill>
                  <a:srgbClr val="3F3F3F"/>
                </a:solidFill>
                <a:cs typeface="Calibri"/>
              </a:rPr>
              <a:t>r</a:t>
            </a:r>
            <a:r>
              <a:rPr lang="en-IN" sz="2100" dirty="0">
                <a:solidFill>
                  <a:srgbClr val="3F3F3F"/>
                </a:solidFill>
                <a:cs typeface="Calibri"/>
              </a:rPr>
              <a:t>e</a:t>
            </a:r>
            <a:r>
              <a:rPr lang="en-IN" sz="2100" spc="-50" dirty="0">
                <a:solidFill>
                  <a:srgbClr val="3F3F3F"/>
                </a:solidFill>
                <a:latin typeface="Times New Roman"/>
                <a:cs typeface="Times New Roman"/>
              </a:rPr>
              <a:t> </a:t>
            </a:r>
            <a:r>
              <a:rPr lang="en-IN" sz="2100" dirty="0">
                <a:solidFill>
                  <a:srgbClr val="3F3F3F"/>
                </a:solidFill>
                <a:cs typeface="Calibri"/>
              </a:rPr>
              <a:t>i</a:t>
            </a:r>
            <a:r>
              <a:rPr lang="en-IN" sz="2100" spc="-10" dirty="0">
                <a:solidFill>
                  <a:srgbClr val="3F3F3F"/>
                </a:solidFill>
                <a:cs typeface="Calibri"/>
              </a:rPr>
              <a:t>m</a:t>
            </a:r>
            <a:r>
              <a:rPr lang="en-IN" sz="2100" spc="-5" dirty="0">
                <a:solidFill>
                  <a:srgbClr val="3F3F3F"/>
                </a:solidFill>
                <a:cs typeface="Calibri"/>
              </a:rPr>
              <a:t>p</a:t>
            </a:r>
            <a:r>
              <a:rPr lang="en-IN" sz="2100" dirty="0">
                <a:solidFill>
                  <a:srgbClr val="3F3F3F"/>
                </a:solidFill>
                <a:cs typeface="Calibri"/>
              </a:rPr>
              <a:t>le</a:t>
            </a:r>
            <a:r>
              <a:rPr lang="en-IN" sz="2100" spc="-10" dirty="0">
                <a:solidFill>
                  <a:srgbClr val="3F3F3F"/>
                </a:solidFill>
                <a:cs typeface="Calibri"/>
              </a:rPr>
              <a:t>m</a:t>
            </a:r>
            <a:r>
              <a:rPr lang="en-IN" sz="2100" dirty="0">
                <a:solidFill>
                  <a:srgbClr val="3F3F3F"/>
                </a:solidFill>
                <a:cs typeface="Calibri"/>
              </a:rPr>
              <a:t>e</a:t>
            </a:r>
            <a:r>
              <a:rPr lang="en-IN" sz="2100" spc="-25" dirty="0">
                <a:solidFill>
                  <a:srgbClr val="3F3F3F"/>
                </a:solidFill>
                <a:cs typeface="Calibri"/>
              </a:rPr>
              <a:t>nt</a:t>
            </a:r>
            <a:r>
              <a:rPr lang="en-IN" sz="2100" dirty="0">
                <a:solidFill>
                  <a:srgbClr val="3F3F3F"/>
                </a:solidFill>
                <a:cs typeface="Calibri"/>
              </a:rPr>
              <a:t>ed</a:t>
            </a:r>
            <a:r>
              <a:rPr lang="en-IN" sz="2100" spc="-25" dirty="0">
                <a:solidFill>
                  <a:srgbClr val="3F3F3F"/>
                </a:solidFill>
                <a:latin typeface="Times New Roman"/>
                <a:cs typeface="Times New Roman"/>
              </a:rPr>
              <a:t> </a:t>
            </a:r>
            <a:r>
              <a:rPr lang="en-IN" sz="2100" spc="-5" dirty="0">
                <a:solidFill>
                  <a:srgbClr val="3F3F3F"/>
                </a:solidFill>
                <a:cs typeface="Calibri"/>
              </a:rPr>
              <a:t>us</a:t>
            </a:r>
            <a:r>
              <a:rPr lang="en-IN" sz="2100" dirty="0">
                <a:solidFill>
                  <a:srgbClr val="3F3F3F"/>
                </a:solidFill>
                <a:cs typeface="Calibri"/>
              </a:rPr>
              <a:t>i</a:t>
            </a:r>
            <a:r>
              <a:rPr lang="en-IN" sz="2100" spc="-5" dirty="0">
                <a:solidFill>
                  <a:srgbClr val="3F3F3F"/>
                </a:solidFill>
                <a:cs typeface="Calibri"/>
              </a:rPr>
              <a:t>n</a:t>
            </a:r>
            <a:r>
              <a:rPr lang="en-IN" sz="2100" dirty="0">
                <a:solidFill>
                  <a:srgbClr val="3F3F3F"/>
                </a:solidFill>
                <a:cs typeface="Calibri"/>
              </a:rPr>
              <a:t>g</a:t>
            </a:r>
            <a:r>
              <a:rPr lang="en-IN" sz="2100" spc="-50" dirty="0">
                <a:solidFill>
                  <a:srgbClr val="3F3F3F"/>
                </a:solidFill>
                <a:latin typeface="Times New Roman"/>
                <a:cs typeface="Times New Roman"/>
              </a:rPr>
              <a:t> </a:t>
            </a:r>
            <a:r>
              <a:rPr lang="en-IN" sz="2100" dirty="0">
                <a:solidFill>
                  <a:srgbClr val="3F3F3F"/>
                </a:solidFill>
                <a:cs typeface="Calibri"/>
              </a:rPr>
              <a:t>the</a:t>
            </a:r>
            <a:r>
              <a:rPr lang="en-IN" sz="2100" spc="-40" dirty="0">
                <a:solidFill>
                  <a:srgbClr val="3F3F3F"/>
                </a:solidFill>
                <a:latin typeface="Times New Roman"/>
                <a:cs typeface="Times New Roman"/>
              </a:rPr>
              <a:t> </a:t>
            </a:r>
            <a:r>
              <a:rPr lang="en-IN" sz="2100" spc="-15" dirty="0" err="1">
                <a:solidFill>
                  <a:srgbClr val="3F3F3F"/>
                </a:solidFill>
                <a:latin typeface="Consolas"/>
                <a:cs typeface="Consolas"/>
              </a:rPr>
              <a:t>TopLeve</a:t>
            </a:r>
            <a:r>
              <a:rPr lang="en-IN" sz="2100" spc="-10" dirty="0" err="1">
                <a:solidFill>
                  <a:srgbClr val="3F3F3F"/>
                </a:solidFill>
                <a:latin typeface="Consolas"/>
                <a:cs typeface="Consolas"/>
              </a:rPr>
              <a:t>l</a:t>
            </a:r>
            <a:r>
              <a:rPr lang="en-IN" sz="2100" spc="30" dirty="0">
                <a:solidFill>
                  <a:srgbClr val="3F3F3F"/>
                </a:solidFill>
                <a:latin typeface="Times New Roman"/>
                <a:cs typeface="Times New Roman"/>
              </a:rPr>
              <a:t> </a:t>
            </a:r>
            <a:r>
              <a:rPr lang="en-IN" sz="2100" dirty="0">
                <a:solidFill>
                  <a:srgbClr val="3F3F3F"/>
                </a:solidFill>
                <a:cs typeface="Calibri"/>
              </a:rPr>
              <a:t>w</a:t>
            </a:r>
            <a:r>
              <a:rPr lang="en-IN" sz="2100" spc="-10" dirty="0">
                <a:solidFill>
                  <a:srgbClr val="3F3F3F"/>
                </a:solidFill>
                <a:cs typeface="Calibri"/>
              </a:rPr>
              <a:t>i</a:t>
            </a:r>
            <a:r>
              <a:rPr lang="en-IN" sz="2100" spc="-5" dirty="0">
                <a:solidFill>
                  <a:srgbClr val="3F3F3F"/>
                </a:solidFill>
                <a:cs typeface="Calibri"/>
              </a:rPr>
              <a:t>dg</a:t>
            </a:r>
            <a:r>
              <a:rPr lang="en-IN" sz="2100" spc="-20" dirty="0">
                <a:solidFill>
                  <a:srgbClr val="3F3F3F"/>
                </a:solidFill>
                <a:cs typeface="Calibri"/>
              </a:rPr>
              <a:t>e</a:t>
            </a:r>
            <a:r>
              <a:rPr lang="en-IN" sz="2100" dirty="0">
                <a:solidFill>
                  <a:srgbClr val="3F3F3F"/>
                </a:solidFill>
                <a:cs typeface="Calibri"/>
              </a:rPr>
              <a:t>t</a:t>
            </a:r>
            <a:r>
              <a:rPr lang="en-IN" sz="2100" spc="-55" dirty="0">
                <a:solidFill>
                  <a:srgbClr val="3F3F3F"/>
                </a:solidFill>
                <a:latin typeface="Times New Roman"/>
                <a:cs typeface="Times New Roman"/>
              </a:rPr>
              <a:t> </a:t>
            </a:r>
            <a:r>
              <a:rPr lang="en-IN" sz="2100" dirty="0">
                <a:solidFill>
                  <a:srgbClr val="3F3F3F"/>
                </a:solidFill>
                <a:cs typeface="Calibri"/>
              </a:rPr>
              <a:t>and</a:t>
            </a:r>
            <a:r>
              <a:rPr lang="en-IN" sz="2100" spc="-55" dirty="0">
                <a:solidFill>
                  <a:srgbClr val="3F3F3F"/>
                </a:solidFill>
                <a:latin typeface="Times New Roman"/>
                <a:cs typeface="Times New Roman"/>
              </a:rPr>
              <a:t> </a:t>
            </a:r>
            <a:r>
              <a:rPr lang="en-IN" sz="2100" spc="-10" dirty="0">
                <a:solidFill>
                  <a:srgbClr val="3F3F3F"/>
                </a:solidFill>
                <a:cs typeface="Calibri"/>
              </a:rPr>
              <a:t>c</a:t>
            </a:r>
            <a:r>
              <a:rPr lang="en-IN" sz="2100" dirty="0">
                <a:solidFill>
                  <a:srgbClr val="3F3F3F"/>
                </a:solidFill>
                <a:cs typeface="Calibri"/>
              </a:rPr>
              <a:t>al</a:t>
            </a:r>
            <a:r>
              <a:rPr lang="en-IN" sz="2100" spc="-10" dirty="0">
                <a:solidFill>
                  <a:srgbClr val="3F3F3F"/>
                </a:solidFill>
                <a:cs typeface="Calibri"/>
              </a:rPr>
              <a:t>l</a:t>
            </a:r>
            <a:r>
              <a:rPr lang="en-IN" sz="2100" dirty="0">
                <a:solidFill>
                  <a:srgbClr val="3F3F3F"/>
                </a:solidFill>
                <a:cs typeface="Calibri"/>
              </a:rPr>
              <a:t>ed</a:t>
            </a:r>
            <a:r>
              <a:rPr lang="en-IN" sz="2100" spc="-50" dirty="0">
                <a:solidFill>
                  <a:srgbClr val="3F3F3F"/>
                </a:solidFill>
                <a:latin typeface="Times New Roman"/>
                <a:cs typeface="Times New Roman"/>
              </a:rPr>
              <a:t> </a:t>
            </a:r>
            <a:r>
              <a:rPr lang="en-IN" sz="2100" spc="5" dirty="0">
                <a:solidFill>
                  <a:srgbClr val="3F3F3F"/>
                </a:solidFill>
                <a:cs typeface="Calibri"/>
              </a:rPr>
              <a:t>u</a:t>
            </a:r>
            <a:r>
              <a:rPr lang="en-IN" sz="2100" spc="-5" dirty="0">
                <a:solidFill>
                  <a:srgbClr val="3F3F3F"/>
                </a:solidFill>
                <a:cs typeface="Calibri"/>
              </a:rPr>
              <a:t>s</a:t>
            </a:r>
            <a:r>
              <a:rPr lang="en-IN" sz="2100" spc="-10" dirty="0">
                <a:solidFill>
                  <a:srgbClr val="3F3F3F"/>
                </a:solidFill>
                <a:cs typeface="Calibri"/>
              </a:rPr>
              <a:t>i</a:t>
            </a:r>
            <a:r>
              <a:rPr lang="en-IN" sz="2100" spc="-5" dirty="0">
                <a:solidFill>
                  <a:srgbClr val="3F3F3F"/>
                </a:solidFill>
                <a:cs typeface="Calibri"/>
              </a:rPr>
              <a:t>n</a:t>
            </a:r>
            <a:r>
              <a:rPr lang="en-IN" sz="2100" dirty="0">
                <a:solidFill>
                  <a:srgbClr val="3F3F3F"/>
                </a:solidFill>
                <a:cs typeface="Calibri"/>
              </a:rPr>
              <a:t>g</a:t>
            </a:r>
            <a:r>
              <a:rPr lang="en-IN" sz="2100" spc="-45" dirty="0">
                <a:solidFill>
                  <a:srgbClr val="3F3F3F"/>
                </a:solidFill>
                <a:latin typeface="Times New Roman"/>
                <a:cs typeface="Times New Roman"/>
              </a:rPr>
              <a:t> </a:t>
            </a:r>
            <a:r>
              <a:rPr lang="en-IN" sz="2100" spc="-15" dirty="0" err="1">
                <a:solidFill>
                  <a:srgbClr val="3F3F3F"/>
                </a:solidFill>
                <a:latin typeface="Consolas"/>
                <a:cs typeface="Consolas"/>
              </a:rPr>
              <a:t>wait_window</a:t>
            </a:r>
            <a:endParaRPr lang="en-IN" sz="2100" dirty="0">
              <a:solidFill>
                <a:prstClr val="black"/>
              </a:solidFill>
              <a:latin typeface="Consolas"/>
              <a:cs typeface="Consolas"/>
            </a:endParaRPr>
          </a:p>
          <a:p>
            <a:pPr marL="12700" lvl="0" indent="0">
              <a:lnSpc>
                <a:spcPts val="2280"/>
              </a:lnSpc>
              <a:spcBef>
                <a:spcPts val="0"/>
              </a:spcBef>
              <a:buNone/>
            </a:pPr>
            <a:r>
              <a:rPr lang="en-IN" sz="2100" dirty="0">
                <a:solidFill>
                  <a:srgbClr val="3F3F3F"/>
                </a:solidFill>
                <a:cs typeface="Calibri"/>
              </a:rPr>
              <a:t>m</a:t>
            </a:r>
            <a:r>
              <a:rPr lang="en-IN" sz="2100" spc="-20" dirty="0">
                <a:solidFill>
                  <a:srgbClr val="3F3F3F"/>
                </a:solidFill>
                <a:cs typeface="Calibri"/>
              </a:rPr>
              <a:t>e</a:t>
            </a:r>
            <a:r>
              <a:rPr lang="en-IN" sz="2100" dirty="0">
                <a:solidFill>
                  <a:srgbClr val="3F3F3F"/>
                </a:solidFill>
                <a:cs typeface="Calibri"/>
              </a:rPr>
              <a:t>thod</a:t>
            </a:r>
            <a:r>
              <a:rPr lang="en-IN" sz="2100" spc="-55" dirty="0">
                <a:solidFill>
                  <a:srgbClr val="3F3F3F"/>
                </a:solidFill>
                <a:latin typeface="Times New Roman"/>
                <a:cs typeface="Times New Roman"/>
              </a:rPr>
              <a:t> </a:t>
            </a:r>
            <a:r>
              <a:rPr lang="en-IN" sz="2100" spc="-5" dirty="0">
                <a:solidFill>
                  <a:srgbClr val="3F3F3F"/>
                </a:solidFill>
                <a:cs typeface="Calibri"/>
              </a:rPr>
              <a:t>f</a:t>
            </a:r>
            <a:r>
              <a:rPr lang="en-IN" sz="2100" spc="-40" dirty="0">
                <a:solidFill>
                  <a:srgbClr val="3F3F3F"/>
                </a:solidFill>
                <a:cs typeface="Calibri"/>
              </a:rPr>
              <a:t>r</a:t>
            </a:r>
            <a:r>
              <a:rPr lang="en-IN" sz="2100" spc="-5" dirty="0">
                <a:solidFill>
                  <a:srgbClr val="3F3F3F"/>
                </a:solidFill>
                <a:cs typeface="Calibri"/>
              </a:rPr>
              <a:t>o</a:t>
            </a:r>
            <a:r>
              <a:rPr lang="en-IN" sz="2100" dirty="0">
                <a:solidFill>
                  <a:srgbClr val="3F3F3F"/>
                </a:solidFill>
                <a:cs typeface="Calibri"/>
              </a:rPr>
              <a:t>m</a:t>
            </a:r>
            <a:r>
              <a:rPr lang="en-IN" sz="2100" spc="-50" dirty="0">
                <a:solidFill>
                  <a:srgbClr val="3F3F3F"/>
                </a:solidFill>
                <a:latin typeface="Times New Roman"/>
                <a:cs typeface="Times New Roman"/>
              </a:rPr>
              <a:t> </a:t>
            </a:r>
            <a:r>
              <a:rPr lang="en-IN" sz="2100" dirty="0">
                <a:solidFill>
                  <a:srgbClr val="3F3F3F"/>
                </a:solidFill>
                <a:cs typeface="Calibri"/>
              </a:rPr>
              <a:t>the</a:t>
            </a:r>
            <a:r>
              <a:rPr lang="en-IN" sz="2100" spc="-50" dirty="0">
                <a:solidFill>
                  <a:srgbClr val="3F3F3F"/>
                </a:solidFill>
                <a:latin typeface="Times New Roman"/>
                <a:cs typeface="Times New Roman"/>
              </a:rPr>
              <a:t> </a:t>
            </a:r>
            <a:r>
              <a:rPr lang="en-IN" sz="2100" dirty="0">
                <a:solidFill>
                  <a:srgbClr val="3F3F3F"/>
                </a:solidFill>
                <a:cs typeface="Calibri"/>
              </a:rPr>
              <a:t>w</a:t>
            </a:r>
            <a:r>
              <a:rPr lang="en-IN" sz="2100" spc="-5" dirty="0">
                <a:solidFill>
                  <a:srgbClr val="3F3F3F"/>
                </a:solidFill>
                <a:cs typeface="Calibri"/>
              </a:rPr>
              <a:t>in</a:t>
            </a:r>
            <a:r>
              <a:rPr lang="en-IN" sz="2100" spc="5" dirty="0">
                <a:solidFill>
                  <a:srgbClr val="3F3F3F"/>
                </a:solidFill>
                <a:cs typeface="Calibri"/>
              </a:rPr>
              <a:t>d</a:t>
            </a:r>
            <a:r>
              <a:rPr lang="en-IN" sz="2100" spc="-15" dirty="0">
                <a:solidFill>
                  <a:srgbClr val="3F3F3F"/>
                </a:solidFill>
                <a:cs typeface="Calibri"/>
              </a:rPr>
              <a:t>o</a:t>
            </a:r>
            <a:r>
              <a:rPr lang="en-IN" sz="2100" dirty="0">
                <a:solidFill>
                  <a:srgbClr val="3F3F3F"/>
                </a:solidFill>
                <a:cs typeface="Calibri"/>
              </a:rPr>
              <a:t>w</a:t>
            </a:r>
            <a:r>
              <a:rPr lang="en-IN" sz="2100" spc="-75" dirty="0">
                <a:solidFill>
                  <a:srgbClr val="3F3F3F"/>
                </a:solidFill>
                <a:latin typeface="Times New Roman"/>
                <a:cs typeface="Times New Roman"/>
              </a:rPr>
              <a:t> </a:t>
            </a:r>
            <a:r>
              <a:rPr lang="en-IN" sz="2100" spc="-5" dirty="0">
                <a:solidFill>
                  <a:srgbClr val="3F3F3F"/>
                </a:solidFill>
                <a:cs typeface="Calibri"/>
              </a:rPr>
              <a:t>obje</a:t>
            </a:r>
            <a:r>
              <a:rPr lang="en-IN" sz="2100" spc="5" dirty="0">
                <a:solidFill>
                  <a:srgbClr val="3F3F3F"/>
                </a:solidFill>
                <a:cs typeface="Calibri"/>
              </a:rPr>
              <a:t>c</a:t>
            </a:r>
            <a:r>
              <a:rPr lang="en-IN" sz="2100" dirty="0">
                <a:solidFill>
                  <a:srgbClr val="3F3F3F"/>
                </a:solidFill>
                <a:cs typeface="Calibri"/>
              </a:rPr>
              <a:t>t.</a:t>
            </a:r>
            <a:endParaRPr lang="en-IN" sz="2100" dirty="0">
              <a:solidFill>
                <a:prstClr val="black"/>
              </a:solidFill>
              <a:cs typeface="Calibri"/>
            </a:endParaRPr>
          </a:p>
          <a:p>
            <a:pPr marL="0" indent="0">
              <a:buNone/>
            </a:pPr>
            <a:endParaRPr lang="en-IN" dirty="0"/>
          </a:p>
        </p:txBody>
      </p:sp>
      <p:sp>
        <p:nvSpPr>
          <p:cNvPr id="4" name="Footer Placeholder 3">
            <a:extLst>
              <a:ext uri="{FF2B5EF4-FFF2-40B4-BE49-F238E27FC236}">
                <a16:creationId xmlns:a16="http://schemas.microsoft.com/office/drawing/2014/main" id="{A867F7F9-0592-42FD-8246-CC8934ED8756}"/>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947E5DC0-40A3-49DC-94D4-8753DB874CC4}"/>
              </a:ext>
            </a:extLst>
          </p:cNvPr>
          <p:cNvSpPr txBox="1">
            <a:spLocks/>
          </p:cNvSpPr>
          <p:nvPr/>
        </p:nvSpPr>
        <p:spPr>
          <a:xfrm>
            <a:off x="360770" y="1142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1"/>
                </a:solidFill>
              </a:rPr>
              <a:t>Custom Dialogs</a:t>
            </a:r>
          </a:p>
        </p:txBody>
      </p:sp>
    </p:spTree>
    <p:extLst>
      <p:ext uri="{BB962C8B-B14F-4D97-AF65-F5344CB8AC3E}">
        <p14:creationId xmlns:p14="http://schemas.microsoft.com/office/powerpoint/2010/main" val="267789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FC75-AC58-493D-A79D-7C4FBEE2D498}"/>
              </a:ext>
            </a:extLst>
          </p:cNvPr>
          <p:cNvSpPr>
            <a:spLocks noGrp="1"/>
          </p:cNvSpPr>
          <p:nvPr>
            <p:ph type="title"/>
          </p:nvPr>
        </p:nvSpPr>
        <p:spPr>
          <a:xfrm>
            <a:off x="554980" y="49537"/>
            <a:ext cx="10515600" cy="1325563"/>
          </a:xfrm>
        </p:spPr>
        <p:txBody>
          <a:bodyPr/>
          <a:lstStyle/>
          <a:p>
            <a:r>
              <a:rPr lang="en-IN" dirty="0">
                <a:solidFill>
                  <a:schemeClr val="accent1"/>
                </a:solidFill>
              </a:rPr>
              <a:t>Topics</a:t>
            </a:r>
          </a:p>
        </p:txBody>
      </p:sp>
      <p:sp>
        <p:nvSpPr>
          <p:cNvPr id="3" name="Content Placeholder 2">
            <a:extLst>
              <a:ext uri="{FF2B5EF4-FFF2-40B4-BE49-F238E27FC236}">
                <a16:creationId xmlns:a16="http://schemas.microsoft.com/office/drawing/2014/main" id="{A796A45D-325E-42A7-8BCB-14CB790B86B4}"/>
              </a:ext>
            </a:extLst>
          </p:cNvPr>
          <p:cNvSpPr>
            <a:spLocks noGrp="1"/>
          </p:cNvSpPr>
          <p:nvPr>
            <p:ph idx="1"/>
          </p:nvPr>
        </p:nvSpPr>
        <p:spPr>
          <a:xfrm>
            <a:off x="838200" y="1485759"/>
            <a:ext cx="4510635" cy="4777476"/>
          </a:xfrm>
        </p:spPr>
        <p:txBody>
          <a:bodyPr>
            <a:normAutofit fontScale="92500" lnSpcReduction="10000"/>
          </a:bodyPr>
          <a:lstStyle/>
          <a:p>
            <a:pPr marL="12700" marR="5080">
              <a:lnSpc>
                <a:spcPct val="148500"/>
              </a:lnSpc>
            </a:pPr>
            <a:r>
              <a:rPr lang="en-IN" dirty="0">
                <a:solidFill>
                  <a:srgbClr val="3F3F3F"/>
                </a:solidFill>
                <a:cs typeface="Calibri"/>
              </a:rPr>
              <a:t>I</a:t>
            </a:r>
            <a:r>
              <a:rPr lang="en-IN" spc="-25" dirty="0">
                <a:solidFill>
                  <a:srgbClr val="3F3F3F"/>
                </a:solidFill>
                <a:cs typeface="Calibri"/>
              </a:rPr>
              <a:t>n</a:t>
            </a:r>
            <a:r>
              <a:rPr lang="en-IN" dirty="0">
                <a:solidFill>
                  <a:srgbClr val="3F3F3F"/>
                </a:solidFill>
                <a:cs typeface="Calibri"/>
              </a:rPr>
              <a:t>t</a:t>
            </a:r>
            <a:r>
              <a:rPr lang="en-IN" spc="-40" dirty="0">
                <a:solidFill>
                  <a:srgbClr val="3F3F3F"/>
                </a:solidFill>
                <a:cs typeface="Calibri"/>
              </a:rPr>
              <a:t>r</a:t>
            </a:r>
            <a:r>
              <a:rPr lang="en-IN" spc="-5" dirty="0">
                <a:solidFill>
                  <a:srgbClr val="3F3F3F"/>
                </a:solidFill>
                <a:cs typeface="Calibri"/>
              </a:rPr>
              <a:t>od</a:t>
            </a:r>
            <a:r>
              <a:rPr lang="en-IN" spc="5" dirty="0">
                <a:solidFill>
                  <a:srgbClr val="3F3F3F"/>
                </a:solidFill>
                <a:cs typeface="Calibri"/>
              </a:rPr>
              <a:t>u</a:t>
            </a:r>
            <a:r>
              <a:rPr lang="en-IN" dirty="0">
                <a:solidFill>
                  <a:srgbClr val="3F3F3F"/>
                </a:solidFill>
                <a:cs typeface="Calibri"/>
              </a:rPr>
              <a:t>cti</a:t>
            </a:r>
            <a:r>
              <a:rPr lang="en-IN" spc="-5" dirty="0">
                <a:solidFill>
                  <a:srgbClr val="3F3F3F"/>
                </a:solidFill>
                <a:cs typeface="Calibri"/>
              </a:rPr>
              <a:t>o</a:t>
            </a:r>
            <a:r>
              <a:rPr lang="en-IN" dirty="0">
                <a:solidFill>
                  <a:srgbClr val="3F3F3F"/>
                </a:solidFill>
                <a:cs typeface="Calibri"/>
              </a:rPr>
              <a:t>n</a:t>
            </a:r>
            <a:r>
              <a:rPr lang="en-IN" spc="-70" dirty="0">
                <a:solidFill>
                  <a:srgbClr val="3F3F3F"/>
                </a:solidFill>
                <a:latin typeface="Times New Roman"/>
                <a:cs typeface="Times New Roman"/>
              </a:rPr>
              <a:t> </a:t>
            </a:r>
            <a:r>
              <a:rPr lang="en-IN" spc="-25" dirty="0">
                <a:solidFill>
                  <a:srgbClr val="3F3F3F"/>
                </a:solidFill>
                <a:cs typeface="Calibri"/>
              </a:rPr>
              <a:t>t</a:t>
            </a:r>
            <a:r>
              <a:rPr lang="en-IN" dirty="0">
                <a:solidFill>
                  <a:srgbClr val="3F3F3F"/>
                </a:solidFill>
                <a:cs typeface="Calibri"/>
              </a:rPr>
              <a:t>o</a:t>
            </a:r>
            <a:r>
              <a:rPr lang="en-IN" spc="-45" dirty="0">
                <a:solidFill>
                  <a:srgbClr val="3F3F3F"/>
                </a:solidFill>
                <a:latin typeface="Times New Roman"/>
                <a:cs typeface="Times New Roman"/>
              </a:rPr>
              <a:t> </a:t>
            </a:r>
            <a:r>
              <a:rPr lang="en-IN" dirty="0">
                <a:solidFill>
                  <a:srgbClr val="3F3F3F"/>
                </a:solidFill>
                <a:cs typeface="Calibri"/>
              </a:rPr>
              <a:t>tki</a:t>
            </a:r>
            <a:r>
              <a:rPr lang="en-IN" spc="-25" dirty="0">
                <a:solidFill>
                  <a:srgbClr val="3F3F3F"/>
                </a:solidFill>
                <a:cs typeface="Calibri"/>
              </a:rPr>
              <a:t>nt</a:t>
            </a:r>
            <a:r>
              <a:rPr lang="en-IN" dirty="0">
                <a:solidFill>
                  <a:srgbClr val="3F3F3F"/>
                </a:solidFill>
                <a:cs typeface="Calibri"/>
              </a:rPr>
              <a:t>er</a:t>
            </a:r>
            <a:r>
              <a:rPr lang="en-IN" dirty="0">
                <a:solidFill>
                  <a:srgbClr val="3F3F3F"/>
                </a:solidFill>
                <a:latin typeface="Times New Roman"/>
                <a:cs typeface="Times New Roman"/>
              </a:rPr>
              <a:t> </a:t>
            </a:r>
            <a:r>
              <a:rPr lang="en-IN" dirty="0">
                <a:solidFill>
                  <a:srgbClr val="3F3F3F"/>
                </a:solidFill>
                <a:cs typeface="Calibri"/>
              </a:rPr>
              <a:t>Wi</a:t>
            </a:r>
            <a:r>
              <a:rPr lang="en-IN" spc="-5" dirty="0">
                <a:solidFill>
                  <a:srgbClr val="3F3F3F"/>
                </a:solidFill>
                <a:cs typeface="Calibri"/>
              </a:rPr>
              <a:t>n</a:t>
            </a:r>
            <a:r>
              <a:rPr lang="en-IN" spc="5" dirty="0">
                <a:solidFill>
                  <a:srgbClr val="3F3F3F"/>
                </a:solidFill>
                <a:cs typeface="Calibri"/>
              </a:rPr>
              <a:t>d</a:t>
            </a:r>
            <a:r>
              <a:rPr lang="en-IN" spc="-15" dirty="0">
                <a:solidFill>
                  <a:srgbClr val="3F3F3F"/>
                </a:solidFill>
                <a:cs typeface="Calibri"/>
              </a:rPr>
              <a:t>o</a:t>
            </a:r>
            <a:r>
              <a:rPr lang="en-IN" dirty="0">
                <a:solidFill>
                  <a:srgbClr val="3F3F3F"/>
                </a:solidFill>
                <a:cs typeface="Calibri"/>
              </a:rPr>
              <a:t>w</a:t>
            </a:r>
            <a:endParaRPr lang="en-IN" dirty="0">
              <a:cs typeface="Calibri"/>
            </a:endParaRPr>
          </a:p>
          <a:p>
            <a:pPr marL="12700">
              <a:lnSpc>
                <a:spcPct val="100000"/>
              </a:lnSpc>
              <a:spcBef>
                <a:spcPts val="1155"/>
              </a:spcBef>
            </a:pPr>
            <a:r>
              <a:rPr lang="en-IN" dirty="0">
                <a:solidFill>
                  <a:srgbClr val="3F3F3F"/>
                </a:solidFill>
                <a:cs typeface="Calibri"/>
              </a:rPr>
              <a:t>Bas</a:t>
            </a:r>
            <a:r>
              <a:rPr lang="en-IN" spc="-10" dirty="0">
                <a:solidFill>
                  <a:srgbClr val="3F3F3F"/>
                </a:solidFill>
                <a:cs typeface="Calibri"/>
              </a:rPr>
              <a:t>i</a:t>
            </a:r>
            <a:r>
              <a:rPr lang="en-IN" dirty="0">
                <a:solidFill>
                  <a:srgbClr val="3F3F3F"/>
                </a:solidFill>
                <a:cs typeface="Calibri"/>
              </a:rPr>
              <a:t>c</a:t>
            </a:r>
            <a:r>
              <a:rPr lang="en-IN" spc="-45" dirty="0">
                <a:solidFill>
                  <a:srgbClr val="3F3F3F"/>
                </a:solidFill>
                <a:latin typeface="Times New Roman"/>
                <a:cs typeface="Times New Roman"/>
              </a:rPr>
              <a:t> </a:t>
            </a:r>
            <a:r>
              <a:rPr lang="en-IN" dirty="0">
                <a:solidFill>
                  <a:srgbClr val="3F3F3F"/>
                </a:solidFill>
                <a:cs typeface="Calibri"/>
              </a:rPr>
              <a:t>Wi</a:t>
            </a:r>
            <a:r>
              <a:rPr lang="en-IN" spc="-5" dirty="0">
                <a:solidFill>
                  <a:srgbClr val="3F3F3F"/>
                </a:solidFill>
                <a:cs typeface="Calibri"/>
              </a:rPr>
              <a:t>dg</a:t>
            </a:r>
            <a:r>
              <a:rPr lang="en-IN" spc="-20" dirty="0">
                <a:solidFill>
                  <a:srgbClr val="3F3F3F"/>
                </a:solidFill>
                <a:cs typeface="Calibri"/>
              </a:rPr>
              <a:t>e</a:t>
            </a:r>
            <a:r>
              <a:rPr lang="en-IN" dirty="0">
                <a:solidFill>
                  <a:srgbClr val="3F3F3F"/>
                </a:solidFill>
                <a:cs typeface="Calibri"/>
              </a:rPr>
              <a:t>ts:</a:t>
            </a:r>
            <a:endParaRPr lang="en-IN" dirty="0">
              <a:cs typeface="Calibri"/>
            </a:endParaRPr>
          </a:p>
          <a:p>
            <a:pPr marL="304800" indent="-182880">
              <a:lnSpc>
                <a:spcPct val="100000"/>
              </a:lnSpc>
              <a:spcBef>
                <a:spcPts val="165"/>
              </a:spcBef>
              <a:buClr>
                <a:srgbClr val="E26325"/>
              </a:buClr>
              <a:buFont typeface="Calibri"/>
              <a:buChar char="◦"/>
              <a:tabLst>
                <a:tab pos="305435" algn="l"/>
              </a:tabLst>
            </a:pPr>
            <a:r>
              <a:rPr lang="en-IN" spc="-5" dirty="0">
                <a:solidFill>
                  <a:srgbClr val="3F3F3F"/>
                </a:solidFill>
                <a:cs typeface="Calibri"/>
              </a:rPr>
              <a:t>Label</a:t>
            </a:r>
            <a:endParaRPr lang="en-IN" dirty="0">
              <a:cs typeface="Calibri"/>
            </a:endParaRPr>
          </a:p>
          <a:p>
            <a:pPr marL="304800" indent="-182880">
              <a:lnSpc>
                <a:spcPct val="100000"/>
              </a:lnSpc>
              <a:spcBef>
                <a:spcPts val="360"/>
              </a:spcBef>
              <a:buClr>
                <a:srgbClr val="E26325"/>
              </a:buClr>
              <a:buFont typeface="Calibri"/>
              <a:buChar char="◦"/>
              <a:tabLst>
                <a:tab pos="305435" algn="l"/>
              </a:tabLst>
            </a:pPr>
            <a:r>
              <a:rPr lang="en-IN" dirty="0">
                <a:solidFill>
                  <a:srgbClr val="3F3F3F"/>
                </a:solidFill>
                <a:cs typeface="Calibri"/>
              </a:rPr>
              <a:t>Bu</a:t>
            </a:r>
            <a:r>
              <a:rPr lang="en-IN" spc="-20" dirty="0">
                <a:solidFill>
                  <a:srgbClr val="3F3F3F"/>
                </a:solidFill>
                <a:cs typeface="Calibri"/>
              </a:rPr>
              <a:t>t</a:t>
            </a:r>
            <a:r>
              <a:rPr lang="en-IN" spc="-25" dirty="0">
                <a:solidFill>
                  <a:srgbClr val="3F3F3F"/>
                </a:solidFill>
                <a:cs typeface="Calibri"/>
              </a:rPr>
              <a:t>t</a:t>
            </a:r>
            <a:r>
              <a:rPr lang="en-IN" spc="-5" dirty="0">
                <a:solidFill>
                  <a:srgbClr val="3F3F3F"/>
                </a:solidFill>
                <a:cs typeface="Calibri"/>
              </a:rPr>
              <a:t>on</a:t>
            </a:r>
            <a:endParaRPr lang="en-IN" dirty="0">
              <a:cs typeface="Calibri"/>
            </a:endParaRPr>
          </a:p>
          <a:p>
            <a:pPr marL="304800" indent="-182880">
              <a:lnSpc>
                <a:spcPct val="100000"/>
              </a:lnSpc>
              <a:spcBef>
                <a:spcPts val="360"/>
              </a:spcBef>
              <a:buClr>
                <a:srgbClr val="E26325"/>
              </a:buClr>
              <a:buFont typeface="Calibri"/>
              <a:buChar char="◦"/>
              <a:tabLst>
                <a:tab pos="305435" algn="l"/>
              </a:tabLst>
            </a:pPr>
            <a:r>
              <a:rPr lang="en-IN" dirty="0">
                <a:solidFill>
                  <a:srgbClr val="3F3F3F"/>
                </a:solidFill>
                <a:cs typeface="Calibri"/>
              </a:rPr>
              <a:t>E</a:t>
            </a:r>
            <a:r>
              <a:rPr lang="en-IN" spc="-25" dirty="0">
                <a:solidFill>
                  <a:srgbClr val="3F3F3F"/>
                </a:solidFill>
                <a:cs typeface="Calibri"/>
              </a:rPr>
              <a:t>n</a:t>
            </a:r>
            <a:r>
              <a:rPr lang="en-IN" dirty="0">
                <a:solidFill>
                  <a:srgbClr val="3F3F3F"/>
                </a:solidFill>
                <a:cs typeface="Calibri"/>
              </a:rPr>
              <a:t>t</a:t>
            </a:r>
            <a:r>
              <a:rPr lang="en-IN" spc="5" dirty="0">
                <a:solidFill>
                  <a:srgbClr val="3F3F3F"/>
                </a:solidFill>
                <a:cs typeface="Calibri"/>
              </a:rPr>
              <a:t>r</a:t>
            </a:r>
            <a:r>
              <a:rPr lang="en-IN" dirty="0">
                <a:solidFill>
                  <a:srgbClr val="3F3F3F"/>
                </a:solidFill>
                <a:cs typeface="Calibri"/>
              </a:rPr>
              <a:t>y</a:t>
            </a:r>
            <a:endParaRPr lang="en-IN" dirty="0">
              <a:cs typeface="Calibri"/>
            </a:endParaRPr>
          </a:p>
          <a:p>
            <a:pPr marL="304800" indent="-182880">
              <a:lnSpc>
                <a:spcPct val="100000"/>
              </a:lnSpc>
              <a:spcBef>
                <a:spcPts val="360"/>
              </a:spcBef>
              <a:buClr>
                <a:srgbClr val="E26325"/>
              </a:buClr>
              <a:buFont typeface="Calibri"/>
              <a:buChar char="◦"/>
              <a:tabLst>
                <a:tab pos="305435" algn="l"/>
              </a:tabLst>
            </a:pPr>
            <a:r>
              <a:rPr lang="en-IN" spc="-5" dirty="0">
                <a:solidFill>
                  <a:srgbClr val="3F3F3F"/>
                </a:solidFill>
                <a:cs typeface="Calibri"/>
              </a:rPr>
              <a:t>Ca</a:t>
            </a:r>
            <a:r>
              <a:rPr lang="en-IN" spc="-35" dirty="0">
                <a:solidFill>
                  <a:srgbClr val="3F3F3F"/>
                </a:solidFill>
                <a:cs typeface="Calibri"/>
              </a:rPr>
              <a:t>n</a:t>
            </a:r>
            <a:r>
              <a:rPr lang="en-IN" spc="-30" dirty="0">
                <a:solidFill>
                  <a:srgbClr val="3F3F3F"/>
                </a:solidFill>
                <a:cs typeface="Calibri"/>
              </a:rPr>
              <a:t>v</a:t>
            </a:r>
            <a:r>
              <a:rPr lang="en-IN" dirty="0">
                <a:solidFill>
                  <a:srgbClr val="3F3F3F"/>
                </a:solidFill>
                <a:cs typeface="Calibri"/>
              </a:rPr>
              <a:t>as</a:t>
            </a:r>
            <a:endParaRPr lang="en-IN" dirty="0">
              <a:cs typeface="Calibri"/>
            </a:endParaRPr>
          </a:p>
          <a:p>
            <a:pPr marL="304800" indent="-182880">
              <a:lnSpc>
                <a:spcPct val="100000"/>
              </a:lnSpc>
              <a:spcBef>
                <a:spcPts val="360"/>
              </a:spcBef>
              <a:buClr>
                <a:srgbClr val="E26325"/>
              </a:buClr>
              <a:buFont typeface="Calibri"/>
              <a:buChar char="◦"/>
              <a:tabLst>
                <a:tab pos="305435" algn="l"/>
              </a:tabLst>
            </a:pPr>
            <a:r>
              <a:rPr lang="en-IN" spc="-5" dirty="0">
                <a:solidFill>
                  <a:srgbClr val="3F3F3F"/>
                </a:solidFill>
                <a:cs typeface="Calibri"/>
              </a:rPr>
              <a:t>F</a:t>
            </a:r>
            <a:r>
              <a:rPr lang="en-IN" spc="-40" dirty="0">
                <a:solidFill>
                  <a:srgbClr val="3F3F3F"/>
                </a:solidFill>
                <a:cs typeface="Calibri"/>
              </a:rPr>
              <a:t>r</a:t>
            </a:r>
            <a:r>
              <a:rPr lang="en-IN" dirty="0">
                <a:solidFill>
                  <a:srgbClr val="3F3F3F"/>
                </a:solidFill>
                <a:cs typeface="Calibri"/>
              </a:rPr>
              <a:t>ame</a:t>
            </a:r>
            <a:endParaRPr lang="en-IN" dirty="0">
              <a:cs typeface="Calibri"/>
            </a:endParaRPr>
          </a:p>
          <a:p>
            <a:pPr marL="12700">
              <a:lnSpc>
                <a:spcPct val="100000"/>
              </a:lnSpc>
              <a:spcBef>
                <a:spcPts val="1355"/>
              </a:spcBef>
            </a:pPr>
            <a:r>
              <a:rPr lang="en-IN" spc="-5" dirty="0">
                <a:solidFill>
                  <a:srgbClr val="3F3F3F"/>
                </a:solidFill>
                <a:cs typeface="Calibri"/>
              </a:rPr>
              <a:t>S</a:t>
            </a:r>
            <a:r>
              <a:rPr lang="en-IN" spc="-20" dirty="0">
                <a:solidFill>
                  <a:srgbClr val="3F3F3F"/>
                </a:solidFill>
                <a:cs typeface="Calibri"/>
              </a:rPr>
              <a:t>t</a:t>
            </a:r>
            <a:r>
              <a:rPr lang="en-IN" spc="-25" dirty="0">
                <a:solidFill>
                  <a:srgbClr val="3F3F3F"/>
                </a:solidFill>
                <a:cs typeface="Calibri"/>
              </a:rPr>
              <a:t>a</a:t>
            </a:r>
            <a:r>
              <a:rPr lang="en-IN" dirty="0">
                <a:solidFill>
                  <a:srgbClr val="3F3F3F"/>
                </a:solidFill>
                <a:cs typeface="Calibri"/>
              </a:rPr>
              <a:t>tic</a:t>
            </a:r>
            <a:r>
              <a:rPr lang="en-IN" spc="-35" dirty="0">
                <a:solidFill>
                  <a:srgbClr val="3F3F3F"/>
                </a:solidFill>
                <a:latin typeface="Times New Roman"/>
                <a:cs typeface="Times New Roman"/>
              </a:rPr>
              <a:t> </a:t>
            </a:r>
            <a:r>
              <a:rPr lang="en-IN" spc="-5" dirty="0">
                <a:solidFill>
                  <a:srgbClr val="3F3F3F"/>
                </a:solidFill>
                <a:cs typeface="Calibri"/>
              </a:rPr>
              <a:t>d</a:t>
            </a:r>
            <a:r>
              <a:rPr lang="en-IN" spc="-40" dirty="0">
                <a:solidFill>
                  <a:srgbClr val="3F3F3F"/>
                </a:solidFill>
                <a:cs typeface="Calibri"/>
              </a:rPr>
              <a:t>r</a:t>
            </a:r>
            <a:r>
              <a:rPr lang="en-IN" spc="-15" dirty="0">
                <a:solidFill>
                  <a:srgbClr val="3F3F3F"/>
                </a:solidFill>
                <a:cs typeface="Calibri"/>
              </a:rPr>
              <a:t>a</a:t>
            </a:r>
            <a:r>
              <a:rPr lang="en-IN" dirty="0">
                <a:solidFill>
                  <a:srgbClr val="3F3F3F"/>
                </a:solidFill>
                <a:cs typeface="Calibri"/>
              </a:rPr>
              <a:t>w</a:t>
            </a:r>
            <a:r>
              <a:rPr lang="en-IN" spc="-10" dirty="0">
                <a:solidFill>
                  <a:srgbClr val="3F3F3F"/>
                </a:solidFill>
                <a:cs typeface="Calibri"/>
              </a:rPr>
              <a:t>i</a:t>
            </a:r>
            <a:r>
              <a:rPr lang="en-IN" spc="-5" dirty="0">
                <a:solidFill>
                  <a:srgbClr val="3F3F3F"/>
                </a:solidFill>
                <a:cs typeface="Calibri"/>
              </a:rPr>
              <a:t>ng</a:t>
            </a:r>
            <a:endParaRPr lang="en-IN" dirty="0">
              <a:cs typeface="Calibri"/>
            </a:endParaRPr>
          </a:p>
          <a:p>
            <a:pPr marL="12700">
              <a:lnSpc>
                <a:spcPct val="100000"/>
              </a:lnSpc>
              <a:spcBef>
                <a:spcPts val="1160"/>
              </a:spcBef>
            </a:pPr>
            <a:r>
              <a:rPr lang="en-IN" spc="-45" dirty="0">
                <a:solidFill>
                  <a:srgbClr val="3F3F3F"/>
                </a:solidFill>
                <a:cs typeface="Calibri"/>
              </a:rPr>
              <a:t>E</a:t>
            </a:r>
            <a:r>
              <a:rPr lang="en-IN" spc="-30" dirty="0">
                <a:solidFill>
                  <a:srgbClr val="3F3F3F"/>
                </a:solidFill>
                <a:cs typeface="Calibri"/>
              </a:rPr>
              <a:t>v</a:t>
            </a:r>
            <a:r>
              <a:rPr lang="en-IN" dirty="0">
                <a:solidFill>
                  <a:srgbClr val="3F3F3F"/>
                </a:solidFill>
                <a:cs typeface="Calibri"/>
              </a:rPr>
              <a:t>e</a:t>
            </a:r>
            <a:r>
              <a:rPr lang="en-IN" spc="-25" dirty="0">
                <a:solidFill>
                  <a:srgbClr val="3F3F3F"/>
                </a:solidFill>
                <a:cs typeface="Calibri"/>
              </a:rPr>
              <a:t>n</a:t>
            </a:r>
            <a:r>
              <a:rPr lang="en-IN" dirty="0">
                <a:solidFill>
                  <a:srgbClr val="3F3F3F"/>
                </a:solidFill>
                <a:cs typeface="Calibri"/>
              </a:rPr>
              <a:t>ts</a:t>
            </a:r>
            <a:r>
              <a:rPr lang="en-IN" spc="-50" dirty="0">
                <a:solidFill>
                  <a:srgbClr val="3F3F3F"/>
                </a:solidFill>
                <a:latin typeface="Times New Roman"/>
                <a:cs typeface="Times New Roman"/>
              </a:rPr>
              <a:t> </a:t>
            </a:r>
            <a:r>
              <a:rPr lang="en-IN" dirty="0">
                <a:solidFill>
                  <a:srgbClr val="3F3F3F"/>
                </a:solidFill>
                <a:cs typeface="Calibri"/>
              </a:rPr>
              <a:t>B</a:t>
            </a:r>
            <a:r>
              <a:rPr lang="en-IN" spc="-10" dirty="0">
                <a:solidFill>
                  <a:srgbClr val="3F3F3F"/>
                </a:solidFill>
                <a:cs typeface="Calibri"/>
              </a:rPr>
              <a:t>i</a:t>
            </a:r>
            <a:r>
              <a:rPr lang="en-IN" spc="-5" dirty="0">
                <a:solidFill>
                  <a:srgbClr val="3F3F3F"/>
                </a:solidFill>
                <a:cs typeface="Calibri"/>
              </a:rPr>
              <a:t>nd</a:t>
            </a:r>
            <a:r>
              <a:rPr lang="en-IN" dirty="0">
                <a:solidFill>
                  <a:srgbClr val="3F3F3F"/>
                </a:solidFill>
                <a:cs typeface="Calibri"/>
              </a:rPr>
              <a:t>i</a:t>
            </a:r>
            <a:r>
              <a:rPr lang="en-IN" spc="-5" dirty="0">
                <a:solidFill>
                  <a:srgbClr val="3F3F3F"/>
                </a:solidFill>
                <a:cs typeface="Calibri"/>
              </a:rPr>
              <a:t>ng</a:t>
            </a:r>
            <a:endParaRPr lang="en-IN" dirty="0"/>
          </a:p>
        </p:txBody>
      </p:sp>
      <p:sp>
        <p:nvSpPr>
          <p:cNvPr id="4" name="Footer Placeholder 3">
            <a:extLst>
              <a:ext uri="{FF2B5EF4-FFF2-40B4-BE49-F238E27FC236}">
                <a16:creationId xmlns:a16="http://schemas.microsoft.com/office/drawing/2014/main" id="{33AB3A9E-F961-4EA3-8B69-88D83A910E75}"/>
              </a:ext>
            </a:extLst>
          </p:cNvPr>
          <p:cNvSpPr>
            <a:spLocks noGrp="1"/>
          </p:cNvSpPr>
          <p:nvPr>
            <p:ph type="ftr" sz="quarter" idx="11"/>
          </p:nvPr>
        </p:nvSpPr>
        <p:spPr/>
        <p:txBody>
          <a:bodyPr/>
          <a:lstStyle/>
          <a:p>
            <a:r>
              <a:rPr lang="en-IN"/>
              <a:t>Python Programming                  Dr. Abuzneid</a:t>
            </a:r>
          </a:p>
        </p:txBody>
      </p:sp>
      <p:sp>
        <p:nvSpPr>
          <p:cNvPr id="5" name="object 6">
            <a:extLst>
              <a:ext uri="{FF2B5EF4-FFF2-40B4-BE49-F238E27FC236}">
                <a16:creationId xmlns:a16="http://schemas.microsoft.com/office/drawing/2014/main" id="{219FDD05-5F19-491C-B1E8-B34F80C41943}"/>
              </a:ext>
            </a:extLst>
          </p:cNvPr>
          <p:cNvSpPr txBox="1"/>
          <p:nvPr/>
        </p:nvSpPr>
        <p:spPr>
          <a:xfrm>
            <a:off x="5826265" y="1618407"/>
            <a:ext cx="4806670" cy="2353465"/>
          </a:xfrm>
          <a:prstGeom prst="rect">
            <a:avLst/>
          </a:prstGeom>
        </p:spPr>
        <p:txBody>
          <a:bodyPr vert="horz" wrap="square" lIns="0" tIns="0" rIns="0" bIns="0" rtlCol="0">
            <a:spAutoFit/>
          </a:bodyPr>
          <a:lstStyle/>
          <a:p>
            <a:pPr marL="12700" marR="5080">
              <a:lnSpc>
                <a:spcPct val="148500"/>
              </a:lnSpc>
            </a:pPr>
            <a:r>
              <a:rPr sz="2000" dirty="0">
                <a:solidFill>
                  <a:srgbClr val="3F3F3F"/>
                </a:solidFill>
                <a:latin typeface="Calibri"/>
                <a:cs typeface="Calibri"/>
              </a:rPr>
              <a:t>Wi</a:t>
            </a:r>
            <a:r>
              <a:rPr sz="2000" spc="-5" dirty="0">
                <a:solidFill>
                  <a:srgbClr val="3F3F3F"/>
                </a:solidFill>
                <a:latin typeface="Calibri"/>
                <a:cs typeface="Calibri"/>
              </a:rPr>
              <a:t>dg</a:t>
            </a:r>
            <a:r>
              <a:rPr sz="2000" spc="-20" dirty="0">
                <a:solidFill>
                  <a:srgbClr val="3F3F3F"/>
                </a:solidFill>
                <a:latin typeface="Calibri"/>
                <a:cs typeface="Calibri"/>
              </a:rPr>
              <a:t>e</a:t>
            </a:r>
            <a:r>
              <a:rPr sz="2000" dirty="0">
                <a:solidFill>
                  <a:srgbClr val="3F3F3F"/>
                </a:solidFill>
                <a:latin typeface="Calibri"/>
                <a:cs typeface="Calibri"/>
              </a:rPr>
              <a:t>t</a:t>
            </a:r>
            <a:r>
              <a:rPr sz="2000" spc="-70" dirty="0">
                <a:solidFill>
                  <a:srgbClr val="3F3F3F"/>
                </a:solidFill>
                <a:latin typeface="Times New Roman"/>
                <a:cs typeface="Times New Roman"/>
              </a:rPr>
              <a:t> </a:t>
            </a:r>
            <a:r>
              <a:rPr sz="2000" spc="-105" dirty="0">
                <a:solidFill>
                  <a:srgbClr val="3F3F3F"/>
                </a:solidFill>
                <a:latin typeface="Calibri"/>
                <a:cs typeface="Calibri"/>
              </a:rPr>
              <a:t>V</a:t>
            </a:r>
            <a:r>
              <a:rPr sz="2000" dirty="0">
                <a:solidFill>
                  <a:srgbClr val="3F3F3F"/>
                </a:solidFill>
                <a:latin typeface="Calibri"/>
                <a:cs typeface="Calibri"/>
              </a:rPr>
              <a:t>ar</a:t>
            </a:r>
            <a:r>
              <a:rPr sz="2000" spc="-10" dirty="0">
                <a:solidFill>
                  <a:srgbClr val="3F3F3F"/>
                </a:solidFill>
                <a:latin typeface="Calibri"/>
                <a:cs typeface="Calibri"/>
              </a:rPr>
              <a:t>i</a:t>
            </a:r>
            <a:r>
              <a:rPr sz="2000" dirty="0">
                <a:solidFill>
                  <a:srgbClr val="3F3F3F"/>
                </a:solidFill>
                <a:latin typeface="Calibri"/>
                <a:cs typeface="Calibri"/>
              </a:rPr>
              <a:t>ables</a:t>
            </a:r>
            <a:r>
              <a:rPr sz="2000" dirty="0">
                <a:solidFill>
                  <a:srgbClr val="3F3F3F"/>
                </a:solidFill>
                <a:latin typeface="Times New Roman"/>
                <a:cs typeface="Times New Roman"/>
              </a:rPr>
              <a:t> </a:t>
            </a:r>
            <a:r>
              <a:rPr sz="2000" dirty="0">
                <a:solidFill>
                  <a:srgbClr val="3F3F3F"/>
                </a:solidFill>
                <a:latin typeface="Calibri"/>
                <a:cs typeface="Calibri"/>
              </a:rPr>
              <a:t>Mo</a:t>
            </a:r>
            <a:r>
              <a:rPr sz="2000" spc="-25" dirty="0">
                <a:solidFill>
                  <a:srgbClr val="3F3F3F"/>
                </a:solidFill>
                <a:latin typeface="Calibri"/>
                <a:cs typeface="Calibri"/>
              </a:rPr>
              <a:t>r</a:t>
            </a:r>
            <a:r>
              <a:rPr sz="2000" dirty="0">
                <a:solidFill>
                  <a:srgbClr val="3F3F3F"/>
                </a:solidFill>
                <a:latin typeface="Calibri"/>
                <a:cs typeface="Calibri"/>
              </a:rPr>
              <a:t>e</a:t>
            </a:r>
            <a:r>
              <a:rPr sz="2000" spc="-60" dirty="0">
                <a:solidFill>
                  <a:srgbClr val="3F3F3F"/>
                </a:solidFill>
                <a:latin typeface="Times New Roman"/>
                <a:cs typeface="Times New Roman"/>
              </a:rPr>
              <a:t> </a:t>
            </a:r>
            <a:r>
              <a:rPr sz="2000" dirty="0">
                <a:solidFill>
                  <a:srgbClr val="3F3F3F"/>
                </a:solidFill>
                <a:latin typeface="Calibri"/>
                <a:cs typeface="Calibri"/>
              </a:rPr>
              <a:t>Wi</a:t>
            </a:r>
            <a:r>
              <a:rPr sz="2000" spc="-5" dirty="0">
                <a:solidFill>
                  <a:srgbClr val="3F3F3F"/>
                </a:solidFill>
                <a:latin typeface="Calibri"/>
                <a:cs typeface="Calibri"/>
              </a:rPr>
              <a:t>dg</a:t>
            </a:r>
            <a:r>
              <a:rPr sz="2000" spc="-20" dirty="0">
                <a:solidFill>
                  <a:srgbClr val="3F3F3F"/>
                </a:solidFill>
                <a:latin typeface="Calibri"/>
                <a:cs typeface="Calibri"/>
              </a:rPr>
              <a:t>e</a:t>
            </a:r>
            <a:r>
              <a:rPr sz="2000" dirty="0">
                <a:solidFill>
                  <a:srgbClr val="3F3F3F"/>
                </a:solidFill>
                <a:latin typeface="Calibri"/>
                <a:cs typeface="Calibri"/>
              </a:rPr>
              <a:t>ts:</a:t>
            </a:r>
            <a:endParaRPr sz="2000" dirty="0">
              <a:latin typeface="Calibri"/>
              <a:cs typeface="Calibri"/>
            </a:endParaRPr>
          </a:p>
          <a:p>
            <a:pPr marL="304800" indent="-182880">
              <a:lnSpc>
                <a:spcPct val="100000"/>
              </a:lnSpc>
              <a:spcBef>
                <a:spcPts val="155"/>
              </a:spcBef>
              <a:buClr>
                <a:srgbClr val="E26325"/>
              </a:buClr>
              <a:buFont typeface="Calibri"/>
              <a:buChar char="◦"/>
              <a:tabLst>
                <a:tab pos="305435" algn="l"/>
              </a:tabLst>
            </a:pPr>
            <a:r>
              <a:rPr sz="2000" spc="-5" dirty="0">
                <a:solidFill>
                  <a:srgbClr val="3F3F3F"/>
                </a:solidFill>
                <a:latin typeface="Calibri"/>
                <a:cs typeface="Calibri"/>
              </a:rPr>
              <a:t>Opt</a:t>
            </a:r>
            <a:r>
              <a:rPr sz="2000" spc="-10" dirty="0">
                <a:solidFill>
                  <a:srgbClr val="3F3F3F"/>
                </a:solidFill>
                <a:latin typeface="Calibri"/>
                <a:cs typeface="Calibri"/>
              </a:rPr>
              <a:t>i</a:t>
            </a:r>
            <a:r>
              <a:rPr sz="2000" spc="-5" dirty="0">
                <a:solidFill>
                  <a:srgbClr val="3F3F3F"/>
                </a:solidFill>
                <a:latin typeface="Calibri"/>
                <a:cs typeface="Calibri"/>
              </a:rPr>
              <a:t>on</a:t>
            </a:r>
            <a:r>
              <a:rPr sz="2000" dirty="0">
                <a:solidFill>
                  <a:srgbClr val="3F3F3F"/>
                </a:solidFill>
                <a:latin typeface="Calibri"/>
                <a:cs typeface="Calibri"/>
              </a:rPr>
              <a:t>Menu</a:t>
            </a:r>
            <a:endParaRPr sz="2000" dirty="0">
              <a:latin typeface="Calibri"/>
              <a:cs typeface="Calibri"/>
            </a:endParaRPr>
          </a:p>
          <a:p>
            <a:pPr marL="304800" indent="-182880">
              <a:lnSpc>
                <a:spcPct val="100000"/>
              </a:lnSpc>
              <a:spcBef>
                <a:spcPts val="360"/>
              </a:spcBef>
              <a:buClr>
                <a:srgbClr val="E26325"/>
              </a:buClr>
              <a:buFont typeface="Calibri"/>
              <a:buChar char="◦"/>
              <a:tabLst>
                <a:tab pos="305435" algn="l"/>
              </a:tabLst>
            </a:pPr>
            <a:r>
              <a:rPr sz="2000" dirty="0">
                <a:solidFill>
                  <a:srgbClr val="3F3F3F"/>
                </a:solidFill>
                <a:latin typeface="Calibri"/>
                <a:cs typeface="Calibri"/>
              </a:rPr>
              <a:t>Ra</a:t>
            </a:r>
            <a:r>
              <a:rPr sz="2000" spc="5" dirty="0">
                <a:solidFill>
                  <a:srgbClr val="3F3F3F"/>
                </a:solidFill>
                <a:latin typeface="Calibri"/>
                <a:cs typeface="Calibri"/>
              </a:rPr>
              <a:t>d</a:t>
            </a:r>
            <a:r>
              <a:rPr sz="2000" dirty="0">
                <a:solidFill>
                  <a:srgbClr val="3F3F3F"/>
                </a:solidFill>
                <a:latin typeface="Calibri"/>
                <a:cs typeface="Calibri"/>
              </a:rPr>
              <a:t>i</a:t>
            </a:r>
            <a:r>
              <a:rPr sz="2000" spc="-5" dirty="0">
                <a:solidFill>
                  <a:srgbClr val="3F3F3F"/>
                </a:solidFill>
                <a:latin typeface="Calibri"/>
                <a:cs typeface="Calibri"/>
              </a:rPr>
              <a:t>obu</a:t>
            </a:r>
            <a:r>
              <a:rPr sz="2000" spc="-25" dirty="0">
                <a:solidFill>
                  <a:srgbClr val="3F3F3F"/>
                </a:solidFill>
                <a:latin typeface="Calibri"/>
                <a:cs typeface="Calibri"/>
              </a:rPr>
              <a:t>tt</a:t>
            </a:r>
            <a:r>
              <a:rPr sz="2000" spc="-5" dirty="0">
                <a:solidFill>
                  <a:srgbClr val="3F3F3F"/>
                </a:solidFill>
                <a:latin typeface="Calibri"/>
                <a:cs typeface="Calibri"/>
              </a:rPr>
              <a:t>on</a:t>
            </a:r>
            <a:endParaRPr sz="2000" dirty="0">
              <a:latin typeface="Calibri"/>
              <a:cs typeface="Calibri"/>
            </a:endParaRPr>
          </a:p>
          <a:p>
            <a:pPr marL="304800" indent="-182880">
              <a:lnSpc>
                <a:spcPct val="100000"/>
              </a:lnSpc>
              <a:spcBef>
                <a:spcPts val="360"/>
              </a:spcBef>
              <a:buClr>
                <a:srgbClr val="E26325"/>
              </a:buClr>
              <a:buFont typeface="Calibri"/>
              <a:buChar char="◦"/>
              <a:tabLst>
                <a:tab pos="305435" algn="l"/>
              </a:tabLst>
            </a:pPr>
            <a:r>
              <a:rPr sz="2000" spc="-5" dirty="0">
                <a:solidFill>
                  <a:srgbClr val="3F3F3F"/>
                </a:solidFill>
                <a:latin typeface="Calibri"/>
                <a:cs typeface="Calibri"/>
              </a:rPr>
              <a:t>Che</a:t>
            </a:r>
            <a:r>
              <a:rPr sz="2000" spc="5" dirty="0">
                <a:solidFill>
                  <a:srgbClr val="3F3F3F"/>
                </a:solidFill>
                <a:latin typeface="Calibri"/>
                <a:cs typeface="Calibri"/>
              </a:rPr>
              <a:t>c</a:t>
            </a:r>
            <a:r>
              <a:rPr sz="2000" dirty="0">
                <a:solidFill>
                  <a:srgbClr val="3F3F3F"/>
                </a:solidFill>
                <a:latin typeface="Calibri"/>
                <a:cs typeface="Calibri"/>
              </a:rPr>
              <a:t>kbu</a:t>
            </a:r>
            <a:r>
              <a:rPr sz="2000" spc="-25" dirty="0">
                <a:solidFill>
                  <a:srgbClr val="3F3F3F"/>
                </a:solidFill>
                <a:latin typeface="Calibri"/>
                <a:cs typeface="Calibri"/>
              </a:rPr>
              <a:t>tt</a:t>
            </a:r>
            <a:r>
              <a:rPr sz="2000" spc="-5" dirty="0">
                <a:solidFill>
                  <a:srgbClr val="3F3F3F"/>
                </a:solidFill>
                <a:latin typeface="Calibri"/>
                <a:cs typeface="Calibri"/>
              </a:rPr>
              <a:t>on</a:t>
            </a:r>
            <a:endParaRPr sz="2000" dirty="0">
              <a:latin typeface="Calibri"/>
              <a:cs typeface="Calibri"/>
            </a:endParaRPr>
          </a:p>
          <a:p>
            <a:pPr marL="304800" indent="-182880">
              <a:lnSpc>
                <a:spcPct val="100000"/>
              </a:lnSpc>
              <a:spcBef>
                <a:spcPts val="360"/>
              </a:spcBef>
              <a:buClr>
                <a:srgbClr val="E26325"/>
              </a:buClr>
              <a:buFont typeface="Calibri"/>
              <a:buChar char="◦"/>
              <a:tabLst>
                <a:tab pos="305435" algn="l"/>
              </a:tabLst>
            </a:pPr>
            <a:r>
              <a:rPr sz="2000" dirty="0">
                <a:solidFill>
                  <a:srgbClr val="3F3F3F"/>
                </a:solidFill>
                <a:latin typeface="Calibri"/>
                <a:cs typeface="Calibri"/>
              </a:rPr>
              <a:t>Menu</a:t>
            </a:r>
            <a:endParaRPr sz="2000" dirty="0">
              <a:latin typeface="Calibri"/>
              <a:cs typeface="Calibri"/>
            </a:endParaRPr>
          </a:p>
          <a:p>
            <a:pPr marL="12700" marR="608330">
              <a:lnSpc>
                <a:spcPct val="148500"/>
              </a:lnSpc>
              <a:spcBef>
                <a:spcPts val="195"/>
              </a:spcBef>
            </a:pPr>
            <a:r>
              <a:rPr sz="2000" dirty="0">
                <a:solidFill>
                  <a:srgbClr val="3F3F3F"/>
                </a:solidFill>
                <a:latin typeface="Calibri"/>
                <a:cs typeface="Calibri"/>
              </a:rPr>
              <a:t>G</a:t>
            </a:r>
            <a:r>
              <a:rPr sz="2000" spc="-10" dirty="0">
                <a:solidFill>
                  <a:srgbClr val="3F3F3F"/>
                </a:solidFill>
                <a:latin typeface="Calibri"/>
                <a:cs typeface="Calibri"/>
              </a:rPr>
              <a:t>r</a:t>
            </a:r>
            <a:r>
              <a:rPr sz="2000" dirty="0">
                <a:solidFill>
                  <a:srgbClr val="3F3F3F"/>
                </a:solidFill>
                <a:latin typeface="Calibri"/>
                <a:cs typeface="Calibri"/>
              </a:rPr>
              <a:t>id</a:t>
            </a:r>
            <a:r>
              <a:rPr sz="2000" spc="-50" dirty="0">
                <a:solidFill>
                  <a:srgbClr val="3F3F3F"/>
                </a:solidFill>
                <a:latin typeface="Times New Roman"/>
                <a:cs typeface="Times New Roman"/>
              </a:rPr>
              <a:t> </a:t>
            </a:r>
            <a:r>
              <a:rPr sz="2000" dirty="0">
                <a:solidFill>
                  <a:srgbClr val="3F3F3F"/>
                </a:solidFill>
                <a:latin typeface="Calibri"/>
                <a:cs typeface="Calibri"/>
              </a:rPr>
              <a:t>l</a:t>
            </a:r>
            <a:r>
              <a:rPr sz="2000" spc="-40" dirty="0">
                <a:solidFill>
                  <a:srgbClr val="3F3F3F"/>
                </a:solidFill>
                <a:latin typeface="Calibri"/>
                <a:cs typeface="Calibri"/>
              </a:rPr>
              <a:t>a</a:t>
            </a:r>
            <a:r>
              <a:rPr sz="2000" spc="-20" dirty="0">
                <a:solidFill>
                  <a:srgbClr val="3F3F3F"/>
                </a:solidFill>
                <a:latin typeface="Calibri"/>
                <a:cs typeface="Calibri"/>
              </a:rPr>
              <a:t>y</a:t>
            </a:r>
            <a:r>
              <a:rPr sz="2000" spc="-5" dirty="0">
                <a:solidFill>
                  <a:srgbClr val="3F3F3F"/>
                </a:solidFill>
                <a:latin typeface="Calibri"/>
                <a:cs typeface="Calibri"/>
              </a:rPr>
              <a:t>out</a:t>
            </a:r>
            <a:r>
              <a:rPr sz="2000" spc="-5" dirty="0">
                <a:solidFill>
                  <a:srgbClr val="3F3F3F"/>
                </a:solidFill>
                <a:latin typeface="Times New Roman"/>
                <a:cs typeface="Times New Roman"/>
              </a:rPr>
              <a:t> </a:t>
            </a:r>
            <a:r>
              <a:rPr sz="2000" spc="-5" dirty="0">
                <a:solidFill>
                  <a:srgbClr val="3F3F3F"/>
                </a:solidFill>
                <a:latin typeface="Calibri"/>
                <a:cs typeface="Calibri"/>
              </a:rPr>
              <a:t>D</a:t>
            </a:r>
            <a:r>
              <a:rPr sz="2000" dirty="0">
                <a:solidFill>
                  <a:srgbClr val="3F3F3F"/>
                </a:solidFill>
                <a:latin typeface="Calibri"/>
                <a:cs typeface="Calibri"/>
              </a:rPr>
              <a:t>ia</a:t>
            </a:r>
            <a:r>
              <a:rPr sz="2000" spc="-5" dirty="0">
                <a:solidFill>
                  <a:srgbClr val="3F3F3F"/>
                </a:solidFill>
                <a:latin typeface="Calibri"/>
                <a:cs typeface="Calibri"/>
              </a:rPr>
              <a:t>logs</a:t>
            </a:r>
            <a:endParaRPr sz="2000" dirty="0">
              <a:latin typeface="Calibri"/>
              <a:cs typeface="Calibri"/>
            </a:endParaRPr>
          </a:p>
        </p:txBody>
      </p:sp>
    </p:spTree>
    <p:extLst>
      <p:ext uri="{BB962C8B-B14F-4D97-AF65-F5344CB8AC3E}">
        <p14:creationId xmlns:p14="http://schemas.microsoft.com/office/powerpoint/2010/main" val="307505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6D43-F095-4D19-B3DE-F922B87E5D52}"/>
              </a:ext>
            </a:extLst>
          </p:cNvPr>
          <p:cNvSpPr>
            <a:spLocks noGrp="1"/>
          </p:cNvSpPr>
          <p:nvPr>
            <p:ph type="title"/>
          </p:nvPr>
        </p:nvSpPr>
        <p:spPr>
          <a:xfrm>
            <a:off x="360770" y="154732"/>
            <a:ext cx="10515600" cy="1325563"/>
          </a:xfrm>
        </p:spPr>
        <p:txBody>
          <a:bodyPr/>
          <a:lstStyle/>
          <a:p>
            <a:r>
              <a:rPr lang="en-IN" dirty="0">
                <a:solidFill>
                  <a:schemeClr val="accent1"/>
                </a:solidFill>
              </a:rPr>
              <a:t>Introduction to tkinter</a:t>
            </a:r>
          </a:p>
        </p:txBody>
      </p:sp>
      <p:sp>
        <p:nvSpPr>
          <p:cNvPr id="4" name="Footer Placeholder 3">
            <a:extLst>
              <a:ext uri="{FF2B5EF4-FFF2-40B4-BE49-F238E27FC236}">
                <a16:creationId xmlns:a16="http://schemas.microsoft.com/office/drawing/2014/main" id="{3D714BAD-EC18-4093-BB7E-FD111505DD44}"/>
              </a:ext>
            </a:extLst>
          </p:cNvPr>
          <p:cNvSpPr>
            <a:spLocks noGrp="1"/>
          </p:cNvSpPr>
          <p:nvPr>
            <p:ph type="ftr" sz="quarter" idx="11"/>
          </p:nvPr>
        </p:nvSpPr>
        <p:spPr/>
        <p:txBody>
          <a:bodyPr/>
          <a:lstStyle/>
          <a:p>
            <a:r>
              <a:rPr lang="en-IN"/>
              <a:t>Python Programming                  Dr. Abuzneid</a:t>
            </a:r>
          </a:p>
        </p:txBody>
      </p:sp>
      <p:sp>
        <p:nvSpPr>
          <p:cNvPr id="5" name="object 4">
            <a:extLst>
              <a:ext uri="{FF2B5EF4-FFF2-40B4-BE49-F238E27FC236}">
                <a16:creationId xmlns:a16="http://schemas.microsoft.com/office/drawing/2014/main" id="{D4E524A9-F0EC-4521-9D52-2154798CFAB8}"/>
              </a:ext>
            </a:extLst>
          </p:cNvPr>
          <p:cNvSpPr txBox="1"/>
          <p:nvPr/>
        </p:nvSpPr>
        <p:spPr>
          <a:xfrm>
            <a:off x="360770" y="1367554"/>
            <a:ext cx="11542614" cy="3521477"/>
          </a:xfrm>
          <a:prstGeom prst="rect">
            <a:avLst/>
          </a:prstGeom>
        </p:spPr>
        <p:txBody>
          <a:bodyPr vert="horz" wrap="square" lIns="0" tIns="0" rIns="0" bIns="0" rtlCol="0">
            <a:spAutoFit/>
          </a:bodyPr>
          <a:lstStyle/>
          <a:p>
            <a:pPr marL="104139" marR="371475">
              <a:lnSpc>
                <a:spcPts val="1920"/>
              </a:lnSpc>
              <a:spcBef>
                <a:spcPts val="1739"/>
              </a:spcBef>
            </a:pPr>
            <a:r>
              <a:rPr sz="2000" dirty="0">
                <a:solidFill>
                  <a:srgbClr val="3F3F3F"/>
                </a:solidFill>
                <a:cs typeface="Calibri"/>
              </a:rPr>
              <a:t>Python provides various options for developing graphical user interfaces (GUIs). In this course we will be using </a:t>
            </a:r>
            <a:r>
              <a:rPr sz="2000" b="1" dirty="0">
                <a:solidFill>
                  <a:srgbClr val="3F3F3F"/>
                </a:solidFill>
                <a:cs typeface="Calibri"/>
              </a:rPr>
              <a:t>tkinter</a:t>
            </a:r>
            <a:r>
              <a:rPr sz="2000" dirty="0">
                <a:solidFill>
                  <a:srgbClr val="3F3F3F"/>
                </a:solidFill>
                <a:cs typeface="Calibri"/>
              </a:rPr>
              <a:t> GUI module. tkinter is the Python interface (inter) to the Tk GUI toolkit shipped with Python. Tk offers native look and feel on all platforms.</a:t>
            </a:r>
          </a:p>
          <a:p>
            <a:pPr marL="104139" marR="186055">
              <a:lnSpc>
                <a:spcPts val="1920"/>
              </a:lnSpc>
              <a:spcBef>
                <a:spcPts val="1405"/>
              </a:spcBef>
            </a:pPr>
            <a:r>
              <a:rPr sz="2000" dirty="0">
                <a:solidFill>
                  <a:srgbClr val="3F3F3F"/>
                </a:solidFill>
                <a:cs typeface="Calibri"/>
              </a:rPr>
              <a:t>tkinter consists of a number of modules. The Tk interface is provided by a binary extension module named </a:t>
            </a:r>
            <a:r>
              <a:rPr sz="2000" b="1" dirty="0">
                <a:solidFill>
                  <a:srgbClr val="3F3F3F"/>
                </a:solidFill>
                <a:cs typeface="Calibri"/>
              </a:rPr>
              <a:t>_tkinter</a:t>
            </a:r>
            <a:r>
              <a:rPr sz="2000" dirty="0">
                <a:solidFill>
                  <a:srgbClr val="3F3F3F"/>
                </a:solidFill>
                <a:cs typeface="Calibri"/>
              </a:rPr>
              <a:t>. This module contains the low-level interface to Tk, and should never be used directly by application programmers. The public interface is provided through a number of Python modules. The most important interface module is the tkinter module itself. To use tkinter, all you need to do is to import the tkinter module:</a:t>
            </a:r>
          </a:p>
          <a:p>
            <a:pPr marL="12700">
              <a:lnSpc>
                <a:spcPct val="100000"/>
              </a:lnSpc>
              <a:spcBef>
                <a:spcPts val="960"/>
              </a:spcBef>
            </a:pPr>
            <a:r>
              <a:rPr sz="1400" spc="-5" dirty="0">
                <a:solidFill>
                  <a:srgbClr val="3F3F3F"/>
                </a:solidFill>
                <a:latin typeface="Consolas"/>
                <a:cs typeface="Consolas"/>
              </a:rPr>
              <a:t>impor</a:t>
            </a:r>
            <a:r>
              <a:rPr sz="1400" dirty="0">
                <a:solidFill>
                  <a:srgbClr val="3F3F3F"/>
                </a:solidFill>
                <a:latin typeface="Consolas"/>
                <a:cs typeface="Consolas"/>
              </a:rPr>
              <a:t>t</a:t>
            </a:r>
            <a:r>
              <a:rPr sz="1400" dirty="0">
                <a:solidFill>
                  <a:srgbClr val="3F3F3F"/>
                </a:solidFill>
                <a:latin typeface="Times New Roman"/>
                <a:cs typeface="Times New Roman"/>
              </a:rPr>
              <a:t> </a:t>
            </a:r>
            <a:r>
              <a:rPr sz="1400" spc="110" dirty="0">
                <a:solidFill>
                  <a:srgbClr val="3F3F3F"/>
                </a:solidFill>
                <a:latin typeface="Times New Roman"/>
                <a:cs typeface="Times New Roman"/>
              </a:rPr>
              <a:t> </a:t>
            </a:r>
            <a:r>
              <a:rPr sz="1400" spc="-5" dirty="0">
                <a:solidFill>
                  <a:srgbClr val="3F3F3F"/>
                </a:solidFill>
                <a:latin typeface="Consolas"/>
                <a:cs typeface="Consolas"/>
              </a:rPr>
              <a:t>tkinte</a:t>
            </a:r>
            <a:r>
              <a:rPr sz="1400" dirty="0">
                <a:solidFill>
                  <a:srgbClr val="3F3F3F"/>
                </a:solidFill>
                <a:latin typeface="Consolas"/>
                <a:cs typeface="Consolas"/>
              </a:rPr>
              <a:t>r</a:t>
            </a:r>
            <a:r>
              <a:rPr sz="1400" dirty="0">
                <a:solidFill>
                  <a:srgbClr val="3F3F3F"/>
                </a:solidFill>
                <a:latin typeface="Times New Roman"/>
                <a:cs typeface="Times New Roman"/>
              </a:rPr>
              <a:t> </a:t>
            </a:r>
            <a:r>
              <a:rPr sz="1400" spc="120" dirty="0">
                <a:solidFill>
                  <a:srgbClr val="3F3F3F"/>
                </a:solidFill>
                <a:latin typeface="Times New Roman"/>
                <a:cs typeface="Times New Roman"/>
              </a:rPr>
              <a:t> </a:t>
            </a:r>
            <a:r>
              <a:rPr sz="1900" spc="-20" dirty="0">
                <a:solidFill>
                  <a:srgbClr val="3F3F3F"/>
                </a:solidFill>
                <a:latin typeface="Calibri"/>
                <a:cs typeface="Calibri"/>
              </a:rPr>
              <a:t>O</a:t>
            </a:r>
            <a:r>
              <a:rPr sz="1900" spc="-175" dirty="0">
                <a:solidFill>
                  <a:srgbClr val="3F3F3F"/>
                </a:solidFill>
                <a:latin typeface="Calibri"/>
                <a:cs typeface="Calibri"/>
              </a:rPr>
              <a:t>r</a:t>
            </a:r>
            <a:r>
              <a:rPr sz="1900" spc="-40" dirty="0">
                <a:solidFill>
                  <a:srgbClr val="3F3F3F"/>
                </a:solidFill>
                <a:latin typeface="Times New Roman"/>
                <a:cs typeface="Times New Roman"/>
              </a:rPr>
              <a:t> </a:t>
            </a:r>
            <a:r>
              <a:rPr sz="1900" spc="-20" dirty="0">
                <a:solidFill>
                  <a:srgbClr val="3F3F3F"/>
                </a:solidFill>
                <a:latin typeface="Calibri"/>
                <a:cs typeface="Calibri"/>
              </a:rPr>
              <a:t>mo</a:t>
            </a:r>
            <a:r>
              <a:rPr sz="1900" spc="-40" dirty="0">
                <a:solidFill>
                  <a:srgbClr val="3F3F3F"/>
                </a:solidFill>
                <a:latin typeface="Calibri"/>
                <a:cs typeface="Calibri"/>
              </a:rPr>
              <a:t>r</a:t>
            </a:r>
            <a:r>
              <a:rPr sz="1900" spc="-10" dirty="0">
                <a:solidFill>
                  <a:srgbClr val="3F3F3F"/>
                </a:solidFill>
                <a:latin typeface="Calibri"/>
                <a:cs typeface="Calibri"/>
              </a:rPr>
              <a:t>e</a:t>
            </a:r>
            <a:r>
              <a:rPr sz="1900" spc="-40" dirty="0">
                <a:solidFill>
                  <a:srgbClr val="3F3F3F"/>
                </a:solidFill>
                <a:latin typeface="Times New Roman"/>
                <a:cs typeface="Times New Roman"/>
              </a:rPr>
              <a:t> </a:t>
            </a:r>
            <a:r>
              <a:rPr sz="1900" spc="-15" dirty="0">
                <a:solidFill>
                  <a:srgbClr val="3F3F3F"/>
                </a:solidFill>
                <a:latin typeface="Calibri"/>
                <a:cs typeface="Calibri"/>
              </a:rPr>
              <a:t>of</a:t>
            </a:r>
            <a:r>
              <a:rPr sz="1900" spc="-40" dirty="0">
                <a:solidFill>
                  <a:srgbClr val="3F3F3F"/>
                </a:solidFill>
                <a:latin typeface="Calibri"/>
                <a:cs typeface="Calibri"/>
              </a:rPr>
              <a:t>t</a:t>
            </a:r>
            <a:r>
              <a:rPr sz="1900" spc="-10" dirty="0">
                <a:solidFill>
                  <a:srgbClr val="3F3F3F"/>
                </a:solidFill>
                <a:latin typeface="Calibri"/>
                <a:cs typeface="Calibri"/>
              </a:rPr>
              <a:t>en:</a:t>
            </a:r>
            <a:r>
              <a:rPr sz="1900" spc="-30" dirty="0">
                <a:solidFill>
                  <a:srgbClr val="3F3F3F"/>
                </a:solidFill>
                <a:latin typeface="Times New Roman"/>
                <a:cs typeface="Times New Roman"/>
              </a:rPr>
              <a:t> </a:t>
            </a:r>
            <a:r>
              <a:rPr sz="1400" spc="-5" dirty="0">
                <a:solidFill>
                  <a:srgbClr val="3F3F3F"/>
                </a:solidFill>
                <a:latin typeface="Consolas"/>
                <a:cs typeface="Consolas"/>
              </a:rPr>
              <a:t>fro</a:t>
            </a:r>
            <a:r>
              <a:rPr sz="1400" dirty="0">
                <a:solidFill>
                  <a:srgbClr val="3F3F3F"/>
                </a:solidFill>
                <a:latin typeface="Consolas"/>
                <a:cs typeface="Consolas"/>
              </a:rPr>
              <a:t>m</a:t>
            </a:r>
            <a:r>
              <a:rPr sz="1400" dirty="0">
                <a:solidFill>
                  <a:srgbClr val="3F3F3F"/>
                </a:solidFill>
                <a:latin typeface="Times New Roman"/>
                <a:cs typeface="Times New Roman"/>
              </a:rPr>
              <a:t> </a:t>
            </a:r>
            <a:r>
              <a:rPr sz="1400" spc="95" dirty="0">
                <a:solidFill>
                  <a:srgbClr val="3F3F3F"/>
                </a:solidFill>
                <a:latin typeface="Times New Roman"/>
                <a:cs typeface="Times New Roman"/>
              </a:rPr>
              <a:t> </a:t>
            </a:r>
            <a:r>
              <a:rPr sz="1400" spc="-5" dirty="0">
                <a:solidFill>
                  <a:srgbClr val="3F3F3F"/>
                </a:solidFill>
                <a:latin typeface="Consolas"/>
                <a:cs typeface="Consolas"/>
              </a:rPr>
              <a:t>tkinte</a:t>
            </a:r>
            <a:r>
              <a:rPr sz="1400" dirty="0">
                <a:solidFill>
                  <a:srgbClr val="3F3F3F"/>
                </a:solidFill>
                <a:latin typeface="Consolas"/>
                <a:cs typeface="Consolas"/>
              </a:rPr>
              <a:t>r</a:t>
            </a:r>
            <a:r>
              <a:rPr sz="1400" dirty="0">
                <a:solidFill>
                  <a:srgbClr val="3F3F3F"/>
                </a:solidFill>
                <a:latin typeface="Times New Roman"/>
                <a:cs typeface="Times New Roman"/>
              </a:rPr>
              <a:t> </a:t>
            </a:r>
            <a:r>
              <a:rPr sz="1400" spc="120" dirty="0">
                <a:solidFill>
                  <a:srgbClr val="3F3F3F"/>
                </a:solidFill>
                <a:latin typeface="Times New Roman"/>
                <a:cs typeface="Times New Roman"/>
              </a:rPr>
              <a:t> </a:t>
            </a:r>
            <a:r>
              <a:rPr sz="1400" dirty="0">
                <a:solidFill>
                  <a:srgbClr val="3F3F3F"/>
                </a:solidFill>
                <a:latin typeface="Consolas"/>
                <a:cs typeface="Consolas"/>
              </a:rPr>
              <a:t>i</a:t>
            </a:r>
            <a:r>
              <a:rPr sz="1400" spc="-10" dirty="0">
                <a:solidFill>
                  <a:srgbClr val="3F3F3F"/>
                </a:solidFill>
                <a:latin typeface="Consolas"/>
                <a:cs typeface="Consolas"/>
              </a:rPr>
              <a:t>m</a:t>
            </a:r>
            <a:r>
              <a:rPr sz="1400" dirty="0">
                <a:solidFill>
                  <a:srgbClr val="3F3F3F"/>
                </a:solidFill>
                <a:latin typeface="Consolas"/>
                <a:cs typeface="Consolas"/>
              </a:rPr>
              <a:t>p</a:t>
            </a:r>
            <a:r>
              <a:rPr sz="1400" spc="-10" dirty="0">
                <a:solidFill>
                  <a:srgbClr val="3F3F3F"/>
                </a:solidFill>
                <a:latin typeface="Consolas"/>
                <a:cs typeface="Consolas"/>
              </a:rPr>
              <a:t>o</a:t>
            </a:r>
            <a:r>
              <a:rPr sz="1400" dirty="0">
                <a:solidFill>
                  <a:srgbClr val="3F3F3F"/>
                </a:solidFill>
                <a:latin typeface="Consolas"/>
                <a:cs typeface="Consolas"/>
              </a:rPr>
              <a:t>rt</a:t>
            </a:r>
            <a:r>
              <a:rPr sz="1400" dirty="0">
                <a:solidFill>
                  <a:srgbClr val="3F3F3F"/>
                </a:solidFill>
                <a:latin typeface="Times New Roman"/>
                <a:cs typeface="Times New Roman"/>
              </a:rPr>
              <a:t> </a:t>
            </a:r>
            <a:r>
              <a:rPr sz="1400" spc="105" dirty="0">
                <a:solidFill>
                  <a:srgbClr val="3F3F3F"/>
                </a:solidFill>
                <a:latin typeface="Times New Roman"/>
                <a:cs typeface="Times New Roman"/>
              </a:rPr>
              <a:t> </a:t>
            </a:r>
            <a:r>
              <a:rPr sz="1400" dirty="0">
                <a:solidFill>
                  <a:srgbClr val="3F3F3F"/>
                </a:solidFill>
                <a:latin typeface="Consolas"/>
                <a:cs typeface="Consolas"/>
              </a:rPr>
              <a:t>*</a:t>
            </a:r>
            <a:endParaRPr sz="1400" dirty="0">
              <a:latin typeface="Consolas"/>
              <a:cs typeface="Consolas"/>
            </a:endParaRPr>
          </a:p>
          <a:p>
            <a:pPr marL="104139" marR="363855">
              <a:lnSpc>
                <a:spcPts val="1920"/>
              </a:lnSpc>
              <a:spcBef>
                <a:spcPts val="1385"/>
              </a:spcBef>
            </a:pPr>
            <a:r>
              <a:rPr sz="2000" dirty="0">
                <a:solidFill>
                  <a:srgbClr val="3F3F3F"/>
                </a:solidFill>
                <a:cs typeface="Calibri"/>
              </a:rPr>
              <a:t>The tkinter module only exports widget classes and associated constants, so you can safely use the from-in form in most cases. If you prefer not to, but still want to save some typing, you can use import-as:</a:t>
            </a:r>
          </a:p>
          <a:p>
            <a:pPr marL="12700">
              <a:lnSpc>
                <a:spcPct val="100000"/>
              </a:lnSpc>
              <a:spcBef>
                <a:spcPts val="720"/>
              </a:spcBef>
            </a:pPr>
            <a:r>
              <a:rPr sz="1400" spc="-10" dirty="0">
                <a:solidFill>
                  <a:srgbClr val="3F3F3F"/>
                </a:solidFill>
                <a:latin typeface="Consolas"/>
                <a:cs typeface="Consolas"/>
              </a:rPr>
              <a:t>i</a:t>
            </a:r>
            <a:r>
              <a:rPr sz="1400" spc="5" dirty="0">
                <a:solidFill>
                  <a:srgbClr val="3F3F3F"/>
                </a:solidFill>
                <a:latin typeface="Consolas"/>
                <a:cs typeface="Consolas"/>
              </a:rPr>
              <a:t>m</a:t>
            </a:r>
            <a:r>
              <a:rPr sz="1400" spc="-10" dirty="0">
                <a:solidFill>
                  <a:srgbClr val="3F3F3F"/>
                </a:solidFill>
                <a:latin typeface="Consolas"/>
                <a:cs typeface="Consolas"/>
              </a:rPr>
              <a:t>p</a:t>
            </a:r>
            <a:r>
              <a:rPr sz="1400" spc="5" dirty="0">
                <a:solidFill>
                  <a:srgbClr val="3F3F3F"/>
                </a:solidFill>
                <a:latin typeface="Consolas"/>
                <a:cs typeface="Consolas"/>
              </a:rPr>
              <a:t>o</a:t>
            </a:r>
            <a:r>
              <a:rPr sz="1400" spc="-10" dirty="0">
                <a:solidFill>
                  <a:srgbClr val="3F3F3F"/>
                </a:solidFill>
                <a:latin typeface="Consolas"/>
                <a:cs typeface="Consolas"/>
              </a:rPr>
              <a:t>r</a:t>
            </a:r>
            <a:r>
              <a:rPr sz="1400" dirty="0">
                <a:solidFill>
                  <a:srgbClr val="3F3F3F"/>
                </a:solidFill>
                <a:latin typeface="Consolas"/>
                <a:cs typeface="Consolas"/>
              </a:rPr>
              <a:t>t</a:t>
            </a:r>
            <a:r>
              <a:rPr sz="1400" dirty="0">
                <a:solidFill>
                  <a:srgbClr val="3F3F3F"/>
                </a:solidFill>
                <a:latin typeface="Times New Roman"/>
                <a:cs typeface="Times New Roman"/>
              </a:rPr>
              <a:t> </a:t>
            </a:r>
            <a:r>
              <a:rPr sz="1400" spc="85" dirty="0">
                <a:solidFill>
                  <a:srgbClr val="3F3F3F"/>
                </a:solidFill>
                <a:latin typeface="Times New Roman"/>
                <a:cs typeface="Times New Roman"/>
              </a:rPr>
              <a:t> </a:t>
            </a:r>
            <a:r>
              <a:rPr sz="1400" spc="-10" dirty="0">
                <a:solidFill>
                  <a:srgbClr val="3F3F3F"/>
                </a:solidFill>
                <a:latin typeface="Consolas"/>
                <a:cs typeface="Consolas"/>
              </a:rPr>
              <a:t>t</a:t>
            </a:r>
            <a:r>
              <a:rPr sz="1400" spc="5" dirty="0">
                <a:solidFill>
                  <a:srgbClr val="3F3F3F"/>
                </a:solidFill>
                <a:latin typeface="Consolas"/>
                <a:cs typeface="Consolas"/>
              </a:rPr>
              <a:t>k</a:t>
            </a:r>
            <a:r>
              <a:rPr sz="1400" spc="-10" dirty="0">
                <a:solidFill>
                  <a:srgbClr val="3F3F3F"/>
                </a:solidFill>
                <a:latin typeface="Consolas"/>
                <a:cs typeface="Consolas"/>
              </a:rPr>
              <a:t>i</a:t>
            </a:r>
            <a:r>
              <a:rPr sz="1400" spc="5" dirty="0">
                <a:solidFill>
                  <a:srgbClr val="3F3F3F"/>
                </a:solidFill>
                <a:latin typeface="Consolas"/>
                <a:cs typeface="Consolas"/>
              </a:rPr>
              <a:t>nt</a:t>
            </a:r>
            <a:r>
              <a:rPr sz="1400" spc="-10" dirty="0">
                <a:solidFill>
                  <a:srgbClr val="3F3F3F"/>
                </a:solidFill>
                <a:latin typeface="Consolas"/>
                <a:cs typeface="Consolas"/>
              </a:rPr>
              <a:t>e</a:t>
            </a:r>
            <a:r>
              <a:rPr sz="1400" dirty="0">
                <a:solidFill>
                  <a:srgbClr val="3F3F3F"/>
                </a:solidFill>
                <a:latin typeface="Consolas"/>
                <a:cs typeface="Consolas"/>
              </a:rPr>
              <a:t>r</a:t>
            </a:r>
            <a:r>
              <a:rPr sz="1400" dirty="0">
                <a:solidFill>
                  <a:srgbClr val="3F3F3F"/>
                </a:solidFill>
                <a:latin typeface="Times New Roman"/>
                <a:cs typeface="Times New Roman"/>
              </a:rPr>
              <a:t> </a:t>
            </a:r>
            <a:r>
              <a:rPr sz="1400" spc="85" dirty="0">
                <a:solidFill>
                  <a:srgbClr val="3F3F3F"/>
                </a:solidFill>
                <a:latin typeface="Times New Roman"/>
                <a:cs typeface="Times New Roman"/>
              </a:rPr>
              <a:t> </a:t>
            </a:r>
            <a:r>
              <a:rPr sz="1400" spc="-10" dirty="0">
                <a:solidFill>
                  <a:srgbClr val="3F3F3F"/>
                </a:solidFill>
                <a:latin typeface="Consolas"/>
                <a:cs typeface="Consolas"/>
              </a:rPr>
              <a:t>a</a:t>
            </a:r>
            <a:r>
              <a:rPr sz="1400" dirty="0">
                <a:solidFill>
                  <a:srgbClr val="3F3F3F"/>
                </a:solidFill>
                <a:latin typeface="Consolas"/>
                <a:cs typeface="Consolas"/>
              </a:rPr>
              <a:t>s</a:t>
            </a:r>
            <a:r>
              <a:rPr sz="1400" dirty="0">
                <a:solidFill>
                  <a:srgbClr val="3F3F3F"/>
                </a:solidFill>
                <a:latin typeface="Times New Roman"/>
                <a:cs typeface="Times New Roman"/>
              </a:rPr>
              <a:t> </a:t>
            </a:r>
            <a:r>
              <a:rPr sz="1400" spc="70" dirty="0">
                <a:solidFill>
                  <a:srgbClr val="3F3F3F"/>
                </a:solidFill>
                <a:latin typeface="Times New Roman"/>
                <a:cs typeface="Times New Roman"/>
              </a:rPr>
              <a:t> </a:t>
            </a:r>
            <a:r>
              <a:rPr sz="1400" spc="5" dirty="0">
                <a:solidFill>
                  <a:srgbClr val="3F3F3F"/>
                </a:solidFill>
                <a:latin typeface="Consolas"/>
                <a:cs typeface="Consolas"/>
              </a:rPr>
              <a:t>tk</a:t>
            </a:r>
            <a:endParaRPr sz="1400" dirty="0">
              <a:latin typeface="Consolas"/>
              <a:cs typeface="Consolas"/>
            </a:endParaRPr>
          </a:p>
        </p:txBody>
      </p:sp>
    </p:spTree>
    <p:extLst>
      <p:ext uri="{BB962C8B-B14F-4D97-AF65-F5344CB8AC3E}">
        <p14:creationId xmlns:p14="http://schemas.microsoft.com/office/powerpoint/2010/main" val="235800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4C79F-665A-4B78-BD61-61E9F1D1E6D4}"/>
              </a:ext>
            </a:extLst>
          </p:cNvPr>
          <p:cNvSpPr>
            <a:spLocks noGrp="1"/>
          </p:cNvSpPr>
          <p:nvPr>
            <p:ph idx="1"/>
          </p:nvPr>
        </p:nvSpPr>
        <p:spPr>
          <a:xfrm>
            <a:off x="360769" y="1383738"/>
            <a:ext cx="11744915" cy="4793225"/>
          </a:xfrm>
        </p:spPr>
        <p:txBody>
          <a:bodyPr/>
          <a:lstStyle/>
          <a:p>
            <a:pPr marL="0" marR="314325" lvl="0" indent="0">
              <a:lnSpc>
                <a:spcPct val="100000"/>
              </a:lnSpc>
              <a:spcBef>
                <a:spcPts val="1739"/>
              </a:spcBef>
              <a:buNone/>
            </a:pPr>
            <a:r>
              <a:rPr lang="en-IN" sz="2000" dirty="0">
                <a:solidFill>
                  <a:srgbClr val="3F3F3F"/>
                </a:solidFill>
                <a:cs typeface="Calibri"/>
              </a:rPr>
              <a:t>tki</a:t>
            </a:r>
            <a:r>
              <a:rPr lang="en-IN" sz="2000" spc="-25" dirty="0">
                <a:solidFill>
                  <a:srgbClr val="3F3F3F"/>
                </a:solidFill>
                <a:cs typeface="Calibri"/>
              </a:rPr>
              <a:t>nt</a:t>
            </a:r>
            <a:r>
              <a:rPr lang="en-IN" sz="2000" dirty="0">
                <a:solidFill>
                  <a:srgbClr val="3F3F3F"/>
                </a:solidFill>
                <a:cs typeface="Calibri"/>
              </a:rPr>
              <a:t>er</a:t>
            </a:r>
            <a:r>
              <a:rPr lang="en-IN" sz="2000" spc="-40" dirty="0">
                <a:solidFill>
                  <a:srgbClr val="3F3F3F"/>
                </a:solidFill>
                <a:latin typeface="Times New Roman"/>
                <a:cs typeface="Times New Roman"/>
              </a:rPr>
              <a:t> </a:t>
            </a:r>
            <a:r>
              <a:rPr lang="en-IN" sz="2000" dirty="0">
                <a:solidFill>
                  <a:srgbClr val="3F3F3F"/>
                </a:solidFill>
                <a:cs typeface="Calibri"/>
              </a:rPr>
              <a:t>is</a:t>
            </a:r>
            <a:r>
              <a:rPr lang="en-IN" sz="2000" spc="-45" dirty="0">
                <a:solidFill>
                  <a:srgbClr val="3F3F3F"/>
                </a:solidFill>
                <a:latin typeface="Times New Roman"/>
                <a:cs typeface="Times New Roman"/>
              </a:rPr>
              <a:t> </a:t>
            </a:r>
            <a:r>
              <a:rPr lang="en-IN" sz="2000" dirty="0">
                <a:solidFill>
                  <a:srgbClr val="3F3F3F"/>
                </a:solidFill>
                <a:cs typeface="Calibri"/>
              </a:rPr>
              <a:t>a</a:t>
            </a:r>
            <a:r>
              <a:rPr lang="en-IN" sz="2000" spc="-50" dirty="0">
                <a:solidFill>
                  <a:srgbClr val="3F3F3F"/>
                </a:solidFill>
                <a:latin typeface="Times New Roman"/>
                <a:cs typeface="Times New Roman"/>
              </a:rPr>
              <a:t> </a:t>
            </a:r>
            <a:r>
              <a:rPr lang="en-IN" sz="2000" dirty="0">
                <a:solidFill>
                  <a:srgbClr val="3F3F3F"/>
                </a:solidFill>
                <a:cs typeface="Calibri"/>
              </a:rPr>
              <a:t>l</a:t>
            </a:r>
            <a:r>
              <a:rPr lang="en-IN" sz="2000" spc="-40" dirty="0">
                <a:solidFill>
                  <a:srgbClr val="3F3F3F"/>
                </a:solidFill>
                <a:cs typeface="Calibri"/>
              </a:rPr>
              <a:t>a</a:t>
            </a:r>
            <a:r>
              <a:rPr lang="en-IN" sz="2000" spc="-20" dirty="0">
                <a:solidFill>
                  <a:srgbClr val="3F3F3F"/>
                </a:solidFill>
                <a:cs typeface="Calibri"/>
              </a:rPr>
              <a:t>y</a:t>
            </a:r>
            <a:r>
              <a:rPr lang="en-IN" sz="2000" dirty="0">
                <a:solidFill>
                  <a:srgbClr val="3F3F3F"/>
                </a:solidFill>
                <a:cs typeface="Calibri"/>
              </a:rPr>
              <a:t>e</a:t>
            </a:r>
            <a:r>
              <a:rPr lang="en-IN" sz="2000" spc="-30" dirty="0">
                <a:solidFill>
                  <a:srgbClr val="3F3F3F"/>
                </a:solidFill>
                <a:cs typeface="Calibri"/>
              </a:rPr>
              <a:t>r</a:t>
            </a:r>
            <a:r>
              <a:rPr lang="en-IN" sz="2000" dirty="0">
                <a:solidFill>
                  <a:srgbClr val="3F3F3F"/>
                </a:solidFill>
                <a:cs typeface="Calibri"/>
              </a:rPr>
              <a:t>ed</a:t>
            </a:r>
            <a:r>
              <a:rPr lang="en-IN" sz="2000" spc="-55" dirty="0">
                <a:solidFill>
                  <a:srgbClr val="3F3F3F"/>
                </a:solidFill>
                <a:latin typeface="Times New Roman"/>
                <a:cs typeface="Times New Roman"/>
              </a:rPr>
              <a:t> </a:t>
            </a:r>
            <a:r>
              <a:rPr lang="en-IN" sz="2000" dirty="0">
                <a:solidFill>
                  <a:srgbClr val="3F3F3F"/>
                </a:solidFill>
                <a:cs typeface="Calibri"/>
              </a:rPr>
              <a:t>G</a:t>
            </a:r>
            <a:r>
              <a:rPr lang="en-IN" sz="2000" spc="-10" dirty="0">
                <a:solidFill>
                  <a:srgbClr val="3F3F3F"/>
                </a:solidFill>
                <a:cs typeface="Calibri"/>
              </a:rPr>
              <a:t>U</a:t>
            </a:r>
            <a:r>
              <a:rPr lang="en-IN" sz="2000" dirty="0">
                <a:solidFill>
                  <a:srgbClr val="3F3F3F"/>
                </a:solidFill>
                <a:cs typeface="Calibri"/>
              </a:rPr>
              <a:t>I,</a:t>
            </a:r>
            <a:r>
              <a:rPr lang="en-IN" sz="2000" spc="-50" dirty="0">
                <a:solidFill>
                  <a:srgbClr val="3F3F3F"/>
                </a:solidFill>
                <a:latin typeface="Times New Roman"/>
                <a:cs typeface="Times New Roman"/>
              </a:rPr>
              <a:t> </a:t>
            </a:r>
            <a:r>
              <a:rPr lang="en-IN" sz="2000" dirty="0">
                <a:solidFill>
                  <a:srgbClr val="3F3F3F"/>
                </a:solidFill>
                <a:cs typeface="Calibri"/>
              </a:rPr>
              <a:t>ea</a:t>
            </a:r>
            <a:r>
              <a:rPr lang="en-IN" sz="2000" spc="5" dirty="0">
                <a:solidFill>
                  <a:srgbClr val="3F3F3F"/>
                </a:solidFill>
                <a:cs typeface="Calibri"/>
              </a:rPr>
              <a:t>c</a:t>
            </a:r>
            <a:r>
              <a:rPr lang="en-IN" sz="2000" dirty="0">
                <a:solidFill>
                  <a:srgbClr val="3F3F3F"/>
                </a:solidFill>
                <a:cs typeface="Calibri"/>
              </a:rPr>
              <a:t>h</a:t>
            </a:r>
            <a:r>
              <a:rPr lang="en-IN" sz="2000" spc="-50" dirty="0">
                <a:solidFill>
                  <a:srgbClr val="3F3F3F"/>
                </a:solidFill>
                <a:latin typeface="Times New Roman"/>
                <a:cs typeface="Times New Roman"/>
              </a:rPr>
              <a:t> </a:t>
            </a:r>
            <a:r>
              <a:rPr lang="en-IN" sz="2000" spc="-15" dirty="0">
                <a:solidFill>
                  <a:srgbClr val="3F3F3F"/>
                </a:solidFill>
                <a:cs typeface="Calibri"/>
              </a:rPr>
              <a:t>c</a:t>
            </a:r>
            <a:r>
              <a:rPr lang="en-IN" sz="2000" spc="-5" dirty="0">
                <a:solidFill>
                  <a:srgbClr val="3F3F3F"/>
                </a:solidFill>
                <a:cs typeface="Calibri"/>
              </a:rPr>
              <a:t>ompone</a:t>
            </a:r>
            <a:r>
              <a:rPr lang="en-IN" sz="2000" spc="-20" dirty="0">
                <a:solidFill>
                  <a:srgbClr val="3F3F3F"/>
                </a:solidFill>
                <a:cs typeface="Calibri"/>
              </a:rPr>
              <a:t>n</a:t>
            </a:r>
            <a:r>
              <a:rPr lang="en-IN" sz="2000" dirty="0">
                <a:solidFill>
                  <a:srgbClr val="3F3F3F"/>
                </a:solidFill>
                <a:cs typeface="Calibri"/>
              </a:rPr>
              <a:t>t</a:t>
            </a:r>
            <a:r>
              <a:rPr lang="en-IN" sz="2000" spc="-70" dirty="0">
                <a:solidFill>
                  <a:srgbClr val="3F3F3F"/>
                </a:solidFill>
                <a:latin typeface="Times New Roman"/>
                <a:cs typeface="Times New Roman"/>
              </a:rPr>
              <a:t> </a:t>
            </a:r>
            <a:r>
              <a:rPr lang="en-IN" sz="2000" dirty="0">
                <a:solidFill>
                  <a:srgbClr val="3F3F3F"/>
                </a:solidFill>
                <a:cs typeface="Calibri"/>
              </a:rPr>
              <a:t>is</a:t>
            </a:r>
            <a:r>
              <a:rPr lang="en-IN" sz="2000" spc="-60" dirty="0">
                <a:solidFill>
                  <a:srgbClr val="3F3F3F"/>
                </a:solidFill>
                <a:latin typeface="Times New Roman"/>
                <a:cs typeface="Times New Roman"/>
              </a:rPr>
              <a:t> </a:t>
            </a:r>
            <a:r>
              <a:rPr lang="en-IN" sz="2000" spc="5" dirty="0">
                <a:solidFill>
                  <a:srgbClr val="3F3F3F"/>
                </a:solidFill>
                <a:cs typeface="Calibri"/>
              </a:rPr>
              <a:t>c</a:t>
            </a:r>
            <a:r>
              <a:rPr lang="en-IN" sz="2000" spc="-30" dirty="0">
                <a:solidFill>
                  <a:srgbClr val="3F3F3F"/>
                </a:solidFill>
                <a:cs typeface="Calibri"/>
              </a:rPr>
              <a:t>r</a:t>
            </a:r>
            <a:r>
              <a:rPr lang="en-IN" sz="2000" dirty="0">
                <a:solidFill>
                  <a:srgbClr val="3F3F3F"/>
                </a:solidFill>
                <a:cs typeface="Calibri"/>
              </a:rPr>
              <a:t>e</a:t>
            </a:r>
            <a:r>
              <a:rPr lang="en-IN" sz="2000" spc="-30" dirty="0">
                <a:solidFill>
                  <a:srgbClr val="3F3F3F"/>
                </a:solidFill>
                <a:cs typeface="Calibri"/>
              </a:rPr>
              <a:t>a</a:t>
            </a:r>
            <a:r>
              <a:rPr lang="en-IN" sz="2000" spc="-25" dirty="0">
                <a:solidFill>
                  <a:srgbClr val="3F3F3F"/>
                </a:solidFill>
                <a:cs typeface="Calibri"/>
              </a:rPr>
              <a:t>t</a:t>
            </a:r>
            <a:r>
              <a:rPr lang="en-IN" sz="2000" dirty="0">
                <a:solidFill>
                  <a:srgbClr val="3F3F3F"/>
                </a:solidFill>
                <a:cs typeface="Calibri"/>
              </a:rPr>
              <a:t>es</a:t>
            </a:r>
            <a:r>
              <a:rPr lang="en-IN" sz="2000" spc="-30" dirty="0">
                <a:solidFill>
                  <a:srgbClr val="3F3F3F"/>
                </a:solidFill>
                <a:latin typeface="Times New Roman"/>
                <a:cs typeface="Times New Roman"/>
              </a:rPr>
              <a:t> </a:t>
            </a:r>
            <a:r>
              <a:rPr lang="en-IN" sz="2000" dirty="0">
                <a:solidFill>
                  <a:srgbClr val="3F3F3F"/>
                </a:solidFill>
                <a:cs typeface="Calibri"/>
              </a:rPr>
              <a:t>a</a:t>
            </a:r>
            <a:r>
              <a:rPr lang="en-IN" sz="2000" spc="-50" dirty="0">
                <a:solidFill>
                  <a:srgbClr val="3F3F3F"/>
                </a:solidFill>
                <a:latin typeface="Times New Roman"/>
                <a:cs typeface="Times New Roman"/>
              </a:rPr>
              <a:t> </a:t>
            </a:r>
            <a:r>
              <a:rPr lang="en-IN" sz="2000" spc="5" dirty="0">
                <a:solidFill>
                  <a:srgbClr val="3F3F3F"/>
                </a:solidFill>
                <a:cs typeface="Calibri"/>
              </a:rPr>
              <a:t>n</a:t>
            </a:r>
            <a:r>
              <a:rPr lang="en-IN" sz="2000" spc="-15" dirty="0">
                <a:solidFill>
                  <a:srgbClr val="3F3F3F"/>
                </a:solidFill>
                <a:cs typeface="Calibri"/>
              </a:rPr>
              <a:t>e</a:t>
            </a:r>
            <a:r>
              <a:rPr lang="en-IN" sz="2000" dirty="0">
                <a:solidFill>
                  <a:srgbClr val="3F3F3F"/>
                </a:solidFill>
                <a:cs typeface="Calibri"/>
              </a:rPr>
              <a:t>w</a:t>
            </a:r>
            <a:r>
              <a:rPr lang="en-IN" sz="2000" spc="-65" dirty="0">
                <a:solidFill>
                  <a:srgbClr val="3F3F3F"/>
                </a:solidFill>
                <a:latin typeface="Times New Roman"/>
                <a:cs typeface="Times New Roman"/>
              </a:rPr>
              <a:t> </a:t>
            </a:r>
            <a:r>
              <a:rPr lang="en-IN" sz="2000" dirty="0">
                <a:solidFill>
                  <a:srgbClr val="3F3F3F"/>
                </a:solidFill>
                <a:cs typeface="Calibri"/>
              </a:rPr>
              <a:t>l</a:t>
            </a:r>
            <a:r>
              <a:rPr lang="en-IN" sz="2000" spc="-40" dirty="0">
                <a:solidFill>
                  <a:srgbClr val="3F3F3F"/>
                </a:solidFill>
                <a:cs typeface="Calibri"/>
              </a:rPr>
              <a:t>a</a:t>
            </a:r>
            <a:r>
              <a:rPr lang="en-IN" sz="2000" spc="-20" dirty="0">
                <a:solidFill>
                  <a:srgbClr val="3F3F3F"/>
                </a:solidFill>
                <a:cs typeface="Calibri"/>
              </a:rPr>
              <a:t>y</a:t>
            </a:r>
            <a:r>
              <a:rPr lang="en-IN" sz="2000" dirty="0">
                <a:solidFill>
                  <a:srgbClr val="3F3F3F"/>
                </a:solidFill>
                <a:cs typeface="Calibri"/>
              </a:rPr>
              <a:t>er</a:t>
            </a:r>
            <a:r>
              <a:rPr lang="en-IN" sz="2000" spc="-50" dirty="0">
                <a:solidFill>
                  <a:srgbClr val="3F3F3F"/>
                </a:solidFill>
                <a:latin typeface="Times New Roman"/>
                <a:cs typeface="Times New Roman"/>
              </a:rPr>
              <a:t> </a:t>
            </a:r>
            <a:r>
              <a:rPr lang="en-IN" sz="2000" spc="-10" dirty="0">
                <a:solidFill>
                  <a:srgbClr val="3F3F3F"/>
                </a:solidFill>
                <a:cs typeface="Calibri"/>
              </a:rPr>
              <a:t>i</a:t>
            </a:r>
            <a:r>
              <a:rPr lang="en-IN" sz="2000" dirty="0">
                <a:solidFill>
                  <a:srgbClr val="3F3F3F"/>
                </a:solidFill>
                <a:cs typeface="Calibri"/>
              </a:rPr>
              <a:t>n the</a:t>
            </a:r>
            <a:r>
              <a:rPr lang="en-IN" sz="2000" spc="-55" dirty="0">
                <a:solidFill>
                  <a:srgbClr val="3F3F3F"/>
                </a:solidFill>
                <a:latin typeface="Times New Roman"/>
                <a:cs typeface="Times New Roman"/>
              </a:rPr>
              <a:t> </a:t>
            </a:r>
            <a:r>
              <a:rPr lang="en-IN" sz="2000" dirty="0">
                <a:solidFill>
                  <a:srgbClr val="3F3F3F"/>
                </a:solidFill>
                <a:cs typeface="Calibri"/>
              </a:rPr>
              <a:t>w</a:t>
            </a:r>
            <a:r>
              <a:rPr lang="en-IN" sz="2000" spc="-10" dirty="0">
                <a:solidFill>
                  <a:srgbClr val="3F3F3F"/>
                </a:solidFill>
                <a:cs typeface="Calibri"/>
              </a:rPr>
              <a:t>i</a:t>
            </a:r>
            <a:r>
              <a:rPr lang="en-IN" sz="2000" spc="-5" dirty="0">
                <a:solidFill>
                  <a:srgbClr val="3F3F3F"/>
                </a:solidFill>
                <a:cs typeface="Calibri"/>
              </a:rPr>
              <a:t>n</a:t>
            </a:r>
            <a:r>
              <a:rPr lang="en-IN" sz="2000" spc="5" dirty="0">
                <a:solidFill>
                  <a:srgbClr val="3F3F3F"/>
                </a:solidFill>
                <a:cs typeface="Calibri"/>
              </a:rPr>
              <a:t>d</a:t>
            </a:r>
            <a:r>
              <a:rPr lang="en-IN" sz="2000" spc="-15" dirty="0">
                <a:solidFill>
                  <a:srgbClr val="3F3F3F"/>
                </a:solidFill>
                <a:cs typeface="Calibri"/>
              </a:rPr>
              <a:t>o</a:t>
            </a:r>
            <a:r>
              <a:rPr lang="en-IN" sz="2000" spc="-140" dirty="0">
                <a:solidFill>
                  <a:srgbClr val="3F3F3F"/>
                </a:solidFill>
                <a:cs typeface="Calibri"/>
              </a:rPr>
              <a:t>w</a:t>
            </a:r>
            <a:r>
              <a:rPr lang="en-IN" sz="2000" dirty="0">
                <a:solidFill>
                  <a:srgbClr val="3F3F3F"/>
                </a:solidFill>
                <a:cs typeface="Calibri"/>
              </a:rPr>
              <a:t>.</a:t>
            </a:r>
            <a:r>
              <a:rPr lang="en-IN" sz="2000" dirty="0">
                <a:solidFill>
                  <a:srgbClr val="3F3F3F"/>
                </a:solidFill>
                <a:latin typeface="Times New Roman"/>
                <a:cs typeface="Times New Roman"/>
              </a:rPr>
              <a:t> </a:t>
            </a:r>
            <a:r>
              <a:rPr lang="en-IN" sz="2000" dirty="0">
                <a:solidFill>
                  <a:srgbClr val="3F3F3F"/>
                </a:solidFill>
                <a:cs typeface="Calibri"/>
              </a:rPr>
              <a:t>tki</a:t>
            </a:r>
            <a:r>
              <a:rPr lang="en-IN" sz="2000" spc="-25" dirty="0">
                <a:solidFill>
                  <a:srgbClr val="3F3F3F"/>
                </a:solidFill>
                <a:cs typeface="Calibri"/>
              </a:rPr>
              <a:t>nt</a:t>
            </a:r>
            <a:r>
              <a:rPr lang="en-IN" sz="2000" dirty="0">
                <a:solidFill>
                  <a:srgbClr val="3F3F3F"/>
                </a:solidFill>
                <a:cs typeface="Calibri"/>
              </a:rPr>
              <a:t>er</a:t>
            </a:r>
            <a:r>
              <a:rPr lang="en-IN" sz="2000" spc="-40" dirty="0">
                <a:solidFill>
                  <a:srgbClr val="3F3F3F"/>
                </a:solidFill>
                <a:latin typeface="Times New Roman"/>
                <a:cs typeface="Times New Roman"/>
              </a:rPr>
              <a:t> </a:t>
            </a:r>
            <a:r>
              <a:rPr lang="en-IN" sz="2000" dirty="0">
                <a:solidFill>
                  <a:srgbClr val="3F3F3F"/>
                </a:solidFill>
                <a:cs typeface="Calibri"/>
              </a:rPr>
              <a:t>is</a:t>
            </a:r>
            <a:r>
              <a:rPr lang="en-IN" sz="2000" spc="-45" dirty="0">
                <a:solidFill>
                  <a:srgbClr val="3F3F3F"/>
                </a:solidFill>
                <a:latin typeface="Times New Roman"/>
                <a:cs typeface="Times New Roman"/>
              </a:rPr>
              <a:t> </a:t>
            </a:r>
            <a:r>
              <a:rPr lang="en-IN" sz="2000" dirty="0">
                <a:solidFill>
                  <a:srgbClr val="3F3F3F"/>
                </a:solidFill>
                <a:cs typeface="Calibri"/>
              </a:rPr>
              <a:t>ea</a:t>
            </a:r>
            <a:r>
              <a:rPr lang="en-IN" sz="2000" spc="-45" dirty="0">
                <a:solidFill>
                  <a:srgbClr val="3F3F3F"/>
                </a:solidFill>
                <a:cs typeface="Calibri"/>
              </a:rPr>
              <a:t>s</a:t>
            </a:r>
            <a:r>
              <a:rPr lang="en-IN" sz="2000" dirty="0">
                <a:solidFill>
                  <a:srgbClr val="3F3F3F"/>
                </a:solidFill>
                <a:cs typeface="Calibri"/>
              </a:rPr>
              <a:t>y</a:t>
            </a:r>
            <a:r>
              <a:rPr lang="en-IN" sz="2000" spc="-45" dirty="0">
                <a:solidFill>
                  <a:srgbClr val="3F3F3F"/>
                </a:solidFill>
                <a:latin typeface="Times New Roman"/>
                <a:cs typeface="Times New Roman"/>
              </a:rPr>
              <a:t> </a:t>
            </a:r>
            <a:r>
              <a:rPr lang="en-IN" sz="2000" spc="-25" dirty="0">
                <a:solidFill>
                  <a:srgbClr val="3F3F3F"/>
                </a:solidFill>
                <a:cs typeface="Calibri"/>
              </a:rPr>
              <a:t>t</a:t>
            </a:r>
            <a:r>
              <a:rPr lang="en-IN" sz="2000" dirty="0">
                <a:solidFill>
                  <a:srgbClr val="3F3F3F"/>
                </a:solidFill>
                <a:cs typeface="Calibri"/>
              </a:rPr>
              <a:t>o</a:t>
            </a:r>
            <a:r>
              <a:rPr lang="en-IN" sz="2000" spc="-60" dirty="0">
                <a:solidFill>
                  <a:srgbClr val="3F3F3F"/>
                </a:solidFill>
                <a:latin typeface="Times New Roman"/>
                <a:cs typeface="Times New Roman"/>
              </a:rPr>
              <a:t> </a:t>
            </a:r>
            <a:r>
              <a:rPr lang="en-IN" sz="2000" spc="-5" dirty="0">
                <a:solidFill>
                  <a:srgbClr val="3F3F3F"/>
                </a:solidFill>
                <a:cs typeface="Calibri"/>
              </a:rPr>
              <a:t>use</a:t>
            </a:r>
            <a:r>
              <a:rPr lang="en-IN" sz="2000" dirty="0">
                <a:solidFill>
                  <a:srgbClr val="3F3F3F"/>
                </a:solidFill>
                <a:cs typeface="Calibri"/>
              </a:rPr>
              <a:t>,</a:t>
            </a:r>
            <a:r>
              <a:rPr lang="en-IN" sz="2000" spc="-45" dirty="0">
                <a:solidFill>
                  <a:srgbClr val="3F3F3F"/>
                </a:solidFill>
                <a:latin typeface="Times New Roman"/>
                <a:cs typeface="Times New Roman"/>
              </a:rPr>
              <a:t> </a:t>
            </a:r>
            <a:r>
              <a:rPr lang="en-IN" sz="2000" dirty="0">
                <a:solidFill>
                  <a:srgbClr val="3F3F3F"/>
                </a:solidFill>
                <a:cs typeface="Calibri"/>
              </a:rPr>
              <a:t>t</a:t>
            </a:r>
            <a:r>
              <a:rPr lang="en-IN" sz="2000" spc="5" dirty="0">
                <a:solidFill>
                  <a:srgbClr val="3F3F3F"/>
                </a:solidFill>
                <a:cs typeface="Calibri"/>
              </a:rPr>
              <a:t>h</a:t>
            </a:r>
            <a:r>
              <a:rPr lang="en-IN" sz="2000" dirty="0">
                <a:solidFill>
                  <a:srgbClr val="3F3F3F"/>
                </a:solidFill>
                <a:cs typeface="Calibri"/>
              </a:rPr>
              <a:t>e</a:t>
            </a:r>
            <a:r>
              <a:rPr lang="en-IN" sz="2000" spc="-50" dirty="0">
                <a:solidFill>
                  <a:srgbClr val="3F3F3F"/>
                </a:solidFill>
                <a:latin typeface="Times New Roman"/>
                <a:cs typeface="Times New Roman"/>
              </a:rPr>
              <a:t> </a:t>
            </a:r>
            <a:r>
              <a:rPr lang="en-IN" sz="2000" spc="-5" dirty="0">
                <a:solidFill>
                  <a:srgbClr val="3F3F3F"/>
                </a:solidFill>
                <a:cs typeface="Calibri"/>
              </a:rPr>
              <a:t>bas</a:t>
            </a:r>
            <a:r>
              <a:rPr lang="en-IN" sz="2000" dirty="0">
                <a:solidFill>
                  <a:srgbClr val="3F3F3F"/>
                </a:solidFill>
                <a:cs typeface="Calibri"/>
              </a:rPr>
              <a:t>ic</a:t>
            </a:r>
            <a:r>
              <a:rPr lang="en-IN" sz="2000" spc="-50" dirty="0">
                <a:solidFill>
                  <a:srgbClr val="3F3F3F"/>
                </a:solidFill>
                <a:latin typeface="Times New Roman"/>
                <a:cs typeface="Times New Roman"/>
              </a:rPr>
              <a:t> </a:t>
            </a:r>
            <a:r>
              <a:rPr lang="en-IN" sz="2000" spc="-20" dirty="0">
                <a:solidFill>
                  <a:srgbClr val="3F3F3F"/>
                </a:solidFill>
                <a:cs typeface="Calibri"/>
              </a:rPr>
              <a:t>t</a:t>
            </a:r>
            <a:r>
              <a:rPr lang="en-IN" sz="2000" dirty="0">
                <a:solidFill>
                  <a:srgbClr val="3F3F3F"/>
                </a:solidFill>
                <a:cs typeface="Calibri"/>
              </a:rPr>
              <a:t>e</a:t>
            </a:r>
            <a:r>
              <a:rPr lang="en-IN" sz="2000" spc="-10" dirty="0">
                <a:solidFill>
                  <a:srgbClr val="3F3F3F"/>
                </a:solidFill>
                <a:cs typeface="Calibri"/>
              </a:rPr>
              <a:t>m</a:t>
            </a:r>
            <a:r>
              <a:rPr lang="en-IN" sz="2000" spc="-5" dirty="0">
                <a:solidFill>
                  <a:srgbClr val="3F3F3F"/>
                </a:solidFill>
                <a:cs typeface="Calibri"/>
              </a:rPr>
              <a:t>p</a:t>
            </a:r>
            <a:r>
              <a:rPr lang="en-IN" sz="2000" dirty="0">
                <a:solidFill>
                  <a:srgbClr val="3F3F3F"/>
                </a:solidFill>
                <a:cs typeface="Calibri"/>
              </a:rPr>
              <a:t>l</a:t>
            </a:r>
            <a:r>
              <a:rPr lang="en-IN" sz="2000" spc="-25" dirty="0">
                <a:solidFill>
                  <a:srgbClr val="3F3F3F"/>
                </a:solidFill>
                <a:cs typeface="Calibri"/>
              </a:rPr>
              <a:t>at</a:t>
            </a:r>
            <a:r>
              <a:rPr lang="en-IN" sz="2000" dirty="0">
                <a:solidFill>
                  <a:srgbClr val="3F3F3F"/>
                </a:solidFill>
                <a:cs typeface="Calibri"/>
              </a:rPr>
              <a:t>e</a:t>
            </a:r>
            <a:r>
              <a:rPr lang="en-IN" sz="2000" spc="-25" dirty="0">
                <a:solidFill>
                  <a:srgbClr val="3F3F3F"/>
                </a:solidFill>
                <a:latin typeface="Times New Roman"/>
                <a:cs typeface="Times New Roman"/>
              </a:rPr>
              <a:t> </a:t>
            </a:r>
            <a:r>
              <a:rPr lang="en-IN" sz="2000" spc="-25" dirty="0">
                <a:solidFill>
                  <a:srgbClr val="3F3F3F"/>
                </a:solidFill>
                <a:cs typeface="Calibri"/>
              </a:rPr>
              <a:t>t</a:t>
            </a:r>
            <a:r>
              <a:rPr lang="en-IN" sz="2000" dirty="0">
                <a:solidFill>
                  <a:srgbClr val="3F3F3F"/>
                </a:solidFill>
                <a:cs typeface="Calibri"/>
              </a:rPr>
              <a:t>o</a:t>
            </a:r>
            <a:r>
              <a:rPr lang="en-IN" sz="2000" spc="-50" dirty="0">
                <a:solidFill>
                  <a:srgbClr val="3F3F3F"/>
                </a:solidFill>
                <a:latin typeface="Times New Roman"/>
                <a:cs typeface="Times New Roman"/>
              </a:rPr>
              <a:t> </a:t>
            </a:r>
            <a:r>
              <a:rPr lang="en-IN" sz="2000" spc="5" dirty="0">
                <a:solidFill>
                  <a:srgbClr val="3F3F3F"/>
                </a:solidFill>
                <a:cs typeface="Calibri"/>
              </a:rPr>
              <a:t>c</a:t>
            </a:r>
            <a:r>
              <a:rPr lang="en-IN" sz="2000" spc="-30" dirty="0">
                <a:solidFill>
                  <a:srgbClr val="3F3F3F"/>
                </a:solidFill>
                <a:cs typeface="Calibri"/>
              </a:rPr>
              <a:t>r</a:t>
            </a:r>
            <a:r>
              <a:rPr lang="en-IN" sz="2000" dirty="0">
                <a:solidFill>
                  <a:srgbClr val="3F3F3F"/>
                </a:solidFill>
                <a:cs typeface="Calibri"/>
              </a:rPr>
              <a:t>e</a:t>
            </a:r>
            <a:r>
              <a:rPr lang="en-IN" sz="2000" spc="-30" dirty="0">
                <a:solidFill>
                  <a:srgbClr val="3F3F3F"/>
                </a:solidFill>
                <a:cs typeface="Calibri"/>
              </a:rPr>
              <a:t>a</a:t>
            </a:r>
            <a:r>
              <a:rPr lang="en-IN" sz="2000" spc="-25" dirty="0">
                <a:solidFill>
                  <a:srgbClr val="3F3F3F"/>
                </a:solidFill>
                <a:cs typeface="Calibri"/>
              </a:rPr>
              <a:t>t</a:t>
            </a:r>
            <a:r>
              <a:rPr lang="en-IN" sz="2000" dirty="0">
                <a:solidFill>
                  <a:srgbClr val="3F3F3F"/>
                </a:solidFill>
                <a:cs typeface="Calibri"/>
              </a:rPr>
              <a:t>e</a:t>
            </a:r>
            <a:r>
              <a:rPr lang="en-IN" sz="2000" spc="-35" dirty="0">
                <a:solidFill>
                  <a:srgbClr val="3F3F3F"/>
                </a:solidFill>
                <a:latin typeface="Times New Roman"/>
                <a:cs typeface="Times New Roman"/>
              </a:rPr>
              <a:t> </a:t>
            </a:r>
            <a:r>
              <a:rPr lang="en-IN" sz="2000" dirty="0">
                <a:solidFill>
                  <a:srgbClr val="3F3F3F"/>
                </a:solidFill>
                <a:cs typeface="Calibri"/>
              </a:rPr>
              <a:t>a</a:t>
            </a:r>
            <a:r>
              <a:rPr lang="en-IN" sz="2000" spc="-30" dirty="0">
                <a:solidFill>
                  <a:srgbClr val="3F3F3F"/>
                </a:solidFill>
                <a:latin typeface="Times New Roman"/>
                <a:cs typeface="Times New Roman"/>
              </a:rPr>
              <a:t> </a:t>
            </a:r>
            <a:r>
              <a:rPr lang="en-IN" sz="2000" dirty="0">
                <a:solidFill>
                  <a:srgbClr val="3F3F3F"/>
                </a:solidFill>
                <a:cs typeface="Calibri"/>
              </a:rPr>
              <a:t>tki</a:t>
            </a:r>
            <a:r>
              <a:rPr lang="en-IN" sz="2000" spc="-25" dirty="0">
                <a:solidFill>
                  <a:srgbClr val="3F3F3F"/>
                </a:solidFill>
                <a:cs typeface="Calibri"/>
              </a:rPr>
              <a:t>nt</a:t>
            </a:r>
            <a:r>
              <a:rPr lang="en-IN" sz="2000" dirty="0">
                <a:solidFill>
                  <a:srgbClr val="3F3F3F"/>
                </a:solidFill>
                <a:cs typeface="Calibri"/>
              </a:rPr>
              <a:t>er</a:t>
            </a:r>
            <a:r>
              <a:rPr lang="en-IN" sz="2000" spc="-40" dirty="0">
                <a:solidFill>
                  <a:srgbClr val="3F3F3F"/>
                </a:solidFill>
                <a:latin typeface="Times New Roman"/>
                <a:cs typeface="Times New Roman"/>
              </a:rPr>
              <a:t> </a:t>
            </a:r>
            <a:r>
              <a:rPr lang="en-IN" sz="2000" dirty="0">
                <a:solidFill>
                  <a:srgbClr val="3F3F3F"/>
                </a:solidFill>
                <a:cs typeface="Calibri"/>
              </a:rPr>
              <a:t>appl</a:t>
            </a:r>
            <a:r>
              <a:rPr lang="en-IN" sz="2000" spc="-10" dirty="0">
                <a:solidFill>
                  <a:srgbClr val="3F3F3F"/>
                </a:solidFill>
                <a:cs typeface="Calibri"/>
              </a:rPr>
              <a:t>ic</a:t>
            </a:r>
            <a:r>
              <a:rPr lang="en-IN" sz="2000" spc="-25" dirty="0">
                <a:solidFill>
                  <a:srgbClr val="3F3F3F"/>
                </a:solidFill>
                <a:cs typeface="Calibri"/>
              </a:rPr>
              <a:t>a</a:t>
            </a:r>
            <a:r>
              <a:rPr lang="en-IN" sz="2000" dirty="0">
                <a:solidFill>
                  <a:srgbClr val="3F3F3F"/>
                </a:solidFill>
                <a:cs typeface="Calibri"/>
              </a:rPr>
              <a:t>ti</a:t>
            </a:r>
            <a:r>
              <a:rPr lang="en-IN" sz="2000" spc="-5" dirty="0">
                <a:solidFill>
                  <a:srgbClr val="3F3F3F"/>
                </a:solidFill>
                <a:cs typeface="Calibri"/>
              </a:rPr>
              <a:t>o</a:t>
            </a:r>
            <a:r>
              <a:rPr lang="en-IN" sz="2000" dirty="0">
                <a:solidFill>
                  <a:srgbClr val="3F3F3F"/>
                </a:solidFill>
                <a:cs typeface="Calibri"/>
              </a:rPr>
              <a:t>n</a:t>
            </a:r>
            <a:r>
              <a:rPr lang="en-IN" sz="2000" spc="-50" dirty="0">
                <a:solidFill>
                  <a:srgbClr val="3F3F3F"/>
                </a:solidFill>
                <a:latin typeface="Times New Roman"/>
                <a:cs typeface="Times New Roman"/>
              </a:rPr>
              <a:t> </a:t>
            </a:r>
            <a:r>
              <a:rPr lang="en-IN" sz="2000" dirty="0">
                <a:solidFill>
                  <a:srgbClr val="3F3F3F"/>
                </a:solidFill>
                <a:cs typeface="Calibri"/>
              </a:rPr>
              <a:t>i</a:t>
            </a:r>
            <a:r>
              <a:rPr lang="en-IN" sz="2000" spc="-5" dirty="0">
                <a:solidFill>
                  <a:srgbClr val="3F3F3F"/>
                </a:solidFill>
                <a:cs typeface="Calibri"/>
              </a:rPr>
              <a:t>s</a:t>
            </a:r>
          </a:p>
          <a:p>
            <a:pPr marL="0" marR="314325" lvl="0" indent="0">
              <a:lnSpc>
                <a:spcPct val="100000"/>
              </a:lnSpc>
              <a:spcBef>
                <a:spcPts val="1739"/>
              </a:spcBef>
              <a:buNone/>
            </a:pPr>
            <a:r>
              <a:rPr lang="en-IN" sz="2000" dirty="0">
                <a:solidFill>
                  <a:srgbClr val="3F3F3F"/>
                </a:solidFill>
                <a:cs typeface="Calibri"/>
              </a:rPr>
              <a:t>Import the </a:t>
            </a:r>
            <a:r>
              <a:rPr lang="en-IN" sz="2000" b="1" dirty="0">
                <a:solidFill>
                  <a:srgbClr val="3F3F3F"/>
                </a:solidFill>
                <a:cs typeface="Calibri"/>
              </a:rPr>
              <a:t>tkinter </a:t>
            </a:r>
            <a:r>
              <a:rPr lang="en-IN" sz="2000" dirty="0">
                <a:solidFill>
                  <a:srgbClr val="3F3F3F"/>
                </a:solidFill>
                <a:cs typeface="Calibri"/>
              </a:rPr>
              <a:t>module</a:t>
            </a:r>
          </a:p>
          <a:p>
            <a:pPr marL="304800" indent="-182880">
              <a:lnSpc>
                <a:spcPct val="100000"/>
              </a:lnSpc>
              <a:spcBef>
                <a:spcPts val="360"/>
              </a:spcBef>
              <a:buClr>
                <a:srgbClr val="E26325"/>
              </a:buClr>
              <a:buFont typeface="Calibri"/>
              <a:buChar char="◦"/>
              <a:tabLst>
                <a:tab pos="305435" algn="l"/>
              </a:tabLst>
            </a:pPr>
            <a:r>
              <a:rPr lang="en-IN" sz="2000" dirty="0">
                <a:solidFill>
                  <a:srgbClr val="3F3F3F"/>
                </a:solidFill>
                <a:cs typeface="Calibri"/>
              </a:rPr>
              <a:t>Create the GUI application </a:t>
            </a:r>
            <a:r>
              <a:rPr lang="en-IN" sz="2000" b="1" dirty="0">
                <a:solidFill>
                  <a:srgbClr val="3F3F3F"/>
                </a:solidFill>
                <a:cs typeface="Calibri"/>
              </a:rPr>
              <a:t>main window</a:t>
            </a:r>
          </a:p>
          <a:p>
            <a:pPr marL="304800" indent="-182880">
              <a:lnSpc>
                <a:spcPct val="100000"/>
              </a:lnSpc>
              <a:spcBef>
                <a:spcPts val="360"/>
              </a:spcBef>
              <a:buClr>
                <a:srgbClr val="E26325"/>
              </a:buClr>
              <a:buFont typeface="Calibri"/>
              <a:buChar char="◦"/>
              <a:tabLst>
                <a:tab pos="305435" algn="l"/>
              </a:tabLst>
            </a:pPr>
            <a:r>
              <a:rPr lang="en-IN" sz="2000" dirty="0">
                <a:solidFill>
                  <a:srgbClr val="3F3F3F"/>
                </a:solidFill>
                <a:cs typeface="Calibri"/>
              </a:rPr>
              <a:t>Add </a:t>
            </a:r>
            <a:r>
              <a:rPr lang="en-IN" sz="2000" b="1" dirty="0">
                <a:solidFill>
                  <a:srgbClr val="3F3F3F"/>
                </a:solidFill>
                <a:cs typeface="Calibri"/>
              </a:rPr>
              <a:t>widgets</a:t>
            </a:r>
            <a:r>
              <a:rPr lang="en-IN" sz="2000" dirty="0">
                <a:solidFill>
                  <a:srgbClr val="3F3F3F"/>
                </a:solidFill>
                <a:cs typeface="Calibri"/>
              </a:rPr>
              <a:t> and </a:t>
            </a:r>
            <a:r>
              <a:rPr lang="en-IN" sz="2000" b="1" dirty="0">
                <a:solidFill>
                  <a:srgbClr val="3F3F3F"/>
                </a:solidFill>
                <a:cs typeface="Calibri"/>
              </a:rPr>
              <a:t>layers</a:t>
            </a:r>
          </a:p>
          <a:p>
            <a:pPr marL="304800" indent="-182880">
              <a:lnSpc>
                <a:spcPct val="100000"/>
              </a:lnSpc>
              <a:spcBef>
                <a:spcPts val="360"/>
              </a:spcBef>
              <a:buClr>
                <a:srgbClr val="E26325"/>
              </a:buClr>
              <a:buFont typeface="Calibri"/>
              <a:buChar char="◦"/>
              <a:tabLst>
                <a:tab pos="305435" algn="l"/>
              </a:tabLst>
            </a:pPr>
            <a:r>
              <a:rPr lang="en-IN" sz="2000" dirty="0">
                <a:solidFill>
                  <a:srgbClr val="3F3F3F"/>
                </a:solidFill>
                <a:cs typeface="Calibri"/>
              </a:rPr>
              <a:t>Enter the main event loop to take action against each event triggered by the user</a:t>
            </a:r>
          </a:p>
          <a:p>
            <a:endParaRPr lang="en-IN" dirty="0"/>
          </a:p>
        </p:txBody>
      </p:sp>
      <p:sp>
        <p:nvSpPr>
          <p:cNvPr id="4" name="Footer Placeholder 3">
            <a:extLst>
              <a:ext uri="{FF2B5EF4-FFF2-40B4-BE49-F238E27FC236}">
                <a16:creationId xmlns:a16="http://schemas.microsoft.com/office/drawing/2014/main" id="{B38D6EFF-AE26-4B16-9053-C0D763389C55}"/>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C8429E76-53E0-4CD9-A527-2866A3B61E61}"/>
              </a:ext>
            </a:extLst>
          </p:cNvPr>
          <p:cNvSpPr>
            <a:spLocks noGrp="1"/>
          </p:cNvSpPr>
          <p:nvPr>
            <p:ph type="title"/>
          </p:nvPr>
        </p:nvSpPr>
        <p:spPr>
          <a:xfrm>
            <a:off x="360770" y="154732"/>
            <a:ext cx="10515600" cy="1325563"/>
          </a:xfrm>
        </p:spPr>
        <p:txBody>
          <a:bodyPr/>
          <a:lstStyle/>
          <a:p>
            <a:r>
              <a:rPr lang="en-IN" dirty="0">
                <a:solidFill>
                  <a:schemeClr val="accent1"/>
                </a:solidFill>
              </a:rPr>
              <a:t>Using tkinter</a:t>
            </a:r>
          </a:p>
        </p:txBody>
      </p:sp>
    </p:spTree>
    <p:extLst>
      <p:ext uri="{BB962C8B-B14F-4D97-AF65-F5344CB8AC3E}">
        <p14:creationId xmlns:p14="http://schemas.microsoft.com/office/powerpoint/2010/main" val="247525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9727E-BDA8-420B-90B9-9D4E2D1C0E1B}"/>
              </a:ext>
            </a:extLst>
          </p:cNvPr>
          <p:cNvSpPr>
            <a:spLocks noGrp="1"/>
          </p:cNvSpPr>
          <p:nvPr>
            <p:ph idx="1"/>
          </p:nvPr>
        </p:nvSpPr>
        <p:spPr>
          <a:xfrm>
            <a:off x="360770" y="1480294"/>
            <a:ext cx="11138012" cy="4434983"/>
          </a:xfrm>
        </p:spPr>
        <p:txBody>
          <a:bodyPr>
            <a:normAutofit/>
          </a:bodyPr>
          <a:lstStyle/>
          <a:p>
            <a:pPr marL="12700" marR="696595" lvl="0" indent="0">
              <a:lnSpc>
                <a:spcPts val="2160"/>
              </a:lnSpc>
              <a:spcBef>
                <a:spcPts val="1739"/>
              </a:spcBef>
              <a:buNone/>
            </a:pPr>
            <a:r>
              <a:rPr lang="en-IN" sz="2100" spc="-50" dirty="0">
                <a:solidFill>
                  <a:srgbClr val="3F3F3F"/>
                </a:solidFill>
                <a:latin typeface="Calibri (Body)"/>
                <a:cs typeface="Calibri" panose="020F0502020204030204" pitchFamily="34" charset="0"/>
              </a:rPr>
              <a:t>The first component in tkinter is the window object. </a:t>
            </a:r>
          </a:p>
          <a:p>
            <a:pPr marL="12700" marR="696595" lvl="0" indent="0">
              <a:lnSpc>
                <a:spcPts val="2160"/>
              </a:lnSpc>
              <a:spcBef>
                <a:spcPts val="1739"/>
              </a:spcBef>
              <a:buNone/>
            </a:pPr>
            <a:r>
              <a:rPr lang="en-IN" sz="2100" spc="-50" dirty="0">
                <a:solidFill>
                  <a:srgbClr val="3F3F3F"/>
                </a:solidFill>
                <a:latin typeface="Calibri (Body)"/>
                <a:cs typeface="Calibri" panose="020F0502020204030204" pitchFamily="34" charset="0"/>
              </a:rPr>
              <a:t>All other components are added to the window object. </a:t>
            </a:r>
          </a:p>
          <a:p>
            <a:pPr marL="12700" marR="696595" lvl="0" indent="0">
              <a:lnSpc>
                <a:spcPts val="2160"/>
              </a:lnSpc>
              <a:spcBef>
                <a:spcPts val="1739"/>
              </a:spcBef>
              <a:buNone/>
            </a:pPr>
            <a:r>
              <a:rPr lang="en-IN" sz="2100" spc="-50" dirty="0">
                <a:solidFill>
                  <a:srgbClr val="3F3F3F"/>
                </a:solidFill>
                <a:latin typeface="Calibri (Body)"/>
                <a:cs typeface="Calibri" panose="020F0502020204030204" pitchFamily="34" charset="0"/>
              </a:rPr>
              <a:t>The window object also provides the </a:t>
            </a:r>
            <a:r>
              <a:rPr lang="en-IN" sz="2100" b="1" spc="-5" dirty="0">
                <a:solidFill>
                  <a:srgbClr val="3F3F3F"/>
                </a:solidFill>
                <a:latin typeface="Calibri (Body)"/>
                <a:cs typeface="Calibri" panose="020F0502020204030204" pitchFamily="34" charset="0"/>
              </a:rPr>
              <a:t>mai</a:t>
            </a:r>
            <a:r>
              <a:rPr lang="en-IN" sz="2100" b="1" dirty="0">
                <a:solidFill>
                  <a:srgbClr val="3F3F3F"/>
                </a:solidFill>
                <a:latin typeface="Calibri (Body)"/>
                <a:cs typeface="Calibri" panose="020F0502020204030204" pitchFamily="34" charset="0"/>
              </a:rPr>
              <a:t>n</a:t>
            </a:r>
            <a:r>
              <a:rPr lang="en-IN" sz="2100" b="1" spc="-50" dirty="0">
                <a:solidFill>
                  <a:srgbClr val="3F3F3F"/>
                </a:solidFill>
                <a:latin typeface="Calibri (Body)"/>
                <a:cs typeface="Calibri" panose="020F0502020204030204" pitchFamily="34" charset="0"/>
              </a:rPr>
              <a:t> </a:t>
            </a:r>
            <a:r>
              <a:rPr lang="en-IN" sz="2100" b="1" dirty="0">
                <a:solidFill>
                  <a:srgbClr val="3F3F3F"/>
                </a:solidFill>
                <a:latin typeface="Calibri (Body)"/>
                <a:cs typeface="Calibri" panose="020F0502020204030204" pitchFamily="34" charset="0"/>
              </a:rPr>
              <a:t>loop</a:t>
            </a:r>
            <a:r>
              <a:rPr lang="en-IN" sz="2100" b="1" spc="-6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m</a:t>
            </a:r>
            <a:r>
              <a:rPr lang="en-IN" sz="2100" spc="-10" dirty="0">
                <a:solidFill>
                  <a:srgbClr val="3F3F3F"/>
                </a:solidFill>
                <a:latin typeface="Calibri (Body)"/>
                <a:cs typeface="Calibri" panose="020F0502020204030204" pitchFamily="34" charset="0"/>
              </a:rPr>
              <a:t>e</a:t>
            </a:r>
            <a:r>
              <a:rPr lang="en-IN" sz="2100" dirty="0">
                <a:solidFill>
                  <a:srgbClr val="3F3F3F"/>
                </a:solidFill>
                <a:latin typeface="Calibri (Body)"/>
                <a:cs typeface="Calibri" panose="020F0502020204030204" pitchFamily="34" charset="0"/>
              </a:rPr>
              <a:t>c</a:t>
            </a:r>
            <a:r>
              <a:rPr lang="en-IN" sz="2100" spc="5" dirty="0">
                <a:solidFill>
                  <a:srgbClr val="3F3F3F"/>
                </a:solidFill>
                <a:latin typeface="Calibri (Body)"/>
                <a:cs typeface="Calibri" panose="020F0502020204030204" pitchFamily="34" charset="0"/>
              </a:rPr>
              <a:t>h</a:t>
            </a:r>
            <a:r>
              <a:rPr lang="en-IN" sz="2100" dirty="0">
                <a:solidFill>
                  <a:srgbClr val="3F3F3F"/>
                </a:solidFill>
                <a:latin typeface="Calibri (Body)"/>
                <a:cs typeface="Calibri" panose="020F0502020204030204" pitchFamily="34" charset="0"/>
              </a:rPr>
              <a:t>ani</a:t>
            </a:r>
            <a:r>
              <a:rPr lang="en-IN" sz="2100" spc="-5" dirty="0">
                <a:solidFill>
                  <a:srgbClr val="3F3F3F"/>
                </a:solidFill>
                <a:latin typeface="Calibri (Body)"/>
                <a:cs typeface="Calibri" panose="020F0502020204030204" pitchFamily="34" charset="0"/>
              </a:rPr>
              <a:t>s</a:t>
            </a:r>
            <a:r>
              <a:rPr lang="en-IN" sz="2100" dirty="0">
                <a:solidFill>
                  <a:srgbClr val="3F3F3F"/>
                </a:solidFill>
                <a:latin typeface="Calibri (Body)"/>
                <a:cs typeface="Calibri" panose="020F0502020204030204" pitchFamily="34" charset="0"/>
              </a:rPr>
              <a:t>m</a:t>
            </a:r>
            <a:r>
              <a:rPr lang="en-IN" sz="2100" spc="-6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t</a:t>
            </a:r>
            <a:r>
              <a:rPr lang="en-IN" sz="2100" spc="5" dirty="0">
                <a:solidFill>
                  <a:srgbClr val="3F3F3F"/>
                </a:solidFill>
                <a:latin typeface="Calibri (Body)"/>
                <a:cs typeface="Calibri" panose="020F0502020204030204" pitchFamily="34" charset="0"/>
              </a:rPr>
              <a:t>h</a:t>
            </a:r>
            <a:r>
              <a:rPr lang="en-IN" sz="2100" spc="-25" dirty="0">
                <a:solidFill>
                  <a:srgbClr val="3F3F3F"/>
                </a:solidFill>
                <a:latin typeface="Calibri (Body)"/>
                <a:cs typeface="Calibri" panose="020F0502020204030204" pitchFamily="34" charset="0"/>
              </a:rPr>
              <a:t>a</a:t>
            </a:r>
            <a:r>
              <a:rPr lang="en-IN" sz="2100" dirty="0">
                <a:solidFill>
                  <a:srgbClr val="3F3F3F"/>
                </a:solidFill>
                <a:latin typeface="Calibri (Body)"/>
                <a:cs typeface="Calibri" panose="020F0502020204030204" pitchFamily="34" charset="0"/>
              </a:rPr>
              <a:t>t</a:t>
            </a:r>
            <a:r>
              <a:rPr lang="en-IN" sz="2100" spc="-35" dirty="0">
                <a:solidFill>
                  <a:srgbClr val="3F3F3F"/>
                </a:solidFill>
                <a:latin typeface="Calibri (Body)"/>
                <a:cs typeface="Calibri" panose="020F0502020204030204" pitchFamily="34" charset="0"/>
              </a:rPr>
              <a:t> </a:t>
            </a:r>
            <a:r>
              <a:rPr lang="en-IN" sz="2100" spc="-60" dirty="0">
                <a:solidFill>
                  <a:srgbClr val="3F3F3F"/>
                </a:solidFill>
                <a:latin typeface="Calibri (Body)"/>
                <a:cs typeface="Calibri" panose="020F0502020204030204" pitchFamily="34" charset="0"/>
              </a:rPr>
              <a:t>k</a:t>
            </a:r>
            <a:r>
              <a:rPr lang="en-IN" sz="2100" dirty="0">
                <a:solidFill>
                  <a:srgbClr val="3F3F3F"/>
                </a:solidFill>
                <a:latin typeface="Calibri (Body)"/>
                <a:cs typeface="Calibri" panose="020F0502020204030204" pitchFamily="34" charset="0"/>
              </a:rPr>
              <a:t>ee</a:t>
            </a:r>
            <a:r>
              <a:rPr lang="en-IN" sz="2100" spc="-15" dirty="0">
                <a:solidFill>
                  <a:srgbClr val="3F3F3F"/>
                </a:solidFill>
                <a:latin typeface="Calibri (Body)"/>
                <a:cs typeface="Calibri" panose="020F0502020204030204" pitchFamily="34" charset="0"/>
              </a:rPr>
              <a:t>p</a:t>
            </a:r>
            <a:r>
              <a:rPr lang="en-IN" sz="2100" dirty="0">
                <a:solidFill>
                  <a:srgbClr val="3F3F3F"/>
                </a:solidFill>
                <a:latin typeface="Calibri (Body)"/>
                <a:cs typeface="Calibri" panose="020F0502020204030204" pitchFamily="34" charset="0"/>
              </a:rPr>
              <a:t>s</a:t>
            </a:r>
            <a:r>
              <a:rPr lang="en-IN" sz="2100" spc="-5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the app</a:t>
            </a:r>
            <a:r>
              <a:rPr lang="en-IN" sz="2100" spc="-5" dirty="0">
                <a:solidFill>
                  <a:srgbClr val="3F3F3F"/>
                </a:solidFill>
                <a:latin typeface="Calibri (Body)"/>
                <a:cs typeface="Calibri" panose="020F0502020204030204" pitchFamily="34" charset="0"/>
              </a:rPr>
              <a:t>li</a:t>
            </a:r>
            <a:r>
              <a:rPr lang="en-IN" sz="2100" spc="-10" dirty="0">
                <a:solidFill>
                  <a:srgbClr val="3F3F3F"/>
                </a:solidFill>
                <a:latin typeface="Calibri (Body)"/>
                <a:cs typeface="Calibri" panose="020F0502020204030204" pitchFamily="34" charset="0"/>
              </a:rPr>
              <a:t>c</a:t>
            </a:r>
            <a:r>
              <a:rPr lang="en-IN" sz="2100" spc="-25" dirty="0">
                <a:solidFill>
                  <a:srgbClr val="3F3F3F"/>
                </a:solidFill>
                <a:latin typeface="Calibri (Body)"/>
                <a:cs typeface="Calibri" panose="020F0502020204030204" pitchFamily="34" charset="0"/>
              </a:rPr>
              <a:t>a</a:t>
            </a:r>
            <a:r>
              <a:rPr lang="en-IN" sz="2100" dirty="0">
                <a:solidFill>
                  <a:srgbClr val="3F3F3F"/>
                </a:solidFill>
                <a:latin typeface="Calibri (Body)"/>
                <a:cs typeface="Calibri" panose="020F0502020204030204" pitchFamily="34" charset="0"/>
              </a:rPr>
              <a:t>ti</a:t>
            </a:r>
            <a:r>
              <a:rPr lang="en-IN" sz="2100" spc="-10" dirty="0">
                <a:solidFill>
                  <a:srgbClr val="3F3F3F"/>
                </a:solidFill>
                <a:latin typeface="Calibri (Body)"/>
                <a:cs typeface="Calibri" panose="020F0502020204030204" pitchFamily="34" charset="0"/>
              </a:rPr>
              <a:t>o</a:t>
            </a:r>
            <a:r>
              <a:rPr lang="en-IN" sz="2100" dirty="0">
                <a:solidFill>
                  <a:srgbClr val="3F3F3F"/>
                </a:solidFill>
                <a:latin typeface="Calibri (Body)"/>
                <a:cs typeface="Calibri" panose="020F0502020204030204" pitchFamily="34" charset="0"/>
              </a:rPr>
              <a:t>n</a:t>
            </a:r>
            <a:r>
              <a:rPr lang="en-IN" sz="2100" spc="-50" dirty="0">
                <a:solidFill>
                  <a:srgbClr val="3F3F3F"/>
                </a:solidFill>
                <a:latin typeface="Calibri (Body)"/>
                <a:cs typeface="Calibri" panose="020F0502020204030204" pitchFamily="34" charset="0"/>
              </a:rPr>
              <a:t> </a:t>
            </a:r>
            <a:r>
              <a:rPr lang="en-IN" sz="2100" b="1" spc="-10" dirty="0">
                <a:solidFill>
                  <a:srgbClr val="3F3F3F"/>
                </a:solidFill>
                <a:latin typeface="Calibri (Body)"/>
                <a:cs typeface="Calibri" panose="020F0502020204030204" pitchFamily="34" charset="0"/>
              </a:rPr>
              <a:t>a</a:t>
            </a:r>
            <a:r>
              <a:rPr lang="en-IN" sz="2100" b="1" dirty="0">
                <a:solidFill>
                  <a:srgbClr val="3F3F3F"/>
                </a:solidFill>
                <a:latin typeface="Calibri (Body)"/>
                <a:cs typeface="Calibri" panose="020F0502020204030204" pitchFamily="34" charset="0"/>
              </a:rPr>
              <a:t>li</a:t>
            </a:r>
            <a:r>
              <a:rPr lang="en-IN" sz="2100" b="1" spc="-30" dirty="0">
                <a:solidFill>
                  <a:srgbClr val="3F3F3F"/>
                </a:solidFill>
                <a:latin typeface="Calibri (Body)"/>
                <a:cs typeface="Calibri" panose="020F0502020204030204" pitchFamily="34" charset="0"/>
              </a:rPr>
              <a:t>v</a:t>
            </a:r>
            <a:r>
              <a:rPr lang="en-IN" sz="2100" b="1" dirty="0">
                <a:solidFill>
                  <a:srgbClr val="3F3F3F"/>
                </a:solidFill>
                <a:latin typeface="Calibri (Body)"/>
                <a:cs typeface="Calibri" panose="020F0502020204030204" pitchFamily="34" charset="0"/>
              </a:rPr>
              <a:t>e</a:t>
            </a:r>
            <a:r>
              <a:rPr lang="en-IN" sz="2100" b="1" spc="-5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and</a:t>
            </a:r>
            <a:r>
              <a:rPr lang="en-IN" sz="2100" spc="-7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l</a:t>
            </a:r>
            <a:r>
              <a:rPr lang="en-IN" sz="2100" spc="-10" dirty="0">
                <a:solidFill>
                  <a:srgbClr val="3F3F3F"/>
                </a:solidFill>
                <a:latin typeface="Calibri (Body)"/>
                <a:cs typeface="Calibri" panose="020F0502020204030204" pitchFamily="34" charset="0"/>
              </a:rPr>
              <a:t>i</a:t>
            </a:r>
            <a:r>
              <a:rPr lang="en-IN" sz="2100" spc="-30" dirty="0">
                <a:solidFill>
                  <a:srgbClr val="3F3F3F"/>
                </a:solidFill>
                <a:latin typeface="Calibri (Body)"/>
                <a:cs typeface="Calibri" panose="020F0502020204030204" pitchFamily="34" charset="0"/>
              </a:rPr>
              <a:t>s</a:t>
            </a:r>
            <a:r>
              <a:rPr lang="en-IN" sz="2100" spc="-25" dirty="0">
                <a:solidFill>
                  <a:srgbClr val="3F3F3F"/>
                </a:solidFill>
                <a:latin typeface="Calibri (Body)"/>
                <a:cs typeface="Calibri" panose="020F0502020204030204" pitchFamily="34" charset="0"/>
              </a:rPr>
              <a:t>t</a:t>
            </a:r>
            <a:r>
              <a:rPr lang="en-IN" sz="2100" dirty="0">
                <a:solidFill>
                  <a:srgbClr val="3F3F3F"/>
                </a:solidFill>
                <a:latin typeface="Calibri (Body)"/>
                <a:cs typeface="Calibri" panose="020F0502020204030204" pitchFamily="34" charset="0"/>
              </a:rPr>
              <a:t>ens</a:t>
            </a:r>
            <a:r>
              <a:rPr lang="en-IN" sz="2100" spc="-20" dirty="0">
                <a:solidFill>
                  <a:srgbClr val="3F3F3F"/>
                </a:solidFill>
                <a:latin typeface="Calibri (Body)"/>
                <a:cs typeface="Calibri" panose="020F0502020204030204" pitchFamily="34" charset="0"/>
              </a:rPr>
              <a:t> </a:t>
            </a:r>
            <a:r>
              <a:rPr lang="en-IN" sz="2100" spc="-25" dirty="0">
                <a:solidFill>
                  <a:srgbClr val="3F3F3F"/>
                </a:solidFill>
                <a:latin typeface="Calibri (Body)"/>
                <a:cs typeface="Calibri" panose="020F0502020204030204" pitchFamily="34" charset="0"/>
              </a:rPr>
              <a:t>t</a:t>
            </a:r>
            <a:r>
              <a:rPr lang="en-IN" sz="2100" dirty="0">
                <a:solidFill>
                  <a:srgbClr val="3F3F3F"/>
                </a:solidFill>
                <a:latin typeface="Calibri (Body)"/>
                <a:cs typeface="Calibri" panose="020F0502020204030204" pitchFamily="34" charset="0"/>
              </a:rPr>
              <a:t>o</a:t>
            </a:r>
            <a:r>
              <a:rPr lang="en-IN" sz="2100" spc="-60" dirty="0">
                <a:solidFill>
                  <a:srgbClr val="3F3F3F"/>
                </a:solidFill>
                <a:latin typeface="Calibri (Body)"/>
                <a:cs typeface="Calibri" panose="020F0502020204030204" pitchFamily="34" charset="0"/>
              </a:rPr>
              <a:t> </a:t>
            </a:r>
            <a:r>
              <a:rPr lang="en-IN" sz="2100" dirty="0">
                <a:solidFill>
                  <a:srgbClr val="3F3F3F"/>
                </a:solidFill>
                <a:latin typeface="Calibri (Body)"/>
                <a:cs typeface="Calibri" panose="020F0502020204030204" pitchFamily="34" charset="0"/>
              </a:rPr>
              <a:t>a</a:t>
            </a:r>
            <a:r>
              <a:rPr lang="en-IN" sz="2100" spc="-5" dirty="0">
                <a:solidFill>
                  <a:srgbClr val="3F3F3F"/>
                </a:solidFill>
                <a:latin typeface="Calibri (Body)"/>
                <a:cs typeface="Calibri" panose="020F0502020204030204" pitchFamily="34" charset="0"/>
              </a:rPr>
              <a:t>l</a:t>
            </a:r>
            <a:r>
              <a:rPr lang="en-IN" sz="2100" dirty="0">
                <a:solidFill>
                  <a:srgbClr val="3F3F3F"/>
                </a:solidFill>
                <a:latin typeface="Calibri (Body)"/>
                <a:cs typeface="Calibri" panose="020F0502020204030204" pitchFamily="34" charset="0"/>
              </a:rPr>
              <a:t>l</a:t>
            </a:r>
            <a:r>
              <a:rPr lang="en-IN" sz="2100" spc="-35" dirty="0">
                <a:solidFill>
                  <a:srgbClr val="3F3F3F"/>
                </a:solidFill>
                <a:latin typeface="Calibri (Body)"/>
                <a:cs typeface="Calibri" panose="020F0502020204030204" pitchFamily="34" charset="0"/>
              </a:rPr>
              <a:t> </a:t>
            </a:r>
            <a:r>
              <a:rPr lang="en-IN" sz="2100" b="1" spc="-15" dirty="0">
                <a:solidFill>
                  <a:srgbClr val="3F3F3F"/>
                </a:solidFill>
                <a:latin typeface="Calibri (Body)"/>
                <a:cs typeface="Calibri" panose="020F0502020204030204" pitchFamily="34" charset="0"/>
              </a:rPr>
              <a:t>e</a:t>
            </a:r>
            <a:r>
              <a:rPr lang="en-IN" sz="2100" b="1" spc="-25" dirty="0">
                <a:solidFill>
                  <a:srgbClr val="3F3F3F"/>
                </a:solidFill>
                <a:latin typeface="Calibri (Body)"/>
                <a:cs typeface="Calibri" panose="020F0502020204030204" pitchFamily="34" charset="0"/>
              </a:rPr>
              <a:t>v</a:t>
            </a:r>
            <a:r>
              <a:rPr lang="en-IN" sz="2100" b="1" spc="-5" dirty="0">
                <a:solidFill>
                  <a:srgbClr val="3F3F3F"/>
                </a:solidFill>
                <a:latin typeface="Calibri (Body)"/>
                <a:cs typeface="Calibri" panose="020F0502020204030204" pitchFamily="34" charset="0"/>
              </a:rPr>
              <a:t>e</a:t>
            </a:r>
            <a:r>
              <a:rPr lang="en-IN" sz="2100" b="1" spc="-25" dirty="0">
                <a:solidFill>
                  <a:srgbClr val="3F3F3F"/>
                </a:solidFill>
                <a:latin typeface="Calibri (Body)"/>
                <a:cs typeface="Calibri" panose="020F0502020204030204" pitchFamily="34" charset="0"/>
              </a:rPr>
              <a:t>n</a:t>
            </a:r>
            <a:r>
              <a:rPr lang="en-IN" sz="2100" b="1" dirty="0">
                <a:solidFill>
                  <a:srgbClr val="3F3F3F"/>
                </a:solidFill>
                <a:latin typeface="Calibri (Body)"/>
                <a:cs typeface="Calibri" panose="020F0502020204030204" pitchFamily="34" charset="0"/>
              </a:rPr>
              <a:t>ts</a:t>
            </a:r>
            <a:r>
              <a:rPr lang="en-IN" sz="2100" dirty="0">
                <a:solidFill>
                  <a:srgbClr val="3F3F3F"/>
                </a:solidFill>
                <a:latin typeface="Calibri (Body)"/>
                <a:cs typeface="Calibri" panose="020F0502020204030204" pitchFamily="34" charset="0"/>
              </a:rPr>
              <a:t>.</a:t>
            </a:r>
          </a:p>
          <a:p>
            <a:pPr marL="12700" marR="696595" lvl="0" indent="0">
              <a:lnSpc>
                <a:spcPts val="2160"/>
              </a:lnSpc>
              <a:spcBef>
                <a:spcPts val="1739"/>
              </a:spcBef>
              <a:buNone/>
            </a:pPr>
            <a:r>
              <a:rPr lang="en-IN" sz="2100" dirty="0">
                <a:solidFill>
                  <a:prstClr val="black"/>
                </a:solidFill>
                <a:latin typeface="Calibri (Body)"/>
                <a:cs typeface="Calibri" panose="020F0502020204030204" pitchFamily="34" charset="0"/>
              </a:rPr>
              <a:t>Sample Code:</a:t>
            </a:r>
            <a:endParaRPr lang="en-IN" sz="1600" dirty="0">
              <a:solidFill>
                <a:srgbClr val="3F3F3F"/>
              </a:solidFill>
              <a:latin typeface="Consolas"/>
              <a:cs typeface="Consolas"/>
            </a:endParaRPr>
          </a:p>
          <a:p>
            <a:pPr marL="12700" lvl="0" indent="0">
              <a:lnSpc>
                <a:spcPct val="100000"/>
              </a:lnSpc>
              <a:spcBef>
                <a:spcPts val="725"/>
              </a:spcBef>
              <a:buNone/>
            </a:pPr>
            <a:endParaRPr lang="en-IN" sz="1600" dirty="0">
              <a:solidFill>
                <a:srgbClr val="3F3F3F"/>
              </a:solidFill>
              <a:latin typeface="Consolas"/>
              <a:cs typeface="Consolas"/>
            </a:endParaRPr>
          </a:p>
          <a:p>
            <a:pPr marL="12700" lvl="0" indent="0">
              <a:lnSpc>
                <a:spcPct val="100000"/>
              </a:lnSpc>
              <a:spcBef>
                <a:spcPts val="725"/>
              </a:spcBef>
              <a:buNone/>
            </a:pPr>
            <a:r>
              <a:rPr lang="en-IN" sz="1600" dirty="0">
                <a:solidFill>
                  <a:srgbClr val="3F3F3F"/>
                </a:solidFill>
                <a:latin typeface="Consolas"/>
                <a:cs typeface="Consolas"/>
              </a:rPr>
              <a:t>imp</a:t>
            </a:r>
            <a:r>
              <a:rPr lang="en-IN" sz="1600" spc="5" dirty="0">
                <a:solidFill>
                  <a:srgbClr val="3F3F3F"/>
                </a:solidFill>
                <a:latin typeface="Consolas"/>
                <a:cs typeface="Consolas"/>
              </a:rPr>
              <a:t>o</a:t>
            </a:r>
            <a:r>
              <a:rPr lang="en-IN" sz="1600" dirty="0">
                <a:solidFill>
                  <a:srgbClr val="3F3F3F"/>
                </a:solidFill>
                <a:latin typeface="Consolas"/>
                <a:cs typeface="Consolas"/>
              </a:rPr>
              <a:t>rt</a:t>
            </a:r>
            <a:r>
              <a:rPr lang="en-IN" sz="1600" dirty="0">
                <a:solidFill>
                  <a:srgbClr val="3F3F3F"/>
                </a:solidFill>
                <a:latin typeface="Times New Roman"/>
                <a:cs typeface="Times New Roman"/>
              </a:rPr>
              <a:t> </a:t>
            </a:r>
            <a:r>
              <a:rPr lang="en-IN" sz="1600" spc="80" dirty="0">
                <a:solidFill>
                  <a:srgbClr val="3F3F3F"/>
                </a:solidFill>
                <a:latin typeface="Times New Roman"/>
                <a:cs typeface="Times New Roman"/>
              </a:rPr>
              <a:t> </a:t>
            </a:r>
            <a:r>
              <a:rPr lang="en-IN" sz="1600" dirty="0">
                <a:solidFill>
                  <a:srgbClr val="3F3F3F"/>
                </a:solidFill>
                <a:latin typeface="Consolas"/>
                <a:cs typeface="Consolas"/>
              </a:rPr>
              <a:t>tki</a:t>
            </a:r>
            <a:r>
              <a:rPr lang="en-IN" sz="1600" spc="5" dirty="0">
                <a:solidFill>
                  <a:srgbClr val="3F3F3F"/>
                </a:solidFill>
                <a:latin typeface="Consolas"/>
                <a:cs typeface="Consolas"/>
              </a:rPr>
              <a:t>nt</a:t>
            </a:r>
            <a:r>
              <a:rPr lang="en-IN" sz="1600" dirty="0">
                <a:solidFill>
                  <a:srgbClr val="3F3F3F"/>
                </a:solidFill>
                <a:latin typeface="Consolas"/>
                <a:cs typeface="Consolas"/>
              </a:rPr>
              <a:t>er</a:t>
            </a:r>
            <a:endParaRPr lang="en-IN" sz="1600" dirty="0">
              <a:solidFill>
                <a:prstClr val="black"/>
              </a:solidFill>
              <a:latin typeface="Consolas"/>
              <a:cs typeface="Consolas"/>
            </a:endParaRPr>
          </a:p>
          <a:p>
            <a:pPr marL="12700" marR="7355840" lvl="0" indent="0">
              <a:lnSpc>
                <a:spcPct val="133300"/>
              </a:lnSpc>
              <a:spcBef>
                <a:spcPts val="5"/>
              </a:spcBef>
              <a:buNone/>
            </a:pPr>
            <a:r>
              <a:rPr lang="en-IN" sz="1600" dirty="0">
                <a:solidFill>
                  <a:srgbClr val="3F3F3F"/>
                </a:solidFill>
                <a:latin typeface="Consolas"/>
                <a:cs typeface="Consolas"/>
              </a:rPr>
              <a:t>win</a:t>
            </a:r>
            <a:r>
              <a:rPr lang="en-IN" sz="1600" spc="5" dirty="0">
                <a:solidFill>
                  <a:srgbClr val="3F3F3F"/>
                </a:solidFill>
                <a:latin typeface="Consolas"/>
                <a:cs typeface="Consolas"/>
              </a:rPr>
              <a:t>d</a:t>
            </a:r>
            <a:r>
              <a:rPr lang="en-IN" sz="1600" dirty="0">
                <a:solidFill>
                  <a:srgbClr val="3F3F3F"/>
                </a:solidFill>
                <a:latin typeface="Consolas"/>
                <a:cs typeface="Consolas"/>
              </a:rPr>
              <a:t>ow</a:t>
            </a:r>
            <a:r>
              <a:rPr lang="en-IN" sz="1600" dirty="0">
                <a:solidFill>
                  <a:srgbClr val="3F3F3F"/>
                </a:solidFill>
                <a:latin typeface="Times New Roman"/>
                <a:cs typeface="Times New Roman"/>
              </a:rPr>
              <a:t> </a:t>
            </a:r>
            <a:r>
              <a:rPr lang="en-IN" sz="1600" spc="80" dirty="0">
                <a:solidFill>
                  <a:srgbClr val="3F3F3F"/>
                </a:solidFill>
                <a:latin typeface="Times New Roman"/>
                <a:cs typeface="Times New Roman"/>
              </a:rPr>
              <a:t> </a:t>
            </a:r>
            <a:r>
              <a:rPr lang="en-IN" sz="1600" dirty="0">
                <a:solidFill>
                  <a:srgbClr val="3F3F3F"/>
                </a:solidFill>
                <a:latin typeface="Consolas"/>
                <a:cs typeface="Consolas"/>
              </a:rPr>
              <a:t>=</a:t>
            </a:r>
            <a:r>
              <a:rPr lang="en-IN" sz="1600" dirty="0">
                <a:solidFill>
                  <a:srgbClr val="3F3F3F"/>
                </a:solidFill>
                <a:latin typeface="Times New Roman"/>
                <a:cs typeface="Times New Roman"/>
              </a:rPr>
              <a:t> </a:t>
            </a:r>
            <a:r>
              <a:rPr lang="en-IN" sz="1600" spc="75" dirty="0">
                <a:solidFill>
                  <a:srgbClr val="3F3F3F"/>
                </a:solidFill>
                <a:latin typeface="Times New Roman"/>
                <a:cs typeface="Times New Roman"/>
              </a:rPr>
              <a:t> </a:t>
            </a:r>
            <a:r>
              <a:rPr lang="en-IN" sz="1600" dirty="0" err="1">
                <a:solidFill>
                  <a:srgbClr val="3F3F3F"/>
                </a:solidFill>
                <a:latin typeface="Consolas"/>
                <a:cs typeface="Consolas"/>
              </a:rPr>
              <a:t>tk</a:t>
            </a:r>
            <a:r>
              <a:rPr lang="en-IN" sz="1600" spc="10" dirty="0" err="1">
                <a:solidFill>
                  <a:srgbClr val="3F3F3F"/>
                </a:solidFill>
                <a:latin typeface="Consolas"/>
                <a:cs typeface="Consolas"/>
              </a:rPr>
              <a:t>i</a:t>
            </a:r>
            <a:r>
              <a:rPr lang="en-IN" sz="1600" dirty="0" err="1">
                <a:solidFill>
                  <a:srgbClr val="3F3F3F"/>
                </a:solidFill>
                <a:latin typeface="Consolas"/>
                <a:cs typeface="Consolas"/>
              </a:rPr>
              <a:t>nt</a:t>
            </a:r>
            <a:r>
              <a:rPr lang="en-IN" sz="1600" spc="10" dirty="0" err="1">
                <a:solidFill>
                  <a:srgbClr val="3F3F3F"/>
                </a:solidFill>
                <a:latin typeface="Consolas"/>
                <a:cs typeface="Consolas"/>
              </a:rPr>
              <a:t>e</a:t>
            </a:r>
            <a:r>
              <a:rPr lang="en-IN" sz="1600" dirty="0" err="1">
                <a:solidFill>
                  <a:srgbClr val="3F3F3F"/>
                </a:solidFill>
                <a:latin typeface="Consolas"/>
                <a:cs typeface="Consolas"/>
              </a:rPr>
              <a:t>r.T</a:t>
            </a:r>
            <a:r>
              <a:rPr lang="en-IN" sz="1600" spc="10" dirty="0" err="1">
                <a:solidFill>
                  <a:srgbClr val="3F3F3F"/>
                </a:solidFill>
                <a:latin typeface="Consolas"/>
                <a:cs typeface="Consolas"/>
              </a:rPr>
              <a:t>k</a:t>
            </a:r>
            <a:r>
              <a:rPr lang="en-IN" sz="1600" spc="-5" dirty="0">
                <a:solidFill>
                  <a:srgbClr val="3F3F3F"/>
                </a:solidFill>
                <a:latin typeface="Consolas"/>
                <a:cs typeface="Consolas"/>
              </a:rPr>
              <a:t>()</a:t>
            </a:r>
            <a:r>
              <a:rPr lang="en-IN" sz="1600" spc="-5" dirty="0">
                <a:solidFill>
                  <a:srgbClr val="3F3F3F"/>
                </a:solidFill>
                <a:latin typeface="Times New Roman"/>
                <a:cs typeface="Times New Roman"/>
              </a:rPr>
              <a:t> </a:t>
            </a:r>
            <a:r>
              <a:rPr lang="en-IN" sz="1600" dirty="0" err="1">
                <a:solidFill>
                  <a:srgbClr val="3F3F3F"/>
                </a:solidFill>
                <a:latin typeface="Consolas"/>
                <a:cs typeface="Consolas"/>
              </a:rPr>
              <a:t>win</a:t>
            </a:r>
            <a:r>
              <a:rPr lang="en-IN" sz="1600" spc="5" dirty="0" err="1">
                <a:solidFill>
                  <a:srgbClr val="3F3F3F"/>
                </a:solidFill>
                <a:latin typeface="Consolas"/>
                <a:cs typeface="Consolas"/>
              </a:rPr>
              <a:t>d</a:t>
            </a:r>
            <a:r>
              <a:rPr lang="en-IN" sz="1600" dirty="0" err="1">
                <a:solidFill>
                  <a:srgbClr val="3F3F3F"/>
                </a:solidFill>
                <a:latin typeface="Consolas"/>
                <a:cs typeface="Consolas"/>
              </a:rPr>
              <a:t>ow</a:t>
            </a:r>
            <a:r>
              <a:rPr lang="en-IN" sz="1600" spc="10" dirty="0" err="1">
                <a:solidFill>
                  <a:srgbClr val="3F3F3F"/>
                </a:solidFill>
                <a:latin typeface="Consolas"/>
                <a:cs typeface="Consolas"/>
              </a:rPr>
              <a:t>.</a:t>
            </a:r>
            <a:r>
              <a:rPr lang="en-IN" sz="1600" dirty="0" err="1">
                <a:solidFill>
                  <a:srgbClr val="3F3F3F"/>
                </a:solidFill>
                <a:latin typeface="Consolas"/>
                <a:cs typeface="Consolas"/>
              </a:rPr>
              <a:t>tit</a:t>
            </a:r>
            <a:r>
              <a:rPr lang="en-IN" sz="1600" spc="5" dirty="0" err="1">
                <a:solidFill>
                  <a:srgbClr val="3F3F3F"/>
                </a:solidFill>
                <a:latin typeface="Consolas"/>
                <a:cs typeface="Consolas"/>
              </a:rPr>
              <a:t>l</a:t>
            </a:r>
            <a:r>
              <a:rPr lang="en-IN" sz="1600" spc="10" dirty="0" err="1">
                <a:solidFill>
                  <a:srgbClr val="3F3F3F"/>
                </a:solidFill>
                <a:latin typeface="Consolas"/>
                <a:cs typeface="Consolas"/>
              </a:rPr>
              <a:t>e</a:t>
            </a:r>
            <a:r>
              <a:rPr lang="en-IN" sz="1600" dirty="0">
                <a:solidFill>
                  <a:srgbClr val="3F3F3F"/>
                </a:solidFill>
                <a:latin typeface="Consolas"/>
                <a:cs typeface="Consolas"/>
              </a:rPr>
              <a:t>("</a:t>
            </a:r>
            <a:r>
              <a:rPr lang="en-IN" sz="1600" spc="10" dirty="0">
                <a:solidFill>
                  <a:srgbClr val="3F3F3F"/>
                </a:solidFill>
                <a:latin typeface="Consolas"/>
                <a:cs typeface="Consolas"/>
              </a:rPr>
              <a:t>H</a:t>
            </a:r>
            <a:r>
              <a:rPr lang="en-IN" sz="1600" dirty="0">
                <a:solidFill>
                  <a:srgbClr val="3F3F3F"/>
                </a:solidFill>
                <a:latin typeface="Consolas"/>
                <a:cs typeface="Consolas"/>
              </a:rPr>
              <a:t>ell</a:t>
            </a:r>
            <a:r>
              <a:rPr lang="en-IN" sz="1600" spc="5" dirty="0">
                <a:solidFill>
                  <a:srgbClr val="3F3F3F"/>
                </a:solidFill>
                <a:latin typeface="Consolas"/>
                <a:cs typeface="Consolas"/>
              </a:rPr>
              <a:t>o</a:t>
            </a:r>
            <a:r>
              <a:rPr lang="en-IN" sz="1600" dirty="0">
                <a:solidFill>
                  <a:srgbClr val="3F3F3F"/>
                </a:solidFill>
                <a:latin typeface="Consolas"/>
                <a:cs typeface="Consolas"/>
              </a:rPr>
              <a:t>,</a:t>
            </a:r>
            <a:r>
              <a:rPr lang="en-IN" sz="1600" dirty="0">
                <a:solidFill>
                  <a:srgbClr val="3F3F3F"/>
                </a:solidFill>
                <a:latin typeface="Times New Roman"/>
                <a:cs typeface="Times New Roman"/>
              </a:rPr>
              <a:t> </a:t>
            </a:r>
            <a:r>
              <a:rPr lang="en-IN" sz="1600" spc="70" dirty="0">
                <a:solidFill>
                  <a:srgbClr val="3F3F3F"/>
                </a:solidFill>
                <a:latin typeface="Times New Roman"/>
                <a:cs typeface="Times New Roman"/>
              </a:rPr>
              <a:t> </a:t>
            </a:r>
            <a:r>
              <a:rPr lang="en-IN" sz="1600" spc="10" dirty="0">
                <a:solidFill>
                  <a:srgbClr val="3F3F3F"/>
                </a:solidFill>
                <a:latin typeface="Consolas"/>
                <a:cs typeface="Consolas"/>
              </a:rPr>
              <a:t>w</a:t>
            </a:r>
            <a:r>
              <a:rPr lang="en-IN" sz="1600" dirty="0">
                <a:solidFill>
                  <a:srgbClr val="3F3F3F"/>
                </a:solidFill>
                <a:latin typeface="Consolas"/>
                <a:cs typeface="Consolas"/>
              </a:rPr>
              <a:t>orl</a:t>
            </a:r>
            <a:r>
              <a:rPr lang="en-IN" sz="1600" spc="5" dirty="0">
                <a:solidFill>
                  <a:srgbClr val="3F3F3F"/>
                </a:solidFill>
                <a:latin typeface="Consolas"/>
                <a:cs typeface="Consolas"/>
              </a:rPr>
              <a:t>d"</a:t>
            </a:r>
            <a:r>
              <a:rPr lang="en-IN" sz="1600" dirty="0">
                <a:solidFill>
                  <a:srgbClr val="3F3F3F"/>
                </a:solidFill>
                <a:latin typeface="Consolas"/>
                <a:cs typeface="Consolas"/>
              </a:rPr>
              <a:t>)</a:t>
            </a:r>
            <a:r>
              <a:rPr lang="en-IN" sz="1600" dirty="0">
                <a:solidFill>
                  <a:srgbClr val="3F3F3F"/>
                </a:solidFill>
                <a:latin typeface="Times New Roman"/>
                <a:cs typeface="Times New Roman"/>
              </a:rPr>
              <a:t> </a:t>
            </a:r>
            <a:r>
              <a:rPr lang="en-IN" sz="1600" dirty="0" err="1">
                <a:solidFill>
                  <a:srgbClr val="3F3F3F"/>
                </a:solidFill>
                <a:latin typeface="Consolas"/>
                <a:cs typeface="Consolas"/>
              </a:rPr>
              <a:t>win</a:t>
            </a:r>
            <a:r>
              <a:rPr lang="en-IN" sz="1600" spc="5" dirty="0" err="1">
                <a:solidFill>
                  <a:srgbClr val="3F3F3F"/>
                </a:solidFill>
                <a:latin typeface="Consolas"/>
                <a:cs typeface="Consolas"/>
              </a:rPr>
              <a:t>d</a:t>
            </a:r>
            <a:r>
              <a:rPr lang="en-IN" sz="1600" dirty="0" err="1">
                <a:solidFill>
                  <a:srgbClr val="3F3F3F"/>
                </a:solidFill>
                <a:latin typeface="Consolas"/>
                <a:cs typeface="Consolas"/>
              </a:rPr>
              <a:t>ow</a:t>
            </a:r>
            <a:r>
              <a:rPr lang="en-IN" sz="1600" spc="10" dirty="0" err="1">
                <a:solidFill>
                  <a:srgbClr val="3F3F3F"/>
                </a:solidFill>
                <a:latin typeface="Consolas"/>
                <a:cs typeface="Consolas"/>
              </a:rPr>
              <a:t>.</a:t>
            </a:r>
            <a:r>
              <a:rPr lang="en-IN" sz="1600" dirty="0" err="1">
                <a:solidFill>
                  <a:srgbClr val="3F3F3F"/>
                </a:solidFill>
                <a:latin typeface="Consolas"/>
                <a:cs typeface="Consolas"/>
              </a:rPr>
              <a:t>geo</a:t>
            </a:r>
            <a:r>
              <a:rPr lang="en-IN" sz="1600" spc="5" dirty="0" err="1">
                <a:solidFill>
                  <a:srgbClr val="3F3F3F"/>
                </a:solidFill>
                <a:latin typeface="Consolas"/>
                <a:cs typeface="Consolas"/>
              </a:rPr>
              <a:t>me</a:t>
            </a:r>
            <a:r>
              <a:rPr lang="en-IN" sz="1600" dirty="0" err="1">
                <a:solidFill>
                  <a:srgbClr val="3F3F3F"/>
                </a:solidFill>
                <a:latin typeface="Consolas"/>
                <a:cs typeface="Consolas"/>
              </a:rPr>
              <a:t>tr</a:t>
            </a:r>
            <a:r>
              <a:rPr lang="en-IN" sz="1600" spc="15" dirty="0" err="1">
                <a:solidFill>
                  <a:srgbClr val="3F3F3F"/>
                </a:solidFill>
                <a:latin typeface="Consolas"/>
                <a:cs typeface="Consolas"/>
              </a:rPr>
              <a:t>y</a:t>
            </a:r>
            <a:r>
              <a:rPr lang="en-IN" sz="1600" dirty="0">
                <a:solidFill>
                  <a:srgbClr val="3F3F3F"/>
                </a:solidFill>
                <a:latin typeface="Consolas"/>
                <a:cs typeface="Consolas"/>
              </a:rPr>
              <a:t>("4</a:t>
            </a:r>
            <a:r>
              <a:rPr lang="en-IN" sz="1600" spc="5" dirty="0">
                <a:solidFill>
                  <a:srgbClr val="3F3F3F"/>
                </a:solidFill>
                <a:latin typeface="Consolas"/>
                <a:cs typeface="Consolas"/>
              </a:rPr>
              <a:t>5</a:t>
            </a:r>
            <a:r>
              <a:rPr lang="en-IN" sz="1600" dirty="0">
                <a:solidFill>
                  <a:srgbClr val="3F3F3F"/>
                </a:solidFill>
                <a:latin typeface="Consolas"/>
                <a:cs typeface="Consolas"/>
              </a:rPr>
              <a:t>0x</a:t>
            </a:r>
            <a:r>
              <a:rPr lang="en-IN" sz="1600" spc="10" dirty="0">
                <a:solidFill>
                  <a:srgbClr val="3F3F3F"/>
                </a:solidFill>
                <a:latin typeface="Consolas"/>
                <a:cs typeface="Consolas"/>
              </a:rPr>
              <a:t>3</a:t>
            </a:r>
            <a:r>
              <a:rPr lang="en-IN" sz="1600" dirty="0">
                <a:solidFill>
                  <a:srgbClr val="3F3F3F"/>
                </a:solidFill>
                <a:latin typeface="Consolas"/>
                <a:cs typeface="Consolas"/>
              </a:rPr>
              <a:t>00")</a:t>
            </a:r>
            <a:r>
              <a:rPr lang="en-IN" sz="1600" dirty="0">
                <a:solidFill>
                  <a:srgbClr val="3F3F3F"/>
                </a:solidFill>
                <a:latin typeface="Times New Roman"/>
                <a:cs typeface="Times New Roman"/>
              </a:rPr>
              <a:t> </a:t>
            </a:r>
            <a:r>
              <a:rPr lang="en-IN" sz="1600" dirty="0" err="1">
                <a:solidFill>
                  <a:srgbClr val="3F3F3F"/>
                </a:solidFill>
                <a:latin typeface="Consolas"/>
                <a:cs typeface="Consolas"/>
              </a:rPr>
              <a:t>win</a:t>
            </a:r>
            <a:r>
              <a:rPr lang="en-IN" sz="1600" spc="5" dirty="0" err="1">
                <a:solidFill>
                  <a:srgbClr val="3F3F3F"/>
                </a:solidFill>
                <a:latin typeface="Consolas"/>
                <a:cs typeface="Consolas"/>
              </a:rPr>
              <a:t>d</a:t>
            </a:r>
            <a:r>
              <a:rPr lang="en-IN" sz="1600" dirty="0" err="1">
                <a:solidFill>
                  <a:srgbClr val="3F3F3F"/>
                </a:solidFill>
                <a:latin typeface="Consolas"/>
                <a:cs typeface="Consolas"/>
              </a:rPr>
              <a:t>ow</a:t>
            </a:r>
            <a:r>
              <a:rPr lang="en-IN" sz="1600" spc="10" dirty="0" err="1">
                <a:solidFill>
                  <a:srgbClr val="3F3F3F"/>
                </a:solidFill>
                <a:latin typeface="Consolas"/>
                <a:cs typeface="Consolas"/>
              </a:rPr>
              <a:t>.</a:t>
            </a:r>
            <a:r>
              <a:rPr lang="en-IN" sz="1600" dirty="0" err="1">
                <a:solidFill>
                  <a:srgbClr val="3F3F3F"/>
                </a:solidFill>
                <a:latin typeface="Consolas"/>
                <a:cs typeface="Consolas"/>
              </a:rPr>
              <a:t>mai</a:t>
            </a:r>
            <a:r>
              <a:rPr lang="en-IN" sz="1600" spc="5" dirty="0" err="1">
                <a:solidFill>
                  <a:srgbClr val="3F3F3F"/>
                </a:solidFill>
                <a:latin typeface="Consolas"/>
                <a:cs typeface="Consolas"/>
              </a:rPr>
              <a:t>nl</a:t>
            </a:r>
            <a:r>
              <a:rPr lang="en-IN" sz="1600" dirty="0" err="1">
                <a:solidFill>
                  <a:srgbClr val="3F3F3F"/>
                </a:solidFill>
                <a:latin typeface="Consolas"/>
                <a:cs typeface="Consolas"/>
              </a:rPr>
              <a:t>oo</a:t>
            </a:r>
            <a:r>
              <a:rPr lang="en-IN" sz="1600" spc="15" dirty="0" err="1">
                <a:solidFill>
                  <a:srgbClr val="3F3F3F"/>
                </a:solidFill>
                <a:latin typeface="Consolas"/>
                <a:cs typeface="Consolas"/>
              </a:rPr>
              <a:t>p</a:t>
            </a:r>
            <a:r>
              <a:rPr lang="en-IN" sz="1600" spc="-5" dirty="0">
                <a:solidFill>
                  <a:srgbClr val="3F3F3F"/>
                </a:solidFill>
                <a:latin typeface="Consolas"/>
                <a:cs typeface="Consolas"/>
              </a:rPr>
              <a:t>()</a:t>
            </a:r>
            <a:endParaRPr lang="en-IN" sz="1600" dirty="0">
              <a:solidFill>
                <a:prstClr val="black"/>
              </a:solidFill>
              <a:latin typeface="Consolas"/>
              <a:cs typeface="Consolas"/>
            </a:endParaRPr>
          </a:p>
          <a:p>
            <a:pPr marL="0" indent="0">
              <a:buNone/>
            </a:pPr>
            <a:endParaRPr lang="en-IN" dirty="0"/>
          </a:p>
        </p:txBody>
      </p:sp>
      <p:sp>
        <p:nvSpPr>
          <p:cNvPr id="4" name="Footer Placeholder 3">
            <a:extLst>
              <a:ext uri="{FF2B5EF4-FFF2-40B4-BE49-F238E27FC236}">
                <a16:creationId xmlns:a16="http://schemas.microsoft.com/office/drawing/2014/main" id="{0F303FCB-ADCC-4F2F-862B-93A500B83347}"/>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D2C220C5-E700-4558-898A-880618B9C750}"/>
              </a:ext>
            </a:extLst>
          </p:cNvPr>
          <p:cNvSpPr>
            <a:spLocks noGrp="1"/>
          </p:cNvSpPr>
          <p:nvPr>
            <p:ph type="title"/>
          </p:nvPr>
        </p:nvSpPr>
        <p:spPr>
          <a:xfrm>
            <a:off x="360770" y="154732"/>
            <a:ext cx="10515600" cy="1325563"/>
          </a:xfrm>
        </p:spPr>
        <p:txBody>
          <a:bodyPr/>
          <a:lstStyle/>
          <a:p>
            <a:r>
              <a:rPr lang="en-IN" dirty="0">
                <a:solidFill>
                  <a:schemeClr val="accent1"/>
                </a:solidFill>
              </a:rPr>
              <a:t>Window</a:t>
            </a:r>
          </a:p>
        </p:txBody>
      </p:sp>
    </p:spTree>
    <p:extLst>
      <p:ext uri="{BB962C8B-B14F-4D97-AF65-F5344CB8AC3E}">
        <p14:creationId xmlns:p14="http://schemas.microsoft.com/office/powerpoint/2010/main" val="132631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A8571-801B-4AA0-B6DD-416E008B3FD1}"/>
              </a:ext>
            </a:extLst>
          </p:cNvPr>
          <p:cNvSpPr>
            <a:spLocks noGrp="1"/>
          </p:cNvSpPr>
          <p:nvPr>
            <p:ph idx="1"/>
          </p:nvPr>
        </p:nvSpPr>
        <p:spPr>
          <a:xfrm>
            <a:off x="360770" y="1480295"/>
            <a:ext cx="11583074" cy="4351338"/>
          </a:xfrm>
        </p:spPr>
        <p:txBody>
          <a:bodyPr/>
          <a:lstStyle/>
          <a:p>
            <a:pPr marL="0" marR="755015" indent="0">
              <a:lnSpc>
                <a:spcPts val="2160"/>
              </a:lnSpc>
              <a:spcBef>
                <a:spcPts val="1739"/>
              </a:spcBef>
              <a:buNone/>
            </a:pPr>
            <a:r>
              <a:rPr lang="en-IN" sz="2100" spc="-50" dirty="0">
                <a:solidFill>
                  <a:srgbClr val="3F3F3F"/>
                </a:solidFill>
                <a:latin typeface="Calibri (Body)"/>
                <a:cs typeface="Calibri" panose="020F0502020204030204" pitchFamily="34" charset="0"/>
              </a:rPr>
              <a:t>We start by importing the tkinter module. </a:t>
            </a:r>
          </a:p>
          <a:p>
            <a:pPr marL="0" marR="755015" indent="0">
              <a:lnSpc>
                <a:spcPts val="2160"/>
              </a:lnSpc>
              <a:spcBef>
                <a:spcPts val="1739"/>
              </a:spcBef>
              <a:buNone/>
            </a:pPr>
            <a:r>
              <a:rPr lang="en-IN" sz="2100" spc="-50" dirty="0">
                <a:solidFill>
                  <a:srgbClr val="3F3F3F"/>
                </a:solidFill>
                <a:latin typeface="Calibri (Body)"/>
                <a:cs typeface="Calibri" panose="020F0502020204030204" pitchFamily="34" charset="0"/>
              </a:rPr>
              <a:t>It contains all classes, functions and other things needed to work with the </a:t>
            </a:r>
            <a:r>
              <a:rPr lang="en-IN" sz="2100" spc="-50" dirty="0" err="1">
                <a:solidFill>
                  <a:srgbClr val="3F3F3F"/>
                </a:solidFill>
                <a:latin typeface="Calibri (Body)"/>
                <a:cs typeface="Calibri" panose="020F0502020204030204" pitchFamily="34" charset="0"/>
              </a:rPr>
              <a:t>Tk</a:t>
            </a:r>
            <a:r>
              <a:rPr lang="en-IN" sz="2100" spc="-50" dirty="0">
                <a:solidFill>
                  <a:srgbClr val="3F3F3F"/>
                </a:solidFill>
                <a:latin typeface="Calibri (Body)"/>
                <a:cs typeface="Calibri" panose="020F0502020204030204" pitchFamily="34" charset="0"/>
              </a:rPr>
              <a:t> toolkit:</a:t>
            </a:r>
          </a:p>
          <a:p>
            <a:pPr marL="0" indent="0">
              <a:lnSpc>
                <a:spcPct val="100000"/>
              </a:lnSpc>
              <a:spcBef>
                <a:spcPts val="1250"/>
              </a:spcBef>
              <a:buNone/>
            </a:pPr>
            <a:r>
              <a:rPr lang="en-IN" sz="1800" spc="-10" dirty="0">
                <a:solidFill>
                  <a:srgbClr val="3F3F3F"/>
                </a:solidFill>
                <a:latin typeface="Consolas"/>
                <a:cs typeface="Consolas"/>
              </a:rPr>
              <a:t>i</a:t>
            </a:r>
            <a:r>
              <a:rPr lang="en-IN" sz="1800" spc="5" dirty="0">
                <a:solidFill>
                  <a:srgbClr val="3F3F3F"/>
                </a:solidFill>
                <a:latin typeface="Consolas"/>
                <a:cs typeface="Consolas"/>
              </a:rPr>
              <a:t>m</a:t>
            </a:r>
            <a:r>
              <a:rPr lang="en-IN" sz="1800" spc="-10" dirty="0">
                <a:solidFill>
                  <a:srgbClr val="3F3F3F"/>
                </a:solidFill>
                <a:latin typeface="Consolas"/>
                <a:cs typeface="Consolas"/>
              </a:rPr>
              <a:t>p</a:t>
            </a:r>
            <a:r>
              <a:rPr lang="en-IN" sz="1800" spc="5" dirty="0">
                <a:solidFill>
                  <a:srgbClr val="3F3F3F"/>
                </a:solidFill>
                <a:latin typeface="Consolas"/>
                <a:cs typeface="Consolas"/>
              </a:rPr>
              <a:t>o</a:t>
            </a:r>
            <a:r>
              <a:rPr lang="en-IN" sz="1800" spc="-10" dirty="0">
                <a:solidFill>
                  <a:srgbClr val="3F3F3F"/>
                </a:solidFill>
                <a:latin typeface="Consolas"/>
                <a:cs typeface="Consolas"/>
              </a:rPr>
              <a:t>r</a:t>
            </a:r>
            <a:r>
              <a:rPr lang="en-IN" sz="1800" dirty="0">
                <a:solidFill>
                  <a:srgbClr val="3F3F3F"/>
                </a:solidFill>
                <a:latin typeface="Consolas"/>
                <a:cs typeface="Consolas"/>
              </a:rPr>
              <a:t>t</a:t>
            </a:r>
            <a:r>
              <a:rPr lang="en-IN" sz="1800" dirty="0">
                <a:solidFill>
                  <a:srgbClr val="3F3F3F"/>
                </a:solidFill>
                <a:latin typeface="Times New Roman"/>
                <a:cs typeface="Times New Roman"/>
              </a:rPr>
              <a:t> </a:t>
            </a:r>
            <a:r>
              <a:rPr lang="en-IN" sz="1800" spc="85" dirty="0">
                <a:solidFill>
                  <a:srgbClr val="3F3F3F"/>
                </a:solidFill>
                <a:latin typeface="Times New Roman"/>
                <a:cs typeface="Times New Roman"/>
              </a:rPr>
              <a:t> </a:t>
            </a:r>
            <a:r>
              <a:rPr lang="en-IN" sz="1800" spc="-10" dirty="0">
                <a:solidFill>
                  <a:srgbClr val="3F3F3F"/>
                </a:solidFill>
                <a:latin typeface="Consolas"/>
                <a:cs typeface="Consolas"/>
              </a:rPr>
              <a:t>t</a:t>
            </a:r>
            <a:r>
              <a:rPr lang="en-IN" sz="1800" spc="5" dirty="0">
                <a:solidFill>
                  <a:srgbClr val="3F3F3F"/>
                </a:solidFill>
                <a:latin typeface="Consolas"/>
                <a:cs typeface="Consolas"/>
              </a:rPr>
              <a:t>k</a:t>
            </a:r>
            <a:r>
              <a:rPr lang="en-IN" sz="1800" spc="-10" dirty="0">
                <a:solidFill>
                  <a:srgbClr val="3F3F3F"/>
                </a:solidFill>
                <a:latin typeface="Consolas"/>
                <a:cs typeface="Consolas"/>
              </a:rPr>
              <a:t>i</a:t>
            </a:r>
            <a:r>
              <a:rPr lang="en-IN" sz="1800" spc="5" dirty="0">
                <a:solidFill>
                  <a:srgbClr val="3F3F3F"/>
                </a:solidFill>
                <a:latin typeface="Consolas"/>
                <a:cs typeface="Consolas"/>
              </a:rPr>
              <a:t>nt</a:t>
            </a:r>
            <a:r>
              <a:rPr lang="en-IN" sz="1800" spc="-10" dirty="0">
                <a:solidFill>
                  <a:srgbClr val="3F3F3F"/>
                </a:solidFill>
                <a:latin typeface="Consolas"/>
                <a:cs typeface="Consolas"/>
              </a:rPr>
              <a:t>e</a:t>
            </a:r>
            <a:r>
              <a:rPr lang="en-IN" sz="1800" dirty="0">
                <a:solidFill>
                  <a:srgbClr val="3F3F3F"/>
                </a:solidFill>
                <a:latin typeface="Consolas"/>
                <a:cs typeface="Consolas"/>
              </a:rPr>
              <a:t>r</a:t>
            </a:r>
            <a:endParaRPr lang="en-IN" sz="1800" dirty="0">
              <a:latin typeface="Consolas"/>
              <a:cs typeface="Consolas"/>
            </a:endParaRPr>
          </a:p>
          <a:p>
            <a:pPr marL="0" indent="0">
              <a:lnSpc>
                <a:spcPct val="100000"/>
              </a:lnSpc>
              <a:spcBef>
                <a:spcPts val="55"/>
              </a:spcBef>
              <a:buNone/>
            </a:pPr>
            <a:endParaRPr lang="en-IN" sz="1600" dirty="0">
              <a:latin typeface="Times New Roman"/>
              <a:cs typeface="Times New Roman"/>
            </a:endParaRPr>
          </a:p>
          <a:p>
            <a:pPr marL="0" marR="529590" indent="0" algn="just">
              <a:lnSpc>
                <a:spcPts val="2160"/>
              </a:lnSpc>
              <a:buNone/>
            </a:pPr>
            <a:r>
              <a:rPr lang="en-IN" sz="2100" spc="-50" dirty="0">
                <a:solidFill>
                  <a:srgbClr val="3F3F3F"/>
                </a:solidFill>
                <a:latin typeface="Calibri (Body)"/>
                <a:cs typeface="Calibri" panose="020F0502020204030204" pitchFamily="34" charset="0"/>
              </a:rPr>
              <a:t>To initialize tkinter, we have to create a </a:t>
            </a:r>
            <a:r>
              <a:rPr lang="en-IN" sz="2100" spc="-50" dirty="0" err="1">
                <a:solidFill>
                  <a:srgbClr val="3F3F3F"/>
                </a:solidFill>
                <a:latin typeface="Calibri (Body)"/>
                <a:cs typeface="Calibri" panose="020F0502020204030204" pitchFamily="34" charset="0"/>
              </a:rPr>
              <a:t>Tk</a:t>
            </a:r>
            <a:r>
              <a:rPr lang="en-IN" sz="2100" spc="-50" dirty="0">
                <a:solidFill>
                  <a:srgbClr val="3F3F3F"/>
                </a:solidFill>
                <a:latin typeface="Calibri (Body)"/>
                <a:cs typeface="Calibri" panose="020F0502020204030204" pitchFamily="34" charset="0"/>
              </a:rPr>
              <a:t> window widget. </a:t>
            </a:r>
          </a:p>
          <a:p>
            <a:pPr marL="0" marR="529590" indent="0" algn="just">
              <a:lnSpc>
                <a:spcPts val="2160"/>
              </a:lnSpc>
              <a:buNone/>
            </a:pPr>
            <a:r>
              <a:rPr lang="en-IN" sz="2100" spc="-50" dirty="0">
                <a:solidFill>
                  <a:srgbClr val="3F3F3F"/>
                </a:solidFill>
                <a:latin typeface="Calibri (Body)"/>
                <a:cs typeface="Calibri" panose="020F0502020204030204" pitchFamily="34" charset="0"/>
              </a:rPr>
              <a:t>This is an ordinary window, with a title bar and other decoration provided by your window manager. </a:t>
            </a:r>
          </a:p>
          <a:p>
            <a:pPr marL="0" marR="529590" indent="0" algn="just">
              <a:lnSpc>
                <a:spcPts val="2160"/>
              </a:lnSpc>
              <a:buNone/>
            </a:pPr>
            <a:r>
              <a:rPr lang="en-IN" sz="2100" spc="-50" dirty="0">
                <a:solidFill>
                  <a:srgbClr val="3F3F3F"/>
                </a:solidFill>
                <a:latin typeface="Calibri (Body)"/>
                <a:cs typeface="Calibri" panose="020F0502020204030204" pitchFamily="34" charset="0"/>
              </a:rPr>
              <a:t>You should only create one root widget for each program, and it must be created before any other widgets.</a:t>
            </a:r>
          </a:p>
          <a:p>
            <a:pPr marL="0" indent="0">
              <a:lnSpc>
                <a:spcPct val="100000"/>
              </a:lnSpc>
              <a:spcBef>
                <a:spcPts val="1250"/>
              </a:spcBef>
              <a:buNone/>
            </a:pPr>
            <a:r>
              <a:rPr lang="en-IN" sz="1800" dirty="0">
                <a:solidFill>
                  <a:srgbClr val="3F3F3F"/>
                </a:solidFill>
                <a:latin typeface="Consolas"/>
                <a:cs typeface="Consolas"/>
              </a:rPr>
              <a:t>win</a:t>
            </a:r>
            <a:r>
              <a:rPr lang="en-IN" sz="1800" spc="5" dirty="0">
                <a:solidFill>
                  <a:srgbClr val="3F3F3F"/>
                </a:solidFill>
                <a:latin typeface="Consolas"/>
                <a:cs typeface="Consolas"/>
              </a:rPr>
              <a:t>d</a:t>
            </a:r>
            <a:r>
              <a:rPr lang="en-IN" sz="1800" dirty="0">
                <a:solidFill>
                  <a:srgbClr val="3F3F3F"/>
                </a:solidFill>
                <a:latin typeface="Consolas"/>
                <a:cs typeface="Consolas"/>
              </a:rPr>
              <a:t>ow</a:t>
            </a:r>
            <a:r>
              <a:rPr lang="en-IN" sz="1800" dirty="0">
                <a:solidFill>
                  <a:srgbClr val="3F3F3F"/>
                </a:solidFill>
                <a:latin typeface="Times New Roman"/>
                <a:cs typeface="Times New Roman"/>
              </a:rPr>
              <a:t> </a:t>
            </a:r>
            <a:r>
              <a:rPr lang="en-IN" sz="1800" spc="80" dirty="0">
                <a:solidFill>
                  <a:srgbClr val="3F3F3F"/>
                </a:solidFill>
                <a:latin typeface="Times New Roman"/>
                <a:cs typeface="Times New Roman"/>
              </a:rPr>
              <a:t> </a:t>
            </a:r>
            <a:r>
              <a:rPr lang="en-IN" sz="1800" dirty="0">
                <a:solidFill>
                  <a:srgbClr val="3F3F3F"/>
                </a:solidFill>
                <a:latin typeface="Consolas"/>
                <a:cs typeface="Consolas"/>
              </a:rPr>
              <a:t>=</a:t>
            </a:r>
            <a:r>
              <a:rPr lang="en-IN" sz="1800" dirty="0">
                <a:solidFill>
                  <a:srgbClr val="3F3F3F"/>
                </a:solidFill>
                <a:latin typeface="Times New Roman"/>
                <a:cs typeface="Times New Roman"/>
              </a:rPr>
              <a:t> </a:t>
            </a:r>
            <a:r>
              <a:rPr lang="en-IN" sz="1800" spc="75" dirty="0">
                <a:solidFill>
                  <a:srgbClr val="3F3F3F"/>
                </a:solidFill>
                <a:latin typeface="Times New Roman"/>
                <a:cs typeface="Times New Roman"/>
              </a:rPr>
              <a:t> </a:t>
            </a:r>
            <a:r>
              <a:rPr lang="en-IN" sz="1800" dirty="0" err="1">
                <a:solidFill>
                  <a:srgbClr val="3F3F3F"/>
                </a:solidFill>
                <a:latin typeface="Consolas"/>
                <a:cs typeface="Consolas"/>
              </a:rPr>
              <a:t>tk</a:t>
            </a:r>
            <a:r>
              <a:rPr lang="en-IN" sz="1800" spc="10" dirty="0" err="1">
                <a:solidFill>
                  <a:srgbClr val="3F3F3F"/>
                </a:solidFill>
                <a:latin typeface="Consolas"/>
                <a:cs typeface="Consolas"/>
              </a:rPr>
              <a:t>i</a:t>
            </a:r>
            <a:r>
              <a:rPr lang="en-IN" sz="1800" dirty="0" err="1">
                <a:solidFill>
                  <a:srgbClr val="3F3F3F"/>
                </a:solidFill>
                <a:latin typeface="Consolas"/>
                <a:cs typeface="Consolas"/>
              </a:rPr>
              <a:t>nt</a:t>
            </a:r>
            <a:r>
              <a:rPr lang="en-IN" sz="1800" spc="10" dirty="0" err="1">
                <a:solidFill>
                  <a:srgbClr val="3F3F3F"/>
                </a:solidFill>
                <a:latin typeface="Consolas"/>
                <a:cs typeface="Consolas"/>
              </a:rPr>
              <a:t>e</a:t>
            </a:r>
            <a:r>
              <a:rPr lang="en-IN" sz="1800" dirty="0" err="1">
                <a:solidFill>
                  <a:srgbClr val="3F3F3F"/>
                </a:solidFill>
                <a:latin typeface="Consolas"/>
                <a:cs typeface="Consolas"/>
              </a:rPr>
              <a:t>r.T</a:t>
            </a:r>
            <a:r>
              <a:rPr lang="en-IN" sz="1800" spc="10" dirty="0" err="1">
                <a:solidFill>
                  <a:srgbClr val="3F3F3F"/>
                </a:solidFill>
                <a:latin typeface="Consolas"/>
                <a:cs typeface="Consolas"/>
              </a:rPr>
              <a:t>k</a:t>
            </a:r>
            <a:r>
              <a:rPr lang="en-IN" sz="1800" spc="-5" dirty="0">
                <a:solidFill>
                  <a:srgbClr val="3F3F3F"/>
                </a:solidFill>
                <a:latin typeface="Consolas"/>
                <a:cs typeface="Consolas"/>
              </a:rPr>
              <a:t>()</a:t>
            </a:r>
            <a:endParaRPr lang="en-IN" dirty="0"/>
          </a:p>
        </p:txBody>
      </p:sp>
      <p:sp>
        <p:nvSpPr>
          <p:cNvPr id="4" name="Footer Placeholder 3">
            <a:extLst>
              <a:ext uri="{FF2B5EF4-FFF2-40B4-BE49-F238E27FC236}">
                <a16:creationId xmlns:a16="http://schemas.microsoft.com/office/drawing/2014/main" id="{725E7CFA-9A21-4976-B497-C5305965E5E8}"/>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0BADA06B-CDB9-485D-B0BE-BEA0033DAC7B}"/>
              </a:ext>
            </a:extLst>
          </p:cNvPr>
          <p:cNvSpPr>
            <a:spLocks noGrp="1"/>
          </p:cNvSpPr>
          <p:nvPr>
            <p:ph type="title"/>
          </p:nvPr>
        </p:nvSpPr>
        <p:spPr>
          <a:xfrm>
            <a:off x="360770" y="154732"/>
            <a:ext cx="10515600" cy="1325563"/>
          </a:xfrm>
        </p:spPr>
        <p:txBody>
          <a:bodyPr/>
          <a:lstStyle/>
          <a:p>
            <a:r>
              <a:rPr lang="en-IN" dirty="0">
                <a:solidFill>
                  <a:schemeClr val="accent1"/>
                </a:solidFill>
              </a:rPr>
              <a:t>Window</a:t>
            </a:r>
          </a:p>
        </p:txBody>
      </p:sp>
    </p:spTree>
    <p:extLst>
      <p:ext uri="{BB962C8B-B14F-4D97-AF65-F5344CB8AC3E}">
        <p14:creationId xmlns:p14="http://schemas.microsoft.com/office/powerpoint/2010/main" val="930097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F5CA9-EA64-4BF5-82C3-18E8AC91A5A2}"/>
              </a:ext>
            </a:extLst>
          </p:cNvPr>
          <p:cNvSpPr>
            <a:spLocks noGrp="1"/>
          </p:cNvSpPr>
          <p:nvPr>
            <p:ph idx="1"/>
          </p:nvPr>
        </p:nvSpPr>
        <p:spPr>
          <a:xfrm>
            <a:off x="433597" y="1599048"/>
            <a:ext cx="10927619" cy="4340506"/>
          </a:xfrm>
        </p:spPr>
        <p:txBody>
          <a:bodyPr>
            <a:normAutofit/>
          </a:bodyPr>
          <a:lstStyle/>
          <a:p>
            <a:pPr marL="0" indent="0">
              <a:buNone/>
            </a:pPr>
            <a:r>
              <a:rPr lang="en-IN" sz="2100" spc="-50" dirty="0">
                <a:solidFill>
                  <a:srgbClr val="3F3F3F"/>
                </a:solidFill>
                <a:latin typeface="Calibri (Body)"/>
                <a:cs typeface="Calibri" panose="020F0502020204030204" pitchFamily="34" charset="0"/>
              </a:rPr>
              <a:t>The window wont appear until we’ve entered the tkinter event loop:</a:t>
            </a:r>
          </a:p>
          <a:p>
            <a:pPr marL="0" indent="0">
              <a:lnSpc>
                <a:spcPct val="100000"/>
              </a:lnSpc>
              <a:spcBef>
                <a:spcPts val="1285"/>
              </a:spcBef>
              <a:buNone/>
            </a:pPr>
            <a:r>
              <a:rPr lang="en-IN" sz="2000" dirty="0" err="1">
                <a:solidFill>
                  <a:srgbClr val="3F3F3F"/>
                </a:solidFill>
                <a:latin typeface="Consolas"/>
                <a:cs typeface="Consolas"/>
              </a:rPr>
              <a:t>win</a:t>
            </a:r>
            <a:r>
              <a:rPr lang="en-IN" sz="2000" spc="5" dirty="0" err="1">
                <a:solidFill>
                  <a:srgbClr val="3F3F3F"/>
                </a:solidFill>
                <a:latin typeface="Consolas"/>
                <a:cs typeface="Consolas"/>
              </a:rPr>
              <a:t>d</a:t>
            </a:r>
            <a:r>
              <a:rPr lang="en-IN" sz="2000" dirty="0" err="1">
                <a:solidFill>
                  <a:srgbClr val="3F3F3F"/>
                </a:solidFill>
                <a:latin typeface="Consolas"/>
                <a:cs typeface="Consolas"/>
              </a:rPr>
              <a:t>ow</a:t>
            </a:r>
            <a:r>
              <a:rPr lang="en-IN" sz="2000" spc="10" dirty="0" err="1">
                <a:solidFill>
                  <a:srgbClr val="3F3F3F"/>
                </a:solidFill>
                <a:latin typeface="Consolas"/>
                <a:cs typeface="Consolas"/>
              </a:rPr>
              <a:t>.</a:t>
            </a:r>
            <a:r>
              <a:rPr lang="en-IN" sz="2000" dirty="0" err="1">
                <a:solidFill>
                  <a:srgbClr val="3F3F3F"/>
                </a:solidFill>
                <a:latin typeface="Consolas"/>
                <a:cs typeface="Consolas"/>
              </a:rPr>
              <a:t>mai</a:t>
            </a:r>
            <a:r>
              <a:rPr lang="en-IN" sz="2000" spc="5" dirty="0" err="1">
                <a:solidFill>
                  <a:srgbClr val="3F3F3F"/>
                </a:solidFill>
                <a:latin typeface="Consolas"/>
                <a:cs typeface="Consolas"/>
              </a:rPr>
              <a:t>nl</a:t>
            </a:r>
            <a:r>
              <a:rPr lang="en-IN" sz="2000" dirty="0" err="1">
                <a:solidFill>
                  <a:srgbClr val="3F3F3F"/>
                </a:solidFill>
                <a:latin typeface="Consolas"/>
                <a:cs typeface="Consolas"/>
              </a:rPr>
              <a:t>oo</a:t>
            </a:r>
            <a:r>
              <a:rPr lang="en-IN" sz="2000" spc="15" dirty="0" err="1">
                <a:solidFill>
                  <a:srgbClr val="3F3F3F"/>
                </a:solidFill>
                <a:latin typeface="Consolas"/>
                <a:cs typeface="Consolas"/>
              </a:rPr>
              <a:t>p</a:t>
            </a:r>
            <a:r>
              <a:rPr lang="en-IN" sz="2000" spc="-5" dirty="0">
                <a:solidFill>
                  <a:srgbClr val="3F3F3F"/>
                </a:solidFill>
                <a:latin typeface="Consolas"/>
                <a:cs typeface="Consolas"/>
              </a:rPr>
              <a:t>()</a:t>
            </a:r>
            <a:endParaRPr lang="en-IN" sz="2000" dirty="0">
              <a:latin typeface="Consolas"/>
              <a:cs typeface="Consolas"/>
            </a:endParaRPr>
          </a:p>
          <a:p>
            <a:pPr marL="0" indent="0">
              <a:lnSpc>
                <a:spcPct val="100000"/>
              </a:lnSpc>
              <a:spcBef>
                <a:spcPts val="1105"/>
              </a:spcBef>
              <a:buNone/>
            </a:pPr>
            <a:r>
              <a:rPr lang="en-IN" sz="2100" spc="-50" dirty="0">
                <a:solidFill>
                  <a:srgbClr val="3F3F3F"/>
                </a:solidFill>
                <a:latin typeface="Calibri (Body)"/>
                <a:cs typeface="Calibri" panose="020F0502020204030204" pitchFamily="34" charset="0"/>
              </a:rPr>
              <a:t>The program will stay in the event loop until we close the window. The event loop handles:</a:t>
            </a:r>
          </a:p>
          <a:p>
            <a:pPr marL="304800" indent="-182880">
              <a:lnSpc>
                <a:spcPct val="100000"/>
              </a:lnSpc>
              <a:spcBef>
                <a:spcPts val="165"/>
              </a:spcBef>
              <a:buClr>
                <a:srgbClr val="E26325"/>
              </a:buClr>
              <a:buFont typeface="Calibri"/>
              <a:buChar char="◦"/>
              <a:tabLst>
                <a:tab pos="361950" algn="l"/>
              </a:tabLst>
            </a:pPr>
            <a:r>
              <a:rPr lang="en-IN" sz="2100" spc="-50" dirty="0">
                <a:solidFill>
                  <a:srgbClr val="3F3F3F"/>
                </a:solidFill>
                <a:latin typeface="Calibri (Body)"/>
                <a:cs typeface="Calibri" panose="020F0502020204030204" pitchFamily="34" charset="0"/>
              </a:rPr>
              <a:t>events from the user (such as mouse clicks and key presses)</a:t>
            </a:r>
          </a:p>
          <a:p>
            <a:pPr marL="304800" marR="985519" indent="-182880">
              <a:lnSpc>
                <a:spcPts val="2160"/>
              </a:lnSpc>
              <a:spcBef>
                <a:spcPts val="630"/>
              </a:spcBef>
              <a:buClr>
                <a:srgbClr val="E26325"/>
              </a:buClr>
              <a:buFont typeface="Calibri"/>
              <a:buChar char="◦"/>
              <a:tabLst>
                <a:tab pos="305435" algn="l"/>
              </a:tabLst>
            </a:pPr>
            <a:r>
              <a:rPr lang="en-IN" sz="2100" spc="-50" dirty="0">
                <a:solidFill>
                  <a:srgbClr val="3F3F3F"/>
                </a:solidFill>
                <a:latin typeface="Calibri (Body)"/>
                <a:cs typeface="Calibri" panose="020F0502020204030204" pitchFamily="34" charset="0"/>
              </a:rPr>
              <a:t>events from  the windowing system (such as redraw events and window configuration messages)</a:t>
            </a:r>
          </a:p>
          <a:p>
            <a:pPr marL="304800" indent="-182880">
              <a:lnSpc>
                <a:spcPct val="100000"/>
              </a:lnSpc>
              <a:spcBef>
                <a:spcPts val="325"/>
              </a:spcBef>
              <a:buClr>
                <a:srgbClr val="E26325"/>
              </a:buClr>
              <a:buFont typeface="Calibri"/>
              <a:buChar char="◦"/>
              <a:tabLst>
                <a:tab pos="305435" algn="l"/>
              </a:tabLst>
            </a:pPr>
            <a:r>
              <a:rPr lang="en-IN" sz="2100" spc="-50" dirty="0">
                <a:solidFill>
                  <a:srgbClr val="3F3F3F"/>
                </a:solidFill>
                <a:latin typeface="Calibri (Body)"/>
                <a:cs typeface="Calibri" panose="020F0502020204030204" pitchFamily="34" charset="0"/>
              </a:rPr>
              <a:t>operations queued by tkinter itself (like geometry management and display updates)</a:t>
            </a:r>
          </a:p>
        </p:txBody>
      </p:sp>
      <p:sp>
        <p:nvSpPr>
          <p:cNvPr id="4" name="Footer Placeholder 3">
            <a:extLst>
              <a:ext uri="{FF2B5EF4-FFF2-40B4-BE49-F238E27FC236}">
                <a16:creationId xmlns:a16="http://schemas.microsoft.com/office/drawing/2014/main" id="{C6F9E1BF-D506-4E62-9C87-B9971704B3D5}"/>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48910D89-F020-4A97-8E18-55A9E06855D0}"/>
              </a:ext>
            </a:extLst>
          </p:cNvPr>
          <p:cNvSpPr>
            <a:spLocks noGrp="1"/>
          </p:cNvSpPr>
          <p:nvPr>
            <p:ph type="title"/>
          </p:nvPr>
        </p:nvSpPr>
        <p:spPr>
          <a:xfrm>
            <a:off x="360770" y="154732"/>
            <a:ext cx="10515600" cy="1325563"/>
          </a:xfrm>
        </p:spPr>
        <p:txBody>
          <a:bodyPr/>
          <a:lstStyle/>
          <a:p>
            <a:r>
              <a:rPr lang="en-IN" dirty="0">
                <a:solidFill>
                  <a:schemeClr val="accent1"/>
                </a:solidFill>
              </a:rPr>
              <a:t>Window</a:t>
            </a:r>
          </a:p>
        </p:txBody>
      </p:sp>
    </p:spTree>
    <p:extLst>
      <p:ext uri="{BB962C8B-B14F-4D97-AF65-F5344CB8AC3E}">
        <p14:creationId xmlns:p14="http://schemas.microsoft.com/office/powerpoint/2010/main" val="890563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81FD7-23A3-4E5D-824E-39D27212E2BA}"/>
              </a:ext>
            </a:extLst>
          </p:cNvPr>
          <p:cNvSpPr>
            <a:spLocks noGrp="1"/>
          </p:cNvSpPr>
          <p:nvPr>
            <p:ph idx="1"/>
          </p:nvPr>
        </p:nvSpPr>
        <p:spPr>
          <a:xfrm>
            <a:off x="360770" y="1480295"/>
            <a:ext cx="10515600" cy="4351338"/>
          </a:xfrm>
        </p:spPr>
        <p:txBody>
          <a:bodyPr/>
          <a:lstStyle/>
          <a:p>
            <a:pPr marL="12700" marR="295910" lvl="0" indent="0">
              <a:lnSpc>
                <a:spcPts val="2160"/>
              </a:lnSpc>
              <a:spcBef>
                <a:spcPts val="1739"/>
              </a:spcBef>
              <a:buNone/>
            </a:pPr>
            <a:r>
              <a:rPr lang="en-IN" sz="2100" spc="-50" dirty="0">
                <a:solidFill>
                  <a:srgbClr val="3F3F3F"/>
                </a:solidFill>
                <a:latin typeface="Calibri (Body)"/>
                <a:cs typeface="Calibri" panose="020F0502020204030204" pitchFamily="34" charset="0"/>
              </a:rPr>
              <a:t>tkinter provides various controls to be used in GUI applications, such as buttons, labels and text boxes. These controls are commonly called widgets. All widgets inherits from the class widget.</a:t>
            </a:r>
          </a:p>
          <a:p>
            <a:pPr marL="12700" marR="184785" lvl="0" indent="0">
              <a:lnSpc>
                <a:spcPts val="2160"/>
              </a:lnSpc>
              <a:spcBef>
                <a:spcPts val="1405"/>
              </a:spcBef>
              <a:buNone/>
            </a:pPr>
            <a:r>
              <a:rPr lang="en-IN" sz="2100" spc="-50" dirty="0">
                <a:solidFill>
                  <a:srgbClr val="3F3F3F"/>
                </a:solidFill>
                <a:latin typeface="Calibri (Body)"/>
                <a:cs typeface="Calibri" panose="020F0502020204030204" pitchFamily="34" charset="0"/>
              </a:rPr>
              <a:t>Widgets can be directly added to the window, where the window serves as the master parent for those widgets. Widgets can be added to the master window using one of the three geometry managers.</a:t>
            </a:r>
          </a:p>
          <a:p>
            <a:pPr marL="12700" marR="594360" lvl="0" indent="0">
              <a:spcBef>
                <a:spcPts val="1360"/>
              </a:spcBef>
              <a:buNone/>
            </a:pPr>
            <a:r>
              <a:rPr lang="en-IN" sz="2100" spc="-50" dirty="0">
                <a:solidFill>
                  <a:srgbClr val="3F3F3F"/>
                </a:solidFill>
                <a:latin typeface="Calibri (Body)"/>
                <a:cs typeface="Calibri" panose="020F0502020204030204" pitchFamily="34" charset="0"/>
              </a:rPr>
              <a:t>There are currently many types of widgets in tkinter, in this course we will be using: Label, Button, Entry, Canvas, Frame, </a:t>
            </a:r>
            <a:r>
              <a:rPr lang="en-IN" sz="2100" spc="-50" dirty="0" err="1">
                <a:solidFill>
                  <a:srgbClr val="3F3F3F"/>
                </a:solidFill>
                <a:latin typeface="Calibri (Body)"/>
                <a:cs typeface="Calibri" panose="020F0502020204030204" pitchFamily="34" charset="0"/>
              </a:rPr>
              <a:t>OptionMenu</a:t>
            </a:r>
            <a:r>
              <a:rPr lang="en-IN" sz="2100" spc="-50" dirty="0">
                <a:solidFill>
                  <a:srgbClr val="3F3F3F"/>
                </a:solidFill>
                <a:latin typeface="Calibri (Body)"/>
                <a:cs typeface="Calibri" panose="020F0502020204030204" pitchFamily="34" charset="0"/>
              </a:rPr>
              <a:t>, </a:t>
            </a:r>
            <a:r>
              <a:rPr lang="en-IN" sz="2100" spc="-50" dirty="0" err="1">
                <a:solidFill>
                  <a:srgbClr val="3F3F3F"/>
                </a:solidFill>
                <a:latin typeface="Calibri (Body)"/>
                <a:cs typeface="Calibri" panose="020F0502020204030204" pitchFamily="34" charset="0"/>
              </a:rPr>
              <a:t>Radiobutton</a:t>
            </a:r>
            <a:r>
              <a:rPr lang="en-IN" sz="2100" spc="-50" dirty="0">
                <a:solidFill>
                  <a:srgbClr val="3F3F3F"/>
                </a:solidFill>
                <a:latin typeface="Calibri (Body)"/>
                <a:cs typeface="Calibri" panose="020F0502020204030204" pitchFamily="34" charset="0"/>
              </a:rPr>
              <a:t>, </a:t>
            </a:r>
            <a:r>
              <a:rPr lang="en-IN" sz="2100" spc="-50" dirty="0" err="1">
                <a:solidFill>
                  <a:srgbClr val="3F3F3F"/>
                </a:solidFill>
                <a:latin typeface="Calibri (Body)"/>
                <a:cs typeface="Calibri" panose="020F0502020204030204" pitchFamily="34" charset="0"/>
              </a:rPr>
              <a:t>Checkbutton</a:t>
            </a:r>
            <a:r>
              <a:rPr lang="en-IN" sz="2100" spc="-50" dirty="0">
                <a:solidFill>
                  <a:srgbClr val="3F3F3F"/>
                </a:solidFill>
                <a:latin typeface="Calibri (Body)"/>
                <a:cs typeface="Calibri" panose="020F0502020204030204" pitchFamily="34" charset="0"/>
              </a:rPr>
              <a:t>, and Menu. However, there are more widgets like:  </a:t>
            </a:r>
            <a:r>
              <a:rPr lang="en-IN" sz="2100" spc="-50" dirty="0" err="1">
                <a:solidFill>
                  <a:srgbClr val="3F3F3F"/>
                </a:solidFill>
                <a:latin typeface="Calibri (Body)"/>
                <a:cs typeface="Calibri" panose="020F0502020204030204" pitchFamily="34" charset="0"/>
              </a:rPr>
              <a:t>Listbox</a:t>
            </a:r>
            <a:r>
              <a:rPr lang="en-IN" sz="2100" spc="-50" dirty="0">
                <a:solidFill>
                  <a:srgbClr val="3F3F3F"/>
                </a:solidFill>
                <a:latin typeface="Calibri (Body)"/>
                <a:cs typeface="Calibri" panose="020F0502020204030204" pitchFamily="34" charset="0"/>
              </a:rPr>
              <a:t>, </a:t>
            </a:r>
            <a:r>
              <a:rPr lang="en-IN" sz="2100" spc="-50" dirty="0" err="1">
                <a:solidFill>
                  <a:srgbClr val="3F3F3F"/>
                </a:solidFill>
                <a:latin typeface="Calibri (Body)"/>
                <a:cs typeface="Calibri" panose="020F0502020204030204" pitchFamily="34" charset="0"/>
              </a:rPr>
              <a:t>Menubutton</a:t>
            </a:r>
            <a:r>
              <a:rPr lang="en-IN" sz="2100" spc="-50" dirty="0">
                <a:solidFill>
                  <a:srgbClr val="3F3F3F"/>
                </a:solidFill>
                <a:latin typeface="Calibri (Body)"/>
                <a:cs typeface="Calibri" panose="020F0502020204030204" pitchFamily="34" charset="0"/>
              </a:rPr>
              <a:t>, Message, Scale, Scrollbar, Text, </a:t>
            </a:r>
            <a:r>
              <a:rPr lang="en-IN" sz="2100" spc="-50" dirty="0" err="1">
                <a:solidFill>
                  <a:srgbClr val="3F3F3F"/>
                </a:solidFill>
                <a:latin typeface="Calibri (Body)"/>
                <a:cs typeface="Calibri" panose="020F0502020204030204" pitchFamily="34" charset="0"/>
              </a:rPr>
              <a:t>Toplevel</a:t>
            </a:r>
            <a:r>
              <a:rPr lang="en-IN" sz="2100" spc="-50" dirty="0">
                <a:solidFill>
                  <a:srgbClr val="3F3F3F"/>
                </a:solidFill>
                <a:latin typeface="Calibri (Body)"/>
                <a:cs typeface="Calibri" panose="020F0502020204030204" pitchFamily="34" charset="0"/>
              </a:rPr>
              <a:t>, </a:t>
            </a:r>
            <a:r>
              <a:rPr lang="en-IN" sz="2100" spc="-50" dirty="0" err="1">
                <a:solidFill>
                  <a:srgbClr val="3F3F3F"/>
                </a:solidFill>
                <a:latin typeface="Calibri (Body)"/>
                <a:cs typeface="Calibri" panose="020F0502020204030204" pitchFamily="34" charset="0"/>
              </a:rPr>
              <a:t>Spinbox</a:t>
            </a:r>
            <a:r>
              <a:rPr lang="en-IN" sz="2100" spc="-50" dirty="0">
                <a:solidFill>
                  <a:srgbClr val="3F3F3F"/>
                </a:solidFill>
                <a:latin typeface="Calibri (Body)"/>
                <a:cs typeface="Calibri" panose="020F0502020204030204" pitchFamily="34" charset="0"/>
              </a:rPr>
              <a:t>, </a:t>
            </a:r>
            <a:r>
              <a:rPr lang="en-IN" sz="2100" spc="-50" dirty="0" err="1">
                <a:solidFill>
                  <a:srgbClr val="3F3F3F"/>
                </a:solidFill>
                <a:latin typeface="Calibri (Body)"/>
                <a:cs typeface="Calibri" panose="020F0502020204030204" pitchFamily="34" charset="0"/>
              </a:rPr>
              <a:t>PanedWindow</a:t>
            </a:r>
            <a:r>
              <a:rPr lang="en-IN" sz="2100" spc="-50" dirty="0">
                <a:solidFill>
                  <a:srgbClr val="3F3F3F"/>
                </a:solidFill>
                <a:latin typeface="Calibri (Body)"/>
                <a:cs typeface="Calibri" panose="020F0502020204030204" pitchFamily="34" charset="0"/>
              </a:rPr>
              <a:t>, and </a:t>
            </a:r>
            <a:r>
              <a:rPr lang="en-IN" sz="2100" spc="-50" dirty="0" err="1">
                <a:solidFill>
                  <a:srgbClr val="3F3F3F"/>
                </a:solidFill>
                <a:latin typeface="Calibri (Body)"/>
                <a:cs typeface="Calibri" panose="020F0502020204030204" pitchFamily="34" charset="0"/>
              </a:rPr>
              <a:t>LabelFrame</a:t>
            </a:r>
            <a:r>
              <a:rPr lang="en-IN" sz="2100" spc="-50" dirty="0">
                <a:solidFill>
                  <a:srgbClr val="3F3F3F"/>
                </a:solidFill>
                <a:latin typeface="Calibri (Body)"/>
                <a:cs typeface="Calibri" panose="020F0502020204030204" pitchFamily="34" charset="0"/>
              </a:rPr>
              <a:t>.</a:t>
            </a:r>
          </a:p>
        </p:txBody>
      </p:sp>
      <p:sp>
        <p:nvSpPr>
          <p:cNvPr id="4" name="Footer Placeholder 3">
            <a:extLst>
              <a:ext uri="{FF2B5EF4-FFF2-40B4-BE49-F238E27FC236}">
                <a16:creationId xmlns:a16="http://schemas.microsoft.com/office/drawing/2014/main" id="{3595879E-0EC4-40BB-BDA6-5C2663B59E0E}"/>
              </a:ext>
            </a:extLst>
          </p:cNvPr>
          <p:cNvSpPr>
            <a:spLocks noGrp="1"/>
          </p:cNvSpPr>
          <p:nvPr>
            <p:ph type="ftr" sz="quarter" idx="11"/>
          </p:nvPr>
        </p:nvSpPr>
        <p:spPr/>
        <p:txBody>
          <a:bodyPr/>
          <a:lstStyle/>
          <a:p>
            <a:r>
              <a:rPr lang="en-IN"/>
              <a:t>Python Programming                  Dr. Abuzneid</a:t>
            </a:r>
          </a:p>
        </p:txBody>
      </p:sp>
      <p:sp>
        <p:nvSpPr>
          <p:cNvPr id="5" name="Title 1">
            <a:extLst>
              <a:ext uri="{FF2B5EF4-FFF2-40B4-BE49-F238E27FC236}">
                <a16:creationId xmlns:a16="http://schemas.microsoft.com/office/drawing/2014/main" id="{0792C3ED-8C30-4916-8659-BA0A74C390A5}"/>
              </a:ext>
            </a:extLst>
          </p:cNvPr>
          <p:cNvSpPr>
            <a:spLocks noGrp="1"/>
          </p:cNvSpPr>
          <p:nvPr>
            <p:ph type="title"/>
          </p:nvPr>
        </p:nvSpPr>
        <p:spPr>
          <a:xfrm>
            <a:off x="360770" y="154732"/>
            <a:ext cx="10515600" cy="1325563"/>
          </a:xfrm>
        </p:spPr>
        <p:txBody>
          <a:bodyPr/>
          <a:lstStyle/>
          <a:p>
            <a:r>
              <a:rPr lang="en-IN" dirty="0">
                <a:solidFill>
                  <a:schemeClr val="accent1"/>
                </a:solidFill>
              </a:rPr>
              <a:t>Widgets</a:t>
            </a:r>
          </a:p>
        </p:txBody>
      </p:sp>
    </p:spTree>
    <p:extLst>
      <p:ext uri="{BB962C8B-B14F-4D97-AF65-F5344CB8AC3E}">
        <p14:creationId xmlns:p14="http://schemas.microsoft.com/office/powerpoint/2010/main" val="121329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3374</Words>
  <Application>Microsoft Office PowerPoint</Application>
  <PresentationFormat>Widescreen</PresentationFormat>
  <Paragraphs>239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(Body)</vt:lpstr>
      <vt:lpstr>Calibri Light</vt:lpstr>
      <vt:lpstr>Consolas</vt:lpstr>
      <vt:lpstr>Times New Roman</vt:lpstr>
      <vt:lpstr>Office Theme</vt:lpstr>
      <vt:lpstr>PowerPoint Presentation</vt:lpstr>
      <vt:lpstr>Python GUI – tkinter</vt:lpstr>
      <vt:lpstr>Topics</vt:lpstr>
      <vt:lpstr>Introduction to tkinter</vt:lpstr>
      <vt:lpstr>Using tkinter</vt:lpstr>
      <vt:lpstr>Window</vt:lpstr>
      <vt:lpstr>Window</vt:lpstr>
      <vt:lpstr>Window</vt:lpstr>
      <vt:lpstr>Widgets</vt:lpstr>
      <vt:lpstr>Geometry Management</vt:lpstr>
      <vt:lpstr>Widgets Packing</vt:lpstr>
      <vt:lpstr>Widgets</vt:lpstr>
      <vt:lpstr>Widgets: Label</vt:lpstr>
      <vt:lpstr>Widgets: Button</vt:lpstr>
      <vt:lpstr>Widgets: Entry</vt:lpstr>
      <vt:lpstr>Widgets: Canvas</vt:lpstr>
      <vt:lpstr>Widgets: Frame</vt:lpstr>
      <vt:lpstr>Widgets: Static Drawing</vt:lpstr>
      <vt:lpstr>Widgets: Events Binding</vt:lpstr>
      <vt:lpstr>Widgets Events Binding : Event Attributes</vt:lpstr>
      <vt:lpstr>Widget Variables</vt:lpstr>
      <vt:lpstr>Option Menu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Sreeram Pulavarthi</dc:creator>
  <cp:lastModifiedBy>Sreeram Pulavarthi</cp:lastModifiedBy>
  <cp:revision>135</cp:revision>
  <dcterms:created xsi:type="dcterms:W3CDTF">2017-09-05T03:27:06Z</dcterms:created>
  <dcterms:modified xsi:type="dcterms:W3CDTF">2017-10-24T21:42:44Z</dcterms:modified>
</cp:coreProperties>
</file>