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2100-A46B-42C1-9B55-B3DB222B0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0E114-2970-4C4B-8C2B-0D2179FD5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EDCB2-5409-421F-84FC-BFADDC868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17FEB-040D-43B4-AA45-1BBDE6AE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67CF-C165-4EBC-816F-77ABB4A9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D1B-5B35-42AC-827F-F9AF826E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BAFD-4B19-46B2-9236-87837581C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513-393E-4025-89D7-91BB74A3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B823-7C3D-4222-8906-65690CC9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8508-4CC3-40CE-AB2D-2E79590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DD2FC-301C-4659-AD85-926AC8D82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EE218-0660-4204-AA99-32B9A3CDE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168C-EBC0-41C4-A4FA-1160A8FD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9EADD-2D09-4F65-AA2E-C245F2AC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D0FE-2693-4D71-B9C4-EBE37446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97D2-4A03-4141-8CA8-0287B01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FF86-AE36-47A2-8827-2C363A16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16DD-7FE3-4332-8664-A5CD7378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5777-0AA2-4AC1-AD0B-ACB412EC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0B287-5527-460C-8BFD-6BD03D8E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F95D-4971-4DBC-B47D-1481B1B4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CB75-534A-4AB0-9FFD-CB1AF3220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AF3F2-0878-4672-B3F2-470B2B69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18C2-420D-4F63-A522-3B99D440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D27C-B9FC-418C-844A-82E5505D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1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97DE-8B12-472C-B717-A245571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F1C6-38E5-4E96-BDCD-FC1782237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0E80-BE23-4126-AE41-F4829836A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3563-17FC-4B86-BA50-2530014C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348BF-B292-400D-A232-0F93502B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DE72-23CA-4539-96D3-6FCB3593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8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9175-0E21-413B-905B-7E468D00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A855-F56E-492A-A543-816C6CD6B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80C26-D20F-4B8D-9F3C-0C353F785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601AA-4E74-42FF-B3A5-D2E99A2A1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9716B-13F0-4D21-A3E3-F412D1DB4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EFBB7-A95A-43AB-840B-EFFEB89F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F003B-32D4-47FC-B40E-A1504AC5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0234B-026D-489D-ACE6-7C00944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082-3408-4054-8BF1-A33C8C5D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CC57F-D0B2-4CAF-8B17-8DC16A17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EC269-4378-4A0E-89FB-6C3B11BE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F7C56-AD54-458C-AF76-9A692A46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6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17FE4-3A4F-4106-97E0-92EF2289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7B95C-1075-4060-BF67-76832395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44CFA-B50B-4FC0-B2CA-E15ECC95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ABB3-BA72-47AA-B217-A56C3EFC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FDA2-8133-49BF-B5A4-82AF5EB7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03596-8B1B-4A61-B503-A6DEF3A70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FCD8F-CB7A-4808-83EC-2CD6D86D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620FB-2659-4924-AEC6-AE328083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B4A6-1637-4505-8688-811427D5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82D4-3FBB-4A68-A407-963AA8E9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8C255-E62F-4224-9854-331344D6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D6FAB-13A1-4828-B78C-A8490FA4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A2FC0-62C9-4DA0-85DC-B2F6DE23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AEAE5-E801-4DA0-977C-6062D7B7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96BB-C80E-4636-BF75-DC5FFA23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30DB3-8CCF-4CF6-ACB5-3B9AEF54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14F6-BFDF-436D-BAFC-5AA6A3C7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B0BA-5359-4E61-99AC-7D225C02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217F-1F3F-4454-8577-C23EE9376187}" type="datetimeFigureOut">
              <a:rPr lang="en-US" smtClean="0"/>
              <a:t>9/12/2018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14AD-504C-49ED-8271-9FBA3EB57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185E9-6862-48DC-8F27-355F2674A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3187-5E1F-4609-81E7-108664C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7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5779C6-C96C-4F70-9956-3764C1E4E35C}"/>
              </a:ext>
            </a:extLst>
          </p:cNvPr>
          <p:cNvSpPr/>
          <p:nvPr/>
        </p:nvSpPr>
        <p:spPr>
          <a:xfrm>
            <a:off x="2811245" y="82326"/>
            <a:ext cx="2266122" cy="1431235"/>
          </a:xfrm>
          <a:prstGeom prst="round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Spring boot Application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ACD0D4-6F27-4BF4-BE16-6CAFF70157AD}"/>
              </a:ext>
            </a:extLst>
          </p:cNvPr>
          <p:cNvSpPr/>
          <p:nvPr/>
        </p:nvSpPr>
        <p:spPr>
          <a:xfrm>
            <a:off x="2900222" y="562210"/>
            <a:ext cx="1615507" cy="73549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REST Interface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(/trigger)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BEA7EA-A69B-4B54-98A5-FDF2C73F3A2A}"/>
              </a:ext>
            </a:extLst>
          </p:cNvPr>
          <p:cNvSpPr/>
          <p:nvPr/>
        </p:nvSpPr>
        <p:spPr>
          <a:xfrm>
            <a:off x="453886" y="1769167"/>
            <a:ext cx="6202018" cy="49563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Automation framework</a:t>
            </a: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2124404-B912-4A73-9C89-1C39F75FFE45}"/>
              </a:ext>
            </a:extLst>
          </p:cNvPr>
          <p:cNvSpPr/>
          <p:nvPr/>
        </p:nvSpPr>
        <p:spPr>
          <a:xfrm>
            <a:off x="8438366" y="671541"/>
            <a:ext cx="1881807" cy="1431235"/>
          </a:xfrm>
          <a:prstGeom prst="flowChartMagneticDisk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Mongo DB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https://i.stack.imgur.com/QCRnt.png">
            <a:extLst>
              <a:ext uri="{FF2B5EF4-FFF2-40B4-BE49-F238E27FC236}">
                <a16:creationId xmlns:a16="http://schemas.microsoft.com/office/drawing/2014/main" id="{7BDC0366-8B7D-4334-A1C3-F37CCC04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427" y="2904532"/>
            <a:ext cx="4717687" cy="3361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7C4B2A-6EDE-4461-A000-FC975DA18CB5}"/>
              </a:ext>
            </a:extLst>
          </p:cNvPr>
          <p:cNvSpPr/>
          <p:nvPr/>
        </p:nvSpPr>
        <p:spPr>
          <a:xfrm>
            <a:off x="818408" y="2198851"/>
            <a:ext cx="1610141" cy="40969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Cucumber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E55304-2DE3-49CE-8132-CF2E249678AB}"/>
              </a:ext>
            </a:extLst>
          </p:cNvPr>
          <p:cNvSpPr/>
          <p:nvPr/>
        </p:nvSpPr>
        <p:spPr>
          <a:xfrm>
            <a:off x="2749824" y="2198855"/>
            <a:ext cx="1610141" cy="4096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Selenium</a:t>
            </a: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C36DCF-3E79-42EE-BF1B-E4F29D2534FE}"/>
              </a:ext>
            </a:extLst>
          </p:cNvPr>
          <p:cNvSpPr/>
          <p:nvPr/>
        </p:nvSpPr>
        <p:spPr>
          <a:xfrm>
            <a:off x="4710420" y="2156651"/>
            <a:ext cx="1610141" cy="409693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TestNG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8C99F7-EB70-4AF4-AEC8-187957E0B129}"/>
              </a:ext>
            </a:extLst>
          </p:cNvPr>
          <p:cNvSpPr/>
          <p:nvPr/>
        </p:nvSpPr>
        <p:spPr>
          <a:xfrm>
            <a:off x="1159564" y="2804272"/>
            <a:ext cx="1225736" cy="61098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Test Runner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649E66-983A-4BAC-9209-9D4869A6377B}"/>
              </a:ext>
            </a:extLst>
          </p:cNvPr>
          <p:cNvSpPr/>
          <p:nvPr/>
        </p:nvSpPr>
        <p:spPr>
          <a:xfrm>
            <a:off x="1159564" y="3974267"/>
            <a:ext cx="1225736" cy="61098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 Files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2BDA53-3B19-4969-A9FA-994D478A13CA}"/>
              </a:ext>
            </a:extLst>
          </p:cNvPr>
          <p:cNvSpPr/>
          <p:nvPr/>
        </p:nvSpPr>
        <p:spPr>
          <a:xfrm>
            <a:off x="1159563" y="5139924"/>
            <a:ext cx="1225737" cy="634464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Step Definition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17E5E1-E67F-4145-A5F0-0DFA218A83A6}"/>
              </a:ext>
            </a:extLst>
          </p:cNvPr>
          <p:cNvSpPr/>
          <p:nvPr/>
        </p:nvSpPr>
        <p:spPr>
          <a:xfrm>
            <a:off x="2855733" y="2804271"/>
            <a:ext cx="1382477" cy="61098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Test &amp; Operations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2C6E2F-D4F1-4C7D-93A9-E3EAEEDC8512}"/>
              </a:ext>
            </a:extLst>
          </p:cNvPr>
          <p:cNvSpPr/>
          <p:nvPr/>
        </p:nvSpPr>
        <p:spPr>
          <a:xfrm>
            <a:off x="2942026" y="3925228"/>
            <a:ext cx="1202548" cy="660023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 Drivers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C07FC7-E59C-4848-AC3D-4CF1A3B90EB0}"/>
              </a:ext>
            </a:extLst>
          </p:cNvPr>
          <p:cNvSpPr/>
          <p:nvPr/>
        </p:nvSpPr>
        <p:spPr>
          <a:xfrm>
            <a:off x="2811245" y="4987374"/>
            <a:ext cx="1396057" cy="92984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Page Object Model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6BDEC0-07F8-40A0-BA4F-283CD5ECA4FB}"/>
              </a:ext>
            </a:extLst>
          </p:cNvPr>
          <p:cNvSpPr/>
          <p:nvPr/>
        </p:nvSpPr>
        <p:spPr>
          <a:xfrm>
            <a:off x="4916528" y="2960157"/>
            <a:ext cx="1202548" cy="61098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Extent Reporter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E6F40B-479A-4670-83A3-4F03FAED75BF}"/>
              </a:ext>
            </a:extLst>
          </p:cNvPr>
          <p:cNvSpPr/>
          <p:nvPr/>
        </p:nvSpPr>
        <p:spPr>
          <a:xfrm>
            <a:off x="4873707" y="3925228"/>
            <a:ext cx="1202548" cy="6441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TestNG Methods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6B9DC6-64D0-45EF-B76A-D1577953BA25}"/>
              </a:ext>
            </a:extLst>
          </p:cNvPr>
          <p:cNvSpPr/>
          <p:nvPr/>
        </p:nvSpPr>
        <p:spPr>
          <a:xfrm>
            <a:off x="4852083" y="5130208"/>
            <a:ext cx="1202548" cy="6441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PDF Reporter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C165D0D-1169-4772-9F8D-BEFF06910D7B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 flipH="1">
            <a:off x="1623479" y="797944"/>
            <a:ext cx="3453888" cy="1400907"/>
          </a:xfrm>
          <a:prstGeom prst="bentConnector4">
            <a:avLst>
              <a:gd name="adj1" fmla="val -6619"/>
              <a:gd name="adj2" fmla="val 60405"/>
            </a:avLst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81696C88-C7A0-4B3E-830C-A0C2A2CB3F99}"/>
              </a:ext>
            </a:extLst>
          </p:cNvPr>
          <p:cNvSpPr/>
          <p:nvPr/>
        </p:nvSpPr>
        <p:spPr>
          <a:xfrm>
            <a:off x="1484274" y="720232"/>
            <a:ext cx="1260710" cy="3385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2D889D-D1E3-4B21-9458-BDF870C1C343}"/>
              </a:ext>
            </a:extLst>
          </p:cNvPr>
          <p:cNvSpPr txBox="1"/>
          <p:nvPr/>
        </p:nvSpPr>
        <p:spPr>
          <a:xfrm>
            <a:off x="1506046" y="415935"/>
            <a:ext cx="1435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REST Request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C11BD8-9994-47E3-9EE3-485C16C5F5AC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H="1">
            <a:off x="1159562" y="4279760"/>
            <a:ext cx="1" cy="1177397"/>
          </a:xfrm>
          <a:prstGeom prst="bentConnector3">
            <a:avLst>
              <a:gd name="adj1" fmla="val -22860000000"/>
            </a:avLst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2364D5E-E213-421D-8193-ABB7F63BE123}"/>
              </a:ext>
            </a:extLst>
          </p:cNvPr>
          <p:cNvCxnSpPr>
            <a:cxnSpLocks/>
            <a:stCxn id="7" idx="2"/>
            <a:endCxn id="18" idx="3"/>
          </p:cNvCxnSpPr>
          <p:nvPr/>
        </p:nvCxnSpPr>
        <p:spPr>
          <a:xfrm rot="10800000" flipV="1">
            <a:off x="6119076" y="1387158"/>
            <a:ext cx="2319290" cy="1878491"/>
          </a:xfrm>
          <a:prstGeom prst="bentConnector3">
            <a:avLst>
              <a:gd name="adj1" fmla="val 70016"/>
            </a:avLst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AE2283-8C3B-4963-B94B-B03B2D29304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2385300" y="5452298"/>
            <a:ext cx="425945" cy="4858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B43F0B4-60FC-4A6F-866D-53E3BDC6FF1A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4207302" y="4247318"/>
            <a:ext cx="666405" cy="1204980"/>
          </a:xfrm>
          <a:prstGeom prst="bentConnector3">
            <a:avLst>
              <a:gd name="adj1" fmla="val 50000"/>
            </a:avLst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E66CDF-BA77-4DF3-8BCE-7AF8DDFE487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72432" y="3415257"/>
            <a:ext cx="0" cy="559010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B92BA6-4708-4D6B-83E0-BA448BB9142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385300" y="3109764"/>
            <a:ext cx="470433" cy="1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B6B501-F140-4516-B19A-994C026E6FC4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3543300" y="3415256"/>
            <a:ext cx="3672" cy="509972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8331FAB-B696-4390-BC1E-1F2248C18E9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507439" y="4604585"/>
            <a:ext cx="1835" cy="382789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B76D0C9-C65D-4E24-A37A-5AFFE59C6E16}"/>
              </a:ext>
            </a:extLst>
          </p:cNvPr>
          <p:cNvSpPr txBox="1"/>
          <p:nvPr/>
        </p:nvSpPr>
        <p:spPr>
          <a:xfrm>
            <a:off x="4785813" y="4872023"/>
            <a:ext cx="148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Listener Service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020F7C-0436-4183-B12C-012375F6EC43}"/>
              </a:ext>
            </a:extLst>
          </p:cNvPr>
          <p:cNvSpPr txBox="1"/>
          <p:nvPr/>
        </p:nvSpPr>
        <p:spPr>
          <a:xfrm>
            <a:off x="4799881" y="2690924"/>
            <a:ext cx="1489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Listener Service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42BF48-EBF3-4B2D-8307-72946940E798}"/>
              </a:ext>
            </a:extLst>
          </p:cNvPr>
          <p:cNvCxnSpPr>
            <a:cxnSpLocks/>
            <a:stCxn id="7" idx="3"/>
            <a:endCxn id="1026" idx="0"/>
          </p:cNvCxnSpPr>
          <p:nvPr/>
        </p:nvCxnSpPr>
        <p:spPr>
          <a:xfrm>
            <a:off x="9379270" y="2102776"/>
            <a:ext cx="1" cy="801756"/>
          </a:xfrm>
          <a:prstGeom prst="straightConnector1">
            <a:avLst/>
          </a:prstGeom>
          <a:ln w="28575"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45D3F3-0DBC-4DFD-9420-D7FFB1748ECE}"/>
              </a:ext>
            </a:extLst>
          </p:cNvPr>
          <p:cNvSpPr txBox="1"/>
          <p:nvPr/>
        </p:nvSpPr>
        <p:spPr>
          <a:xfrm>
            <a:off x="7039384" y="2523755"/>
            <a:ext cx="43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Extent Reporting  Dashboard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39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44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Beri Ravi</dc:creator>
  <cp:lastModifiedBy>Shashank Beri Ravi</cp:lastModifiedBy>
  <cp:revision>4</cp:revision>
  <dcterms:created xsi:type="dcterms:W3CDTF">2018-09-12T23:51:01Z</dcterms:created>
  <dcterms:modified xsi:type="dcterms:W3CDTF">2018-09-13T00:17:57Z</dcterms:modified>
</cp:coreProperties>
</file>