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2641" y="4274503"/>
            <a:ext cx="128627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OpenMax IL in android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4533" y="2000250"/>
            <a:ext cx="18158213" cy="761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HANDLETYPE handle;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OMX_BUFFERHEADERTYPE* pBuffer[4];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OMX_PARAM_PORTDEFINITIONTYPE portDef;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Co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nfigure port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OMX_INIT_STRUCT(&amp;portDef, OMX_PARAM_PORTDEFINITIONTYPE);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portDef.nPortIndex = 0;  // Input port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OMX_Ge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tParameter(handle, OMX_IndexParamPortDefinition, &amp;portDef);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Allocate buffers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(int i = 0; i &lt; portDef.nBufferCountActual; i++) {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OMX_AllocateBuffer(handle, &amp;pBuffer[i], portDef.nPortIndex, NULL, portDef.nBufferSize);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Enable port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OMX_SendCommand(handle, OMX_CommandPortEnable, portDef.nPortIndex, NULL);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1863" y="464191"/>
            <a:ext cx="12713336" cy="100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b="true" sz="5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audio codec intialization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1654" y="4274503"/>
            <a:ext cx="59446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5140" y="1760052"/>
            <a:ext cx="14540865" cy="571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What is OpenMAX IL?</a:t>
            </a:r>
          </a:p>
          <a:p>
            <a:pPr algn="just" marL="701718" indent="-350859" lvl="1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standard API for multimedia processing.</a:t>
            </a:r>
          </a:p>
          <a:p>
            <a:pPr algn="just" marL="701718" indent="-350859" lvl="1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Facilitates integration of hardware codecs in multimedia applications.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2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OpenMAX IL?</a:t>
            </a:r>
          </a:p>
          <a:p>
            <a:pPr algn="just" marL="701718" indent="-350859" lvl="1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Cross-platform compatibility.</a:t>
            </a:r>
          </a:p>
          <a:p>
            <a:pPr algn="just" marL="701718" indent="-350859" lvl="1">
              <a:lnSpc>
                <a:spcPts val="4550"/>
              </a:lnSpc>
              <a:spcBef>
                <a:spcPct val="0"/>
              </a:spcBef>
              <a:buFont typeface="Arial"/>
              <a:buChar char="•"/>
            </a:pPr>
            <a:r>
              <a:rPr lang="en-US" sz="32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Efficient hardware acceleration.</a:t>
            </a: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  <a:p>
            <a:pPr algn="just">
              <a:lnSpc>
                <a:spcPts val="455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666359">
            <a:off x="-2343404" y="5827687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2287" y="159703"/>
            <a:ext cx="13625398" cy="154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56"/>
              </a:lnSpc>
            </a:pPr>
            <a:r>
              <a:rPr lang="en-US" sz="90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7141" y="1220932"/>
            <a:ext cx="15103742" cy="660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4"/>
              </a:lnSpc>
              <a:spcBef>
                <a:spcPct val="0"/>
              </a:spcBef>
            </a:pP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iaC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decL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</a:t>
            </a:r>
          </a:p>
          <a:p>
            <a:pPr algn="l">
              <a:lnSpc>
                <a:spcPts val="4384"/>
              </a:lnSpc>
              <a:spcBef>
                <a:spcPct val="0"/>
              </a:spcBef>
            </a:pPr>
          </a:p>
          <a:p>
            <a:pPr algn="l" marL="676175" indent="-338087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cInf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 marL="1352349" indent="-450783" lvl="2">
              <a:lnSpc>
                <a:spcPts val="4384"/>
              </a:lnSpc>
              <a:spcBef>
                <a:spcPct val="0"/>
              </a:spcBef>
              <a:buFont typeface="Arial"/>
              <a:buChar char="⚬"/>
            </a:pP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ibes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individual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codecs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ders/dec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s)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avai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abl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evice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352349" indent="-450783" lvl="2">
              <a:lnSpc>
                <a:spcPts val="4384"/>
              </a:lnSpc>
              <a:spcBef>
                <a:spcPct val="0"/>
              </a:spcBef>
              <a:buFont typeface="Arial"/>
              <a:buChar char="⚬"/>
            </a:pP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Contains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like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name,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(encoder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uppor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fo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pab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s.</a:t>
            </a:r>
          </a:p>
          <a:p>
            <a:pPr algn="l" marL="676175" indent="-338087" lvl="1">
              <a:lnSpc>
                <a:spcPts val="43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1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st:</a:t>
            </a:r>
          </a:p>
          <a:p>
            <a:pPr algn="l" marL="1352349" indent="-450783" lvl="2">
              <a:lnSpc>
                <a:spcPts val="4384"/>
              </a:lnSpc>
              <a:spcBef>
                <a:spcPct val="0"/>
              </a:spcBef>
              <a:buFont typeface="Arial"/>
              <a:buChar char="⚬"/>
            </a:pP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Manages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available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codecs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system.</a:t>
            </a:r>
          </a:p>
          <a:p>
            <a:pPr algn="l" marL="1352349" indent="-450783" lvl="2">
              <a:lnSpc>
                <a:spcPts val="4384"/>
              </a:lnSpc>
              <a:spcBef>
                <a:spcPct val="0"/>
              </a:spcBef>
              <a:buFont typeface="Arial"/>
              <a:buChar char="⚬"/>
            </a:pP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Facilitates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apabilities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lt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MIME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type,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checking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pp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s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cific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ts.</a:t>
            </a:r>
          </a:p>
          <a:p>
            <a:pPr algn="l">
              <a:lnSpc>
                <a:spcPts val="43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2187" y="1969056"/>
            <a:ext cx="16548735" cy="58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Application: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component or app that initiates the request for media encoding/decoding.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Examples: A media player, video recorder, or streaming service.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MediaCodecList: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registry of all available codecs on the device.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Handles filtering and selecting codecs based on the application's requirements.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MediaCodecInfo: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Represents individual codecs and provides detailed information about each codec’s capabilities.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OMX Core: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OpenMAX IL core that acts as a mediator between the application and the hardware/software codecs.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Responsible for initializing and managing the codec components.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Hardware Codec: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actual hardware-accelerated implementation of the codec, which performs the encoding/decoding tasks.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4020995" y="-161595"/>
            <a:ext cx="12855377" cy="290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Flow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0079" y="2100401"/>
            <a:ext cx="15393332" cy="7157899"/>
          </a:xfrm>
          <a:custGeom>
            <a:avLst/>
            <a:gdLst/>
            <a:ahLst/>
            <a:cxnLst/>
            <a:rect r="r" b="b" t="t" l="l"/>
            <a:pathLst>
              <a:path h="7157899" w="15393332">
                <a:moveTo>
                  <a:pt x="0" y="0"/>
                </a:moveTo>
                <a:lnTo>
                  <a:pt x="15393332" y="0"/>
                </a:lnTo>
                <a:lnTo>
                  <a:pt x="15393332" y="7157899"/>
                </a:lnTo>
                <a:lnTo>
                  <a:pt x="0" y="7157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1030" y="315567"/>
            <a:ext cx="107065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4777" y="1111582"/>
            <a:ext cx="13388499" cy="814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Audio-Specific MIME Types: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audio codecs, the MIME types are different. Examples include: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audio/mp4a-latm for AAC (Advanced Audio Codec).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audio/amr-wb for AMR-WB (Adaptive Multi-Rate Wideband).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audio/vorbis, audio/opus, etc.</a:t>
            </a:r>
          </a:p>
          <a:p>
            <a:pPr algn="l">
              <a:lnSpc>
                <a:spcPts val="3780"/>
              </a:lnSpc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 Codec Capabilities: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MediaCodecInfo will be queried for audio-specific capabilities, such as: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Supported sample rates (e.g., 44.1 kHz, 48 kHz).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Bit depths (e.g., 16-bit, 24-bit).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 configurations (mono, stereo, 5.1 surround, etc.).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Bitrate ranges (e.g., 64 kbps to 320 kbps).</a:t>
            </a:r>
          </a:p>
          <a:p>
            <a:pPr algn="l">
              <a:lnSpc>
                <a:spcPts val="3780"/>
              </a:lnSpc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Audio-Specific Prioritization: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Hardware audio codecs are prioritized for tasks like: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High-performance audio playback or recording.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Low-latency audio processing for real-time communication (e.g., VoIP).</a:t>
            </a:r>
          </a:p>
          <a:p>
            <a:pPr algn="l" marL="583053" indent="-29152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Software codecs are fallback options for unsupported formats or capabilities.</a:t>
            </a: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16781" y="41070"/>
            <a:ext cx="15271219" cy="1565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1"/>
              </a:lnSpc>
              <a:spcBef>
                <a:spcPct val="0"/>
              </a:spcBef>
            </a:pPr>
            <a:r>
              <a:rPr lang="en-US" b="true" sz="6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mediacodecinfo.cpp</a:t>
            </a:r>
            <a:r>
              <a:rPr lang="en-US" b="true" sz="62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getName():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name of the codec (e.g., OMX.vendor.codec).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std::string MediaCodecInfo::getName()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return mName;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</a:t>
            </a: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isEncoder():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Checks if the codec is an encoder.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bool MediaCodecInfo::isEncoder()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return mIsEncoder;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getSupportedTypes():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a list of MIME types supported by the codec.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std::vector&lt;std::string&gt; MediaCodecInfo::getSupportedTypes()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return mSupportedMIMETypes;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getCapabilitiesForType(const std::string &amp;mimeType):</a:t>
            </a:r>
          </a:p>
          <a:p>
            <a:pPr algn="l" marL="441238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Retrieves codec capabilities for a specific MIME type, like max resolution, bit rate, etc.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8741"/>
              </a:lnSpc>
              <a:spcBef>
                <a:spcPct val="0"/>
              </a:spcBef>
            </a:pPr>
          </a:p>
          <a:p>
            <a:pPr algn="l">
              <a:lnSpc>
                <a:spcPts val="87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0915" y="-114300"/>
            <a:ext cx="15408385" cy="14352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1"/>
              </a:lnSpc>
              <a:spcBef>
                <a:spcPct val="0"/>
              </a:spcBef>
            </a:pPr>
            <a:r>
              <a:rPr lang="en-US" b="true" sz="6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mediaCodecList.cpp</a:t>
            </a:r>
            <a:r>
              <a:rPr lang="en-US" b="true" sz="6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104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getCodecCount():</a:t>
            </a:r>
          </a:p>
          <a:p>
            <a:pPr algn="l" marL="441237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total number of available codecs.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size_t MediaCodecList::getCodecCount()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return mCodecInfos.size();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findCodecByType(const std::string &amp;mimeType, bool isEncoder):</a:t>
            </a:r>
          </a:p>
          <a:p>
            <a:pPr algn="l" marL="441237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Searches for a codec that matches the MIME type and whether it’s an encoder.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 MediaCodecInfo* MediaCodecList::findCodecByType(const std::string &amp;mimeType, bool isEncoder)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for (const auto&amp; codec : mCodecInfos)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if (codec.supportsType(mimeType) &amp;&amp; codec.isEncoder() == isEncoder)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return &amp;codec;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return nullptr;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isSoftwareCodec(const std::string &amp;codecName):</a:t>
            </a:r>
          </a:p>
          <a:p>
            <a:pPr algn="l" marL="441237" indent="-220619" lvl="1">
              <a:lnSpc>
                <a:spcPts val="2861"/>
              </a:lnSpc>
              <a:spcBef>
                <a:spcPct val="0"/>
              </a:spcBef>
              <a:buFont typeface="Arial"/>
              <a:buChar char="•"/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Determines if the codec is a software implementation.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bool MediaCodecList::isSoftwareCodec(const std::string &amp;codecName) const {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return codecName.find("OMX.google.") == 0;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b="true" sz="2043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initialize():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sz="2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Initializes the codec list by querying the system and populating MediaCodecInfo objects.</a:t>
            </a: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2861"/>
              </a:lnSpc>
              <a:spcBef>
                <a:spcPct val="0"/>
              </a:spcBef>
            </a:pPr>
          </a:p>
          <a:p>
            <a:pPr algn="l">
              <a:lnSpc>
                <a:spcPts val="6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1259" y="553125"/>
            <a:ext cx="14204430" cy="9557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  <a:spcBef>
                <a:spcPct val="0"/>
              </a:spcBef>
            </a:pPr>
          </a:p>
          <a:p>
            <a:pPr algn="ctr">
              <a:lnSpc>
                <a:spcPts val="4173"/>
              </a:lnSpc>
              <a:spcBef>
                <a:spcPct val="0"/>
              </a:spcBef>
            </a:pPr>
            <a:r>
              <a:rPr lang="en-US" b="true" sz="29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OpenMAX IL APIs for Audio Codec Initialization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APIs :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 Codec Capabilities:</a:t>
            </a:r>
          </a:p>
          <a:p>
            <a:pPr algn="l" marL="449284" indent="-224642" lvl="1">
              <a:lnSpc>
                <a:spcPts val="2913"/>
              </a:lnSpc>
              <a:spcBef>
                <a:spcPct val="0"/>
              </a:spcBef>
              <a:buFont typeface="Arial"/>
              <a:buChar char="•"/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Retrieve supported audio formats and configurations.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OMX_COMPONENTTYPE *pComponent;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OMX_AUDIO_PARAM_PORTFORMATTYPE audioFormat;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OMX_GetParameter(pComponent, OMX_IndexParamAudioPortFormat, &amp;audioFormat);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 Codec Parameters: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Configure specific codec settings, such as profiles, sample rates, and bitrate.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OMX_SetParameter(handle, OMX_IndexParamAudioPcm, &amp;pcmParams);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Initialize Codec: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sz="20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Transition the codec state to Executing to start processing.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  <a:r>
              <a:rPr lang="en-US" b="true" sz="208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OMX_SendCommand(handle, OMX_CommandStateSet, OMX_StateExecuting, NULL);</a:t>
            </a: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l">
              <a:lnSpc>
                <a:spcPts val="2913"/>
              </a:lnSpc>
              <a:spcBef>
                <a:spcPct val="0"/>
              </a:spcBef>
            </a:pPr>
          </a:p>
          <a:p>
            <a:pPr algn="ctr">
              <a:lnSpc>
                <a:spcPts val="29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DAGiEY9P2ks</dc:identifier>
  <dcterms:modified xsi:type="dcterms:W3CDTF">2011-08-01T06:04:30Z</dcterms:modified>
  <cp:revision>1</cp:revision>
  <dc:title>openmaxil</dc:title>
</cp:coreProperties>
</file>