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2aecaeb5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2aecaeb5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2aecaeb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2aecaeb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c2aecaeb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c2aecaeb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c2aecaeb5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c2aecaeb5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c2aecaeb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c2aecaeb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Lending Club 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with 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Holder text for the problem statement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r>
              <a:rPr lang="en"/>
              <a:t> approach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Description - analysis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8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286050" y="1118150"/>
            <a:ext cx="75462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47" y="1017725"/>
            <a:ext cx="7596027" cy="35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9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725" y="1236375"/>
            <a:ext cx="4997025" cy="37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r>
              <a:rPr lang="en"/>
              <a:t> and Results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