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2aecaeb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2aecaeb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c2aecaeb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c2aecaeb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c2aecaeb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c2aecaeb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cdea822c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cdea822c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c2aecaeb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c2aecaeb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c2aecaeb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c2aecaeb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Lending Club Case Study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EDA with Python</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understand the driving factors (or driver variables) behind loan default, i.e. the variables which are strong indicators of default. This knowledge can then be utilised for portfolio and risk assessment. er text for the 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r>
              <a:rPr lang="en"/>
              <a:t> approach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EDA to uncover the most important patterns in this data set (loan data). We will use univariate and bi-variate analysis to formulate a hypothesis that can then be used to make sense of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8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Univariate Analysis - 1</a:t>
            </a:r>
            <a:endParaRPr/>
          </a:p>
        </p:txBody>
      </p:sp>
      <p:sp>
        <p:nvSpPr>
          <p:cNvPr id="73" name="Google Shape;73;p16"/>
          <p:cNvSpPr txBox="1"/>
          <p:nvPr>
            <p:ph idx="1" type="body"/>
          </p:nvPr>
        </p:nvSpPr>
        <p:spPr>
          <a:xfrm>
            <a:off x="1339450" y="1206025"/>
            <a:ext cx="7492800" cy="336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286050" y="1206025"/>
            <a:ext cx="7307025" cy="3750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00">
                <a:solidFill>
                  <a:srgbClr val="FFFFFF"/>
                </a:solidFill>
              </a:rPr>
              <a:t>Univariate Analysis - 2</a:t>
            </a:r>
            <a:endParaRPr sz="2100">
              <a:solidFill>
                <a:srgbClr val="FFFFFF"/>
              </a:solidFill>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40600" y="1085676"/>
            <a:ext cx="8462799" cy="398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96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Bivariate Analysis</a:t>
            </a:r>
            <a:endParaRPr/>
          </a:p>
        </p:txBody>
      </p:sp>
      <p:pic>
        <p:nvPicPr>
          <p:cNvPr id="87" name="Google Shape;87;p18"/>
          <p:cNvPicPr preferRelativeResize="0"/>
          <p:nvPr/>
        </p:nvPicPr>
        <p:blipFill>
          <a:blip r:embed="rId3">
            <a:alphaModFix/>
          </a:blip>
          <a:stretch>
            <a:fillRect/>
          </a:stretch>
        </p:blipFill>
        <p:spPr>
          <a:xfrm>
            <a:off x="1896725" y="1236375"/>
            <a:ext cx="4997025" cy="371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r>
              <a:rPr lang="en"/>
              <a:t>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most important predictors for default are: employment length, status of the loan, Interest rate and ownership. These can be used for effective prediction.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