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19" r:id="rId2"/>
    <p:sldId id="324"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4B297-3A1E-42D3-BEA1-CA17498B56D5}" type="datetimeFigureOut">
              <a:rPr lang="en-US" smtClean="0"/>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C2B04-4CEF-49FF-B363-78481CD7B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147A4-7C70-43B3-9576-FE963118A18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9147A4-7C70-43B3-9576-FE963118A18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9147A4-7C70-43B3-9576-FE963118A189}"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147A4-7C70-43B3-9576-FE963118A189}"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147A4-7C70-43B3-9576-FE963118A189}"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147A4-7C70-43B3-9576-FE963118A189}" type="datetimeFigureOut">
              <a:rPr lang="en-US" smtClean="0"/>
              <a:pPr/>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2F28-0167-4408-A54E-9D4F123DF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r>
              <a:rPr lang="en-US" b="1" dirty="0" smtClean="0"/>
              <a:t>Solar Plant for Flour Mill/Rice Mill</a:t>
            </a:r>
            <a:endParaRPr lang="en-US" dirty="0" smtClean="0"/>
          </a:p>
          <a:p>
            <a:r>
              <a:rPr lang="en-US" dirty="0" smtClean="0"/>
              <a:t>Solar plants are very successful for Flour Mill/ Rice Mill or any other motor driven Mills system from small to bigger size units.</a:t>
            </a:r>
          </a:p>
          <a:p>
            <a:r>
              <a:rPr lang="en-US" dirty="0" smtClean="0"/>
              <a:t>Flour/Rice mills run at electricity or Diesel pumps. Due to interrupted power supply &amp; high tariffs and also increase of diesel prices reduces the profit and makes business unviable.</a:t>
            </a:r>
          </a:p>
          <a:p>
            <a:r>
              <a:rPr lang="en-US" dirty="0" smtClean="0"/>
              <a:t>We recommend mills or any motor driven system to run with the Solar system. Solar systems reduce business operating cost electricity expenses drastically and increase the business profits</a:t>
            </a:r>
          </a:p>
          <a:p>
            <a:r>
              <a:rPr lang="en-US" dirty="0" smtClean="0"/>
              <a:t>We suggest following points to our clients so that they can reduce electricity:</a:t>
            </a:r>
          </a:p>
          <a:p>
            <a:r>
              <a:rPr lang="en-US" dirty="0" smtClean="0"/>
              <a:t>1. Install mono perk with half cell PV module</a:t>
            </a:r>
          </a:p>
          <a:p>
            <a:r>
              <a:rPr lang="en-US" dirty="0" smtClean="0"/>
              <a:t>2. Install the solar plant twice the size of the motor Like a mill has 10 HP ( 7.5 KW ) motor so we suggest installing a 15 KW solar plant. </a:t>
            </a:r>
          </a:p>
          <a:p>
            <a:r>
              <a:rPr lang="en-US" dirty="0" err="1" smtClean="0"/>
              <a:t>Ongrid</a:t>
            </a:r>
            <a:r>
              <a:rPr lang="en-US" dirty="0" smtClean="0"/>
              <a:t> solar plants for Mills are more successful than off-grid because due to surge load battery life reduces drastically. </a:t>
            </a:r>
            <a:endParaRPr lang="en-US" dirty="0" smtClean="0">
              <a:solidFill>
                <a:srgbClr val="FF0000"/>
              </a:solidFill>
            </a:endParaRPr>
          </a:p>
        </p:txBody>
      </p:sp>
    </p:spTree>
    <p:extLst>
      <p:ext uri="{BB962C8B-B14F-4D97-AF65-F5344CB8AC3E}">
        <p14:creationId xmlns="" xmlns:p14="http://schemas.microsoft.com/office/powerpoint/2010/main" val="120449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buNone/>
            </a:pPr>
            <a:r>
              <a:rPr lang="hi-IN" sz="1800" dirty="0" smtClean="0"/>
              <a:t>आटा चक्की/चावल मिल के लिए सौर संयंत्र</a:t>
            </a:r>
            <a:endParaRPr lang="en-IN" sz="1800" dirty="0" smtClean="0"/>
          </a:p>
          <a:p>
            <a:r>
              <a:rPr lang="hi-IN" sz="1800" dirty="0" smtClean="0"/>
              <a:t>फ्लोर मिल/चावल मिल या किसी अन्य मोटर चालित मिल प्रणाली के लिए छोटे से बड़े आकार की इकाइयों के लिए सौर संयंत्र बहुत सफल हैं।</a:t>
            </a:r>
            <a:endParaRPr lang="en-IN" sz="1800" dirty="0" smtClean="0"/>
          </a:p>
          <a:p>
            <a:r>
              <a:rPr lang="hi-IN" sz="1800" dirty="0" smtClean="0"/>
              <a:t>आटा/चावल मिलें बिजली या डीजल पंपों पर चलती हैं। बाधित बिजली आपूर्ति और उच्च टैरिफ के कारण और डीजल की कीमतों में वृद्धि से लाभ कम हो जाता है और व्यापार अव्यवहारिक हो जाता है।</a:t>
            </a:r>
            <a:endParaRPr lang="en-IN" sz="1800" dirty="0" smtClean="0"/>
          </a:p>
          <a:p>
            <a:r>
              <a:rPr lang="hi-IN" sz="1800" dirty="0" smtClean="0"/>
              <a:t>हम सौर प्रणाली के साथ चलने के लिए मिलों या किसी मोटर चालित प्रणाली की सलाह देते हैं। सौर प्रणाली व्यवसाय संचालन लागत को बिजली के खर्च में भारी कमी करती है और व्यापार लाभ में वृद्धि करती है</a:t>
            </a:r>
            <a:endParaRPr lang="en-IN" sz="1800" dirty="0" smtClean="0"/>
          </a:p>
          <a:p>
            <a:r>
              <a:rPr lang="hi-IN" sz="1800" dirty="0" smtClean="0"/>
              <a:t>हम अपने ग्राहकों को निम्नलिखित बिंदु सुझाते हैं ताकि वे बिजली कम कर सकें:</a:t>
            </a:r>
            <a:endParaRPr lang="en-IN" sz="1800" dirty="0" smtClean="0"/>
          </a:p>
          <a:p>
            <a:r>
              <a:rPr lang="hi-IN" sz="1800" dirty="0" smtClean="0"/>
              <a:t>1. आधा सेल पीवी मॉड्यूल के साथ मोनो पर्क स्थापित करें</a:t>
            </a:r>
            <a:endParaRPr lang="en-IN" sz="1800" dirty="0" smtClean="0"/>
          </a:p>
          <a:p>
            <a:r>
              <a:rPr lang="hi-IN" sz="1800" dirty="0" smtClean="0"/>
              <a:t>2. मोटर के आकार का दोगुना सौर संयंत्र स्थापित करें जैसे एक मिल में 10 एचपी (7.5 किलोवाट) की मोटर होती है, इसलिए हम 15 किलोवाट सौर संयंत्र स्थापित करने का सुझाव देते हैं।मिलों के लिए ऑनग्रिड सोलर प्लांट ऑफ-ग्रिड की तुलना में अधिक सफल होते हैं क्योंकि सर्ज लोड के कारण बैटरी लाइफ काफी कम हो जाती है। ऑफ ग्रिड सोलर प्लांट छोटे पौधों के लिए सफल होते हैं।</a:t>
            </a:r>
            <a:endParaRPr lang="en-US" sz="1800" dirty="0" smtClean="0">
              <a:solidFill>
                <a:srgbClr val="FF0000"/>
              </a:solidFill>
            </a:endParaRPr>
          </a:p>
        </p:txBody>
      </p:sp>
    </p:spTree>
    <p:extLst>
      <p:ext uri="{BB962C8B-B14F-4D97-AF65-F5344CB8AC3E}">
        <p14:creationId xmlns="" xmlns:p14="http://schemas.microsoft.com/office/powerpoint/2010/main" val="1204490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10705</TotalTime>
  <Words>363</Words>
  <Application>Microsoft Office PowerPoint</Application>
  <PresentationFormat>On-screen Show (4:3)</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Peeyush Dixit (STEAG Energy Services India)</dc:creator>
  <cp:lastModifiedBy>Peeyush Dixit (STEAG Energy Services India)</cp:lastModifiedBy>
  <cp:revision>96</cp:revision>
  <dcterms:created xsi:type="dcterms:W3CDTF">2021-09-07T18:49:29Z</dcterms:created>
  <dcterms:modified xsi:type="dcterms:W3CDTF">2022-01-17T09:09:38Z</dcterms:modified>
</cp:coreProperties>
</file>