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631D2-724B-4C4A-B401-3D32EA80D1E9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A0A60-BD2F-42BA-9520-9E2C8A169A5B}">
      <dgm:prSet phldrT="[Text]" custT="1"/>
      <dgm:spPr/>
      <dgm:t>
        <a:bodyPr/>
        <a:lstStyle/>
        <a:p>
          <a:r>
            <a:rPr lang="en-US" sz="3200" dirty="0" smtClean="0"/>
            <a:t>Others usages </a:t>
          </a:r>
          <a:r>
            <a:rPr lang="hi-IN" sz="2000" smtClean="0"/>
            <a:t>अन्य </a:t>
          </a:r>
          <a:r>
            <a:rPr lang="hi-IN" sz="2000" smtClean="0"/>
            <a:t>उपयोग</a:t>
          </a:r>
          <a:endParaRPr lang="en-IN" sz="3200" dirty="0" smtClean="0"/>
        </a:p>
      </dgm:t>
    </dgm:pt>
    <dgm:pt modelId="{BE44E552-D8A4-453C-A4FB-200E231091C5}" type="parTrans" cxnId="{BDF43423-4D8B-4542-9771-B476DDB61FB4}">
      <dgm:prSet/>
      <dgm:spPr/>
      <dgm:t>
        <a:bodyPr/>
        <a:lstStyle/>
        <a:p>
          <a:endParaRPr lang="en-US"/>
        </a:p>
      </dgm:t>
    </dgm:pt>
    <dgm:pt modelId="{C14D6EF3-0C92-4258-9455-FBD96909335E}" type="sibTrans" cxnId="{BDF43423-4D8B-4542-9771-B476DDB61FB4}">
      <dgm:prSet/>
      <dgm:spPr/>
      <dgm:t>
        <a:bodyPr/>
        <a:lstStyle/>
        <a:p>
          <a:endParaRPr lang="en-US"/>
        </a:p>
      </dgm:t>
    </dgm:pt>
    <dgm:pt modelId="{078A2534-2259-4A18-A820-7C0ACE6477DC}">
      <dgm:prSet phldrT="[Text]" custT="1"/>
      <dgm:spPr/>
      <dgm:t>
        <a:bodyPr/>
        <a:lstStyle/>
        <a:p>
          <a:r>
            <a:rPr lang="en-US" sz="3500" dirty="0" smtClean="0"/>
            <a:t>Solar DC Systems </a:t>
          </a:r>
          <a:r>
            <a:rPr lang="hi-IN" sz="2800" dirty="0" smtClean="0"/>
            <a:t>सौर डीसी सिस्टम</a:t>
          </a:r>
          <a:endParaRPr lang="en-US" sz="3500" dirty="0"/>
        </a:p>
      </dgm:t>
    </dgm:pt>
    <dgm:pt modelId="{3DF61A42-5A1A-4E19-96AF-212A811AE2F6}" type="parTrans" cxnId="{0A549EB3-7846-4C0A-95D0-2DBE927E00E2}">
      <dgm:prSet/>
      <dgm:spPr/>
      <dgm:t>
        <a:bodyPr/>
        <a:lstStyle/>
        <a:p>
          <a:endParaRPr lang="en-US"/>
        </a:p>
      </dgm:t>
    </dgm:pt>
    <dgm:pt modelId="{722EDD8F-6AB5-4F8D-B16A-70FAE6761758}" type="sibTrans" cxnId="{0A549EB3-7846-4C0A-95D0-2DBE927E00E2}">
      <dgm:prSet/>
      <dgm:spPr/>
      <dgm:t>
        <a:bodyPr/>
        <a:lstStyle/>
        <a:p>
          <a:endParaRPr lang="en-US"/>
        </a:p>
      </dgm:t>
    </dgm:pt>
    <dgm:pt modelId="{F35D900D-C4BF-421C-8D83-E01B3F363440}">
      <dgm:prSet phldrT="[Text]" custT="1"/>
      <dgm:spPr/>
      <dgm:t>
        <a:bodyPr/>
        <a:lstStyle/>
        <a:p>
          <a:r>
            <a:rPr lang="en-US" sz="3500" dirty="0" smtClean="0"/>
            <a:t>Solar Air Condition </a:t>
          </a:r>
          <a:r>
            <a:rPr lang="hi-IN" sz="2400" dirty="0" smtClean="0"/>
            <a:t>सोलर एयर कंडीशन</a:t>
          </a:r>
          <a:endParaRPr lang="en-US" sz="3500" dirty="0"/>
        </a:p>
      </dgm:t>
    </dgm:pt>
    <dgm:pt modelId="{C94DEC9D-4A07-48AC-B4A3-7BBD541355C1}" type="parTrans" cxnId="{3EB70A56-B5AB-4D7A-B158-DC7D5FFBD438}">
      <dgm:prSet/>
      <dgm:spPr/>
      <dgm:t>
        <a:bodyPr/>
        <a:lstStyle/>
        <a:p>
          <a:endParaRPr lang="en-US"/>
        </a:p>
      </dgm:t>
    </dgm:pt>
    <dgm:pt modelId="{8E766D72-B8B1-4C49-B52A-06DAFC1A685B}" type="sibTrans" cxnId="{3EB70A56-B5AB-4D7A-B158-DC7D5FFBD438}">
      <dgm:prSet/>
      <dgm:spPr/>
      <dgm:t>
        <a:bodyPr/>
        <a:lstStyle/>
        <a:p>
          <a:endParaRPr lang="en-US"/>
        </a:p>
      </dgm:t>
    </dgm:pt>
    <dgm:pt modelId="{B0A2475E-E3D3-4BAA-9F52-EE7871D3EAC6}">
      <dgm:prSet phldrT="[Text]" custT="1"/>
      <dgm:spPr/>
      <dgm:t>
        <a:bodyPr/>
        <a:lstStyle/>
        <a:p>
          <a:r>
            <a:rPr lang="en-US" sz="3500" dirty="0" smtClean="0"/>
            <a:t>Solar water Heater </a:t>
          </a:r>
          <a:r>
            <a:rPr lang="hi-IN" sz="2800" dirty="0" smtClean="0"/>
            <a:t>सौर्य जल तापक</a:t>
          </a:r>
          <a:endParaRPr lang="en-US" sz="3500" dirty="0"/>
        </a:p>
      </dgm:t>
    </dgm:pt>
    <dgm:pt modelId="{E0AC47BD-CF32-4E9C-A945-A8D864C055E8}" type="parTrans" cxnId="{DDD01AF0-77B1-4ED9-88D0-699AB0A4ACF9}">
      <dgm:prSet/>
      <dgm:spPr/>
      <dgm:t>
        <a:bodyPr/>
        <a:lstStyle/>
        <a:p>
          <a:endParaRPr lang="en-US"/>
        </a:p>
      </dgm:t>
    </dgm:pt>
    <dgm:pt modelId="{1CFFD131-7EB0-42D9-B7E0-3EC1034A885D}" type="sibTrans" cxnId="{DDD01AF0-77B1-4ED9-88D0-699AB0A4ACF9}">
      <dgm:prSet/>
      <dgm:spPr/>
      <dgm:t>
        <a:bodyPr/>
        <a:lstStyle/>
        <a:p>
          <a:endParaRPr lang="en-US"/>
        </a:p>
      </dgm:t>
    </dgm:pt>
    <dgm:pt modelId="{7976D807-E262-4EAE-B4D8-2E7C60D907F0}" type="pres">
      <dgm:prSet presAssocID="{203631D2-724B-4C4A-B401-3D32EA80D1E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23CE4-663B-4ED5-9668-3795CE619B7C}" type="pres">
      <dgm:prSet presAssocID="{0DDA0A60-BD2F-42BA-9520-9E2C8A169A5B}" presName="comp" presStyleCnt="0"/>
      <dgm:spPr/>
    </dgm:pt>
    <dgm:pt modelId="{FBC2FCF1-D275-4630-A2A0-B8FF8DA91FCA}" type="pres">
      <dgm:prSet presAssocID="{0DDA0A60-BD2F-42BA-9520-9E2C8A169A5B}" presName="box" presStyleLbl="node1" presStyleIdx="0" presStyleCnt="1" custLinFactNeighborX="126" custLinFactNeighborY="6581"/>
      <dgm:spPr/>
      <dgm:t>
        <a:bodyPr/>
        <a:lstStyle/>
        <a:p>
          <a:endParaRPr lang="en-US"/>
        </a:p>
      </dgm:t>
    </dgm:pt>
    <dgm:pt modelId="{CAA9CE9F-5705-4BD2-B80B-2641AE8FA6A8}" type="pres">
      <dgm:prSet presAssocID="{0DDA0A60-BD2F-42BA-9520-9E2C8A169A5B}" presName="img" presStyleLbl="fgImgPlace1" presStyleIdx="0" presStyleCnt="1" custFlipVert="1" custFlipHor="1" custScaleX="132116" custScaleY="36926" custLinFactNeighborX="-20192" custLinFactNeighborY="-1679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86D98E6-D473-461D-9AC4-35D938993714}" type="pres">
      <dgm:prSet presAssocID="{0DDA0A60-BD2F-42BA-9520-9E2C8A169A5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49EB3-7846-4C0A-95D0-2DBE927E00E2}" srcId="{0DDA0A60-BD2F-42BA-9520-9E2C8A169A5B}" destId="{078A2534-2259-4A18-A820-7C0ACE6477DC}" srcOrd="0" destOrd="0" parTransId="{3DF61A42-5A1A-4E19-96AF-212A811AE2F6}" sibTransId="{722EDD8F-6AB5-4F8D-B16A-70FAE6761758}"/>
    <dgm:cxn modelId="{62B7530E-5D5F-480D-BAE6-A2D4525B578B}" type="presOf" srcId="{F35D900D-C4BF-421C-8D83-E01B3F363440}" destId="{486D98E6-D473-461D-9AC4-35D938993714}" srcOrd="1" destOrd="2" presId="urn:microsoft.com/office/officeart/2005/8/layout/vList4#1"/>
    <dgm:cxn modelId="{461D40D5-CFDD-4FEB-BEE9-32A97B2195E8}" type="presOf" srcId="{078A2534-2259-4A18-A820-7C0ACE6477DC}" destId="{486D98E6-D473-461D-9AC4-35D938993714}" srcOrd="1" destOrd="1" presId="urn:microsoft.com/office/officeart/2005/8/layout/vList4#1"/>
    <dgm:cxn modelId="{47F84799-D70B-4988-8817-006540F74FDC}" type="presOf" srcId="{078A2534-2259-4A18-A820-7C0ACE6477DC}" destId="{FBC2FCF1-D275-4630-A2A0-B8FF8DA91FCA}" srcOrd="0" destOrd="1" presId="urn:microsoft.com/office/officeart/2005/8/layout/vList4#1"/>
    <dgm:cxn modelId="{3EB70A56-B5AB-4D7A-B158-DC7D5FFBD438}" srcId="{0DDA0A60-BD2F-42BA-9520-9E2C8A169A5B}" destId="{F35D900D-C4BF-421C-8D83-E01B3F363440}" srcOrd="1" destOrd="0" parTransId="{C94DEC9D-4A07-48AC-B4A3-7BBD541355C1}" sibTransId="{8E766D72-B8B1-4C49-B52A-06DAFC1A685B}"/>
    <dgm:cxn modelId="{B5D1706C-9293-41CA-BA10-C1F514B81523}" type="presOf" srcId="{203631D2-724B-4C4A-B401-3D32EA80D1E9}" destId="{7976D807-E262-4EAE-B4D8-2E7C60D907F0}" srcOrd="0" destOrd="0" presId="urn:microsoft.com/office/officeart/2005/8/layout/vList4#1"/>
    <dgm:cxn modelId="{78441749-346A-4C51-BC61-57C98752C840}" type="presOf" srcId="{B0A2475E-E3D3-4BAA-9F52-EE7871D3EAC6}" destId="{FBC2FCF1-D275-4630-A2A0-B8FF8DA91FCA}" srcOrd="0" destOrd="3" presId="urn:microsoft.com/office/officeart/2005/8/layout/vList4#1"/>
    <dgm:cxn modelId="{DDD01AF0-77B1-4ED9-88D0-699AB0A4ACF9}" srcId="{0DDA0A60-BD2F-42BA-9520-9E2C8A169A5B}" destId="{B0A2475E-E3D3-4BAA-9F52-EE7871D3EAC6}" srcOrd="2" destOrd="0" parTransId="{E0AC47BD-CF32-4E9C-A945-A8D864C055E8}" sibTransId="{1CFFD131-7EB0-42D9-B7E0-3EC1034A885D}"/>
    <dgm:cxn modelId="{BDF43423-4D8B-4542-9771-B476DDB61FB4}" srcId="{203631D2-724B-4C4A-B401-3D32EA80D1E9}" destId="{0DDA0A60-BD2F-42BA-9520-9E2C8A169A5B}" srcOrd="0" destOrd="0" parTransId="{BE44E552-D8A4-453C-A4FB-200E231091C5}" sibTransId="{C14D6EF3-0C92-4258-9455-FBD96909335E}"/>
    <dgm:cxn modelId="{369A5CBA-1973-4EFD-A86C-A57CC31EC574}" type="presOf" srcId="{0DDA0A60-BD2F-42BA-9520-9E2C8A169A5B}" destId="{486D98E6-D473-461D-9AC4-35D938993714}" srcOrd="1" destOrd="0" presId="urn:microsoft.com/office/officeart/2005/8/layout/vList4#1"/>
    <dgm:cxn modelId="{0057E14E-297A-42E6-A0ED-123AF3168034}" type="presOf" srcId="{0DDA0A60-BD2F-42BA-9520-9E2C8A169A5B}" destId="{FBC2FCF1-D275-4630-A2A0-B8FF8DA91FCA}" srcOrd="0" destOrd="0" presId="urn:microsoft.com/office/officeart/2005/8/layout/vList4#1"/>
    <dgm:cxn modelId="{D15FAF23-FE9F-472F-976F-B49C85D7324D}" type="presOf" srcId="{F35D900D-C4BF-421C-8D83-E01B3F363440}" destId="{FBC2FCF1-D275-4630-A2A0-B8FF8DA91FCA}" srcOrd="0" destOrd="2" presId="urn:microsoft.com/office/officeart/2005/8/layout/vList4#1"/>
    <dgm:cxn modelId="{10341C8D-ECCD-4EE5-8733-8505AC0B2E45}" type="presOf" srcId="{B0A2475E-E3D3-4BAA-9F52-EE7871D3EAC6}" destId="{486D98E6-D473-461D-9AC4-35D938993714}" srcOrd="1" destOrd="3" presId="urn:microsoft.com/office/officeart/2005/8/layout/vList4#1"/>
    <dgm:cxn modelId="{218DA0ED-BE20-4077-A64B-89A5FFC17349}" type="presParOf" srcId="{7976D807-E262-4EAE-B4D8-2E7C60D907F0}" destId="{90323CE4-663B-4ED5-9668-3795CE619B7C}" srcOrd="0" destOrd="0" presId="urn:microsoft.com/office/officeart/2005/8/layout/vList4#1"/>
    <dgm:cxn modelId="{6A8A546A-FC8E-45E2-A6D7-3BE57C0269DA}" type="presParOf" srcId="{90323CE4-663B-4ED5-9668-3795CE619B7C}" destId="{FBC2FCF1-D275-4630-A2A0-B8FF8DA91FCA}" srcOrd="0" destOrd="0" presId="urn:microsoft.com/office/officeart/2005/8/layout/vList4#1"/>
    <dgm:cxn modelId="{CB2ECAE9-F5F6-4408-B062-AC6346255B7F}" type="presParOf" srcId="{90323CE4-663B-4ED5-9668-3795CE619B7C}" destId="{CAA9CE9F-5705-4BD2-B80B-2641AE8FA6A8}" srcOrd="1" destOrd="0" presId="urn:microsoft.com/office/officeart/2005/8/layout/vList4#1"/>
    <dgm:cxn modelId="{029F9D71-4C9D-4246-985F-BB8A313D2C8F}" type="presParOf" srcId="{90323CE4-663B-4ED5-9668-3795CE619B7C}" destId="{486D98E6-D473-461D-9AC4-35D938993714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C2FCF1-D275-4630-A2A0-B8FF8DA91FCA}">
      <dsp:nvSpPr>
        <dsp:cNvPr id="0" name=""/>
        <dsp:cNvSpPr/>
      </dsp:nvSpPr>
      <dsp:spPr>
        <a:xfrm>
          <a:off x="0" y="0"/>
          <a:ext cx="9144000" cy="6629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Others usages </a:t>
          </a:r>
          <a:r>
            <a:rPr lang="hi-IN" sz="2000" kern="1200" smtClean="0"/>
            <a:t>अन्य </a:t>
          </a:r>
          <a:r>
            <a:rPr lang="hi-IN" sz="2000" kern="1200" smtClean="0"/>
            <a:t>उपयोग</a:t>
          </a:r>
          <a:endParaRPr lang="en-IN" sz="32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Solar DC Systems </a:t>
          </a:r>
          <a:r>
            <a:rPr lang="hi-IN" sz="2800" kern="1200" dirty="0" smtClean="0"/>
            <a:t>सौर डीसी सिस्टम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Solar Air Condition </a:t>
          </a:r>
          <a:r>
            <a:rPr lang="hi-IN" sz="2400" kern="1200" dirty="0" smtClean="0"/>
            <a:t>सोलर एयर कंडीशन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Solar water Heater </a:t>
          </a:r>
          <a:r>
            <a:rPr lang="hi-IN" sz="2800" kern="1200" dirty="0" smtClean="0"/>
            <a:t>सौर्य जल तापक</a:t>
          </a:r>
          <a:endParaRPr lang="en-US" sz="3500" kern="1200" dirty="0"/>
        </a:p>
      </dsp:txBody>
      <dsp:txXfrm>
        <a:off x="2491750" y="0"/>
        <a:ext cx="6652250" cy="6629500"/>
      </dsp:txXfrm>
    </dsp:sp>
    <dsp:sp modelId="{CAA9CE9F-5705-4BD2-B80B-2641AE8FA6A8}">
      <dsp:nvSpPr>
        <dsp:cNvPr id="0" name=""/>
        <dsp:cNvSpPr/>
      </dsp:nvSpPr>
      <dsp:spPr>
        <a:xfrm flipH="1" flipV="1">
          <a:off x="10" y="1444912"/>
          <a:ext cx="2416137" cy="195840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B297-3A1E-42D3-BEA1-CA17498B56D5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C2B04-4CEF-49FF-B363-78481CD7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47A4-7C70-43B3-9576-FE963118A18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F28-0167-4408-A54E-9D4F123DF5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96939336"/>
              </p:ext>
            </p:extLst>
          </p:nvPr>
        </p:nvGraphicFramePr>
        <p:xfrm>
          <a:off x="0" y="111868"/>
          <a:ext cx="9144000" cy="662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516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10704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Peeyush Dixit (STEAG Energy Services India)</dc:creator>
  <cp:lastModifiedBy>Peeyush Dixit (STEAG Energy Services India)</cp:lastModifiedBy>
  <cp:revision>96</cp:revision>
  <dcterms:created xsi:type="dcterms:W3CDTF">2021-09-07T18:49:29Z</dcterms:created>
  <dcterms:modified xsi:type="dcterms:W3CDTF">2022-01-17T09:03:51Z</dcterms:modified>
</cp:coreProperties>
</file>