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810FB-6F2F-4A62-9447-C37C4A0FDA1A}" v="2" dt="2023-03-31T07:08:00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76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00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3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1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6246-0F2B-2118-E706-FFA92FC8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40" y="641727"/>
            <a:ext cx="10515600" cy="1325563"/>
          </a:xfrm>
        </p:spPr>
        <p:txBody>
          <a:bodyPr/>
          <a:lstStyle/>
          <a:p>
            <a:r>
              <a:rPr lang="en-US" b="1" u="sng" dirty="0"/>
              <a:t>Objective</a:t>
            </a:r>
            <a:r>
              <a:rPr lang="en-US" dirty="0"/>
              <a:t>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46F4-721E-F60D-00E6-B82B79927116}"/>
              </a:ext>
            </a:extLst>
          </p:cNvPr>
          <p:cNvSpPr txBox="1"/>
          <p:nvPr/>
        </p:nvSpPr>
        <p:spPr>
          <a:xfrm>
            <a:off x="609600" y="1767839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This Project aims to develop an essential online leave management system for the organization. This system automates the workflow of leave applications and their approvals.</a:t>
            </a:r>
            <a:endParaRPr lang="en-US" sz="32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The Leave Management System application will reduce paperwork and maintain records more efficiently.</a:t>
            </a:r>
            <a:endParaRPr lang="en-US" sz="32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09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B4C4-DBB6-D9A4-99E7-148188ACA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440" y="368140"/>
            <a:ext cx="10180320" cy="919163"/>
          </a:xfrm>
        </p:spPr>
        <p:txBody>
          <a:bodyPr>
            <a:noAutofit/>
          </a:bodyPr>
          <a:lstStyle/>
          <a:p>
            <a:r>
              <a:rPr lang="en-US" sz="4800" b="1" u="sng" dirty="0"/>
              <a:t>Leave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830E-A32D-90F2-23DD-EC2D6452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2640" y="4568428"/>
            <a:ext cx="3698240" cy="2075022"/>
          </a:xfrm>
        </p:spPr>
        <p:txBody>
          <a:bodyPr>
            <a:normAutofit fontScale="55000" lnSpcReduction="20000"/>
          </a:bodyPr>
          <a:lstStyle/>
          <a:p>
            <a:r>
              <a:rPr lang="en-US" sz="2500" b="1" u="sng" dirty="0"/>
              <a:t>By Team-2</a:t>
            </a:r>
            <a:r>
              <a:rPr lang="en-US" sz="2500" b="1" dirty="0"/>
              <a:t>:-</a:t>
            </a:r>
          </a:p>
          <a:p>
            <a:endParaRPr lang="en-US" sz="2500" b="1" dirty="0"/>
          </a:p>
          <a:p>
            <a:r>
              <a:rPr lang="en-US" sz="2500" b="1" dirty="0"/>
              <a:t>Priti Sharma(Frontend)</a:t>
            </a:r>
          </a:p>
          <a:p>
            <a:r>
              <a:rPr lang="en-US" sz="2500" b="1" dirty="0"/>
              <a:t>Shashank Dubey(Backend and DB)</a:t>
            </a:r>
          </a:p>
          <a:p>
            <a:r>
              <a:rPr lang="en-US" sz="2500" b="1" dirty="0"/>
              <a:t>Nikhil Kumar(Backend)</a:t>
            </a:r>
          </a:p>
          <a:p>
            <a:r>
              <a:rPr lang="en-US" sz="2500" b="1" dirty="0"/>
              <a:t>Falak Chhabra(Testing)</a:t>
            </a:r>
          </a:p>
          <a:p>
            <a:r>
              <a:rPr lang="en-US" sz="2500" b="1" dirty="0"/>
              <a:t>Abhijeet Rajput(Backend)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83D18-D202-09D3-2E54-995A473EC0E2}"/>
              </a:ext>
            </a:extLst>
          </p:cNvPr>
          <p:cNvSpPr txBox="1"/>
          <p:nvPr/>
        </p:nvSpPr>
        <p:spPr>
          <a:xfrm>
            <a:off x="1818640" y="1443841"/>
            <a:ext cx="5222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We have created Leave management system for Employee and Admin In which employees can apply leave on from their dashboard and admin can manage it easily and can Approve/Reject it on specific reasons.</a:t>
            </a:r>
          </a:p>
        </p:txBody>
      </p:sp>
    </p:spTree>
    <p:extLst>
      <p:ext uri="{BB962C8B-B14F-4D97-AF65-F5344CB8AC3E}">
        <p14:creationId xmlns:p14="http://schemas.microsoft.com/office/powerpoint/2010/main" val="325239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255C-1CC0-BA3C-7088-312CDC56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485" y="624110"/>
            <a:ext cx="8911687" cy="1280890"/>
          </a:xfrm>
        </p:spPr>
        <p:txBody>
          <a:bodyPr/>
          <a:lstStyle/>
          <a:p>
            <a:r>
              <a:rPr lang="en-US" b="1" u="sng" dirty="0"/>
              <a:t>Database Schema</a:t>
            </a:r>
            <a:r>
              <a:rPr lang="en-US" b="1" dirty="0"/>
              <a:t>:-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0E106C-E69A-0E3A-1A0C-31CB45EA06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54626"/>
            <a:ext cx="8704016" cy="48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1244-FDC6-FAE5-65A5-44E396E1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4430"/>
            <a:ext cx="8911687" cy="1280890"/>
          </a:xfrm>
        </p:spPr>
        <p:txBody>
          <a:bodyPr/>
          <a:lstStyle/>
          <a:p>
            <a:r>
              <a:rPr lang="en-US" b="1" u="sng" dirty="0"/>
              <a:t>ER</a:t>
            </a:r>
            <a:r>
              <a:rPr lang="en-US" b="1" dirty="0"/>
              <a:t>- </a:t>
            </a:r>
            <a:r>
              <a:rPr lang="en-US" b="1" u="sng" dirty="0"/>
              <a:t>Diagram</a:t>
            </a:r>
            <a:r>
              <a:rPr lang="en-US" b="1" dirty="0"/>
              <a:t>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B8B48-6192-EC03-7AA9-7B30D0946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78" y="1751817"/>
            <a:ext cx="7119763" cy="4592084"/>
          </a:xfrm>
        </p:spPr>
      </p:pic>
    </p:spTree>
    <p:extLst>
      <p:ext uri="{BB962C8B-B14F-4D97-AF65-F5344CB8AC3E}">
        <p14:creationId xmlns:p14="http://schemas.microsoft.com/office/powerpoint/2010/main" val="305555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395E-0CC2-4088-34EE-6247B09C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7413"/>
            <a:ext cx="8911687" cy="1280890"/>
          </a:xfrm>
        </p:spPr>
        <p:txBody>
          <a:bodyPr/>
          <a:lstStyle/>
          <a:p>
            <a:r>
              <a:rPr lang="en-US" b="1" u="sng" dirty="0"/>
              <a:t>Data Flow Diagram</a:t>
            </a:r>
            <a:r>
              <a:rPr lang="en-US" b="1" dirty="0"/>
              <a:t>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CCE1D-1CCD-1F73-2364-E021BDC9A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674536"/>
            <a:ext cx="6863849" cy="3946086"/>
          </a:xfrm>
        </p:spPr>
      </p:pic>
    </p:spTree>
    <p:extLst>
      <p:ext uri="{BB962C8B-B14F-4D97-AF65-F5344CB8AC3E}">
        <p14:creationId xmlns:p14="http://schemas.microsoft.com/office/powerpoint/2010/main" val="306558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2F1D-D9D1-7DA2-3F0B-A12E6DEE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C358-A3C2-518C-F549-70266624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520" y="2350452"/>
            <a:ext cx="5979160" cy="15271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84001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</TotalTime>
  <Words>127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Objective:-</vt:lpstr>
      <vt:lpstr>Leave Management System</vt:lpstr>
      <vt:lpstr>Database Schema:-</vt:lpstr>
      <vt:lpstr>ER- Diagram:-</vt:lpstr>
      <vt:lpstr>Data Flow Diagram:-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Objective:-</dc:title>
  <dc:creator>Nikhil Kumar</dc:creator>
  <cp:lastModifiedBy>Nikhil Kumar</cp:lastModifiedBy>
  <cp:revision>2</cp:revision>
  <dcterms:created xsi:type="dcterms:W3CDTF">2023-03-30T12:46:51Z</dcterms:created>
  <dcterms:modified xsi:type="dcterms:W3CDTF">2023-03-31T10:09:51Z</dcterms:modified>
</cp:coreProperties>
</file>