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9810FB-6F2F-4A62-9447-C37C4A0FDA1A}" v="2" dt="2023-03-31T07:08:00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Kumar" userId="5f7f483b-4f2c-48dd-a649-a7546b219272" providerId="ADAL" clId="{969810FB-6F2F-4A62-9447-C37C4A0FDA1A}"/>
    <pc:docChg chg="custSel addSld modSld">
      <pc:chgData name="Nikhil Kumar" userId="5f7f483b-4f2c-48dd-a649-a7546b219272" providerId="ADAL" clId="{969810FB-6F2F-4A62-9447-C37C4A0FDA1A}" dt="2023-03-31T07:08:21.503" v="49" actId="1076"/>
      <pc:docMkLst>
        <pc:docMk/>
      </pc:docMkLst>
      <pc:sldChg chg="modSp mod">
        <pc:chgData name="Nikhil Kumar" userId="5f7f483b-4f2c-48dd-a649-a7546b219272" providerId="ADAL" clId="{969810FB-6F2F-4A62-9447-C37C4A0FDA1A}" dt="2023-03-31T07:07:53.300" v="43" actId="1076"/>
        <pc:sldMkLst>
          <pc:docMk/>
          <pc:sldMk cId="3252393747" sldId="256"/>
        </pc:sldMkLst>
        <pc:spChg chg="mod">
          <ac:chgData name="Nikhil Kumar" userId="5f7f483b-4f2c-48dd-a649-a7546b219272" providerId="ADAL" clId="{969810FB-6F2F-4A62-9447-C37C4A0FDA1A}" dt="2023-03-31T07:07:10.250" v="33" actId="1076"/>
          <ac:spMkLst>
            <pc:docMk/>
            <pc:sldMk cId="3252393747" sldId="256"/>
            <ac:spMk id="2" creationId="{4AD0B4C4-DBB6-D9A4-99E7-148188ACA6B2}"/>
          </ac:spMkLst>
        </pc:spChg>
        <pc:spChg chg="mod">
          <ac:chgData name="Nikhil Kumar" userId="5f7f483b-4f2c-48dd-a649-a7546b219272" providerId="ADAL" clId="{969810FB-6F2F-4A62-9447-C37C4A0FDA1A}" dt="2023-03-31T07:07:53.300" v="43" actId="1076"/>
          <ac:spMkLst>
            <pc:docMk/>
            <pc:sldMk cId="3252393747" sldId="256"/>
            <ac:spMk id="3" creationId="{0328830E-A32D-90F2-23DD-EC2D64522A31}"/>
          </ac:spMkLst>
        </pc:spChg>
        <pc:spChg chg="mod">
          <ac:chgData name="Nikhil Kumar" userId="5f7f483b-4f2c-48dd-a649-a7546b219272" providerId="ADAL" clId="{969810FB-6F2F-4A62-9447-C37C4A0FDA1A}" dt="2023-03-31T07:07:39.585" v="37" actId="1076"/>
          <ac:spMkLst>
            <pc:docMk/>
            <pc:sldMk cId="3252393747" sldId="256"/>
            <ac:spMk id="4" creationId="{07B83D18-D202-09D3-2E54-995A473EC0E2}"/>
          </ac:spMkLst>
        </pc:spChg>
      </pc:sldChg>
      <pc:sldChg chg="modSp mod">
        <pc:chgData name="Nikhil Kumar" userId="5f7f483b-4f2c-48dd-a649-a7546b219272" providerId="ADAL" clId="{969810FB-6F2F-4A62-9447-C37C4A0FDA1A}" dt="2023-03-31T07:06:20.327" v="27" actId="1076"/>
        <pc:sldMkLst>
          <pc:docMk/>
          <pc:sldMk cId="3632099954" sldId="257"/>
        </pc:sldMkLst>
        <pc:spChg chg="mod">
          <ac:chgData name="Nikhil Kumar" userId="5f7f483b-4f2c-48dd-a649-a7546b219272" providerId="ADAL" clId="{969810FB-6F2F-4A62-9447-C37C4A0FDA1A}" dt="2023-03-31T07:06:20.327" v="27" actId="1076"/>
          <ac:spMkLst>
            <pc:docMk/>
            <pc:sldMk cId="3632099954" sldId="257"/>
            <ac:spMk id="2" creationId="{5C816246-0F2B-2118-E706-FFA92FC8C742}"/>
          </ac:spMkLst>
        </pc:spChg>
      </pc:sldChg>
      <pc:sldChg chg="modSp mod">
        <pc:chgData name="Nikhil Kumar" userId="5f7f483b-4f2c-48dd-a649-a7546b219272" providerId="ADAL" clId="{969810FB-6F2F-4A62-9447-C37C4A0FDA1A}" dt="2023-03-31T07:08:03.840" v="45" actId="1076"/>
        <pc:sldMkLst>
          <pc:docMk/>
          <pc:sldMk cId="1866496812" sldId="258"/>
        </pc:sldMkLst>
        <pc:spChg chg="mod">
          <ac:chgData name="Nikhil Kumar" userId="5f7f483b-4f2c-48dd-a649-a7546b219272" providerId="ADAL" clId="{969810FB-6F2F-4A62-9447-C37C4A0FDA1A}" dt="2023-03-31T07:08:03.840" v="45" actId="1076"/>
          <ac:spMkLst>
            <pc:docMk/>
            <pc:sldMk cId="1866496812" sldId="258"/>
            <ac:spMk id="2" creationId="{008F255C-1CC0-BA3C-7088-312CDC56016D}"/>
          </ac:spMkLst>
        </pc:spChg>
        <pc:picChg chg="mod">
          <ac:chgData name="Nikhil Kumar" userId="5f7f483b-4f2c-48dd-a649-a7546b219272" providerId="ADAL" clId="{969810FB-6F2F-4A62-9447-C37C4A0FDA1A}" dt="2023-03-31T07:08:00.266" v="44" actId="1076"/>
          <ac:picMkLst>
            <pc:docMk/>
            <pc:sldMk cId="1866496812" sldId="258"/>
            <ac:picMk id="1026" creationId="{B90E106C-E69A-0E3A-1A0C-31CB45EA0620}"/>
          </ac:picMkLst>
        </pc:picChg>
      </pc:sldChg>
      <pc:sldChg chg="modSp mod">
        <pc:chgData name="Nikhil Kumar" userId="5f7f483b-4f2c-48dd-a649-a7546b219272" providerId="ADAL" clId="{969810FB-6F2F-4A62-9447-C37C4A0FDA1A}" dt="2023-03-31T07:08:12.435" v="47" actId="1076"/>
        <pc:sldMkLst>
          <pc:docMk/>
          <pc:sldMk cId="3055555033" sldId="259"/>
        </pc:sldMkLst>
        <pc:spChg chg="mod">
          <ac:chgData name="Nikhil Kumar" userId="5f7f483b-4f2c-48dd-a649-a7546b219272" providerId="ADAL" clId="{969810FB-6F2F-4A62-9447-C37C4A0FDA1A}" dt="2023-03-31T07:08:12.435" v="47" actId="1076"/>
          <ac:spMkLst>
            <pc:docMk/>
            <pc:sldMk cId="3055555033" sldId="259"/>
            <ac:spMk id="2" creationId="{93361244-FDC6-FAE5-65A5-44E396E15517}"/>
          </ac:spMkLst>
        </pc:spChg>
        <pc:picChg chg="mod">
          <ac:chgData name="Nikhil Kumar" userId="5f7f483b-4f2c-48dd-a649-a7546b219272" providerId="ADAL" clId="{969810FB-6F2F-4A62-9447-C37C4A0FDA1A}" dt="2023-03-31T07:08:07.964" v="46" actId="1076"/>
          <ac:picMkLst>
            <pc:docMk/>
            <pc:sldMk cId="3055555033" sldId="259"/>
            <ac:picMk id="7" creationId="{F72B8B48-6192-EC03-7AA9-7B30D0946628}"/>
          </ac:picMkLst>
        </pc:picChg>
      </pc:sldChg>
      <pc:sldChg chg="modSp mod">
        <pc:chgData name="Nikhil Kumar" userId="5f7f483b-4f2c-48dd-a649-a7546b219272" providerId="ADAL" clId="{969810FB-6F2F-4A62-9447-C37C4A0FDA1A}" dt="2023-03-31T07:08:21.503" v="49" actId="1076"/>
        <pc:sldMkLst>
          <pc:docMk/>
          <pc:sldMk cId="3065581654" sldId="260"/>
        </pc:sldMkLst>
        <pc:spChg chg="mod">
          <ac:chgData name="Nikhil Kumar" userId="5f7f483b-4f2c-48dd-a649-a7546b219272" providerId="ADAL" clId="{969810FB-6F2F-4A62-9447-C37C4A0FDA1A}" dt="2023-03-31T07:08:18.378" v="48" actId="1076"/>
          <ac:spMkLst>
            <pc:docMk/>
            <pc:sldMk cId="3065581654" sldId="260"/>
            <ac:spMk id="2" creationId="{7CFB395E-0CC2-4088-34EE-6247B09C615D}"/>
          </ac:spMkLst>
        </pc:spChg>
        <pc:picChg chg="mod">
          <ac:chgData name="Nikhil Kumar" userId="5f7f483b-4f2c-48dd-a649-a7546b219272" providerId="ADAL" clId="{969810FB-6F2F-4A62-9447-C37C4A0FDA1A}" dt="2023-03-31T07:08:21.503" v="49" actId="1076"/>
          <ac:picMkLst>
            <pc:docMk/>
            <pc:sldMk cId="3065581654" sldId="260"/>
            <ac:picMk id="5" creationId="{C77CCE1D-1CCD-1F73-2364-E021BDC9AB91}"/>
          </ac:picMkLst>
        </pc:picChg>
      </pc:sldChg>
      <pc:sldChg chg="modSp new mod">
        <pc:chgData name="Nikhil Kumar" userId="5f7f483b-4f2c-48dd-a649-a7546b219272" providerId="ADAL" clId="{969810FB-6F2F-4A62-9447-C37C4A0FDA1A}" dt="2023-03-31T07:06:09.287" v="26" actId="27636"/>
        <pc:sldMkLst>
          <pc:docMk/>
          <pc:sldMk cId="3178400167" sldId="261"/>
        </pc:sldMkLst>
        <pc:spChg chg="mod">
          <ac:chgData name="Nikhil Kumar" userId="5f7f483b-4f2c-48dd-a649-a7546b219272" providerId="ADAL" clId="{969810FB-6F2F-4A62-9447-C37C4A0FDA1A}" dt="2023-03-31T07:06:09.104" v="24"/>
          <ac:spMkLst>
            <pc:docMk/>
            <pc:sldMk cId="3178400167" sldId="261"/>
            <ac:spMk id="2" creationId="{27572F1D-D9D1-7DA2-3F0B-A12E6DEEDA63}"/>
          </ac:spMkLst>
        </pc:spChg>
        <pc:spChg chg="mod">
          <ac:chgData name="Nikhil Kumar" userId="5f7f483b-4f2c-48dd-a649-a7546b219272" providerId="ADAL" clId="{969810FB-6F2F-4A62-9447-C37C4A0FDA1A}" dt="2023-03-31T07:06:09.287" v="26" actId="27636"/>
          <ac:spMkLst>
            <pc:docMk/>
            <pc:sldMk cId="3178400167" sldId="261"/>
            <ac:spMk id="3" creationId="{62ADC358-A3C2-518C-F549-70266624C7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2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1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765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86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2004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33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30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7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1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3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0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9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3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3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7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6246-0F2B-2118-E706-FFA92FC8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440" y="641727"/>
            <a:ext cx="10515600" cy="1325563"/>
          </a:xfrm>
        </p:spPr>
        <p:txBody>
          <a:bodyPr/>
          <a:lstStyle/>
          <a:p>
            <a:r>
              <a:rPr lang="en-US" b="1" u="sng" dirty="0"/>
              <a:t>Objective</a:t>
            </a:r>
            <a:r>
              <a:rPr lang="en-US" dirty="0"/>
              <a:t>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B46F4-721E-F60D-00E6-B82B79927116}"/>
              </a:ext>
            </a:extLst>
          </p:cNvPr>
          <p:cNvSpPr txBox="1"/>
          <p:nvPr/>
        </p:nvSpPr>
        <p:spPr>
          <a:xfrm>
            <a:off x="609600" y="1767839"/>
            <a:ext cx="1066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Playfair Display" panose="00000500000000000000" pitchFamily="2" charset="0"/>
              </a:rPr>
              <a:t>This Project aims to develop an essential online leave management system for the organization. This system automates the workflow of leave applications and their approvals.</a:t>
            </a:r>
            <a:endParaRPr lang="en-US" sz="32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Playfair Display" panose="00000500000000000000" pitchFamily="2" charset="0"/>
              </a:rPr>
              <a:t>The Leave Management System application will reduce paperwork and maintain records more efficiently.</a:t>
            </a:r>
            <a:endParaRPr lang="en-US" sz="32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209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B4C4-DBB6-D9A4-99E7-148188ACA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440" y="368140"/>
            <a:ext cx="10180320" cy="919163"/>
          </a:xfrm>
        </p:spPr>
        <p:txBody>
          <a:bodyPr>
            <a:noAutofit/>
          </a:bodyPr>
          <a:lstStyle/>
          <a:p>
            <a:r>
              <a:rPr lang="en-US" sz="4800" b="1" u="sng" dirty="0"/>
              <a:t>Leave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8830E-A32D-90F2-23DD-EC2D64522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2640" y="4568428"/>
            <a:ext cx="3698240" cy="2075022"/>
          </a:xfrm>
        </p:spPr>
        <p:txBody>
          <a:bodyPr>
            <a:normAutofit fontScale="55000" lnSpcReduction="20000"/>
          </a:bodyPr>
          <a:lstStyle/>
          <a:p>
            <a:r>
              <a:rPr lang="en-US" sz="2500" b="1" u="sng" dirty="0"/>
              <a:t>By Team-2</a:t>
            </a:r>
            <a:r>
              <a:rPr lang="en-US" sz="2500" b="1" dirty="0"/>
              <a:t>:-</a:t>
            </a:r>
          </a:p>
          <a:p>
            <a:endParaRPr lang="en-US" sz="2500" b="1" dirty="0"/>
          </a:p>
          <a:p>
            <a:r>
              <a:rPr lang="en-US" sz="2500" b="1" dirty="0"/>
              <a:t>Priti Sharma(Frontend)</a:t>
            </a:r>
          </a:p>
          <a:p>
            <a:r>
              <a:rPr lang="en-US" sz="2500" b="1" dirty="0"/>
              <a:t>Shashank Dubey(Backend and DB)</a:t>
            </a:r>
          </a:p>
          <a:p>
            <a:r>
              <a:rPr lang="en-US" sz="2500" b="1" dirty="0"/>
              <a:t>Nikhil Kumar(Backend)</a:t>
            </a:r>
          </a:p>
          <a:p>
            <a:r>
              <a:rPr lang="en-US" sz="2500" b="1" dirty="0"/>
              <a:t>Falak Chhabra(Testing and DB)</a:t>
            </a:r>
          </a:p>
          <a:p>
            <a:r>
              <a:rPr lang="en-US" sz="2500" b="1" dirty="0"/>
              <a:t>Abhijeet Rajput(Backend and Testing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83D18-D202-09D3-2E54-995A473EC0E2}"/>
              </a:ext>
            </a:extLst>
          </p:cNvPr>
          <p:cNvSpPr txBox="1"/>
          <p:nvPr/>
        </p:nvSpPr>
        <p:spPr>
          <a:xfrm>
            <a:off x="1818640" y="1443841"/>
            <a:ext cx="5222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We have created Leave management system for Employee and Admin In which employees can apply leave on from their dashboard and admin can manage it easily and can Approve/Reject it on specific reasons.</a:t>
            </a:r>
          </a:p>
        </p:txBody>
      </p:sp>
    </p:spTree>
    <p:extLst>
      <p:ext uri="{BB962C8B-B14F-4D97-AF65-F5344CB8AC3E}">
        <p14:creationId xmlns:p14="http://schemas.microsoft.com/office/powerpoint/2010/main" val="325239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255C-1CC0-BA3C-7088-312CDC56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485" y="624110"/>
            <a:ext cx="8911687" cy="1280890"/>
          </a:xfrm>
        </p:spPr>
        <p:txBody>
          <a:bodyPr/>
          <a:lstStyle/>
          <a:p>
            <a:r>
              <a:rPr lang="en-US" b="1" u="sng" dirty="0"/>
              <a:t>Database Schema</a:t>
            </a:r>
            <a:r>
              <a:rPr lang="en-US" b="1" dirty="0"/>
              <a:t>:-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0E106C-E69A-0E3A-1A0C-31CB45EA06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454626"/>
            <a:ext cx="8704016" cy="489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49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1244-FDC6-FAE5-65A5-44E396E1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4430"/>
            <a:ext cx="8911687" cy="1280890"/>
          </a:xfrm>
        </p:spPr>
        <p:txBody>
          <a:bodyPr/>
          <a:lstStyle/>
          <a:p>
            <a:r>
              <a:rPr lang="en-US" b="1" u="sng" dirty="0"/>
              <a:t>ER</a:t>
            </a:r>
            <a:r>
              <a:rPr lang="en-US" b="1" dirty="0"/>
              <a:t>- </a:t>
            </a:r>
            <a:r>
              <a:rPr lang="en-US" b="1" u="sng" dirty="0"/>
              <a:t>Diagram</a:t>
            </a:r>
            <a:r>
              <a:rPr lang="en-US" b="1" dirty="0"/>
              <a:t>:-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2B8B48-6192-EC03-7AA9-7B30D0946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478" y="1751817"/>
            <a:ext cx="7119763" cy="4592084"/>
          </a:xfrm>
        </p:spPr>
      </p:pic>
    </p:spTree>
    <p:extLst>
      <p:ext uri="{BB962C8B-B14F-4D97-AF65-F5344CB8AC3E}">
        <p14:creationId xmlns:p14="http://schemas.microsoft.com/office/powerpoint/2010/main" val="305555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395E-0CC2-4088-34EE-6247B09C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7413"/>
            <a:ext cx="8911687" cy="1280890"/>
          </a:xfrm>
        </p:spPr>
        <p:txBody>
          <a:bodyPr/>
          <a:lstStyle/>
          <a:p>
            <a:r>
              <a:rPr lang="en-US" b="1" u="sng" dirty="0"/>
              <a:t>Data Flow Diagram</a:t>
            </a:r>
            <a:r>
              <a:rPr lang="en-US" b="1" dirty="0"/>
              <a:t>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7CCE1D-1CCD-1F73-2364-E021BDC9A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80" y="1674536"/>
            <a:ext cx="6863849" cy="3946086"/>
          </a:xfrm>
        </p:spPr>
      </p:pic>
    </p:spTree>
    <p:extLst>
      <p:ext uri="{BB962C8B-B14F-4D97-AF65-F5344CB8AC3E}">
        <p14:creationId xmlns:p14="http://schemas.microsoft.com/office/powerpoint/2010/main" val="306558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2F1D-D9D1-7DA2-3F0B-A12E6DEE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C358-A3C2-518C-F549-70266624C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0520" y="2350452"/>
            <a:ext cx="5979160" cy="15271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0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784001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</TotalTime>
  <Words>131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Playfair Display</vt:lpstr>
      <vt:lpstr>Wingdings 3</vt:lpstr>
      <vt:lpstr>Wisp</vt:lpstr>
      <vt:lpstr>Objective:-</vt:lpstr>
      <vt:lpstr>Leave Management System</vt:lpstr>
      <vt:lpstr>Database Schema:-</vt:lpstr>
      <vt:lpstr>ER- Diagram:-</vt:lpstr>
      <vt:lpstr>Data Flow Diagram:-</vt:lpstr>
      <vt:lpstr>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Objective:-</dc:title>
  <dc:creator>Nikhil Kumar</dc:creator>
  <cp:lastModifiedBy>Nikhil Kumar</cp:lastModifiedBy>
  <cp:revision>1</cp:revision>
  <dcterms:created xsi:type="dcterms:W3CDTF">2023-03-30T12:46:51Z</dcterms:created>
  <dcterms:modified xsi:type="dcterms:W3CDTF">2023-03-31T07:08:21Z</dcterms:modified>
</cp:coreProperties>
</file>