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810FB-6F2F-4A62-9447-C37C4A0FDA1A}" v="6" dt="2023-03-31T10:26:21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umar" userId="5f7f483b-4f2c-48dd-a649-a7546b219272" providerId="ADAL" clId="{969810FB-6F2F-4A62-9447-C37C4A0FDA1A}"/>
    <pc:docChg chg="undo custSel addSld modSld">
      <pc:chgData name="Nikhil Kumar" userId="5f7f483b-4f2c-48dd-a649-a7546b219272" providerId="ADAL" clId="{969810FB-6F2F-4A62-9447-C37C4A0FDA1A}" dt="2023-03-31T10:26:52.007" v="99" actId="9405"/>
      <pc:docMkLst>
        <pc:docMk/>
      </pc:docMkLst>
      <pc:sldChg chg="modSp mod">
        <pc:chgData name="Nikhil Kumar" userId="5f7f483b-4f2c-48dd-a649-a7546b219272" providerId="ADAL" clId="{969810FB-6F2F-4A62-9447-C37C4A0FDA1A}" dt="2023-03-31T09:39:53.184" v="72" actId="20577"/>
        <pc:sldMkLst>
          <pc:docMk/>
          <pc:sldMk cId="3252393747" sldId="256"/>
        </pc:sldMkLst>
        <pc:spChg chg="mod">
          <ac:chgData name="Nikhil Kumar" userId="5f7f483b-4f2c-48dd-a649-a7546b219272" providerId="ADAL" clId="{969810FB-6F2F-4A62-9447-C37C4A0FDA1A}" dt="2023-03-31T07:07:10.250" v="33" actId="1076"/>
          <ac:spMkLst>
            <pc:docMk/>
            <pc:sldMk cId="3252393747" sldId="256"/>
            <ac:spMk id="2" creationId="{4AD0B4C4-DBB6-D9A4-99E7-148188ACA6B2}"/>
          </ac:spMkLst>
        </pc:spChg>
        <pc:spChg chg="mod">
          <ac:chgData name="Nikhil Kumar" userId="5f7f483b-4f2c-48dd-a649-a7546b219272" providerId="ADAL" clId="{969810FB-6F2F-4A62-9447-C37C4A0FDA1A}" dt="2023-03-31T09:39:53.184" v="72" actId="20577"/>
          <ac:spMkLst>
            <pc:docMk/>
            <pc:sldMk cId="3252393747" sldId="256"/>
            <ac:spMk id="3" creationId="{0328830E-A32D-90F2-23DD-EC2D64522A31}"/>
          </ac:spMkLst>
        </pc:spChg>
        <pc:spChg chg="mod">
          <ac:chgData name="Nikhil Kumar" userId="5f7f483b-4f2c-48dd-a649-a7546b219272" providerId="ADAL" clId="{969810FB-6F2F-4A62-9447-C37C4A0FDA1A}" dt="2023-03-31T07:07:39.585" v="37" actId="1076"/>
          <ac:spMkLst>
            <pc:docMk/>
            <pc:sldMk cId="3252393747" sldId="256"/>
            <ac:spMk id="4" creationId="{07B83D18-D202-09D3-2E54-995A473EC0E2}"/>
          </ac:spMkLst>
        </pc:spChg>
      </pc:sldChg>
      <pc:sldChg chg="modSp mod">
        <pc:chgData name="Nikhil Kumar" userId="5f7f483b-4f2c-48dd-a649-a7546b219272" providerId="ADAL" clId="{969810FB-6F2F-4A62-9447-C37C4A0FDA1A}" dt="2023-03-31T07:06:20.327" v="27" actId="1076"/>
        <pc:sldMkLst>
          <pc:docMk/>
          <pc:sldMk cId="3632099954" sldId="257"/>
        </pc:sldMkLst>
        <pc:spChg chg="mod">
          <ac:chgData name="Nikhil Kumar" userId="5f7f483b-4f2c-48dd-a649-a7546b219272" providerId="ADAL" clId="{969810FB-6F2F-4A62-9447-C37C4A0FDA1A}" dt="2023-03-31T07:06:20.327" v="27" actId="1076"/>
          <ac:spMkLst>
            <pc:docMk/>
            <pc:sldMk cId="3632099954" sldId="257"/>
            <ac:spMk id="2" creationId="{5C816246-0F2B-2118-E706-FFA92FC8C742}"/>
          </ac:spMkLst>
        </pc:spChg>
      </pc:sldChg>
      <pc:sldChg chg="addSp delSp modSp mod">
        <pc:chgData name="Nikhil Kumar" userId="5f7f483b-4f2c-48dd-a649-a7546b219272" providerId="ADAL" clId="{969810FB-6F2F-4A62-9447-C37C4A0FDA1A}" dt="2023-03-31T10:26:52.007" v="99" actId="9405"/>
        <pc:sldMkLst>
          <pc:docMk/>
          <pc:sldMk cId="1866496812" sldId="258"/>
        </pc:sldMkLst>
        <pc:spChg chg="mod">
          <ac:chgData name="Nikhil Kumar" userId="5f7f483b-4f2c-48dd-a649-a7546b219272" providerId="ADAL" clId="{969810FB-6F2F-4A62-9447-C37C4A0FDA1A}" dt="2023-03-31T07:08:03.840" v="45" actId="1076"/>
          <ac:spMkLst>
            <pc:docMk/>
            <pc:sldMk cId="1866496812" sldId="258"/>
            <ac:spMk id="2" creationId="{008F255C-1CC0-BA3C-7088-312CDC56016D}"/>
          </ac:spMkLst>
        </pc:spChg>
        <pc:grpChg chg="mod">
          <ac:chgData name="Nikhil Kumar" userId="5f7f483b-4f2c-48dd-a649-a7546b219272" providerId="ADAL" clId="{969810FB-6F2F-4A62-9447-C37C4A0FDA1A}" dt="2023-03-31T10:26:19.856" v="87"/>
          <ac:grpSpMkLst>
            <pc:docMk/>
            <pc:sldMk cId="1866496812" sldId="258"/>
            <ac:grpSpMk id="9" creationId="{D10045BA-B92B-F9AA-6256-8FE57564BE64}"/>
          </ac:grpSpMkLst>
        </pc:grpChg>
        <pc:grpChg chg="mod">
          <ac:chgData name="Nikhil Kumar" userId="5f7f483b-4f2c-48dd-a649-a7546b219272" providerId="ADAL" clId="{969810FB-6F2F-4A62-9447-C37C4A0FDA1A}" dt="2023-03-31T10:26:21.962" v="92"/>
          <ac:grpSpMkLst>
            <pc:docMk/>
            <pc:sldMk cId="1866496812" sldId="258"/>
            <ac:grpSpMk id="12" creationId="{42739745-BF6A-7E0F-23A0-5D9673A7DCD1}"/>
          </ac:grpSpMkLst>
        </pc:grpChg>
        <pc:picChg chg="mod">
          <ac:chgData name="Nikhil Kumar" userId="5f7f483b-4f2c-48dd-a649-a7546b219272" providerId="ADAL" clId="{969810FB-6F2F-4A62-9447-C37C4A0FDA1A}" dt="2023-03-31T07:08:00.266" v="44" actId="1076"/>
          <ac:picMkLst>
            <pc:docMk/>
            <pc:sldMk cId="1866496812" sldId="258"/>
            <ac:picMk id="1026" creationId="{B90E106C-E69A-0E3A-1A0C-31CB45EA0620}"/>
          </ac:picMkLst>
        </pc:picChg>
        <pc:inkChg chg="add del">
          <ac:chgData name="Nikhil Kumar" userId="5f7f483b-4f2c-48dd-a649-a7546b219272" providerId="ADAL" clId="{969810FB-6F2F-4A62-9447-C37C4A0FDA1A}" dt="2023-03-31T10:26:03.229" v="80" actId="9405"/>
          <ac:inkMkLst>
            <pc:docMk/>
            <pc:sldMk cId="1866496812" sldId="258"/>
            <ac:inkMk id="3" creationId="{F0F6D53A-075A-DDD0-20F6-BD2239148E68}"/>
          </ac:inkMkLst>
        </pc:inkChg>
        <pc:inkChg chg="add del">
          <ac:chgData name="Nikhil Kumar" userId="5f7f483b-4f2c-48dd-a649-a7546b219272" providerId="ADAL" clId="{969810FB-6F2F-4A62-9447-C37C4A0FDA1A}" dt="2023-03-31T10:26:09.602" v="82" actId="9405"/>
          <ac:inkMkLst>
            <pc:docMk/>
            <pc:sldMk cId="1866496812" sldId="258"/>
            <ac:inkMk id="4" creationId="{BBABB6EB-6580-4150-AFA2-764577A404EC}"/>
          </ac:inkMkLst>
        </pc:inkChg>
        <pc:inkChg chg="add">
          <ac:chgData name="Nikhil Kumar" userId="5f7f483b-4f2c-48dd-a649-a7546b219272" providerId="ADAL" clId="{969810FB-6F2F-4A62-9447-C37C4A0FDA1A}" dt="2023-03-31T10:26:11.577" v="83" actId="9405"/>
          <ac:inkMkLst>
            <pc:docMk/>
            <pc:sldMk cId="1866496812" sldId="258"/>
            <ac:inkMk id="5" creationId="{8656A50F-A037-4305-B659-2FC332FC06BC}"/>
          </ac:inkMkLst>
        </pc:inkChg>
        <pc:inkChg chg="add">
          <ac:chgData name="Nikhil Kumar" userId="5f7f483b-4f2c-48dd-a649-a7546b219272" providerId="ADAL" clId="{969810FB-6F2F-4A62-9447-C37C4A0FDA1A}" dt="2023-03-31T10:26:12.440" v="84" actId="9405"/>
          <ac:inkMkLst>
            <pc:docMk/>
            <pc:sldMk cId="1866496812" sldId="258"/>
            <ac:inkMk id="6" creationId="{C32D1D93-FEAC-9490-AE01-B7C14EBADB00}"/>
          </ac:inkMkLst>
        </pc:inkChg>
        <pc:inkChg chg="add mod">
          <ac:chgData name="Nikhil Kumar" userId="5f7f483b-4f2c-48dd-a649-a7546b219272" providerId="ADAL" clId="{969810FB-6F2F-4A62-9447-C37C4A0FDA1A}" dt="2023-03-31T10:26:19.856" v="87"/>
          <ac:inkMkLst>
            <pc:docMk/>
            <pc:sldMk cId="1866496812" sldId="258"/>
            <ac:inkMk id="7" creationId="{825D45DB-BBA6-0746-CBF2-148107E5BB4E}"/>
          </ac:inkMkLst>
        </pc:inkChg>
        <pc:inkChg chg="add mod">
          <ac:chgData name="Nikhil Kumar" userId="5f7f483b-4f2c-48dd-a649-a7546b219272" providerId="ADAL" clId="{969810FB-6F2F-4A62-9447-C37C4A0FDA1A}" dt="2023-03-31T10:26:19.856" v="87"/>
          <ac:inkMkLst>
            <pc:docMk/>
            <pc:sldMk cId="1866496812" sldId="258"/>
            <ac:inkMk id="8" creationId="{832E38D7-E849-D2CF-3DA7-4F28767F74B0}"/>
          </ac:inkMkLst>
        </pc:inkChg>
        <pc:inkChg chg="add mod">
          <ac:chgData name="Nikhil Kumar" userId="5f7f483b-4f2c-48dd-a649-a7546b219272" providerId="ADAL" clId="{969810FB-6F2F-4A62-9447-C37C4A0FDA1A}" dt="2023-03-31T10:26:21.962" v="92"/>
          <ac:inkMkLst>
            <pc:docMk/>
            <pc:sldMk cId="1866496812" sldId="258"/>
            <ac:inkMk id="10" creationId="{818BB602-AB3B-C176-373E-1929EF25920B}"/>
          </ac:inkMkLst>
        </pc:inkChg>
        <pc:inkChg chg="add del mod">
          <ac:chgData name="Nikhil Kumar" userId="5f7f483b-4f2c-48dd-a649-a7546b219272" providerId="ADAL" clId="{969810FB-6F2F-4A62-9447-C37C4A0FDA1A}" dt="2023-03-31T10:26:21.962" v="92"/>
          <ac:inkMkLst>
            <pc:docMk/>
            <pc:sldMk cId="1866496812" sldId="258"/>
            <ac:inkMk id="11" creationId="{01B2B587-A538-9F9E-EB3D-8D4CB72C8012}"/>
          </ac:inkMkLst>
        </pc:inkChg>
        <pc:inkChg chg="add del">
          <ac:chgData name="Nikhil Kumar" userId="5f7f483b-4f2c-48dd-a649-a7546b219272" providerId="ADAL" clId="{969810FB-6F2F-4A62-9447-C37C4A0FDA1A}" dt="2023-03-31T10:26:40.659" v="96" actId="9405"/>
          <ac:inkMkLst>
            <pc:docMk/>
            <pc:sldMk cId="1866496812" sldId="258"/>
            <ac:inkMk id="13" creationId="{00847F4A-1A5C-C130-4E86-9D894E574CFE}"/>
          </ac:inkMkLst>
        </pc:inkChg>
        <pc:inkChg chg="add del">
          <ac:chgData name="Nikhil Kumar" userId="5f7f483b-4f2c-48dd-a649-a7546b219272" providerId="ADAL" clId="{969810FB-6F2F-4A62-9447-C37C4A0FDA1A}" dt="2023-03-31T10:26:40.110" v="95" actId="9405"/>
          <ac:inkMkLst>
            <pc:docMk/>
            <pc:sldMk cId="1866496812" sldId="258"/>
            <ac:inkMk id="14" creationId="{7D09E0B3-DD4C-928E-264E-10D98C99EBC0}"/>
          </ac:inkMkLst>
        </pc:inkChg>
        <pc:inkChg chg="add del">
          <ac:chgData name="Nikhil Kumar" userId="5f7f483b-4f2c-48dd-a649-a7546b219272" providerId="ADAL" clId="{969810FB-6F2F-4A62-9447-C37C4A0FDA1A}" dt="2023-03-31T10:26:44.588" v="98" actId="9405"/>
          <ac:inkMkLst>
            <pc:docMk/>
            <pc:sldMk cId="1866496812" sldId="258"/>
            <ac:inkMk id="15" creationId="{A70020FA-22EF-97D8-6346-637519D8610C}"/>
          </ac:inkMkLst>
        </pc:inkChg>
        <pc:inkChg chg="add">
          <ac:chgData name="Nikhil Kumar" userId="5f7f483b-4f2c-48dd-a649-a7546b219272" providerId="ADAL" clId="{969810FB-6F2F-4A62-9447-C37C4A0FDA1A}" dt="2023-03-31T10:26:52.007" v="99" actId="9405"/>
          <ac:inkMkLst>
            <pc:docMk/>
            <pc:sldMk cId="1866496812" sldId="258"/>
            <ac:inkMk id="16" creationId="{5BD46CD9-A7F0-F648-4968-AC7F74496C4E}"/>
          </ac:inkMkLst>
        </pc:inkChg>
      </pc:sldChg>
      <pc:sldChg chg="addSp delSp modSp mod">
        <pc:chgData name="Nikhil Kumar" userId="5f7f483b-4f2c-48dd-a649-a7546b219272" providerId="ADAL" clId="{969810FB-6F2F-4A62-9447-C37C4A0FDA1A}" dt="2023-03-31T10:21:52.439" v="78" actId="14100"/>
        <pc:sldMkLst>
          <pc:docMk/>
          <pc:sldMk cId="3055555033" sldId="259"/>
        </pc:sldMkLst>
        <pc:spChg chg="mod">
          <ac:chgData name="Nikhil Kumar" userId="5f7f483b-4f2c-48dd-a649-a7546b219272" providerId="ADAL" clId="{969810FB-6F2F-4A62-9447-C37C4A0FDA1A}" dt="2023-03-31T07:08:12.435" v="47" actId="1076"/>
          <ac:spMkLst>
            <pc:docMk/>
            <pc:sldMk cId="3055555033" sldId="259"/>
            <ac:spMk id="2" creationId="{93361244-FDC6-FAE5-65A5-44E396E15517}"/>
          </ac:spMkLst>
        </pc:spChg>
        <pc:spChg chg="add del mod">
          <ac:chgData name="Nikhil Kumar" userId="5f7f483b-4f2c-48dd-a649-a7546b219272" providerId="ADAL" clId="{969810FB-6F2F-4A62-9447-C37C4A0FDA1A}" dt="2023-03-31T10:21:47.943" v="74" actId="931"/>
          <ac:spMkLst>
            <pc:docMk/>
            <pc:sldMk cId="3055555033" sldId="259"/>
            <ac:spMk id="4" creationId="{BC1E79AA-AB41-6A65-E5DF-AEA70B3422D4}"/>
          </ac:spMkLst>
        </pc:spChg>
        <pc:picChg chg="add mod">
          <ac:chgData name="Nikhil Kumar" userId="5f7f483b-4f2c-48dd-a649-a7546b219272" providerId="ADAL" clId="{969810FB-6F2F-4A62-9447-C37C4A0FDA1A}" dt="2023-03-31T10:21:52.439" v="78" actId="14100"/>
          <ac:picMkLst>
            <pc:docMk/>
            <pc:sldMk cId="3055555033" sldId="259"/>
            <ac:picMk id="6" creationId="{237B5842-EB65-CC96-9AA7-AC48022EA34F}"/>
          </ac:picMkLst>
        </pc:picChg>
        <pc:picChg chg="del mod">
          <ac:chgData name="Nikhil Kumar" userId="5f7f483b-4f2c-48dd-a649-a7546b219272" providerId="ADAL" clId="{969810FB-6F2F-4A62-9447-C37C4A0FDA1A}" dt="2023-03-31T10:21:29.290" v="73" actId="478"/>
          <ac:picMkLst>
            <pc:docMk/>
            <pc:sldMk cId="3055555033" sldId="259"/>
            <ac:picMk id="7" creationId="{F72B8B48-6192-EC03-7AA9-7B30D0946628}"/>
          </ac:picMkLst>
        </pc:picChg>
      </pc:sldChg>
      <pc:sldChg chg="modSp mod">
        <pc:chgData name="Nikhil Kumar" userId="5f7f483b-4f2c-48dd-a649-a7546b219272" providerId="ADAL" clId="{969810FB-6F2F-4A62-9447-C37C4A0FDA1A}" dt="2023-03-31T07:08:21.503" v="49" actId="1076"/>
        <pc:sldMkLst>
          <pc:docMk/>
          <pc:sldMk cId="3065581654" sldId="260"/>
        </pc:sldMkLst>
        <pc:spChg chg="mod">
          <ac:chgData name="Nikhil Kumar" userId="5f7f483b-4f2c-48dd-a649-a7546b219272" providerId="ADAL" clId="{969810FB-6F2F-4A62-9447-C37C4A0FDA1A}" dt="2023-03-31T07:08:18.378" v="48" actId="1076"/>
          <ac:spMkLst>
            <pc:docMk/>
            <pc:sldMk cId="3065581654" sldId="260"/>
            <ac:spMk id="2" creationId="{7CFB395E-0CC2-4088-34EE-6247B09C615D}"/>
          </ac:spMkLst>
        </pc:spChg>
        <pc:picChg chg="mod">
          <ac:chgData name="Nikhil Kumar" userId="5f7f483b-4f2c-48dd-a649-a7546b219272" providerId="ADAL" clId="{969810FB-6F2F-4A62-9447-C37C4A0FDA1A}" dt="2023-03-31T07:08:21.503" v="49" actId="1076"/>
          <ac:picMkLst>
            <pc:docMk/>
            <pc:sldMk cId="3065581654" sldId="260"/>
            <ac:picMk id="5" creationId="{C77CCE1D-1CCD-1F73-2364-E021BDC9AB91}"/>
          </ac:picMkLst>
        </pc:picChg>
      </pc:sldChg>
      <pc:sldChg chg="modSp new mod">
        <pc:chgData name="Nikhil Kumar" userId="5f7f483b-4f2c-48dd-a649-a7546b219272" providerId="ADAL" clId="{969810FB-6F2F-4A62-9447-C37C4A0FDA1A}" dt="2023-03-31T07:06:09.287" v="26" actId="27636"/>
        <pc:sldMkLst>
          <pc:docMk/>
          <pc:sldMk cId="3178400167" sldId="261"/>
        </pc:sldMkLst>
        <pc:spChg chg="mod">
          <ac:chgData name="Nikhil Kumar" userId="5f7f483b-4f2c-48dd-a649-a7546b219272" providerId="ADAL" clId="{969810FB-6F2F-4A62-9447-C37C4A0FDA1A}" dt="2023-03-31T07:06:09.104" v="24"/>
          <ac:spMkLst>
            <pc:docMk/>
            <pc:sldMk cId="3178400167" sldId="261"/>
            <ac:spMk id="2" creationId="{27572F1D-D9D1-7DA2-3F0B-A12E6DEEDA63}"/>
          </ac:spMkLst>
        </pc:spChg>
        <pc:spChg chg="mod">
          <ac:chgData name="Nikhil Kumar" userId="5f7f483b-4f2c-48dd-a649-a7546b219272" providerId="ADAL" clId="{969810FB-6F2F-4A62-9447-C37C4A0FDA1A}" dt="2023-03-31T07:06:09.287" v="26" actId="27636"/>
          <ac:spMkLst>
            <pc:docMk/>
            <pc:sldMk cId="3178400167" sldId="261"/>
            <ac:spMk id="3" creationId="{62ADC358-A3C2-518C-F549-70266624C7E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10:26:1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10:26:1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10:26:1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10:26:1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10:26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1T10:26:52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2322 144 24575,'-528'0'0,"472"-2"0,-57-11 0,-53-2 0,98 16 0,26 0 0,1-1 0,-74-11 0,66 3 0,0 3 0,-81 0 0,113 4 0,0 0 0,0-2 0,-24-5 0,21 3 0,-37-4 0,8 8 0,35 1 0,0 0 0,-1-1 0,1 0 0,0-1 0,0 0 0,0-2 0,1 1 0,-25-11 0,26 8 0,-1 1 0,1 1 0,-1 0 0,-1 0 0,1 1 0,0 1 0,-16-1 0,-97 3 0,62 2 0,38-2 0,19-1 0,0 0 0,0 1 0,1 0 0,-1 0 0,0 1 0,0 0 0,0 0 0,0 0 0,1 1 0,-1 0 0,0 1 0,-10 4 0,-24 18 0,29-19 0,1 0 0,-17 13 0,25-17 0,0 1 0,0-1 0,1 1 0,-1 0 0,1 0 0,-1 0 0,1 1 0,0-1 0,0 0 0,0 1 0,1-1 0,-3 7 0,4-9 0,-1 5 0,0 0 0,-1 0 0,0 0 0,0 0 0,-1 0 0,0 0 0,0-1 0,0 1 0,-1-1 0,-6 8 0,10-13 0,-1 1 0,1-1 0,0 0 0,-1 1 0,1-1 0,0 0 0,0 1 0,-1-1 0,1 0 0,0 1 0,0-1 0,-1 0 0,1 1 0,0-1 0,0 1 0,0-1 0,0 1 0,0-1 0,0 0 0,0 1 0,0-1 0,0 1 0,0-1 0,0 1 0,0-1 0,0 1 0,0-1 0,0 0 0,0 1 0,0-1 0,1 1 0,-1-1 0,0 0 0,1 1 0,15 9 0,24-1 0,27-4 0,106-5 0,-67-2 0,-48 3 0,56-2 0,-98 0 0,0-1 0,0 0 0,0-2 0,29-9 0,-20 4 0,0 2 0,1 0 0,0 2 0,0 1 0,28-1 0,135 6 0,-79 1 0,538-2 0,-630 1 0,1 1 0,-1 1 0,19 5 0,-16-4 0,36 5 0,-48-9 0,-1 1 0,1 0 0,-1 1 0,1 0 0,-1 0 0,0 1 0,11 4 0,-17-6 0,-1 0 0,1 0 0,0 0 0,-1 0 0,1 0 0,-1 0 0,1 1 0,-1-1 0,0 0 0,1 1 0,-1-1 0,0 1 0,0 0 0,0-1 0,0 1 0,0 0 0,-1-1 0,1 1 0,0 0 0,-1 0 0,0 0 0,1 0 0,-1-1 0,0 1 0,0 0 0,0 0 0,0 0 0,0 0 0,0 0 0,0 0 0,-1 0 0,1 0 0,-1-1 0,1 1 0,-1 0 0,0 0 0,0-1 0,-1 4 0,-1-1 0,0 0 0,0 0 0,0 0 0,-1 0 0,1 0 0,-1 0 0,0-1 0,0 0 0,0 0 0,0 0 0,-1 0 0,1-1 0,-1 1 0,0-1 0,1-1 0,-1 1 0,0 0 0,0-1 0,0 0 0,-6 0 0,-13 2 0,0-2 0,-1 0 0,-24-3 0,23 1 0,1 1 0,-1 2 0,-46 9 0,42-5 0,-44 1 0,-391-5 0,225-4 0,-211 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6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0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3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493F-CF28-4511-8173-1926A6FD401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C04B63-655B-49A1-96E1-63797CD9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6246-0F2B-2118-E706-FFA92FC8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0" y="641727"/>
            <a:ext cx="10515600" cy="1325563"/>
          </a:xfrm>
        </p:spPr>
        <p:txBody>
          <a:bodyPr/>
          <a:lstStyle/>
          <a:p>
            <a:r>
              <a:rPr lang="en-US" b="1" u="sng" dirty="0"/>
              <a:t>Objective</a:t>
            </a:r>
            <a:r>
              <a:rPr lang="en-US" dirty="0"/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46F4-721E-F60D-00E6-B82B79927116}"/>
              </a:ext>
            </a:extLst>
          </p:cNvPr>
          <p:cNvSpPr txBox="1"/>
          <p:nvPr/>
        </p:nvSpPr>
        <p:spPr>
          <a:xfrm>
            <a:off x="609600" y="1767839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This Project aims to develop an essential online leave management system for the organization. This system automates the workflow of leave applications and their approvals.</a:t>
            </a:r>
            <a:endParaRPr lang="en-US" sz="32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The Leave Management System application will reduce paperwork and maintain records more efficiently.</a:t>
            </a:r>
            <a:endParaRPr lang="en-US" sz="32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09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B4C4-DBB6-D9A4-99E7-148188AC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40" y="368140"/>
            <a:ext cx="10180320" cy="919163"/>
          </a:xfrm>
        </p:spPr>
        <p:txBody>
          <a:bodyPr>
            <a:noAutofit/>
          </a:bodyPr>
          <a:lstStyle/>
          <a:p>
            <a:r>
              <a:rPr lang="en-US" sz="4800" b="1" u="sng" dirty="0"/>
              <a:t>Leave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830E-A32D-90F2-23DD-EC2D6452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2640" y="4568428"/>
            <a:ext cx="3698240" cy="2075022"/>
          </a:xfrm>
        </p:spPr>
        <p:txBody>
          <a:bodyPr>
            <a:normAutofit fontScale="55000" lnSpcReduction="20000"/>
          </a:bodyPr>
          <a:lstStyle/>
          <a:p>
            <a:r>
              <a:rPr lang="en-US" sz="2500" b="1" u="sng" dirty="0"/>
              <a:t>By Team-2</a:t>
            </a:r>
            <a:r>
              <a:rPr lang="en-US" sz="2500" b="1" dirty="0"/>
              <a:t>:-</a:t>
            </a:r>
          </a:p>
          <a:p>
            <a:endParaRPr lang="en-US" sz="2500" b="1" dirty="0"/>
          </a:p>
          <a:p>
            <a:r>
              <a:rPr lang="en-US" sz="2500" b="1" dirty="0"/>
              <a:t>Priti Sharma(Frontend)</a:t>
            </a:r>
          </a:p>
          <a:p>
            <a:r>
              <a:rPr lang="en-US" sz="2500" b="1" dirty="0"/>
              <a:t>Shashank Dubey(Backend and DB)</a:t>
            </a:r>
          </a:p>
          <a:p>
            <a:r>
              <a:rPr lang="en-US" sz="2500" b="1" dirty="0"/>
              <a:t>Nikhil Kumar(Backend)</a:t>
            </a:r>
          </a:p>
          <a:p>
            <a:r>
              <a:rPr lang="en-US" sz="2500" b="1" dirty="0"/>
              <a:t>Falak Chhabra(Testing)</a:t>
            </a:r>
          </a:p>
          <a:p>
            <a:r>
              <a:rPr lang="en-US" sz="2500" b="1" dirty="0"/>
              <a:t>Abhijeet Rajput(Backend)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83D18-D202-09D3-2E54-995A473EC0E2}"/>
              </a:ext>
            </a:extLst>
          </p:cNvPr>
          <p:cNvSpPr txBox="1"/>
          <p:nvPr/>
        </p:nvSpPr>
        <p:spPr>
          <a:xfrm>
            <a:off x="1818640" y="1443841"/>
            <a:ext cx="5222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have created Leave management system for Employee and Admin In which employees can apply leave on from their dashboard and admin can manage it easily and can Approve/Reject it on specific reasons.</a:t>
            </a:r>
          </a:p>
        </p:txBody>
      </p:sp>
    </p:spTree>
    <p:extLst>
      <p:ext uri="{BB962C8B-B14F-4D97-AF65-F5344CB8AC3E}">
        <p14:creationId xmlns:p14="http://schemas.microsoft.com/office/powerpoint/2010/main" val="325239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255C-1CC0-BA3C-7088-312CDC56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85" y="624110"/>
            <a:ext cx="8911687" cy="1280890"/>
          </a:xfrm>
        </p:spPr>
        <p:txBody>
          <a:bodyPr/>
          <a:lstStyle/>
          <a:p>
            <a:r>
              <a:rPr lang="en-US" b="1" u="sng" dirty="0"/>
              <a:t>Database Schema</a:t>
            </a:r>
            <a:r>
              <a:rPr lang="en-US" b="1" dirty="0"/>
              <a:t>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E106C-E69A-0E3A-1A0C-31CB45EA06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54626"/>
            <a:ext cx="8704016" cy="48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56A50F-A037-4305-B659-2FC332FC06BC}"/>
                  </a:ext>
                </a:extLst>
              </p14:cNvPr>
              <p14:cNvContentPartPr/>
              <p14:nvPr/>
            </p14:nvContentPartPr>
            <p14:xfrm>
              <a:off x="6756240" y="1929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56A50F-A037-4305-B659-2FC332FC06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7240" y="1921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2D1D93-FEAC-9490-AE01-B7C14EBADB00}"/>
                  </a:ext>
                </a:extLst>
              </p14:cNvPr>
              <p14:cNvContentPartPr/>
              <p14:nvPr/>
            </p14:nvContentPartPr>
            <p14:xfrm>
              <a:off x="5181240" y="38505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2D1D93-FEAC-9490-AE01-B7C14EBADB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2600" y="38415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10045BA-B92B-F9AA-6256-8FE57564BE64}"/>
              </a:ext>
            </a:extLst>
          </p:cNvPr>
          <p:cNvGrpSpPr/>
          <p:nvPr/>
        </p:nvGrpSpPr>
        <p:grpSpPr>
          <a:xfrm>
            <a:off x="5161080" y="2712560"/>
            <a:ext cx="360" cy="360"/>
            <a:chOff x="5161080" y="27125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5D45DB-BBA6-0746-CBF2-148107E5BB4E}"/>
                    </a:ext>
                  </a:extLst>
                </p14:cNvPr>
                <p14:cNvContentPartPr/>
                <p14:nvPr/>
              </p14:nvContentPartPr>
              <p14:xfrm>
                <a:off x="5161080" y="271256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5D45DB-BBA6-0746-CBF2-148107E5BB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52440" y="270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2E38D7-E849-D2CF-3DA7-4F28767F74B0}"/>
                    </a:ext>
                  </a:extLst>
                </p14:cNvPr>
                <p14:cNvContentPartPr/>
                <p14:nvPr/>
              </p14:nvContentPartPr>
              <p14:xfrm>
                <a:off x="5161080" y="271256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2E38D7-E849-D2CF-3DA7-4F28767F74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52440" y="270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8BB602-AB3B-C176-373E-1929EF25920B}"/>
                  </a:ext>
                </a:extLst>
              </p14:cNvPr>
              <p14:cNvContentPartPr/>
              <p14:nvPr/>
            </p14:nvContentPartPr>
            <p14:xfrm>
              <a:off x="7386240" y="30984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8BB602-AB3B-C176-373E-1929EF2592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7600" y="3089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D46CD9-A7F0-F648-4968-AC7F74496C4E}"/>
                  </a:ext>
                </a:extLst>
              </p14:cNvPr>
              <p14:cNvContentPartPr/>
              <p14:nvPr/>
            </p14:nvContentPartPr>
            <p14:xfrm>
              <a:off x="9273360" y="3971480"/>
              <a:ext cx="835920" cy="133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D46CD9-A7F0-F648-4968-AC7F74496C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10720" y="3908840"/>
                <a:ext cx="96156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4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1244-FDC6-FAE5-65A5-44E396E1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4430"/>
            <a:ext cx="8911687" cy="1280890"/>
          </a:xfrm>
        </p:spPr>
        <p:txBody>
          <a:bodyPr/>
          <a:lstStyle/>
          <a:p>
            <a:r>
              <a:rPr lang="en-US" b="1" u="sng" dirty="0"/>
              <a:t>ER</a:t>
            </a:r>
            <a:r>
              <a:rPr lang="en-US" b="1" dirty="0"/>
              <a:t>- </a:t>
            </a:r>
            <a:r>
              <a:rPr lang="en-US" b="1" u="sng" dirty="0"/>
              <a:t>Diagram</a:t>
            </a:r>
            <a:r>
              <a:rPr lang="en-US" b="1" dirty="0"/>
              <a:t>:-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7B5842-EB65-CC96-9AA7-AC48022EA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1" y="1746331"/>
            <a:ext cx="8581740" cy="4165519"/>
          </a:xfrm>
        </p:spPr>
      </p:pic>
    </p:spTree>
    <p:extLst>
      <p:ext uri="{BB962C8B-B14F-4D97-AF65-F5344CB8AC3E}">
        <p14:creationId xmlns:p14="http://schemas.microsoft.com/office/powerpoint/2010/main" val="30555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395E-0CC2-4088-34EE-6247B09C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7413"/>
            <a:ext cx="8911687" cy="1280890"/>
          </a:xfrm>
        </p:spPr>
        <p:txBody>
          <a:bodyPr/>
          <a:lstStyle/>
          <a:p>
            <a:r>
              <a:rPr lang="en-US" b="1" u="sng" dirty="0"/>
              <a:t>Data Flow Diagram</a:t>
            </a:r>
            <a:r>
              <a:rPr lang="en-US" b="1" dirty="0"/>
              <a:t>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CCE1D-1CCD-1F73-2364-E021BDC9A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674536"/>
            <a:ext cx="6863849" cy="3946086"/>
          </a:xfrm>
        </p:spPr>
      </p:pic>
    </p:spTree>
    <p:extLst>
      <p:ext uri="{BB962C8B-B14F-4D97-AF65-F5344CB8AC3E}">
        <p14:creationId xmlns:p14="http://schemas.microsoft.com/office/powerpoint/2010/main" val="306558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2F1D-D9D1-7DA2-3F0B-A12E6DEE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C358-A3C2-518C-F549-70266624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520" y="2350452"/>
            <a:ext cx="5979160" cy="15271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84001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</TotalTime>
  <Words>127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Playfair Display</vt:lpstr>
      <vt:lpstr>Wingdings 3</vt:lpstr>
      <vt:lpstr>Wisp</vt:lpstr>
      <vt:lpstr>Objective:-</vt:lpstr>
      <vt:lpstr>Leave Management System</vt:lpstr>
      <vt:lpstr>Database Schema:-</vt:lpstr>
      <vt:lpstr>ER- Diagram:-</vt:lpstr>
      <vt:lpstr>Data Flow Diagram:-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Objective:-</dc:title>
  <dc:creator>Nikhil Kumar</dc:creator>
  <cp:lastModifiedBy>Nikhil Kumar</cp:lastModifiedBy>
  <cp:revision>1</cp:revision>
  <dcterms:created xsi:type="dcterms:W3CDTF">2023-03-30T12:46:51Z</dcterms:created>
  <dcterms:modified xsi:type="dcterms:W3CDTF">2023-03-31T10:26:58Z</dcterms:modified>
</cp:coreProperties>
</file>