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3" r:id="rId7"/>
    <p:sldId id="279" r:id="rId8"/>
    <p:sldId id="280" r:id="rId9"/>
    <p:sldId id="281" r:id="rId10"/>
    <p:sldId id="275" r:id="rId11"/>
    <p:sldId id="276" r:id="rId12"/>
    <p:sldId id="277" r:id="rId13"/>
    <p:sldId id="278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curl 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SFMono-Regular"/>
              </a:rPr>
              <a:t>sSL</a:t>
            </a:r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 -o argocd-linux-amd64 https://github.com/argoproj/argo-cd/releases/latest/download/argocd-linux-amd64 </a:t>
            </a:r>
          </a:p>
          <a:p>
            <a:r>
              <a:rPr lang="en-US" b="0" i="0" dirty="0" err="1">
                <a:solidFill>
                  <a:srgbClr val="36464E"/>
                </a:solidFill>
                <a:effectLst/>
                <a:latin typeface="SFMono-Regular"/>
              </a:rPr>
              <a:t>sudo</a:t>
            </a:r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 install -m </a:t>
            </a:r>
            <a:r>
              <a:rPr lang="en-US" b="0" i="0" dirty="0">
                <a:effectLst/>
                <a:latin typeface="SFMono-Regular"/>
              </a:rPr>
              <a:t>555</a:t>
            </a:r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 argocd-linux-amd64 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SFMono-Regular"/>
              </a:rPr>
              <a:t>usr</a:t>
            </a:r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/local/bin/argocd</a:t>
            </a:r>
          </a:p>
          <a:p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rm argocd-linux-amd64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8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go-cd.readthedocs.io/en/stable/getting_starte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odejs.org/en/docs/" TargetMode="External"/><Relationship Id="rId4" Type="http://schemas.openxmlformats.org/officeDocument/2006/relationships/hyperlink" Target="https://raw.githubusercontent.com/argoproj/argo-cd/v2.6.15/manifests/install.ya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gade/argocd-code" TargetMode="External"/><Relationship Id="rId2" Type="http://schemas.openxmlformats.org/officeDocument/2006/relationships/hyperlink" Target="https://github.com/cbagade/argocd-configura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default.svc/" TargetMode="External"/><Relationship Id="rId2" Type="http://schemas.openxmlformats.org/officeDocument/2006/relationships/hyperlink" Target="https://github.com/cbagade/argocd-configurations.gi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Argo cd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Continuous integration was discussed during Jenkins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CI will create a docker image and place it in docker 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Now application should be auto deployed with new docker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Run Jenkins with ngrok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Update webhook URL on argocd-all GitHub settings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Create a pipeline (argocd_all_pipeline), for code branch and Jenkinsfile, therein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While creating pipeline no need to give “</a:t>
            </a:r>
            <a:r>
              <a:rPr lang="en-US" sz="1200" b="0" i="0" dirty="0">
                <a:solidFill>
                  <a:srgbClr val="14141F"/>
                </a:solidFill>
                <a:effectLst/>
                <a:latin typeface="system-ui"/>
              </a:rPr>
              <a:t>Additional </a:t>
            </a:r>
            <a:r>
              <a:rPr lang="en-US" sz="1200" b="0" i="0" dirty="0" err="1">
                <a:solidFill>
                  <a:srgbClr val="14141F"/>
                </a:solidFill>
                <a:effectLst/>
                <a:latin typeface="system-ui"/>
              </a:rPr>
              <a:t>Behaviours</a:t>
            </a:r>
            <a:r>
              <a:rPr lang="en-US" sz="2400" b="0" i="0" dirty="0">
                <a:solidFill>
                  <a:srgbClr val="14141F"/>
                </a:solidFill>
                <a:effectLst/>
                <a:latin typeface="system-ui"/>
              </a:rPr>
              <a:t>”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b="0" i="0" dirty="0">
                <a:solidFill>
                  <a:srgbClr val="14141F"/>
                </a:solidFill>
                <a:effectLst/>
                <a:latin typeface="system-ui"/>
              </a:rPr>
              <a:t>Script Path</a:t>
            </a:r>
            <a:r>
              <a:rPr lang="en-US" sz="2400" b="0" i="0" dirty="0"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lang="en-US" sz="1800" dirty="0"/>
              <a:t>should be mentioned as Jenkinsfile – no slashes anywhere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After Webhook creation don’t forget to enable, </a:t>
            </a:r>
            <a:r>
              <a:rPr lang="en-US" dirty="0"/>
              <a:t>G</a:t>
            </a:r>
            <a:r>
              <a:rPr lang="en-US" b="0" i="0" dirty="0">
                <a:solidFill>
                  <a:srgbClr val="14141F"/>
                </a:solidFill>
                <a:effectLst/>
                <a:latin typeface="system-ui"/>
              </a:rPr>
              <a:t>itHub hook trigger for </a:t>
            </a:r>
            <a:r>
              <a:rPr lang="en-US" b="0" i="0" dirty="0" err="1">
                <a:solidFill>
                  <a:srgbClr val="14141F"/>
                </a:solidFill>
                <a:effectLst/>
                <a:latin typeface="system-ui"/>
              </a:rPr>
              <a:t>GITScm</a:t>
            </a:r>
            <a:r>
              <a:rPr lang="en-US" b="0" i="0" dirty="0">
                <a:solidFill>
                  <a:srgbClr val="14141F"/>
                </a:solidFill>
                <a:effectLst/>
                <a:latin typeface="system-ui"/>
              </a:rPr>
              <a:t> polling, </a:t>
            </a:r>
            <a:endParaRPr lang="en-US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Now update the new image version at -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resources/nodeapp/templates/01-deployments/nodeapp_deployment.yaml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The application will be auto deployed in sometime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ArgoCD is well integrated with Helm. The values can be externalized to manage in better way.</a:t>
            </a:r>
          </a:p>
          <a:p>
            <a:r>
              <a:rPr lang="en-US" dirty="0"/>
              <a:t>Implement ArgoCD with helm templating</a:t>
            </a:r>
          </a:p>
          <a:p>
            <a:r>
              <a:rPr lang="en-US" dirty="0"/>
              <a:t>Explore more on ArgoCD plugins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1614638"/>
          </a:xfrm>
        </p:spPr>
        <p:txBody>
          <a:bodyPr>
            <a:normAutofit/>
          </a:bodyPr>
          <a:lstStyle/>
          <a:p>
            <a:r>
              <a:rPr lang="en-US" dirty="0"/>
              <a:t>We learnt a complete CICD process with Jenkins and ArgoCD. </a:t>
            </a:r>
          </a:p>
          <a:p>
            <a:r>
              <a:rPr lang="en-US" dirty="0"/>
              <a:t>ArgoCD is widely used in industry for complex application deployment.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10511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GitOps Continuous Deployment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monitors the cluster and declarative yamls stored in Git repository and resolves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automatically deploys new configuration and new version of code to target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tool is great for complex application rollout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525326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/>
              <a:t>Follow following URL for installation –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  <a:hlinkClick r:id="rId3"/>
              </a:rPr>
              <a:t>https://argo-cd.readthedocs.io/en/stable/getting_started/</a:t>
            </a: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create namespace argocd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apply -n argocd -f 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  <a:hlinkClick r:id="rId4"/>
              </a:rPr>
              <a:t>https://raw.githubusercontent.com/argoproj/argo-cd/v2.6.15/manifests/install.yaml</a:t>
            </a: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-n argocd –w (wait for pods to be in running state)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/>
              <a:t>For local env, to access Argo CD API server, do port forwarding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/>
              <a:t>The code setup required few plugins. Run these commands to setup those –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/>
              <a:t>At argo-all repo , get files inside folder - /plugins/argocd-vault-plugin-helm-custom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cm/argocd-cm -p "$(cat </a:t>
            </a: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cm.yaml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deploy/argocd-repo-server -p "$(cat </a:t>
            </a: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deploy.yaml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0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/>
              <a:t>To get admin password for UI, command is – </a:t>
            </a:r>
          </a:p>
          <a:p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curl -</a:t>
            </a: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sSL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 -o argocd-linux-amd64 https://github.com/argoproj/argo-cd/releases/latest/download/argocd-linux-amd64 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sudo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 install -m 555 argocd-linux-amd64 /</a:t>
            </a: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usr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/local/bin/argocd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rm argocd-linux-amd64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pt-BR" sz="10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/>
              <a:t>Port forwarding – </a:t>
            </a:r>
            <a:endParaRPr lang="pt-BR" sz="11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port-forward svc/argocd-server -n argocd 8080:443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Few Terminologies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0511734" cy="543311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‘Application’  is a yaml manifest which tells ArgoCD, how the application should be deployed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‘ApplicationSet’, is controller, which helps ArgoCD to generate/deploy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Generator in ApplicationSet is responsible for generating parameters, which can be latter used in templates section of ApplicationSet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Project is located at – </a:t>
            </a:r>
          </a:p>
          <a:p>
            <a:r>
              <a:rPr lang="en-US" sz="1800" dirty="0">
                <a:hlinkClick r:id="rId2"/>
              </a:rPr>
              <a:t>https://github.com/cbagade/argocd-configurations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https://github.com/cbagade/argocd-code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Git can be checked out to specific commit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git log -&gt; gives commits in reverse way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git reset --hard  [commit_id] -&gt; reset local branch to a commit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git push -f origin &lt;main&gt; -&gt;  reset remote to local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7D273D-194E-A0E2-E79F-02C5218539A3}"/>
              </a:ext>
            </a:extLst>
          </p:cNvPr>
          <p:cNvCxnSpPr>
            <a:cxnSpLocks/>
          </p:cNvCxnSpPr>
          <p:nvPr/>
        </p:nvCxnSpPr>
        <p:spPr>
          <a:xfrm>
            <a:off x="636494" y="4007224"/>
            <a:ext cx="10291482" cy="0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7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Application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51D616C7-87C2-A756-0023-B6B50C7A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18" y="1145857"/>
            <a:ext cx="5248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2825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CD 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8562FAE-4ADC-6EA6-5607-AF636F6F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6" y="1433512"/>
            <a:ext cx="101536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Login to UI and on Settings, Project, create new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Setting, Project, click on project and add Source repository, Destinations, Cluster Resource Allow List, Namespace Resource Allow List as 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put any entry for Cluster Resource Deny List, Namespace Resource Deny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113E32-B6DB-9C23-6A26-64B4697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2466240"/>
            <a:ext cx="876861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Settings, Connect Repo , add the git repository containing code (configurations branch)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Put appropriate username and token as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618C-C42E-86C3-7B9F-ABED28F1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691005"/>
            <a:ext cx="9321476" cy="44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Over THE Argo cd UI – create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Application -&gt; New App and Input following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application is created, do hard refresh and sync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Ensure docker login on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ensure to turn off ZScaler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007AD97-9514-E3D2-B47A-69CE643D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0228"/>
              </p:ext>
            </p:extLst>
          </p:nvPr>
        </p:nvGraphicFramePr>
        <p:xfrm>
          <a:off x="934452" y="1213502"/>
          <a:ext cx="970146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7752">
                  <a:extLst>
                    <a:ext uri="{9D8B030D-6E8A-4147-A177-3AD203B41FA5}">
                      <a16:colId xmlns:a16="http://schemas.microsoft.com/office/drawing/2014/main" val="2667352527"/>
                    </a:ext>
                  </a:extLst>
                </a:gridCol>
                <a:gridCol w="6393711">
                  <a:extLst>
                    <a:ext uri="{9D8B030D-6E8A-4147-A177-3AD203B41FA5}">
                      <a16:colId xmlns:a16="http://schemas.microsoft.com/office/drawing/2014/main" val="67848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argo-learnings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Repository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https://github.com/cbagade/argocd-all.git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(branch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applicationsets/development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https://kubernetes.default.svc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 (in which argocd is deployed)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8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1909</TotalTime>
  <Words>825</Words>
  <Application>Microsoft Office PowerPoint</Application>
  <PresentationFormat>Widescreen</PresentationFormat>
  <Paragraphs>138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</vt:lpstr>
      <vt:lpstr>Arial</vt:lpstr>
      <vt:lpstr>Calibri</vt:lpstr>
      <vt:lpstr>SFMono-Regular</vt:lpstr>
      <vt:lpstr>system-ui</vt:lpstr>
      <vt:lpstr>Tenorite</vt:lpstr>
      <vt:lpstr>Wingdings</vt:lpstr>
      <vt:lpstr>Office Theme</vt:lpstr>
      <vt:lpstr>Argo cd</vt:lpstr>
      <vt:lpstr>Introduction</vt:lpstr>
      <vt:lpstr>Installation and tools</vt:lpstr>
      <vt:lpstr>Few Terminologies</vt:lpstr>
      <vt:lpstr>Application Structure</vt:lpstr>
      <vt:lpstr>CD pipeline</vt:lpstr>
      <vt:lpstr>Over THE Argo cd UI – Add Project</vt:lpstr>
      <vt:lpstr>Over THE Argo cd UI – Add Git REPO</vt:lpstr>
      <vt:lpstr>Over THE Argo cd UI – create application</vt:lpstr>
      <vt:lpstr>Continuous deployment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326</cp:revision>
  <dcterms:created xsi:type="dcterms:W3CDTF">2023-03-07T07:35:16Z</dcterms:created>
  <dcterms:modified xsi:type="dcterms:W3CDTF">2023-12-14T11:20:12Z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