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6"/>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878FFC-B2A5-B945-8AAF-5B018283A290}" v="29" dt="2024-08-21T10:17:39.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p:restoredTop sz="94630"/>
  </p:normalViewPr>
  <p:slideViewPr>
    <p:cSldViewPr snapToGrid="0">
      <p:cViewPr varScale="1">
        <p:scale>
          <a:sx n="108" d="100"/>
          <a:sy n="108" d="100"/>
        </p:scale>
        <p:origin x="232"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Khandelwal" userId="94ac154c-dc12-4640-8fb6-acde0878636b" providerId="ADAL" clId="{53878FFC-B2A5-B945-8AAF-5B018283A290}"/>
    <pc:docChg chg="undo custSel addSld delSld modSld">
      <pc:chgData name="Shashank Khandelwal" userId="94ac154c-dc12-4640-8fb6-acde0878636b" providerId="ADAL" clId="{53878FFC-B2A5-B945-8AAF-5B018283A290}" dt="2024-08-21T10:18:58.901" v="495" actId="1076"/>
      <pc:docMkLst>
        <pc:docMk/>
      </pc:docMkLst>
      <pc:sldChg chg="addSp modSp mod setBg">
        <pc:chgData name="Shashank Khandelwal" userId="94ac154c-dc12-4640-8fb6-acde0878636b" providerId="ADAL" clId="{53878FFC-B2A5-B945-8AAF-5B018283A290}" dt="2024-08-21T10:14:22.612" v="453" actId="26606"/>
        <pc:sldMkLst>
          <pc:docMk/>
          <pc:sldMk cId="1043076196" sldId="256"/>
        </pc:sldMkLst>
        <pc:spChg chg="mod">
          <ac:chgData name="Shashank Khandelwal" userId="94ac154c-dc12-4640-8fb6-acde0878636b" providerId="ADAL" clId="{53878FFC-B2A5-B945-8AAF-5B018283A290}" dt="2024-08-21T10:14:22.612" v="453" actId="26606"/>
          <ac:spMkLst>
            <pc:docMk/>
            <pc:sldMk cId="1043076196" sldId="256"/>
            <ac:spMk id="10" creationId="{3D4F37C0-0A0B-ADE8-BAE1-C482D1D26739}"/>
          </ac:spMkLst>
        </pc:spChg>
        <pc:spChg chg="mod">
          <ac:chgData name="Shashank Khandelwal" userId="94ac154c-dc12-4640-8fb6-acde0878636b" providerId="ADAL" clId="{53878FFC-B2A5-B945-8AAF-5B018283A290}" dt="2024-08-21T10:14:22.612" v="453" actId="26606"/>
          <ac:spMkLst>
            <pc:docMk/>
            <pc:sldMk cId="1043076196" sldId="256"/>
            <ac:spMk id="11" creationId="{B21B83CA-F95E-7E4F-E5A2-FEC917EC55A8}"/>
          </ac:spMkLst>
        </pc:spChg>
        <pc:spChg chg="add">
          <ac:chgData name="Shashank Khandelwal" userId="94ac154c-dc12-4640-8fb6-acde0878636b" providerId="ADAL" clId="{53878FFC-B2A5-B945-8AAF-5B018283A290}" dt="2024-08-21T10:14:22.612" v="453" actId="26606"/>
          <ac:spMkLst>
            <pc:docMk/>
            <pc:sldMk cId="1043076196" sldId="256"/>
            <ac:spMk id="16" creationId="{8C6E698C-8155-4B8B-BDC9-B7299772B509}"/>
          </ac:spMkLst>
        </pc:spChg>
        <pc:spChg chg="add">
          <ac:chgData name="Shashank Khandelwal" userId="94ac154c-dc12-4640-8fb6-acde0878636b" providerId="ADAL" clId="{53878FFC-B2A5-B945-8AAF-5B018283A290}" dt="2024-08-21T10:14:22.612" v="453" actId="26606"/>
          <ac:spMkLst>
            <pc:docMk/>
            <pc:sldMk cId="1043076196" sldId="256"/>
            <ac:spMk id="18" creationId="{0EEF5601-A8BC-411D-AA64-3E79320BA122}"/>
          </ac:spMkLst>
        </pc:spChg>
        <pc:spChg chg="add">
          <ac:chgData name="Shashank Khandelwal" userId="94ac154c-dc12-4640-8fb6-acde0878636b" providerId="ADAL" clId="{53878FFC-B2A5-B945-8AAF-5B018283A290}" dt="2024-08-21T10:14:22.612" v="453" actId="26606"/>
          <ac:spMkLst>
            <pc:docMk/>
            <pc:sldMk cId="1043076196" sldId="256"/>
            <ac:spMk id="20" creationId="{33209156-242F-4B26-8D07-CEB2B68A9F9A}"/>
          </ac:spMkLst>
        </pc:spChg>
      </pc:sldChg>
      <pc:sldChg chg="addSp delSp modSp mod setBg">
        <pc:chgData name="Shashank Khandelwal" userId="94ac154c-dc12-4640-8fb6-acde0878636b" providerId="ADAL" clId="{53878FFC-B2A5-B945-8AAF-5B018283A290}" dt="2024-08-21T10:17:41.585" v="486" actId="26606"/>
        <pc:sldMkLst>
          <pc:docMk/>
          <pc:sldMk cId="3429385211" sldId="257"/>
        </pc:sldMkLst>
        <pc:spChg chg="mod">
          <ac:chgData name="Shashank Khandelwal" userId="94ac154c-dc12-4640-8fb6-acde0878636b" providerId="ADAL" clId="{53878FFC-B2A5-B945-8AAF-5B018283A290}" dt="2024-08-21T10:17:41.585" v="486" actId="26606"/>
          <ac:spMkLst>
            <pc:docMk/>
            <pc:sldMk cId="3429385211" sldId="257"/>
            <ac:spMk id="2" creationId="{07E76470-D5BF-C42C-A7DD-1DBDC4DB3BED}"/>
          </ac:spMkLst>
        </pc:spChg>
        <pc:spChg chg="add del mod">
          <ac:chgData name="Shashank Khandelwal" userId="94ac154c-dc12-4640-8fb6-acde0878636b" providerId="ADAL" clId="{53878FFC-B2A5-B945-8AAF-5B018283A290}" dt="2024-08-21T10:17:41.585" v="486" actId="26606"/>
          <ac:spMkLst>
            <pc:docMk/>
            <pc:sldMk cId="3429385211" sldId="257"/>
            <ac:spMk id="4" creationId="{FEE55512-5B73-17A4-3188-75EFD41C9767}"/>
          </ac:spMkLst>
        </pc:spChg>
        <pc:spChg chg="del">
          <ac:chgData name="Shashank Khandelwal" userId="94ac154c-dc12-4640-8fb6-acde0878636b" providerId="ADAL" clId="{53878FFC-B2A5-B945-8AAF-5B018283A290}" dt="2024-08-21T09:37:42.276" v="37" actId="478"/>
          <ac:spMkLst>
            <pc:docMk/>
            <pc:sldMk cId="3429385211" sldId="257"/>
            <ac:spMk id="6" creationId="{C1BAD0FE-55FC-3167-3250-B6515EA56668}"/>
          </ac:spMkLst>
        </pc:spChg>
        <pc:spChg chg="add del">
          <ac:chgData name="Shashank Khandelwal" userId="94ac154c-dc12-4640-8fb6-acde0878636b" providerId="ADAL" clId="{53878FFC-B2A5-B945-8AAF-5B018283A290}" dt="2024-08-21T10:17:41.585" v="486" actId="26606"/>
          <ac:spMkLst>
            <pc:docMk/>
            <pc:sldMk cId="3429385211" sldId="257"/>
            <ac:spMk id="9" creationId="{3741B58E-3B65-4A01-A276-975AB2CF8A08}"/>
          </ac:spMkLst>
        </pc:spChg>
        <pc:spChg chg="add del">
          <ac:chgData name="Shashank Khandelwal" userId="94ac154c-dc12-4640-8fb6-acde0878636b" providerId="ADAL" clId="{53878FFC-B2A5-B945-8AAF-5B018283A290}" dt="2024-08-21T10:17:41.585" v="486" actId="26606"/>
          <ac:spMkLst>
            <pc:docMk/>
            <pc:sldMk cId="3429385211" sldId="257"/>
            <ac:spMk id="11" creationId="{7AAC67C3-831B-4AB1-A259-DFB839CAFAFC}"/>
          </ac:spMkLst>
        </pc:spChg>
        <pc:spChg chg="add del">
          <ac:chgData name="Shashank Khandelwal" userId="94ac154c-dc12-4640-8fb6-acde0878636b" providerId="ADAL" clId="{53878FFC-B2A5-B945-8AAF-5B018283A290}" dt="2024-08-21T10:17:41.585" v="486" actId="26606"/>
          <ac:spMkLst>
            <pc:docMk/>
            <pc:sldMk cId="3429385211" sldId="257"/>
            <ac:spMk id="13" creationId="{054B3F04-9EAC-45C0-B3CE-0387EEA10A0C}"/>
          </ac:spMkLst>
        </pc:spChg>
        <pc:spChg chg="add del">
          <ac:chgData name="Shashank Khandelwal" userId="94ac154c-dc12-4640-8fb6-acde0878636b" providerId="ADAL" clId="{53878FFC-B2A5-B945-8AAF-5B018283A290}" dt="2024-08-21T10:16:34.663" v="467" actId="26606"/>
          <ac:spMkLst>
            <pc:docMk/>
            <pc:sldMk cId="3429385211" sldId="257"/>
            <ac:spMk id="19" creationId="{A6B16355-27FB-445B-B646-02AB73637459}"/>
          </ac:spMkLst>
        </pc:spChg>
        <pc:spChg chg="add del">
          <ac:chgData name="Shashank Khandelwal" userId="94ac154c-dc12-4640-8fb6-acde0878636b" providerId="ADAL" clId="{53878FFC-B2A5-B945-8AAF-5B018283A290}" dt="2024-08-21T10:16:34.663" v="467" actId="26606"/>
          <ac:spMkLst>
            <pc:docMk/>
            <pc:sldMk cId="3429385211" sldId="257"/>
            <ac:spMk id="23" creationId="{6B3BF2E5-C3AB-441F-A430-491119C56D26}"/>
          </ac:spMkLst>
        </pc:spChg>
        <pc:spChg chg="add del">
          <ac:chgData name="Shashank Khandelwal" userId="94ac154c-dc12-4640-8fb6-acde0878636b" providerId="ADAL" clId="{53878FFC-B2A5-B945-8AAF-5B018283A290}" dt="2024-08-21T10:16:34.663" v="467" actId="26606"/>
          <ac:spMkLst>
            <pc:docMk/>
            <pc:sldMk cId="3429385211" sldId="257"/>
            <ac:spMk id="25" creationId="{DD07C90B-B81A-473B-8919-CA924E61FFCF}"/>
          </ac:spMkLst>
        </pc:spChg>
        <pc:spChg chg="add del">
          <ac:chgData name="Shashank Khandelwal" userId="94ac154c-dc12-4640-8fb6-acde0878636b" providerId="ADAL" clId="{53878FFC-B2A5-B945-8AAF-5B018283A290}" dt="2024-08-21T10:17:41.585" v="486" actId="26606"/>
          <ac:spMkLst>
            <pc:docMk/>
            <pc:sldMk cId="3429385211" sldId="257"/>
            <ac:spMk id="27" creationId="{FB5993E2-C02B-4335-ABA5-D8EC465551E3}"/>
          </ac:spMkLst>
        </pc:spChg>
        <pc:spChg chg="add del">
          <ac:chgData name="Shashank Khandelwal" userId="94ac154c-dc12-4640-8fb6-acde0878636b" providerId="ADAL" clId="{53878FFC-B2A5-B945-8AAF-5B018283A290}" dt="2024-08-21T10:17:41.585" v="486" actId="26606"/>
          <ac:spMkLst>
            <pc:docMk/>
            <pc:sldMk cId="3429385211" sldId="257"/>
            <ac:spMk id="28" creationId="{C0B801A2-5622-4BE8-9AD2-C337A2CD0022}"/>
          </ac:spMkLst>
        </pc:spChg>
        <pc:spChg chg="add del">
          <ac:chgData name="Shashank Khandelwal" userId="94ac154c-dc12-4640-8fb6-acde0878636b" providerId="ADAL" clId="{53878FFC-B2A5-B945-8AAF-5B018283A290}" dt="2024-08-21T10:17:41.585" v="486" actId="26606"/>
          <ac:spMkLst>
            <pc:docMk/>
            <pc:sldMk cId="3429385211" sldId="257"/>
            <ac:spMk id="29" creationId="{B7AF614F-5BC3-4086-99F5-B87C5847A071}"/>
          </ac:spMkLst>
        </pc:spChg>
        <pc:graphicFrameChg chg="add del">
          <ac:chgData name="Shashank Khandelwal" userId="94ac154c-dc12-4640-8fb6-acde0878636b" providerId="ADAL" clId="{53878FFC-B2A5-B945-8AAF-5B018283A290}" dt="2024-08-21T10:16:34.663" v="467" actId="26606"/>
          <ac:graphicFrameMkLst>
            <pc:docMk/>
            <pc:sldMk cId="3429385211" sldId="257"/>
            <ac:graphicFrameMk id="15" creationId="{63146B2D-6EE5-FE81-89AB-BE15370A0669}"/>
          </ac:graphicFrameMkLst>
        </pc:graphicFrameChg>
        <pc:graphicFrameChg chg="add del">
          <ac:chgData name="Shashank Khandelwal" userId="94ac154c-dc12-4640-8fb6-acde0878636b" providerId="ADAL" clId="{53878FFC-B2A5-B945-8AAF-5B018283A290}" dt="2024-08-21T10:17:41.585" v="486" actId="26606"/>
          <ac:graphicFrameMkLst>
            <pc:docMk/>
            <pc:sldMk cId="3429385211" sldId="257"/>
            <ac:graphicFrameMk id="30" creationId="{3B8EF2D6-8060-0361-6AA1-F27D3F9E18A4}"/>
          </ac:graphicFrameMkLst>
        </pc:graphicFrameChg>
        <pc:cxnChg chg="add del">
          <ac:chgData name="Shashank Khandelwal" userId="94ac154c-dc12-4640-8fb6-acde0878636b" providerId="ADAL" clId="{53878FFC-B2A5-B945-8AAF-5B018283A290}" dt="2024-08-21T10:16:34.663" v="467" actId="26606"/>
          <ac:cxnSpMkLst>
            <pc:docMk/>
            <pc:sldMk cId="3429385211" sldId="257"/>
            <ac:cxnSpMk id="21" creationId="{06DA680F-F6AC-453E-A8BF-C5BDED2851DE}"/>
          </ac:cxnSpMkLst>
        </pc:cxnChg>
      </pc:sldChg>
      <pc:sldChg chg="addSp delSp modSp mod setBg">
        <pc:chgData name="Shashank Khandelwal" userId="94ac154c-dc12-4640-8fb6-acde0878636b" providerId="ADAL" clId="{53878FFC-B2A5-B945-8AAF-5B018283A290}" dt="2024-08-21T10:18:58.901" v="495" actId="1076"/>
        <pc:sldMkLst>
          <pc:docMk/>
          <pc:sldMk cId="4108230355" sldId="258"/>
        </pc:sldMkLst>
        <pc:spChg chg="mod">
          <ac:chgData name="Shashank Khandelwal" userId="94ac154c-dc12-4640-8fb6-acde0878636b" providerId="ADAL" clId="{53878FFC-B2A5-B945-8AAF-5B018283A290}" dt="2024-08-21T10:17:40.592" v="485" actId="26606"/>
          <ac:spMkLst>
            <pc:docMk/>
            <pc:sldMk cId="4108230355" sldId="258"/>
            <ac:spMk id="2" creationId="{422CF523-8849-9601-EF08-023395593656}"/>
          </ac:spMkLst>
        </pc:spChg>
        <pc:spChg chg="mod">
          <ac:chgData name="Shashank Khandelwal" userId="94ac154c-dc12-4640-8fb6-acde0878636b" providerId="ADAL" clId="{53878FFC-B2A5-B945-8AAF-5B018283A290}" dt="2024-08-21T10:18:58.901" v="495" actId="1076"/>
          <ac:spMkLst>
            <pc:docMk/>
            <pc:sldMk cId="4108230355" sldId="258"/>
            <ac:spMk id="3" creationId="{5F685AC9-7AFF-2BA2-EE02-DCED9357CD34}"/>
          </ac:spMkLst>
        </pc:spChg>
        <pc:spChg chg="add del">
          <ac:chgData name="Shashank Khandelwal" userId="94ac154c-dc12-4640-8fb6-acde0878636b" providerId="ADAL" clId="{53878FFC-B2A5-B945-8AAF-5B018283A290}" dt="2024-08-21T10:17:40.592" v="485" actId="26606"/>
          <ac:spMkLst>
            <pc:docMk/>
            <pc:sldMk cId="4108230355" sldId="258"/>
            <ac:spMk id="10" creationId="{44CC594A-A820-450F-B363-C19201FCFEC6}"/>
          </ac:spMkLst>
        </pc:spChg>
        <pc:spChg chg="add del">
          <ac:chgData name="Shashank Khandelwal" userId="94ac154c-dc12-4640-8fb6-acde0878636b" providerId="ADAL" clId="{53878FFC-B2A5-B945-8AAF-5B018283A290}" dt="2024-08-21T10:17:40.592" v="485" actId="26606"/>
          <ac:spMkLst>
            <pc:docMk/>
            <pc:sldMk cId="4108230355" sldId="258"/>
            <ac:spMk id="12" creationId="{59FAB3DA-E9ED-4574-ABCC-378BC0FF1BBC}"/>
          </ac:spMkLst>
        </pc:spChg>
        <pc:spChg chg="add del">
          <ac:chgData name="Shashank Khandelwal" userId="94ac154c-dc12-4640-8fb6-acde0878636b" providerId="ADAL" clId="{53878FFC-B2A5-B945-8AAF-5B018283A290}" dt="2024-08-21T10:17:40.592" v="485" actId="26606"/>
          <ac:spMkLst>
            <pc:docMk/>
            <pc:sldMk cId="4108230355" sldId="258"/>
            <ac:spMk id="14" creationId="{53B8D6B0-55D6-48DC-86D8-FD95D5F118AB}"/>
          </ac:spMkLst>
        </pc:spChg>
        <pc:spChg chg="add del">
          <ac:chgData name="Shashank Khandelwal" userId="94ac154c-dc12-4640-8fb6-acde0878636b" providerId="ADAL" clId="{53878FFC-B2A5-B945-8AAF-5B018283A290}" dt="2024-08-21T10:16:54.648" v="472" actId="26606"/>
          <ac:spMkLst>
            <pc:docMk/>
            <pc:sldMk cId="4108230355" sldId="258"/>
            <ac:spMk id="19" creationId="{7EE378F3-9642-471B-8215-AA32884221B4}"/>
          </ac:spMkLst>
        </pc:spChg>
        <pc:spChg chg="add del">
          <ac:chgData name="Shashank Khandelwal" userId="94ac154c-dc12-4640-8fb6-acde0878636b" providerId="ADAL" clId="{53878FFC-B2A5-B945-8AAF-5B018283A290}" dt="2024-08-21T10:16:54.648" v="472" actId="26606"/>
          <ac:spMkLst>
            <pc:docMk/>
            <pc:sldMk cId="4108230355" sldId="258"/>
            <ac:spMk id="21" creationId="{26405F82-F7FB-4124-AE2B-3D69A007C129}"/>
          </ac:spMkLst>
        </pc:spChg>
        <pc:spChg chg="add del">
          <ac:chgData name="Shashank Khandelwal" userId="94ac154c-dc12-4640-8fb6-acde0878636b" providerId="ADAL" clId="{53878FFC-B2A5-B945-8AAF-5B018283A290}" dt="2024-08-21T10:16:54.648" v="472" actId="26606"/>
          <ac:spMkLst>
            <pc:docMk/>
            <pc:sldMk cId="4108230355" sldId="258"/>
            <ac:spMk id="23" creationId="{AAAE29FD-C3A6-46E4-BF94-132A4C4EE2E0}"/>
          </ac:spMkLst>
        </pc:spChg>
        <pc:spChg chg="add del">
          <ac:chgData name="Shashank Khandelwal" userId="94ac154c-dc12-4640-8fb6-acde0878636b" providerId="ADAL" clId="{53878FFC-B2A5-B945-8AAF-5B018283A290}" dt="2024-08-21T10:16:58.258" v="474" actId="26606"/>
          <ac:spMkLst>
            <pc:docMk/>
            <pc:sldMk cId="4108230355" sldId="258"/>
            <ac:spMk id="25" creationId="{990D0034-F768-41E7-85D4-F38C4DE85770}"/>
          </ac:spMkLst>
        </pc:spChg>
        <pc:spChg chg="add del">
          <ac:chgData name="Shashank Khandelwal" userId="94ac154c-dc12-4640-8fb6-acde0878636b" providerId="ADAL" clId="{53878FFC-B2A5-B945-8AAF-5B018283A290}" dt="2024-08-21T10:16:58.258" v="474" actId="26606"/>
          <ac:spMkLst>
            <pc:docMk/>
            <pc:sldMk cId="4108230355" sldId="258"/>
            <ac:spMk id="26" creationId="{C4F7E42D-8B5A-4FC8-81CD-9E60171F7FA8}"/>
          </ac:spMkLst>
        </pc:spChg>
        <pc:spChg chg="add del">
          <ac:chgData name="Shashank Khandelwal" userId="94ac154c-dc12-4640-8fb6-acde0878636b" providerId="ADAL" clId="{53878FFC-B2A5-B945-8AAF-5B018283A290}" dt="2024-08-21T10:16:58.258" v="474" actId="26606"/>
          <ac:spMkLst>
            <pc:docMk/>
            <pc:sldMk cId="4108230355" sldId="258"/>
            <ac:spMk id="27" creationId="{8C04651D-B9F4-4935-A02D-364153FBDF54}"/>
          </ac:spMkLst>
        </pc:spChg>
        <pc:spChg chg="add del">
          <ac:chgData name="Shashank Khandelwal" userId="94ac154c-dc12-4640-8fb6-acde0878636b" providerId="ADAL" clId="{53878FFC-B2A5-B945-8AAF-5B018283A290}" dt="2024-08-21T10:17:40.592" v="485" actId="26606"/>
          <ac:spMkLst>
            <pc:docMk/>
            <pc:sldMk cId="4108230355" sldId="258"/>
            <ac:spMk id="29" creationId="{7EE378F3-9642-471B-8215-AA32884221B4}"/>
          </ac:spMkLst>
        </pc:spChg>
        <pc:spChg chg="add del">
          <ac:chgData name="Shashank Khandelwal" userId="94ac154c-dc12-4640-8fb6-acde0878636b" providerId="ADAL" clId="{53878FFC-B2A5-B945-8AAF-5B018283A290}" dt="2024-08-21T10:17:40.592" v="485" actId="26606"/>
          <ac:spMkLst>
            <pc:docMk/>
            <pc:sldMk cId="4108230355" sldId="258"/>
            <ac:spMk id="30" creationId="{26405F82-F7FB-4124-AE2B-3D69A007C129}"/>
          </ac:spMkLst>
        </pc:spChg>
        <pc:spChg chg="add del">
          <ac:chgData name="Shashank Khandelwal" userId="94ac154c-dc12-4640-8fb6-acde0878636b" providerId="ADAL" clId="{53878FFC-B2A5-B945-8AAF-5B018283A290}" dt="2024-08-21T10:17:40.592" v="485" actId="26606"/>
          <ac:spMkLst>
            <pc:docMk/>
            <pc:sldMk cId="4108230355" sldId="258"/>
            <ac:spMk id="31" creationId="{AAAE29FD-C3A6-46E4-BF94-132A4C4EE2E0}"/>
          </ac:spMkLst>
        </pc:spChg>
        <pc:graphicFrameChg chg="del mod">
          <ac:chgData name="Shashank Khandelwal" userId="94ac154c-dc12-4640-8fb6-acde0878636b" providerId="ADAL" clId="{53878FFC-B2A5-B945-8AAF-5B018283A290}" dt="2024-08-21T10:13:33.631" v="446" actId="478"/>
          <ac:graphicFrameMkLst>
            <pc:docMk/>
            <pc:sldMk cId="4108230355" sldId="258"/>
            <ac:graphicFrameMk id="4" creationId="{44AF0CA3-AFDB-EA77-A34C-DD2326A65712}"/>
          </ac:graphicFrameMkLst>
        </pc:graphicFrameChg>
        <pc:picChg chg="add del mod">
          <ac:chgData name="Shashank Khandelwal" userId="94ac154c-dc12-4640-8fb6-acde0878636b" providerId="ADAL" clId="{53878FFC-B2A5-B945-8AAF-5B018283A290}" dt="2024-08-21T10:18:51.053" v="493" actId="1076"/>
          <ac:picMkLst>
            <pc:docMk/>
            <pc:sldMk cId="4108230355" sldId="258"/>
            <ac:picMk id="5" creationId="{A7A89DC8-2B34-6E15-8A3C-7B4C813E6175}"/>
          </ac:picMkLst>
        </pc:picChg>
      </pc:sldChg>
      <pc:sldChg chg="delSp modSp mod">
        <pc:chgData name="Shashank Khandelwal" userId="94ac154c-dc12-4640-8fb6-acde0878636b" providerId="ADAL" clId="{53878FFC-B2A5-B945-8AAF-5B018283A290}" dt="2024-08-21T09:41:52.458" v="43" actId="14100"/>
        <pc:sldMkLst>
          <pc:docMk/>
          <pc:sldMk cId="4040720156" sldId="260"/>
        </pc:sldMkLst>
        <pc:spChg chg="mod">
          <ac:chgData name="Shashank Khandelwal" userId="94ac154c-dc12-4640-8fb6-acde0878636b" providerId="ADAL" clId="{53878FFC-B2A5-B945-8AAF-5B018283A290}" dt="2024-08-21T09:41:48.323" v="42" actId="5793"/>
          <ac:spMkLst>
            <pc:docMk/>
            <pc:sldMk cId="4040720156" sldId="260"/>
            <ac:spMk id="8" creationId="{72B1345C-BECF-413D-ECFB-4BBD6973ABFB}"/>
          </ac:spMkLst>
        </pc:spChg>
        <pc:picChg chg="del">
          <ac:chgData name="Shashank Khandelwal" userId="94ac154c-dc12-4640-8fb6-acde0878636b" providerId="ADAL" clId="{53878FFC-B2A5-B945-8AAF-5B018283A290}" dt="2024-08-21T09:41:43.162" v="39" actId="478"/>
          <ac:picMkLst>
            <pc:docMk/>
            <pc:sldMk cId="4040720156" sldId="260"/>
            <ac:picMk id="6" creationId="{7BE03645-9D07-A6A5-8DDC-8D820D1A1BD6}"/>
          </ac:picMkLst>
        </pc:picChg>
        <pc:picChg chg="mod">
          <ac:chgData name="Shashank Khandelwal" userId="94ac154c-dc12-4640-8fb6-acde0878636b" providerId="ADAL" clId="{53878FFC-B2A5-B945-8AAF-5B018283A290}" dt="2024-08-21T09:41:52.458" v="43" actId="14100"/>
          <ac:picMkLst>
            <pc:docMk/>
            <pc:sldMk cId="4040720156" sldId="260"/>
            <ac:picMk id="7" creationId="{3DE0074D-0249-B68A-04D8-67BCC135C21F}"/>
          </ac:picMkLst>
        </pc:picChg>
      </pc:sldChg>
      <pc:sldChg chg="addSp delSp modSp mod">
        <pc:chgData name="Shashank Khandelwal" userId="94ac154c-dc12-4640-8fb6-acde0878636b" providerId="ADAL" clId="{53878FFC-B2A5-B945-8AAF-5B018283A290}" dt="2024-08-21T09:52:25.342" v="70" actId="1076"/>
        <pc:sldMkLst>
          <pc:docMk/>
          <pc:sldMk cId="3242725054" sldId="261"/>
        </pc:sldMkLst>
        <pc:spChg chg="mod">
          <ac:chgData name="Shashank Khandelwal" userId="94ac154c-dc12-4640-8fb6-acde0878636b" providerId="ADAL" clId="{53878FFC-B2A5-B945-8AAF-5B018283A290}" dt="2024-08-21T09:52:01.746" v="64" actId="20577"/>
          <ac:spMkLst>
            <pc:docMk/>
            <pc:sldMk cId="3242725054" sldId="261"/>
            <ac:spMk id="8" creationId="{72B1345C-BECF-413D-ECFB-4BBD6973ABFB}"/>
          </ac:spMkLst>
        </pc:spChg>
        <pc:picChg chg="add mod">
          <ac:chgData name="Shashank Khandelwal" userId="94ac154c-dc12-4640-8fb6-acde0878636b" providerId="ADAL" clId="{53878FFC-B2A5-B945-8AAF-5B018283A290}" dt="2024-08-21T09:42:51.926" v="49" actId="14100"/>
          <ac:picMkLst>
            <pc:docMk/>
            <pc:sldMk cId="3242725054" sldId="261"/>
            <ac:picMk id="5" creationId="{D116BA21-6D32-2E35-9CC4-24399EBA5CF4}"/>
          </ac:picMkLst>
        </pc:picChg>
        <pc:picChg chg="add mod">
          <ac:chgData name="Shashank Khandelwal" userId="94ac154c-dc12-4640-8fb6-acde0878636b" providerId="ADAL" clId="{53878FFC-B2A5-B945-8AAF-5B018283A290}" dt="2024-08-21T09:52:25.342" v="70" actId="1076"/>
          <ac:picMkLst>
            <pc:docMk/>
            <pc:sldMk cId="3242725054" sldId="261"/>
            <ac:picMk id="6" creationId="{C716E7FB-C168-F8B3-2B71-FFF9FCD740A2}"/>
          </ac:picMkLst>
        </pc:picChg>
        <pc:picChg chg="del">
          <ac:chgData name="Shashank Khandelwal" userId="94ac154c-dc12-4640-8fb6-acde0878636b" providerId="ADAL" clId="{53878FFC-B2A5-B945-8AAF-5B018283A290}" dt="2024-08-21T09:52:17.241" v="65" actId="478"/>
          <ac:picMkLst>
            <pc:docMk/>
            <pc:sldMk cId="3242725054" sldId="261"/>
            <ac:picMk id="13" creationId="{E5994666-9162-8840-6616-D5D9181CC33E}"/>
          </ac:picMkLst>
        </pc:picChg>
        <pc:picChg chg="del">
          <ac:chgData name="Shashank Khandelwal" userId="94ac154c-dc12-4640-8fb6-acde0878636b" providerId="ADAL" clId="{53878FFC-B2A5-B945-8AAF-5B018283A290}" dt="2024-08-21T09:42:26.688" v="44" actId="478"/>
          <ac:picMkLst>
            <pc:docMk/>
            <pc:sldMk cId="3242725054" sldId="261"/>
            <ac:picMk id="15" creationId="{0F0871A2-BC72-DACB-BCAF-BE4546C77119}"/>
          </ac:picMkLst>
        </pc:picChg>
      </pc:sldChg>
      <pc:sldChg chg="addSp delSp modSp mod">
        <pc:chgData name="Shashank Khandelwal" userId="94ac154c-dc12-4640-8fb6-acde0878636b" providerId="ADAL" clId="{53878FFC-B2A5-B945-8AAF-5B018283A290}" dt="2024-08-21T09:54:14.476" v="182" actId="20577"/>
        <pc:sldMkLst>
          <pc:docMk/>
          <pc:sldMk cId="503622761" sldId="262"/>
        </pc:sldMkLst>
        <pc:spChg chg="mod">
          <ac:chgData name="Shashank Khandelwal" userId="94ac154c-dc12-4640-8fb6-acde0878636b" providerId="ADAL" clId="{53878FFC-B2A5-B945-8AAF-5B018283A290}" dt="2024-08-21T09:52:55.028" v="94" actId="20577"/>
          <ac:spMkLst>
            <pc:docMk/>
            <pc:sldMk cId="503622761" sldId="262"/>
            <ac:spMk id="2" creationId="{7E6792CE-8BD6-F52E-DB88-21B4248067AF}"/>
          </ac:spMkLst>
        </pc:spChg>
        <pc:spChg chg="mod">
          <ac:chgData name="Shashank Khandelwal" userId="94ac154c-dc12-4640-8fb6-acde0878636b" providerId="ADAL" clId="{53878FFC-B2A5-B945-8AAF-5B018283A290}" dt="2024-08-21T09:54:14.476" v="182" actId="20577"/>
          <ac:spMkLst>
            <pc:docMk/>
            <pc:sldMk cId="503622761" sldId="262"/>
            <ac:spMk id="8" creationId="{72B1345C-BECF-413D-ECFB-4BBD6973ABFB}"/>
          </ac:spMkLst>
        </pc:spChg>
        <pc:picChg chg="add mod">
          <ac:chgData name="Shashank Khandelwal" userId="94ac154c-dc12-4640-8fb6-acde0878636b" providerId="ADAL" clId="{53878FFC-B2A5-B945-8AAF-5B018283A290}" dt="2024-08-21T09:53:22.105" v="98" actId="1076"/>
          <ac:picMkLst>
            <pc:docMk/>
            <pc:sldMk cId="503622761" sldId="262"/>
            <ac:picMk id="5" creationId="{3E8608D2-B010-F792-DFFC-D1B82416B08F}"/>
          </ac:picMkLst>
        </pc:picChg>
        <pc:picChg chg="add mod">
          <ac:chgData name="Shashank Khandelwal" userId="94ac154c-dc12-4640-8fb6-acde0878636b" providerId="ADAL" clId="{53878FFC-B2A5-B945-8AAF-5B018283A290}" dt="2024-08-21T09:53:46.046" v="104" actId="1076"/>
          <ac:picMkLst>
            <pc:docMk/>
            <pc:sldMk cId="503622761" sldId="262"/>
            <ac:picMk id="6" creationId="{17C947F3-E5B8-BB45-41E8-F02B69B9A938}"/>
          </ac:picMkLst>
        </pc:picChg>
        <pc:picChg chg="del">
          <ac:chgData name="Shashank Khandelwal" userId="94ac154c-dc12-4640-8fb6-acde0878636b" providerId="ADAL" clId="{53878FFC-B2A5-B945-8AAF-5B018283A290}" dt="2024-08-21T09:53:38.153" v="99" actId="478"/>
          <ac:picMkLst>
            <pc:docMk/>
            <pc:sldMk cId="503622761" sldId="262"/>
            <ac:picMk id="13" creationId="{8794A1E8-0C35-F6CC-48BA-1978EB59F35E}"/>
          </ac:picMkLst>
        </pc:picChg>
        <pc:picChg chg="del">
          <ac:chgData name="Shashank Khandelwal" userId="94ac154c-dc12-4640-8fb6-acde0878636b" providerId="ADAL" clId="{53878FFC-B2A5-B945-8AAF-5B018283A290}" dt="2024-08-21T09:53:15.883" v="96" actId="478"/>
          <ac:picMkLst>
            <pc:docMk/>
            <pc:sldMk cId="503622761" sldId="262"/>
            <ac:picMk id="17" creationId="{19D64A14-40BF-58FD-9FE8-363A64BB9928}"/>
          </ac:picMkLst>
        </pc:picChg>
      </pc:sldChg>
      <pc:sldChg chg="addSp delSp modSp mod">
        <pc:chgData name="Shashank Khandelwal" userId="94ac154c-dc12-4640-8fb6-acde0878636b" providerId="ADAL" clId="{53878FFC-B2A5-B945-8AAF-5B018283A290}" dt="2024-08-21T10:00:15.805" v="289" actId="20577"/>
        <pc:sldMkLst>
          <pc:docMk/>
          <pc:sldMk cId="3988162433" sldId="264"/>
        </pc:sldMkLst>
        <pc:spChg chg="mod">
          <ac:chgData name="Shashank Khandelwal" userId="94ac154c-dc12-4640-8fb6-acde0878636b" providerId="ADAL" clId="{53878FFC-B2A5-B945-8AAF-5B018283A290}" dt="2024-08-21T09:59:56.613" v="283" actId="20577"/>
          <ac:spMkLst>
            <pc:docMk/>
            <pc:sldMk cId="3988162433" sldId="264"/>
            <ac:spMk id="2" creationId="{7E6792CE-8BD6-F52E-DB88-21B4248067AF}"/>
          </ac:spMkLst>
        </pc:spChg>
        <pc:spChg chg="mod">
          <ac:chgData name="Shashank Khandelwal" userId="94ac154c-dc12-4640-8fb6-acde0878636b" providerId="ADAL" clId="{53878FFC-B2A5-B945-8AAF-5B018283A290}" dt="2024-08-21T10:00:15.805" v="289" actId="20577"/>
          <ac:spMkLst>
            <pc:docMk/>
            <pc:sldMk cId="3988162433" sldId="264"/>
            <ac:spMk id="3" creationId="{77811BD3-46D5-3C11-49A6-C9B1F0763696}"/>
          </ac:spMkLst>
        </pc:spChg>
        <pc:picChg chg="add mod">
          <ac:chgData name="Shashank Khandelwal" userId="94ac154c-dc12-4640-8fb6-acde0878636b" providerId="ADAL" clId="{53878FFC-B2A5-B945-8AAF-5B018283A290}" dt="2024-08-21T10:00:04.351" v="287" actId="14100"/>
          <ac:picMkLst>
            <pc:docMk/>
            <pc:sldMk cId="3988162433" sldId="264"/>
            <ac:picMk id="5" creationId="{84E16083-7C0E-B239-9FD3-092CBEE09132}"/>
          </ac:picMkLst>
        </pc:picChg>
        <pc:picChg chg="del">
          <ac:chgData name="Shashank Khandelwal" userId="94ac154c-dc12-4640-8fb6-acde0878636b" providerId="ADAL" clId="{53878FFC-B2A5-B945-8AAF-5B018283A290}" dt="2024-08-21T09:55:12.813" v="183" actId="478"/>
          <ac:picMkLst>
            <pc:docMk/>
            <pc:sldMk cId="3988162433" sldId="264"/>
            <ac:picMk id="15" creationId="{8536BAE8-5DF1-418D-DC0B-66CF93AA36A3}"/>
          </ac:picMkLst>
        </pc:picChg>
      </pc:sldChg>
      <pc:sldChg chg="addSp delSp modSp mod setBg">
        <pc:chgData name="Shashank Khandelwal" userId="94ac154c-dc12-4640-8fb6-acde0878636b" providerId="ADAL" clId="{53878FFC-B2A5-B945-8AAF-5B018283A290}" dt="2024-08-21T10:15:23.266" v="460" actId="26606"/>
        <pc:sldMkLst>
          <pc:docMk/>
          <pc:sldMk cId="2506709050" sldId="265"/>
        </pc:sldMkLst>
        <pc:spChg chg="mod">
          <ac:chgData name="Shashank Khandelwal" userId="94ac154c-dc12-4640-8fb6-acde0878636b" providerId="ADAL" clId="{53878FFC-B2A5-B945-8AAF-5B018283A290}" dt="2024-08-21T10:15:23.266" v="460" actId="26606"/>
          <ac:spMkLst>
            <pc:docMk/>
            <pc:sldMk cId="2506709050" sldId="265"/>
            <ac:spMk id="2" creationId="{7E6792CE-8BD6-F52E-DB88-21B4248067AF}"/>
          </ac:spMkLst>
        </pc:spChg>
        <pc:spChg chg="mod">
          <ac:chgData name="Shashank Khandelwal" userId="94ac154c-dc12-4640-8fb6-acde0878636b" providerId="ADAL" clId="{53878FFC-B2A5-B945-8AAF-5B018283A290}" dt="2024-08-21T10:15:23.266" v="460" actId="26606"/>
          <ac:spMkLst>
            <pc:docMk/>
            <pc:sldMk cId="2506709050" sldId="265"/>
            <ac:spMk id="3" creationId="{77811BD3-46D5-3C11-49A6-C9B1F0763696}"/>
          </ac:spMkLst>
        </pc:spChg>
        <pc:spChg chg="del mod">
          <ac:chgData name="Shashank Khandelwal" userId="94ac154c-dc12-4640-8fb6-acde0878636b" providerId="ADAL" clId="{53878FFC-B2A5-B945-8AAF-5B018283A290}" dt="2024-08-21T09:58:31.055" v="238" actId="478"/>
          <ac:spMkLst>
            <pc:docMk/>
            <pc:sldMk cId="2506709050" sldId="265"/>
            <ac:spMk id="8" creationId="{72B1345C-BECF-413D-ECFB-4BBD6973ABFB}"/>
          </ac:spMkLst>
        </pc:spChg>
        <pc:spChg chg="add">
          <ac:chgData name="Shashank Khandelwal" userId="94ac154c-dc12-4640-8fb6-acde0878636b" providerId="ADAL" clId="{53878FFC-B2A5-B945-8AAF-5B018283A290}" dt="2024-08-21T10:15:23.266" v="460" actId="26606"/>
          <ac:spMkLst>
            <pc:docMk/>
            <pc:sldMk cId="2506709050" sldId="265"/>
            <ac:spMk id="18" creationId="{F207E69B-0F6F-4D15-A988-616519F68BEF}"/>
          </ac:spMkLst>
        </pc:spChg>
        <pc:spChg chg="add">
          <ac:chgData name="Shashank Khandelwal" userId="94ac154c-dc12-4640-8fb6-acde0878636b" providerId="ADAL" clId="{53878FFC-B2A5-B945-8AAF-5B018283A290}" dt="2024-08-21T10:15:23.266" v="460" actId="26606"/>
          <ac:spMkLst>
            <pc:docMk/>
            <pc:sldMk cId="2506709050" sldId="265"/>
            <ac:spMk id="20" creationId="{24113C24-A97F-448E-BE2B-73E74A61D80A}"/>
          </ac:spMkLst>
        </pc:spChg>
        <pc:spChg chg="add">
          <ac:chgData name="Shashank Khandelwal" userId="94ac154c-dc12-4640-8fb6-acde0878636b" providerId="ADAL" clId="{53878FFC-B2A5-B945-8AAF-5B018283A290}" dt="2024-08-21T10:15:23.266" v="460" actId="26606"/>
          <ac:spMkLst>
            <pc:docMk/>
            <pc:sldMk cId="2506709050" sldId="265"/>
            <ac:spMk id="22" creationId="{D0EA43E2-C9E1-4415-824D-FC15F7E61EFB}"/>
          </ac:spMkLst>
        </pc:spChg>
        <pc:picChg chg="add mod">
          <ac:chgData name="Shashank Khandelwal" userId="94ac154c-dc12-4640-8fb6-acde0878636b" providerId="ADAL" clId="{53878FFC-B2A5-B945-8AAF-5B018283A290}" dt="2024-08-21T10:15:23.266" v="460" actId="26606"/>
          <ac:picMkLst>
            <pc:docMk/>
            <pc:sldMk cId="2506709050" sldId="265"/>
            <ac:picMk id="4" creationId="{7215096D-A813-8777-E529-E96E57C7C516}"/>
          </ac:picMkLst>
        </pc:picChg>
        <pc:picChg chg="del">
          <ac:chgData name="Shashank Khandelwal" userId="94ac154c-dc12-4640-8fb6-acde0878636b" providerId="ADAL" clId="{53878FFC-B2A5-B945-8AAF-5B018283A290}" dt="2024-08-21T09:58:26.682" v="236" actId="478"/>
          <ac:picMkLst>
            <pc:docMk/>
            <pc:sldMk cId="2506709050" sldId="265"/>
            <ac:picMk id="10" creationId="{A8640CCB-E8EB-4E97-424C-625C7A53C354}"/>
          </ac:picMkLst>
        </pc:picChg>
        <pc:picChg chg="mod ord">
          <ac:chgData name="Shashank Khandelwal" userId="94ac154c-dc12-4640-8fb6-acde0878636b" providerId="ADAL" clId="{53878FFC-B2A5-B945-8AAF-5B018283A290}" dt="2024-08-21T10:15:23.266" v="460" actId="26606"/>
          <ac:picMkLst>
            <pc:docMk/>
            <pc:sldMk cId="2506709050" sldId="265"/>
            <ac:picMk id="13" creationId="{778984E5-A692-9C71-F078-EEAD3E21536B}"/>
          </ac:picMkLst>
        </pc:picChg>
      </pc:sldChg>
      <pc:sldChg chg="addSp delSp modSp mod">
        <pc:chgData name="Shashank Khandelwal" userId="94ac154c-dc12-4640-8fb6-acde0878636b" providerId="ADAL" clId="{53878FFC-B2A5-B945-8AAF-5B018283A290}" dt="2024-08-21T09:56:36.015" v="197" actId="14100"/>
        <pc:sldMkLst>
          <pc:docMk/>
          <pc:sldMk cId="1715975152" sldId="266"/>
        </pc:sldMkLst>
        <pc:spChg chg="mod">
          <ac:chgData name="Shashank Khandelwal" userId="94ac154c-dc12-4640-8fb6-acde0878636b" providerId="ADAL" clId="{53878FFC-B2A5-B945-8AAF-5B018283A290}" dt="2024-08-21T09:55:57.820" v="188" actId="20577"/>
          <ac:spMkLst>
            <pc:docMk/>
            <pc:sldMk cId="1715975152" sldId="266"/>
            <ac:spMk id="5" creationId="{B334A241-ABA4-7377-C05E-D09711BFD375}"/>
          </ac:spMkLst>
        </pc:spChg>
        <pc:spChg chg="add mod">
          <ac:chgData name="Shashank Khandelwal" userId="94ac154c-dc12-4640-8fb6-acde0878636b" providerId="ADAL" clId="{53878FFC-B2A5-B945-8AAF-5B018283A290}" dt="2024-08-21T09:56:36.015" v="197" actId="14100"/>
          <ac:spMkLst>
            <pc:docMk/>
            <pc:sldMk cId="1715975152" sldId="266"/>
            <ac:spMk id="6" creationId="{9D4399FC-C6AF-E4E7-1FA4-CA7E1D62433E}"/>
          </ac:spMkLst>
        </pc:spChg>
        <pc:picChg chg="add mod">
          <ac:chgData name="Shashank Khandelwal" userId="94ac154c-dc12-4640-8fb6-acde0878636b" providerId="ADAL" clId="{53878FFC-B2A5-B945-8AAF-5B018283A290}" dt="2024-08-21T09:56:16.371" v="192" actId="14100"/>
          <ac:picMkLst>
            <pc:docMk/>
            <pc:sldMk cId="1715975152" sldId="266"/>
            <ac:picMk id="3" creationId="{958CEECA-04E4-2F70-18BB-F3730CBB363A}"/>
          </ac:picMkLst>
        </pc:picChg>
        <pc:picChg chg="del">
          <ac:chgData name="Shashank Khandelwal" userId="94ac154c-dc12-4640-8fb6-acde0878636b" providerId="ADAL" clId="{53878FFC-B2A5-B945-8AAF-5B018283A290}" dt="2024-08-21T09:55:53.527" v="184" actId="478"/>
          <ac:picMkLst>
            <pc:docMk/>
            <pc:sldMk cId="1715975152" sldId="266"/>
            <ac:picMk id="11" creationId="{172A1BFA-5E4D-D967-BEC2-F693AA43CDAA}"/>
          </ac:picMkLst>
        </pc:picChg>
      </pc:sldChg>
      <pc:sldChg chg="addSp delSp modSp mod setBg">
        <pc:chgData name="Shashank Khandelwal" userId="94ac154c-dc12-4640-8fb6-acde0878636b" providerId="ADAL" clId="{53878FFC-B2A5-B945-8AAF-5B018283A290}" dt="2024-08-21T10:15:12.961" v="459" actId="26606"/>
        <pc:sldMkLst>
          <pc:docMk/>
          <pc:sldMk cId="908417852" sldId="267"/>
        </pc:sldMkLst>
        <pc:spChg chg="mod">
          <ac:chgData name="Shashank Khandelwal" userId="94ac154c-dc12-4640-8fb6-acde0878636b" providerId="ADAL" clId="{53878FFC-B2A5-B945-8AAF-5B018283A290}" dt="2024-08-21T10:15:12.961" v="459" actId="26606"/>
          <ac:spMkLst>
            <pc:docMk/>
            <pc:sldMk cId="908417852" sldId="267"/>
            <ac:spMk id="2" creationId="{7EC4AB0E-877F-15C6-BDD0-295D84FABBDF}"/>
          </ac:spMkLst>
        </pc:spChg>
        <pc:spChg chg="mod ord">
          <ac:chgData name="Shashank Khandelwal" userId="94ac154c-dc12-4640-8fb6-acde0878636b" providerId="ADAL" clId="{53878FFC-B2A5-B945-8AAF-5B018283A290}" dt="2024-08-21T10:15:12.961" v="459" actId="26606"/>
          <ac:spMkLst>
            <pc:docMk/>
            <pc:sldMk cId="908417852" sldId="267"/>
            <ac:spMk id="5" creationId="{9B807178-85CF-0C85-8254-ACA7B5997AB5}"/>
          </ac:spMkLst>
        </pc:spChg>
        <pc:spChg chg="add mod">
          <ac:chgData name="Shashank Khandelwal" userId="94ac154c-dc12-4640-8fb6-acde0878636b" providerId="ADAL" clId="{53878FFC-B2A5-B945-8AAF-5B018283A290}" dt="2024-08-21T10:15:12.961" v="459" actId="26606"/>
          <ac:spMkLst>
            <pc:docMk/>
            <pc:sldMk cId="908417852" sldId="267"/>
            <ac:spMk id="6" creationId="{5B552848-54AE-3205-8DB6-9DEA3F938598}"/>
          </ac:spMkLst>
        </pc:spChg>
        <pc:spChg chg="add">
          <ac:chgData name="Shashank Khandelwal" userId="94ac154c-dc12-4640-8fb6-acde0878636b" providerId="ADAL" clId="{53878FFC-B2A5-B945-8AAF-5B018283A290}" dt="2024-08-21T10:15:12.961" v="459" actId="26606"/>
          <ac:spMkLst>
            <pc:docMk/>
            <pc:sldMk cId="908417852" sldId="267"/>
            <ac:spMk id="11" creationId="{44CC594A-A820-450F-B363-C19201FCFEC6}"/>
          </ac:spMkLst>
        </pc:spChg>
        <pc:spChg chg="add">
          <ac:chgData name="Shashank Khandelwal" userId="94ac154c-dc12-4640-8fb6-acde0878636b" providerId="ADAL" clId="{53878FFC-B2A5-B945-8AAF-5B018283A290}" dt="2024-08-21T10:15:12.961" v="459" actId="26606"/>
          <ac:spMkLst>
            <pc:docMk/>
            <pc:sldMk cId="908417852" sldId="267"/>
            <ac:spMk id="13" creationId="{59FAB3DA-E9ED-4574-ABCC-378BC0FF1BBC}"/>
          </ac:spMkLst>
        </pc:spChg>
        <pc:spChg chg="add">
          <ac:chgData name="Shashank Khandelwal" userId="94ac154c-dc12-4640-8fb6-acde0878636b" providerId="ADAL" clId="{53878FFC-B2A5-B945-8AAF-5B018283A290}" dt="2024-08-21T10:15:12.961" v="459" actId="26606"/>
          <ac:spMkLst>
            <pc:docMk/>
            <pc:sldMk cId="908417852" sldId="267"/>
            <ac:spMk id="15" creationId="{53B8D6B0-55D6-48DC-86D8-FD95D5F118AB}"/>
          </ac:spMkLst>
        </pc:spChg>
        <pc:picChg chg="add mod ord">
          <ac:chgData name="Shashank Khandelwal" userId="94ac154c-dc12-4640-8fb6-acde0878636b" providerId="ADAL" clId="{53878FFC-B2A5-B945-8AAF-5B018283A290}" dt="2024-08-21T10:15:12.961" v="459" actId="26606"/>
          <ac:picMkLst>
            <pc:docMk/>
            <pc:sldMk cId="908417852" sldId="267"/>
            <ac:picMk id="3" creationId="{2B58E081-BE2A-1987-EA6A-553FDC679741}"/>
          </ac:picMkLst>
        </pc:picChg>
        <pc:picChg chg="add mod">
          <ac:chgData name="Shashank Khandelwal" userId="94ac154c-dc12-4640-8fb6-acde0878636b" providerId="ADAL" clId="{53878FFC-B2A5-B945-8AAF-5B018283A290}" dt="2024-08-21T09:57:50.816" v="203"/>
          <ac:picMkLst>
            <pc:docMk/>
            <pc:sldMk cId="908417852" sldId="267"/>
            <ac:picMk id="4" creationId="{F9ADB94F-EF89-DC90-144F-9CD19F7FA525}"/>
          </ac:picMkLst>
        </pc:picChg>
        <pc:picChg chg="del">
          <ac:chgData name="Shashank Khandelwal" userId="94ac154c-dc12-4640-8fb6-acde0878636b" providerId="ADAL" clId="{53878FFC-B2A5-B945-8AAF-5B018283A290}" dt="2024-08-21T09:56:43.153" v="198" actId="478"/>
          <ac:picMkLst>
            <pc:docMk/>
            <pc:sldMk cId="908417852" sldId="267"/>
            <ac:picMk id="10" creationId="{EBFC94DA-C123-C0A2-42A2-DAA66648C3DF}"/>
          </ac:picMkLst>
        </pc:picChg>
      </pc:sldChg>
      <pc:sldChg chg="addSp modSp mod setBg">
        <pc:chgData name="Shashank Khandelwal" userId="94ac154c-dc12-4640-8fb6-acde0878636b" providerId="ADAL" clId="{53878FFC-B2A5-B945-8AAF-5B018283A290}" dt="2024-08-21T10:15:04.742" v="458" actId="26606"/>
        <pc:sldMkLst>
          <pc:docMk/>
          <pc:sldMk cId="4092385010" sldId="268"/>
        </pc:sldMkLst>
        <pc:spChg chg="mod">
          <ac:chgData name="Shashank Khandelwal" userId="94ac154c-dc12-4640-8fb6-acde0878636b" providerId="ADAL" clId="{53878FFC-B2A5-B945-8AAF-5B018283A290}" dt="2024-08-21T10:15:04.742" v="458" actId="26606"/>
          <ac:spMkLst>
            <pc:docMk/>
            <pc:sldMk cId="4092385010" sldId="268"/>
            <ac:spMk id="2" creationId="{778B6999-6448-E0FC-FF99-45D758FA1A33}"/>
          </ac:spMkLst>
        </pc:spChg>
        <pc:spChg chg="mod">
          <ac:chgData name="Shashank Khandelwal" userId="94ac154c-dc12-4640-8fb6-acde0878636b" providerId="ADAL" clId="{53878FFC-B2A5-B945-8AAF-5B018283A290}" dt="2024-08-21T10:15:04.742" v="458" actId="26606"/>
          <ac:spMkLst>
            <pc:docMk/>
            <pc:sldMk cId="4092385010" sldId="268"/>
            <ac:spMk id="7" creationId="{D74A5B60-3918-AEEB-1F02-3DD99EC1034D}"/>
          </ac:spMkLst>
        </pc:spChg>
        <pc:spChg chg="add">
          <ac:chgData name="Shashank Khandelwal" userId="94ac154c-dc12-4640-8fb6-acde0878636b" providerId="ADAL" clId="{53878FFC-B2A5-B945-8AAF-5B018283A290}" dt="2024-08-21T10:15:04.742" v="458" actId="26606"/>
          <ac:spMkLst>
            <pc:docMk/>
            <pc:sldMk cId="4092385010" sldId="268"/>
            <ac:spMk id="12" creationId="{3741B58E-3B65-4A01-A276-975AB2CF8A08}"/>
          </ac:spMkLst>
        </pc:spChg>
        <pc:spChg chg="add">
          <ac:chgData name="Shashank Khandelwal" userId="94ac154c-dc12-4640-8fb6-acde0878636b" providerId="ADAL" clId="{53878FFC-B2A5-B945-8AAF-5B018283A290}" dt="2024-08-21T10:15:04.742" v="458" actId="26606"/>
          <ac:spMkLst>
            <pc:docMk/>
            <pc:sldMk cId="4092385010" sldId="268"/>
            <ac:spMk id="14" creationId="{7AAC67C3-831B-4AB1-A259-DFB839CAFAFC}"/>
          </ac:spMkLst>
        </pc:spChg>
        <pc:spChg chg="add">
          <ac:chgData name="Shashank Khandelwal" userId="94ac154c-dc12-4640-8fb6-acde0878636b" providerId="ADAL" clId="{53878FFC-B2A5-B945-8AAF-5B018283A290}" dt="2024-08-21T10:15:04.742" v="458" actId="26606"/>
          <ac:spMkLst>
            <pc:docMk/>
            <pc:sldMk cId="4092385010" sldId="268"/>
            <ac:spMk id="16" creationId="{054B3F04-9EAC-45C0-B3CE-0387EEA10A0C}"/>
          </ac:spMkLst>
        </pc:spChg>
      </pc:sldChg>
      <pc:sldChg chg="addSp delSp modSp new mod setBg">
        <pc:chgData name="Shashank Khandelwal" userId="94ac154c-dc12-4640-8fb6-acde0878636b" providerId="ADAL" clId="{53878FFC-B2A5-B945-8AAF-5B018283A290}" dt="2024-08-21T10:15:47.457" v="465" actId="26606"/>
        <pc:sldMkLst>
          <pc:docMk/>
          <pc:sldMk cId="1110308451" sldId="269"/>
        </pc:sldMkLst>
        <pc:spChg chg="del">
          <ac:chgData name="Shashank Khandelwal" userId="94ac154c-dc12-4640-8fb6-acde0878636b" providerId="ADAL" clId="{53878FFC-B2A5-B945-8AAF-5B018283A290}" dt="2024-08-21T10:09:57.007" v="429" actId="478"/>
          <ac:spMkLst>
            <pc:docMk/>
            <pc:sldMk cId="1110308451" sldId="269"/>
            <ac:spMk id="2" creationId="{608A1411-3E36-15CC-D0AC-51EAE86CEACF}"/>
          </ac:spMkLst>
        </pc:spChg>
        <pc:spChg chg="del mod">
          <ac:chgData name="Shashank Khandelwal" userId="94ac154c-dc12-4640-8fb6-acde0878636b" providerId="ADAL" clId="{53878FFC-B2A5-B945-8AAF-5B018283A290}" dt="2024-08-21T10:09:54.009" v="428" actId="478"/>
          <ac:spMkLst>
            <pc:docMk/>
            <pc:sldMk cId="1110308451" sldId="269"/>
            <ac:spMk id="3" creationId="{D4DC9CEB-FBC4-6429-61B0-592D9D0B78C9}"/>
          </ac:spMkLst>
        </pc:spChg>
        <pc:spChg chg="add del">
          <ac:chgData name="Shashank Khandelwal" userId="94ac154c-dc12-4640-8fb6-acde0878636b" providerId="ADAL" clId="{53878FFC-B2A5-B945-8AAF-5B018283A290}" dt="2024-08-21T10:15:38.744" v="461" actId="26606"/>
          <ac:spMkLst>
            <pc:docMk/>
            <pc:sldMk cId="1110308451" sldId="269"/>
            <ac:spMk id="9" creationId="{C2579DAE-C141-48DB-810E-C070C300819E}"/>
          </ac:spMkLst>
        </pc:spChg>
        <pc:spChg chg="add del">
          <ac:chgData name="Shashank Khandelwal" userId="94ac154c-dc12-4640-8fb6-acde0878636b" providerId="ADAL" clId="{53878FFC-B2A5-B945-8AAF-5B018283A290}" dt="2024-08-21T10:15:38.744" v="461" actId="26606"/>
          <ac:spMkLst>
            <pc:docMk/>
            <pc:sldMk cId="1110308451" sldId="269"/>
            <ac:spMk id="11" creationId="{02FD90C3-6350-4D5B-9738-6E94EDF30F74}"/>
          </ac:spMkLst>
        </pc:spChg>
        <pc:spChg chg="add del">
          <ac:chgData name="Shashank Khandelwal" userId="94ac154c-dc12-4640-8fb6-acde0878636b" providerId="ADAL" clId="{53878FFC-B2A5-B945-8AAF-5B018283A290}" dt="2024-08-21T10:15:38.744" v="461" actId="26606"/>
          <ac:spMkLst>
            <pc:docMk/>
            <pc:sldMk cId="1110308451" sldId="269"/>
            <ac:spMk id="13" creationId="{BCD2D517-BC35-4439-AC31-06DF764F25FC}"/>
          </ac:spMkLst>
        </pc:spChg>
        <pc:spChg chg="add del">
          <ac:chgData name="Shashank Khandelwal" userId="94ac154c-dc12-4640-8fb6-acde0878636b" providerId="ADAL" clId="{53878FFC-B2A5-B945-8AAF-5B018283A290}" dt="2024-08-21T10:15:38.744" v="461" actId="26606"/>
          <ac:spMkLst>
            <pc:docMk/>
            <pc:sldMk cId="1110308451" sldId="269"/>
            <ac:spMk id="15" creationId="{2DD3F846-0483-40F5-A881-0C1AD2A0CAD7}"/>
          </ac:spMkLst>
        </pc:spChg>
        <pc:spChg chg="add del">
          <ac:chgData name="Shashank Khandelwal" userId="94ac154c-dc12-4640-8fb6-acde0878636b" providerId="ADAL" clId="{53878FFC-B2A5-B945-8AAF-5B018283A290}" dt="2024-08-21T10:15:47.457" v="465" actId="26606"/>
          <ac:spMkLst>
            <pc:docMk/>
            <pc:sldMk cId="1110308451" sldId="269"/>
            <ac:spMk id="20" creationId="{C2579DAE-C141-48DB-810E-C070C300819E}"/>
          </ac:spMkLst>
        </pc:spChg>
        <pc:spChg chg="add del">
          <ac:chgData name="Shashank Khandelwal" userId="94ac154c-dc12-4640-8fb6-acde0878636b" providerId="ADAL" clId="{53878FFC-B2A5-B945-8AAF-5B018283A290}" dt="2024-08-21T10:15:47.457" v="465" actId="26606"/>
          <ac:spMkLst>
            <pc:docMk/>
            <pc:sldMk cId="1110308451" sldId="269"/>
            <ac:spMk id="22" creationId="{02FD90C3-6350-4D5B-9738-6E94EDF30F74}"/>
          </ac:spMkLst>
        </pc:spChg>
        <pc:spChg chg="add del">
          <ac:chgData name="Shashank Khandelwal" userId="94ac154c-dc12-4640-8fb6-acde0878636b" providerId="ADAL" clId="{53878FFC-B2A5-B945-8AAF-5B018283A290}" dt="2024-08-21T10:15:47.457" v="465" actId="26606"/>
          <ac:spMkLst>
            <pc:docMk/>
            <pc:sldMk cId="1110308451" sldId="269"/>
            <ac:spMk id="24" creationId="{41497DE5-0939-4D1D-9350-0C5E1B209C68}"/>
          </ac:spMkLst>
        </pc:spChg>
        <pc:spChg chg="add del">
          <ac:chgData name="Shashank Khandelwal" userId="94ac154c-dc12-4640-8fb6-acde0878636b" providerId="ADAL" clId="{53878FFC-B2A5-B945-8AAF-5B018283A290}" dt="2024-08-21T10:15:47.457" v="465" actId="26606"/>
          <ac:spMkLst>
            <pc:docMk/>
            <pc:sldMk cId="1110308451" sldId="269"/>
            <ac:spMk id="26" creationId="{5CCC70ED-6C63-4537-B7EB-51990D6C0A6F}"/>
          </ac:spMkLst>
        </pc:spChg>
        <pc:spChg chg="add del">
          <ac:chgData name="Shashank Khandelwal" userId="94ac154c-dc12-4640-8fb6-acde0878636b" providerId="ADAL" clId="{53878FFC-B2A5-B945-8AAF-5B018283A290}" dt="2024-08-21T10:15:47.457" v="465" actId="26606"/>
          <ac:spMkLst>
            <pc:docMk/>
            <pc:sldMk cId="1110308451" sldId="269"/>
            <ac:spMk id="28" creationId="{B76E24C1-2968-40DC-A36E-F6B85F0F0752}"/>
          </ac:spMkLst>
        </pc:spChg>
        <pc:spChg chg="add">
          <ac:chgData name="Shashank Khandelwal" userId="94ac154c-dc12-4640-8fb6-acde0878636b" providerId="ADAL" clId="{53878FFC-B2A5-B945-8AAF-5B018283A290}" dt="2024-08-21T10:15:47.457" v="465" actId="26606"/>
          <ac:spMkLst>
            <pc:docMk/>
            <pc:sldMk cId="1110308451" sldId="269"/>
            <ac:spMk id="33" creationId="{C2579DAE-C141-48DB-810E-C070C300819E}"/>
          </ac:spMkLst>
        </pc:spChg>
        <pc:spChg chg="add">
          <ac:chgData name="Shashank Khandelwal" userId="94ac154c-dc12-4640-8fb6-acde0878636b" providerId="ADAL" clId="{53878FFC-B2A5-B945-8AAF-5B018283A290}" dt="2024-08-21T10:15:47.457" v="465" actId="26606"/>
          <ac:spMkLst>
            <pc:docMk/>
            <pc:sldMk cId="1110308451" sldId="269"/>
            <ac:spMk id="35" creationId="{02FD90C3-6350-4D5B-9738-6E94EDF30F74}"/>
          </ac:spMkLst>
        </pc:spChg>
        <pc:spChg chg="add">
          <ac:chgData name="Shashank Khandelwal" userId="94ac154c-dc12-4640-8fb6-acde0878636b" providerId="ADAL" clId="{53878FFC-B2A5-B945-8AAF-5B018283A290}" dt="2024-08-21T10:15:47.457" v="465" actId="26606"/>
          <ac:spMkLst>
            <pc:docMk/>
            <pc:sldMk cId="1110308451" sldId="269"/>
            <ac:spMk id="37" creationId="{41497DE5-0939-4D1D-9350-0C5E1B209C68}"/>
          </ac:spMkLst>
        </pc:spChg>
        <pc:spChg chg="add">
          <ac:chgData name="Shashank Khandelwal" userId="94ac154c-dc12-4640-8fb6-acde0878636b" providerId="ADAL" clId="{53878FFC-B2A5-B945-8AAF-5B018283A290}" dt="2024-08-21T10:15:47.457" v="465" actId="26606"/>
          <ac:spMkLst>
            <pc:docMk/>
            <pc:sldMk cId="1110308451" sldId="269"/>
            <ac:spMk id="39" creationId="{5CCC70ED-6C63-4537-B7EB-51990D6C0A6F}"/>
          </ac:spMkLst>
        </pc:spChg>
        <pc:spChg chg="add">
          <ac:chgData name="Shashank Khandelwal" userId="94ac154c-dc12-4640-8fb6-acde0878636b" providerId="ADAL" clId="{53878FFC-B2A5-B945-8AAF-5B018283A290}" dt="2024-08-21T10:15:47.457" v="465" actId="26606"/>
          <ac:spMkLst>
            <pc:docMk/>
            <pc:sldMk cId="1110308451" sldId="269"/>
            <ac:spMk id="41" creationId="{B76E24C1-2968-40DC-A36E-F6B85F0F0752}"/>
          </ac:spMkLst>
        </pc:spChg>
        <pc:picChg chg="add mod">
          <ac:chgData name="Shashank Khandelwal" userId="94ac154c-dc12-4640-8fb6-acde0878636b" providerId="ADAL" clId="{53878FFC-B2A5-B945-8AAF-5B018283A290}" dt="2024-08-21T10:15:38.744" v="461" actId="26606"/>
          <ac:picMkLst>
            <pc:docMk/>
            <pc:sldMk cId="1110308451" sldId="269"/>
            <ac:picMk id="4" creationId="{8243AE67-869A-324E-6B0A-4BB324686AFB}"/>
          </ac:picMkLst>
        </pc:picChg>
      </pc:sldChg>
      <pc:sldChg chg="modSp new del mod">
        <pc:chgData name="Shashank Khandelwal" userId="94ac154c-dc12-4640-8fb6-acde0878636b" providerId="ADAL" clId="{53878FFC-B2A5-B945-8AAF-5B018283A290}" dt="2024-08-21T10:08:59.923" v="420" actId="2696"/>
        <pc:sldMkLst>
          <pc:docMk/>
          <pc:sldMk cId="1527596060" sldId="269"/>
        </pc:sldMkLst>
        <pc:spChg chg="mod">
          <ac:chgData name="Shashank Khandelwal" userId="94ac154c-dc12-4640-8fb6-acde0878636b" providerId="ADAL" clId="{53878FFC-B2A5-B945-8AAF-5B018283A290}" dt="2024-08-21T10:04:14.423" v="355" actId="14100"/>
          <ac:spMkLst>
            <pc:docMk/>
            <pc:sldMk cId="1527596060" sldId="269"/>
            <ac:spMk id="2" creationId="{1F60AE3C-4410-009A-94DE-CEA85CB68C58}"/>
          </ac:spMkLst>
        </pc:spChg>
        <pc:spChg chg="mod">
          <ac:chgData name="Shashank Khandelwal" userId="94ac154c-dc12-4640-8fb6-acde0878636b" providerId="ADAL" clId="{53878FFC-B2A5-B945-8AAF-5B018283A290}" dt="2024-08-21T10:06:30.566" v="375" actId="27636"/>
          <ac:spMkLst>
            <pc:docMk/>
            <pc:sldMk cId="1527596060" sldId="269"/>
            <ac:spMk id="3" creationId="{67491899-A8F7-767C-0B6B-C629704CE7A0}"/>
          </ac:spMkLst>
        </pc:spChg>
      </pc:sldChg>
      <pc:sldChg chg="delSp modSp new del mod">
        <pc:chgData name="Shashank Khandelwal" userId="94ac154c-dc12-4640-8fb6-acde0878636b" providerId="ADAL" clId="{53878FFC-B2A5-B945-8AAF-5B018283A290}" dt="2024-08-21T10:08:59.929" v="421" actId="2696"/>
        <pc:sldMkLst>
          <pc:docMk/>
          <pc:sldMk cId="2155063515" sldId="270"/>
        </pc:sldMkLst>
        <pc:spChg chg="del">
          <ac:chgData name="Shashank Khandelwal" userId="94ac154c-dc12-4640-8fb6-acde0878636b" providerId="ADAL" clId="{53878FFC-B2A5-B945-8AAF-5B018283A290}" dt="2024-08-21T10:03:49.095" v="344" actId="478"/>
          <ac:spMkLst>
            <pc:docMk/>
            <pc:sldMk cId="2155063515" sldId="270"/>
            <ac:spMk id="2" creationId="{C329AEA8-C846-9B50-541B-8C24ED6003B2}"/>
          </ac:spMkLst>
        </pc:spChg>
        <pc:spChg chg="mod">
          <ac:chgData name="Shashank Khandelwal" userId="94ac154c-dc12-4640-8fb6-acde0878636b" providerId="ADAL" clId="{53878FFC-B2A5-B945-8AAF-5B018283A290}" dt="2024-08-21T10:07:47.786" v="398" actId="27636"/>
          <ac:spMkLst>
            <pc:docMk/>
            <pc:sldMk cId="2155063515" sldId="270"/>
            <ac:spMk id="3" creationId="{BA10C1D1-36CF-45CE-53E6-2E4A916E51EF}"/>
          </ac:spMkLst>
        </pc:spChg>
      </pc:sldChg>
      <pc:sldChg chg="addSp delSp modSp new mod setBg">
        <pc:chgData name="Shashank Khandelwal" userId="94ac154c-dc12-4640-8fb6-acde0878636b" providerId="ADAL" clId="{53878FFC-B2A5-B945-8AAF-5B018283A290}" dt="2024-08-21T10:15:43.036" v="464" actId="26606"/>
        <pc:sldMkLst>
          <pc:docMk/>
          <pc:sldMk cId="4079964485" sldId="270"/>
        </pc:sldMkLst>
        <pc:spChg chg="del">
          <ac:chgData name="Shashank Khandelwal" userId="94ac154c-dc12-4640-8fb6-acde0878636b" providerId="ADAL" clId="{53878FFC-B2A5-B945-8AAF-5B018283A290}" dt="2024-08-21T10:10:18.630" v="433" actId="478"/>
          <ac:spMkLst>
            <pc:docMk/>
            <pc:sldMk cId="4079964485" sldId="270"/>
            <ac:spMk id="2" creationId="{9D4B2BF9-FDC2-71E9-E82B-8454AD48B748}"/>
          </ac:spMkLst>
        </pc:spChg>
        <pc:spChg chg="del mod">
          <ac:chgData name="Shashank Khandelwal" userId="94ac154c-dc12-4640-8fb6-acde0878636b" providerId="ADAL" clId="{53878FFC-B2A5-B945-8AAF-5B018283A290}" dt="2024-08-21T10:10:15.993" v="432" actId="478"/>
          <ac:spMkLst>
            <pc:docMk/>
            <pc:sldMk cId="4079964485" sldId="270"/>
            <ac:spMk id="3" creationId="{19885B79-5B58-1196-3DDC-CDC7F7191DD3}"/>
          </ac:spMkLst>
        </pc:spChg>
        <pc:spChg chg="add del">
          <ac:chgData name="Shashank Khandelwal" userId="94ac154c-dc12-4640-8fb6-acde0878636b" providerId="ADAL" clId="{53878FFC-B2A5-B945-8AAF-5B018283A290}" dt="2024-08-21T10:15:43.036" v="464" actId="26606"/>
          <ac:spMkLst>
            <pc:docMk/>
            <pc:sldMk cId="4079964485" sldId="270"/>
            <ac:spMk id="9" creationId="{C2579DAE-C141-48DB-810E-C070C300819E}"/>
          </ac:spMkLst>
        </pc:spChg>
        <pc:spChg chg="add del">
          <ac:chgData name="Shashank Khandelwal" userId="94ac154c-dc12-4640-8fb6-acde0878636b" providerId="ADAL" clId="{53878FFC-B2A5-B945-8AAF-5B018283A290}" dt="2024-08-21T10:15:43.036" v="464" actId="26606"/>
          <ac:spMkLst>
            <pc:docMk/>
            <pc:sldMk cId="4079964485" sldId="270"/>
            <ac:spMk id="11" creationId="{02FD90C3-6350-4D5B-9738-6E94EDF30F74}"/>
          </ac:spMkLst>
        </pc:spChg>
        <pc:spChg chg="add del">
          <ac:chgData name="Shashank Khandelwal" userId="94ac154c-dc12-4640-8fb6-acde0878636b" providerId="ADAL" clId="{53878FFC-B2A5-B945-8AAF-5B018283A290}" dt="2024-08-21T10:15:43.036" v="464" actId="26606"/>
          <ac:spMkLst>
            <pc:docMk/>
            <pc:sldMk cId="4079964485" sldId="270"/>
            <ac:spMk id="13" creationId="{BCD2D517-BC35-4439-AC31-06DF764F25FC}"/>
          </ac:spMkLst>
        </pc:spChg>
        <pc:spChg chg="add del">
          <ac:chgData name="Shashank Khandelwal" userId="94ac154c-dc12-4640-8fb6-acde0878636b" providerId="ADAL" clId="{53878FFC-B2A5-B945-8AAF-5B018283A290}" dt="2024-08-21T10:15:43.036" v="464" actId="26606"/>
          <ac:spMkLst>
            <pc:docMk/>
            <pc:sldMk cId="4079964485" sldId="270"/>
            <ac:spMk id="15" creationId="{2DD3F846-0483-40F5-A881-0C1AD2A0CAD7}"/>
          </ac:spMkLst>
        </pc:spChg>
        <pc:spChg chg="add del">
          <ac:chgData name="Shashank Khandelwal" userId="94ac154c-dc12-4640-8fb6-acde0878636b" providerId="ADAL" clId="{53878FFC-B2A5-B945-8AAF-5B018283A290}" dt="2024-08-21T10:15:43.031" v="463" actId="26606"/>
          <ac:spMkLst>
            <pc:docMk/>
            <pc:sldMk cId="4079964485" sldId="270"/>
            <ac:spMk id="20" creationId="{C2579DAE-C141-48DB-810E-C070C300819E}"/>
          </ac:spMkLst>
        </pc:spChg>
        <pc:spChg chg="add del">
          <ac:chgData name="Shashank Khandelwal" userId="94ac154c-dc12-4640-8fb6-acde0878636b" providerId="ADAL" clId="{53878FFC-B2A5-B945-8AAF-5B018283A290}" dt="2024-08-21T10:15:43.031" v="463" actId="26606"/>
          <ac:spMkLst>
            <pc:docMk/>
            <pc:sldMk cId="4079964485" sldId="270"/>
            <ac:spMk id="22" creationId="{02FD90C3-6350-4D5B-9738-6E94EDF30F74}"/>
          </ac:spMkLst>
        </pc:spChg>
        <pc:spChg chg="add del">
          <ac:chgData name="Shashank Khandelwal" userId="94ac154c-dc12-4640-8fb6-acde0878636b" providerId="ADAL" clId="{53878FFC-B2A5-B945-8AAF-5B018283A290}" dt="2024-08-21T10:15:43.031" v="463" actId="26606"/>
          <ac:spMkLst>
            <pc:docMk/>
            <pc:sldMk cId="4079964485" sldId="270"/>
            <ac:spMk id="24" creationId="{41497DE5-0939-4D1D-9350-0C5E1B209C68}"/>
          </ac:spMkLst>
        </pc:spChg>
        <pc:spChg chg="add del">
          <ac:chgData name="Shashank Khandelwal" userId="94ac154c-dc12-4640-8fb6-acde0878636b" providerId="ADAL" clId="{53878FFC-B2A5-B945-8AAF-5B018283A290}" dt="2024-08-21T10:15:43.031" v="463" actId="26606"/>
          <ac:spMkLst>
            <pc:docMk/>
            <pc:sldMk cId="4079964485" sldId="270"/>
            <ac:spMk id="26" creationId="{5CCC70ED-6C63-4537-B7EB-51990D6C0A6F}"/>
          </ac:spMkLst>
        </pc:spChg>
        <pc:spChg chg="add del">
          <ac:chgData name="Shashank Khandelwal" userId="94ac154c-dc12-4640-8fb6-acde0878636b" providerId="ADAL" clId="{53878FFC-B2A5-B945-8AAF-5B018283A290}" dt="2024-08-21T10:15:43.031" v="463" actId="26606"/>
          <ac:spMkLst>
            <pc:docMk/>
            <pc:sldMk cId="4079964485" sldId="270"/>
            <ac:spMk id="28" creationId="{B76E24C1-2968-40DC-A36E-F6B85F0F0752}"/>
          </ac:spMkLst>
        </pc:spChg>
        <pc:spChg chg="add">
          <ac:chgData name="Shashank Khandelwal" userId="94ac154c-dc12-4640-8fb6-acde0878636b" providerId="ADAL" clId="{53878FFC-B2A5-B945-8AAF-5B018283A290}" dt="2024-08-21T10:15:43.036" v="464" actId="26606"/>
          <ac:spMkLst>
            <pc:docMk/>
            <pc:sldMk cId="4079964485" sldId="270"/>
            <ac:spMk id="30" creationId="{AE1AF813-2D2F-4B78-9216-388AF161EDAA}"/>
          </ac:spMkLst>
        </pc:spChg>
        <pc:spChg chg="add">
          <ac:chgData name="Shashank Khandelwal" userId="94ac154c-dc12-4640-8fb6-acde0878636b" providerId="ADAL" clId="{53878FFC-B2A5-B945-8AAF-5B018283A290}" dt="2024-08-21T10:15:43.036" v="464" actId="26606"/>
          <ac:spMkLst>
            <pc:docMk/>
            <pc:sldMk cId="4079964485" sldId="270"/>
            <ac:spMk id="31" creationId="{C47181D2-95D5-4439-9BDF-14D4FDC7BD80}"/>
          </ac:spMkLst>
        </pc:spChg>
        <pc:spChg chg="add">
          <ac:chgData name="Shashank Khandelwal" userId="94ac154c-dc12-4640-8fb6-acde0878636b" providerId="ADAL" clId="{53878FFC-B2A5-B945-8AAF-5B018283A290}" dt="2024-08-21T10:15:43.036" v="464" actId="26606"/>
          <ac:spMkLst>
            <pc:docMk/>
            <pc:sldMk cId="4079964485" sldId="270"/>
            <ac:spMk id="32" creationId="{AFF43A89-FF65-44A9-BE4C-DC7389FF9CE1}"/>
          </ac:spMkLst>
        </pc:spChg>
        <pc:spChg chg="add">
          <ac:chgData name="Shashank Khandelwal" userId="94ac154c-dc12-4640-8fb6-acde0878636b" providerId="ADAL" clId="{53878FFC-B2A5-B945-8AAF-5B018283A290}" dt="2024-08-21T10:15:43.036" v="464" actId="26606"/>
          <ac:spMkLst>
            <pc:docMk/>
            <pc:sldMk cId="4079964485" sldId="270"/>
            <ac:spMk id="33" creationId="{3CBC4341-33FB-4D46-A7B4-62039B616233}"/>
          </ac:spMkLst>
        </pc:spChg>
        <pc:spChg chg="add">
          <ac:chgData name="Shashank Khandelwal" userId="94ac154c-dc12-4640-8fb6-acde0878636b" providerId="ADAL" clId="{53878FFC-B2A5-B945-8AAF-5B018283A290}" dt="2024-08-21T10:15:43.036" v="464" actId="26606"/>
          <ac:spMkLst>
            <pc:docMk/>
            <pc:sldMk cId="4079964485" sldId="270"/>
            <ac:spMk id="34" creationId="{89394C5B-B8DE-4221-8CA4-A30237DB3241}"/>
          </ac:spMkLst>
        </pc:spChg>
        <pc:picChg chg="add mod">
          <ac:chgData name="Shashank Khandelwal" userId="94ac154c-dc12-4640-8fb6-acde0878636b" providerId="ADAL" clId="{53878FFC-B2A5-B945-8AAF-5B018283A290}" dt="2024-08-21T10:15:43.036" v="464" actId="26606"/>
          <ac:picMkLst>
            <pc:docMk/>
            <pc:sldMk cId="4079964485" sldId="270"/>
            <ac:picMk id="4" creationId="{252D9DD1-335A-2991-13B3-656DA12A9F4A}"/>
          </ac:picMkLst>
        </pc:picChg>
      </pc:sldChg>
      <pc:sldChg chg="delSp modSp new del mod">
        <pc:chgData name="Shashank Khandelwal" userId="94ac154c-dc12-4640-8fb6-acde0878636b" providerId="ADAL" clId="{53878FFC-B2A5-B945-8AAF-5B018283A290}" dt="2024-08-21T10:08:59.933" v="422" actId="2696"/>
        <pc:sldMkLst>
          <pc:docMk/>
          <pc:sldMk cId="2966054507" sldId="271"/>
        </pc:sldMkLst>
        <pc:spChg chg="del">
          <ac:chgData name="Shashank Khandelwal" userId="94ac154c-dc12-4640-8fb6-acde0878636b" providerId="ADAL" clId="{53878FFC-B2A5-B945-8AAF-5B018283A290}" dt="2024-08-21T10:08:05.784" v="400" actId="478"/>
          <ac:spMkLst>
            <pc:docMk/>
            <pc:sldMk cId="2966054507" sldId="271"/>
            <ac:spMk id="2" creationId="{16E12FFC-B538-75EE-9514-1E3FCF0001CF}"/>
          </ac:spMkLst>
        </pc:spChg>
        <pc:spChg chg="mod">
          <ac:chgData name="Shashank Khandelwal" userId="94ac154c-dc12-4640-8fb6-acde0878636b" providerId="ADAL" clId="{53878FFC-B2A5-B945-8AAF-5B018283A290}" dt="2024-08-21T10:08:52.798" v="419" actId="27636"/>
          <ac:spMkLst>
            <pc:docMk/>
            <pc:sldMk cId="2966054507" sldId="271"/>
            <ac:spMk id="3" creationId="{17003222-7DF7-2653-3531-843317A2CA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21/08/24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21/08/24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47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21/08/24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3011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21/08/24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0637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21/08/24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87789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21/08/24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98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21/08/24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80062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21/08/24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35652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21/08/24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91673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8C9E9E-0463-460F-9554-A68E93E25788}" type="datetimeFigureOut">
              <a:rPr lang="en-IN" smtClean="0"/>
              <a:t>21/08/24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04968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8C9E9E-0463-460F-9554-A68E93E25788}" type="datetimeFigureOut">
              <a:rPr lang="en-IN" smtClean="0"/>
              <a:t>21/08/24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92252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21/08/24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4735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8C9E9E-0463-460F-9554-A68E93E25788}" type="datetimeFigureOut">
              <a:rPr lang="en-IN" smtClean="0"/>
              <a:t>21/08/24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8BDDFC-DF2F-47D5-949C-FB2202249C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8644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4F37C0-0A0B-ADE8-BAE1-C482D1D26739}"/>
              </a:ext>
            </a:extLst>
          </p:cNvPr>
          <p:cNvSpPr txBox="1"/>
          <p:nvPr/>
        </p:nvSpPr>
        <p:spPr>
          <a:xfrm>
            <a:off x="5220928" y="965200"/>
            <a:ext cx="5999002" cy="4927600"/>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8000" spc="-50">
                <a:solidFill>
                  <a:schemeClr val="tx2"/>
                </a:solidFill>
                <a:latin typeface="+mj-lt"/>
                <a:ea typeface="+mj-ea"/>
                <a:cs typeface="+mj-cs"/>
              </a:rPr>
              <a:t>Lending Club Case Study</a:t>
            </a:r>
          </a:p>
        </p:txBody>
      </p:sp>
      <p:sp>
        <p:nvSpPr>
          <p:cNvPr id="18" name="Rectangle 17">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TextBox 10">
            <a:extLst>
              <a:ext uri="{FF2B5EF4-FFF2-40B4-BE49-F238E27FC236}">
                <a16:creationId xmlns:a16="http://schemas.microsoft.com/office/drawing/2014/main" id="{B21B83CA-F95E-7E4F-E5A2-FEC917EC55A8}"/>
              </a:ext>
            </a:extLst>
          </p:cNvPr>
          <p:cNvSpPr txBox="1"/>
          <p:nvPr/>
        </p:nvSpPr>
        <p:spPr>
          <a:xfrm>
            <a:off x="823356" y="1159565"/>
            <a:ext cx="2938022" cy="4439055"/>
          </a:xfrm>
          <a:prstGeom prst="rect">
            <a:avLst/>
          </a:prstGeom>
        </p:spPr>
        <p:txBody>
          <a:bodyPr vert="horz" lIns="91440" tIns="45720" rIns="91440" bIns="45720" rtlCol="0" anchor="ctr">
            <a:normAutofit/>
          </a:bodyPr>
          <a:lstStyle/>
          <a:p>
            <a:pPr defTabSz="914400">
              <a:lnSpc>
                <a:spcPct val="90000"/>
              </a:lnSpc>
              <a:spcBef>
                <a:spcPts val="1200"/>
              </a:spcBef>
              <a:spcAft>
                <a:spcPts val="200"/>
              </a:spcAft>
              <a:buClr>
                <a:schemeClr val="accent1"/>
              </a:buClr>
              <a:buSzPct val="100000"/>
            </a:pPr>
            <a:r>
              <a:rPr lang="en-US" sz="2400" cap="all" spc="200">
                <a:solidFill>
                  <a:srgbClr val="FFFFFF"/>
                </a:solidFill>
                <a:latin typeface="+mj-lt"/>
              </a:rPr>
              <a:t>Shashank Khandelwal</a:t>
            </a:r>
          </a:p>
          <a:p>
            <a:pPr defTabSz="914400">
              <a:lnSpc>
                <a:spcPct val="90000"/>
              </a:lnSpc>
              <a:spcBef>
                <a:spcPts val="1200"/>
              </a:spcBef>
              <a:spcAft>
                <a:spcPts val="200"/>
              </a:spcAft>
              <a:buClr>
                <a:schemeClr val="accent1"/>
              </a:buClr>
              <a:buSzPct val="100000"/>
            </a:pPr>
            <a:r>
              <a:rPr lang="en-US" sz="2400" cap="all" spc="200">
                <a:solidFill>
                  <a:srgbClr val="FFFFFF"/>
                </a:solidFill>
                <a:latin typeface="+mj-lt"/>
              </a:rPr>
              <a:t>Rudrangshu Das</a:t>
            </a:r>
          </a:p>
        </p:txBody>
      </p:sp>
      <p:sp>
        <p:nvSpPr>
          <p:cNvPr id="20" name="Rectangle 19">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We 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IN" dirty="0"/>
          </a:p>
        </p:txBody>
      </p:sp>
      <p:pic>
        <p:nvPicPr>
          <p:cNvPr id="15" name="Picture 14">
            <a:extLst>
              <a:ext uri="{FF2B5EF4-FFF2-40B4-BE49-F238E27FC236}">
                <a16:creationId xmlns:a16="http://schemas.microsoft.com/office/drawing/2014/main" id="{D9F17DF2-8955-CD12-5B34-A8F93819EA5D}"/>
              </a:ext>
            </a:extLst>
          </p:cNvPr>
          <p:cNvPicPr>
            <a:picLocks noChangeAspect="1"/>
          </p:cNvPicPr>
          <p:nvPr/>
        </p:nvPicPr>
        <p:blipFill>
          <a:blip r:embed="rId3"/>
          <a:stretch>
            <a:fillRect/>
          </a:stretch>
        </p:blipFill>
        <p:spPr>
          <a:xfrm>
            <a:off x="279214" y="1896910"/>
            <a:ext cx="5820587" cy="3134162"/>
          </a:xfrm>
          <a:prstGeom prst="rect">
            <a:avLst/>
          </a:prstGeom>
        </p:spPr>
      </p:pic>
      <p:pic>
        <p:nvPicPr>
          <p:cNvPr id="3" name="Picture 2">
            <a:extLst>
              <a:ext uri="{FF2B5EF4-FFF2-40B4-BE49-F238E27FC236}">
                <a16:creationId xmlns:a16="http://schemas.microsoft.com/office/drawing/2014/main" id="{958CEECA-04E4-2F70-18BB-F3730CBB363A}"/>
              </a:ext>
            </a:extLst>
          </p:cNvPr>
          <p:cNvPicPr>
            <a:picLocks noChangeAspect="1"/>
          </p:cNvPicPr>
          <p:nvPr/>
        </p:nvPicPr>
        <p:blipFill>
          <a:blip r:embed="rId4"/>
          <a:stretch>
            <a:fillRect/>
          </a:stretch>
        </p:blipFill>
        <p:spPr>
          <a:xfrm>
            <a:off x="6267796" y="1866681"/>
            <a:ext cx="5065950" cy="2805071"/>
          </a:xfrm>
          <a:prstGeom prst="rect">
            <a:avLst/>
          </a:prstGeom>
        </p:spPr>
      </p:pic>
      <p:sp>
        <p:nvSpPr>
          <p:cNvPr id="6" name="TextBox 5">
            <a:extLst>
              <a:ext uri="{FF2B5EF4-FFF2-40B4-BE49-F238E27FC236}">
                <a16:creationId xmlns:a16="http://schemas.microsoft.com/office/drawing/2014/main" id="{9D4399FC-C6AF-E4E7-1FA4-CA7E1D62433E}"/>
              </a:ext>
            </a:extLst>
          </p:cNvPr>
          <p:cNvSpPr txBox="1"/>
          <p:nvPr/>
        </p:nvSpPr>
        <p:spPr>
          <a:xfrm>
            <a:off x="6267797" y="4984893"/>
            <a:ext cx="5065949" cy="1477328"/>
          </a:xfrm>
          <a:prstGeom prst="rect">
            <a:avLst/>
          </a:prstGeom>
          <a:noFill/>
        </p:spPr>
        <p:txBody>
          <a:bodyPr wrap="square" rtlCol="0">
            <a:spAutoFit/>
          </a:bodyPr>
          <a:lstStyle/>
          <a:p>
            <a:r>
              <a:rPr lang="en-IN" dirty="0"/>
              <a:t>For large metropolitan cities we see large number of loans, with higher number of defaulted loans like </a:t>
            </a:r>
            <a:r>
              <a:rPr lang="en-US" dirty="0"/>
              <a:t>California, New York, Texas, Florida but have a lower chance of defaulting.</a:t>
            </a:r>
            <a:endParaRPr lang="en-IN" dirty="0"/>
          </a:p>
          <a:p>
            <a:endParaRPr lang="en-US" dirty="0"/>
          </a:p>
        </p:txBody>
      </p:sp>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Public Recorded Bankruptcy</a:t>
            </a:r>
          </a:p>
        </p:txBody>
      </p:sp>
      <p:sp>
        <p:nvSpPr>
          <p:cNvPr id="6" name="TextBox 5">
            <a:extLst>
              <a:ext uri="{FF2B5EF4-FFF2-40B4-BE49-F238E27FC236}">
                <a16:creationId xmlns:a16="http://schemas.microsoft.com/office/drawing/2014/main" id="{5B552848-54AE-3205-8DB6-9DEA3F938598}"/>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b="1">
                <a:solidFill>
                  <a:srgbClr val="FFFFFF"/>
                </a:solidFill>
              </a:rPr>
              <a:t>Public Recorded Bankruptcy: </a:t>
            </a:r>
            <a:r>
              <a:rPr lang="en-US" sz="1500">
                <a:solidFill>
                  <a:srgbClr val="FFFFFF"/>
                </a:solidFill>
              </a:rPr>
              <a:t>Majority of clients have no record of declaring bankruptcy. </a:t>
            </a:r>
          </a:p>
          <a:p>
            <a:pPr defTabSz="914400">
              <a:lnSpc>
                <a:spcPct val="90000"/>
              </a:lnSpc>
              <a:spcAft>
                <a:spcPts val="600"/>
              </a:spcAft>
              <a:buClr>
                <a:schemeClr val="accent1"/>
              </a:buClr>
              <a:buFont typeface="Calibri" panose="020F0502020204030204" pitchFamily="34" charset="0"/>
            </a:pPr>
            <a:endParaRPr lang="en-US" sz="1500">
              <a:solidFill>
                <a:srgbClr val="FFFFFF"/>
              </a:solidFill>
            </a:endParaRPr>
          </a:p>
        </p:txBody>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 name="Picture 2">
            <a:extLst>
              <a:ext uri="{FF2B5EF4-FFF2-40B4-BE49-F238E27FC236}">
                <a16:creationId xmlns:a16="http://schemas.microsoft.com/office/drawing/2014/main" id="{2B58E081-BE2A-1987-EA6A-553FDC679741}"/>
              </a:ext>
            </a:extLst>
          </p:cNvPr>
          <p:cNvPicPr>
            <a:picLocks noChangeAspect="1"/>
          </p:cNvPicPr>
          <p:nvPr/>
        </p:nvPicPr>
        <p:blipFill>
          <a:blip r:embed="rId2"/>
          <a:stretch>
            <a:fillRect/>
          </a:stretch>
        </p:blipFill>
        <p:spPr>
          <a:xfrm>
            <a:off x="4742017" y="1627508"/>
            <a:ext cx="6798082" cy="3602983"/>
          </a:xfrm>
          <a:prstGeom prst="rect">
            <a:avLst/>
          </a:prstGeom>
        </p:spPr>
      </p:pic>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492370" y="605896"/>
            <a:ext cx="3084844" cy="5646208"/>
          </a:xfrm>
        </p:spPr>
        <p:txBody>
          <a:bodyPr vert="horz" lIns="91440" tIns="45720" rIns="91440" bIns="45720" rtlCol="0" anchor="ctr">
            <a:normAutofit/>
          </a:bodyPr>
          <a:lstStyle/>
          <a:p>
            <a:r>
              <a:rPr lang="en-US" sz="3100">
                <a:solidFill>
                  <a:srgbClr val="FFFFFF"/>
                </a:solidFill>
              </a:rPr>
              <a:t>Recommendations</a:t>
            </a:r>
          </a:p>
        </p:txBody>
      </p:sp>
      <p:sp>
        <p:nvSpPr>
          <p:cNvPr id="16" name="Rectangle 1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D74A5B60-3918-AEEB-1F02-3DD99EC1034D}"/>
              </a:ext>
            </a:extLst>
          </p:cNvPr>
          <p:cNvSpPr txBox="1"/>
          <p:nvPr/>
        </p:nvSpPr>
        <p:spPr>
          <a:xfrm>
            <a:off x="4742016" y="605896"/>
            <a:ext cx="6413663" cy="5646208"/>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Recommendations</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Major Driving factor which can be used to predict the chance of defaulting and avoiding Credit Loss:</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1. DTI </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2. Grades</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3. Verification Status</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4. Annual income</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5. Pub_rec_bankruptcies</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Other considerations for 'defaults' :</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1. Burrowers not from large urban cities like California, new york, texas, florida etc. </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2. Burrowers having annual income in the range 50000-100000.</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3. Burrowers having Public Recorded Bankruptcy.</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4. Burrowers with least grades like E,F,G which indicates high risk.</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5. Burrowers with very high Debt to Income value.</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6.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243AE67-869A-324E-6B0A-4BB324686AFB}"/>
              </a:ext>
            </a:extLst>
          </p:cNvPr>
          <p:cNvPicPr>
            <a:picLocks noChangeAspect="1"/>
          </p:cNvPicPr>
          <p:nvPr/>
        </p:nvPicPr>
        <p:blipFill>
          <a:blip r:embed="rId2"/>
          <a:stretch>
            <a:fillRect/>
          </a:stretch>
        </p:blipFill>
        <p:spPr>
          <a:xfrm>
            <a:off x="943356" y="1048220"/>
            <a:ext cx="10337292" cy="4755153"/>
          </a:xfrm>
          <a:prstGeom prst="rect">
            <a:avLst/>
          </a:prstGeom>
        </p:spPr>
      </p:pic>
    </p:spTree>
    <p:extLst>
      <p:ext uri="{BB962C8B-B14F-4D97-AF65-F5344CB8AC3E}">
        <p14:creationId xmlns:p14="http://schemas.microsoft.com/office/powerpoint/2010/main" val="111030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AFF43A89-FF65-44A9-BE4C-DC7389FF9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CBC4341-33FB-4D46-A7B4-62039B616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9394C5B-B8DE-4221-8CA4-A30237DB3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2D9DD1-335A-2991-13B3-656DA12A9F4A}"/>
              </a:ext>
            </a:extLst>
          </p:cNvPr>
          <p:cNvPicPr>
            <a:picLocks noChangeAspect="1"/>
          </p:cNvPicPr>
          <p:nvPr/>
        </p:nvPicPr>
        <p:blipFill>
          <a:blip r:embed="rId2"/>
          <a:srcRect t="3012" r="-1" b="6185"/>
          <a:stretch/>
        </p:blipFill>
        <p:spPr>
          <a:xfrm>
            <a:off x="842772" y="841248"/>
            <a:ext cx="10506456" cy="5175504"/>
          </a:xfrm>
          <a:prstGeom prst="rect">
            <a:avLst/>
          </a:prstGeom>
        </p:spPr>
      </p:pic>
    </p:spTree>
    <p:extLst>
      <p:ext uri="{BB962C8B-B14F-4D97-AF65-F5344CB8AC3E}">
        <p14:creationId xmlns:p14="http://schemas.microsoft.com/office/powerpoint/2010/main" val="407996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a:xfrm>
            <a:off x="492370" y="605896"/>
            <a:ext cx="3084844" cy="5646208"/>
          </a:xfrm>
        </p:spPr>
        <p:txBody>
          <a:bodyPr vert="horz" lIns="91440" tIns="45720" rIns="91440" bIns="45720" rtlCol="0" anchor="ctr">
            <a:normAutofit/>
          </a:bodyPr>
          <a:lstStyle/>
          <a:p>
            <a:r>
              <a:rPr lang="en-US" sz="3600">
                <a:solidFill>
                  <a:srgbClr val="FFFFFF"/>
                </a:solidFill>
              </a:rPr>
              <a:t>Objective</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FEE55512-5B73-17A4-3188-75EFD41C9767}"/>
              </a:ext>
            </a:extLst>
          </p:cNvPr>
          <p:cNvSpPr txBox="1"/>
          <p:nvPr/>
        </p:nvSpPr>
        <p:spPr>
          <a:xfrm>
            <a:off x="4742016" y="605896"/>
            <a:ext cx="6413663" cy="5646208"/>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The Objective of this case study is to implement EDA technique on a real world problem and understand the insights and present in a business first manner via presentation.</a:t>
            </a:r>
          </a:p>
          <a:p>
            <a:pPr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Benefits of the case study:</a:t>
            </a:r>
          </a:p>
          <a:p>
            <a:pPr marL="285750" indent="-285750" defTabSz="914400">
              <a:lnSpc>
                <a:spcPct val="90000"/>
              </a:lnSpc>
              <a:spcAft>
                <a:spcPts val="600"/>
              </a:spcAft>
              <a:buClr>
                <a:schemeClr val="accent1"/>
              </a:buClr>
              <a:buFont typeface="Calibri" panose="020F0502020204030204" pitchFamily="34" charset="0"/>
              <a:buChar char="Ø"/>
            </a:pPr>
            <a:r>
              <a:rPr lang="en-US">
                <a:solidFill>
                  <a:schemeClr val="tx1">
                    <a:lumMod val="75000"/>
                    <a:lumOff val="25000"/>
                  </a:schemeClr>
                </a:solidFill>
              </a:rPr>
              <a:t>Gives a idea about how EDA is used in real life business problems.</a:t>
            </a:r>
          </a:p>
          <a:p>
            <a:pPr marL="285750" indent="-285750" defTabSz="914400">
              <a:lnSpc>
                <a:spcPct val="90000"/>
              </a:lnSpc>
              <a:spcAft>
                <a:spcPts val="600"/>
              </a:spcAft>
              <a:buClr>
                <a:schemeClr val="accent1"/>
              </a:buClr>
              <a:buFont typeface="Calibri" panose="020F0502020204030204" pitchFamily="34" charset="0"/>
              <a:buChar char="Ø"/>
            </a:pPr>
            <a:r>
              <a:rPr lang="en-US">
                <a:solidFill>
                  <a:schemeClr val="tx1">
                    <a:lumMod val="75000"/>
                    <a:lumOff val="25000"/>
                  </a:schemeClr>
                </a:solidFill>
              </a:rPr>
              <a:t>It also develops a basic understanding of risk analytics in banking and financial services.</a:t>
            </a:r>
          </a:p>
          <a:p>
            <a:pPr marL="285750" indent="-285750" defTabSz="914400">
              <a:lnSpc>
                <a:spcPct val="90000"/>
              </a:lnSpc>
              <a:spcAft>
                <a:spcPts val="600"/>
              </a:spcAft>
              <a:buClr>
                <a:schemeClr val="accent1"/>
              </a:buClr>
              <a:buFont typeface="Calibri" panose="020F0502020204030204" pitchFamily="34" charset="0"/>
              <a:buChar char="Ø"/>
            </a:pPr>
            <a:r>
              <a:rPr lang="en-US">
                <a:solidFill>
                  <a:schemeClr val="tx1">
                    <a:lumMod val="75000"/>
                    <a:lumOff val="25000"/>
                  </a:schemeClr>
                </a:solidFill>
              </a:rPr>
              <a:t>How the data is used to minimize loss of money while lending it to clients.</a:t>
            </a:r>
          </a:p>
          <a:p>
            <a:pPr marL="285750" indent="-285750" defTabSz="914400">
              <a:lnSpc>
                <a:spcPct val="90000"/>
              </a:lnSpc>
              <a:spcAft>
                <a:spcPts val="600"/>
              </a:spcAft>
              <a:buClr>
                <a:schemeClr val="accent1"/>
              </a:buClr>
              <a:buFont typeface="Calibri" panose="020F0502020204030204" pitchFamily="34" charset="0"/>
              <a:buChar char="Ø"/>
            </a:pPr>
            <a:r>
              <a:rPr lang="en-US">
                <a:solidFill>
                  <a:schemeClr val="tx1">
                    <a:lumMod val="75000"/>
                    <a:lumOff val="25000"/>
                  </a:schemeClr>
                </a:solidFill>
              </a:rPr>
              <a:t>It improves our understating of visualization and what charts to use for real life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492370" y="516835"/>
            <a:ext cx="3084844" cy="2103875"/>
          </a:xfrm>
        </p:spPr>
        <p:txBody>
          <a:bodyPr>
            <a:normAutofit/>
          </a:bodyPr>
          <a:lstStyle/>
          <a:p>
            <a:r>
              <a:rPr lang="en-IN" sz="3600">
                <a:solidFill>
                  <a:srgbClr val="FFFFFF"/>
                </a:solidFill>
              </a:rPr>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4455286" y="820401"/>
            <a:ext cx="7377695" cy="3335519"/>
          </a:xfrm>
        </p:spPr>
        <p:txBody>
          <a:bodyPr>
            <a:normAutofit/>
          </a:bodyPr>
          <a:lstStyle/>
          <a:p>
            <a:r>
              <a:rPr lang="en-IN" sz="1400" dirty="0">
                <a:solidFill>
                  <a:schemeClr val="tx1"/>
                </a:solidFill>
              </a:rPr>
              <a:t>The business objective is to take a decision whenever they receive a loan application whether to reject or approve based on certain variables.</a:t>
            </a:r>
          </a:p>
          <a:p>
            <a:pPr marL="0" indent="0">
              <a:buNone/>
            </a:pPr>
            <a:r>
              <a:rPr lang="en-IN" sz="1400" b="1" dirty="0">
                <a:solidFill>
                  <a:schemeClr val="tx1"/>
                </a:solidFill>
              </a:rPr>
              <a:t>Dataset Details</a:t>
            </a:r>
            <a:r>
              <a:rPr lang="en-IN" sz="1400" dirty="0">
                <a:solidFill>
                  <a:schemeClr val="tx1"/>
                </a:solidFill>
              </a:rPr>
              <a:t>:</a:t>
            </a:r>
          </a:p>
          <a:p>
            <a:pPr marL="0" indent="0">
              <a:buNone/>
            </a:pPr>
            <a:r>
              <a:rPr lang="en-US" sz="1400" b="0" i="0" dirty="0">
                <a:solidFill>
                  <a:schemeClr val="tx1"/>
                </a:solidFill>
                <a:effectLst/>
                <a:latin typeface="freight-text-pro"/>
              </a:rPr>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r>
              <a:rPr lang="en-IN" sz="1400" b="1" dirty="0">
                <a:solidFill>
                  <a:schemeClr val="tx1"/>
                </a:solidFill>
                <a:latin typeface="freight-text-pro"/>
              </a:rPr>
              <a:t>Data Clean-up and preparation process:</a:t>
            </a:r>
          </a:p>
          <a:p>
            <a:pPr marL="0" indent="0">
              <a:buNone/>
            </a:pPr>
            <a:endParaRPr lang="en-US" sz="1400" b="1" dirty="0">
              <a:solidFill>
                <a:srgbClr val="FFFFFF"/>
              </a:solidFill>
              <a:latin typeface="freight-text-pro"/>
            </a:endParaRP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A7A89DC8-2B34-6E15-8A3C-7B4C813E6175}"/>
              </a:ext>
            </a:extLst>
          </p:cNvPr>
          <p:cNvPicPr>
            <a:picLocks noChangeAspect="1"/>
          </p:cNvPicPr>
          <p:nvPr/>
        </p:nvPicPr>
        <p:blipFill>
          <a:blip r:embed="rId2"/>
          <a:stretch>
            <a:fillRect/>
          </a:stretch>
        </p:blipFill>
        <p:spPr>
          <a:xfrm>
            <a:off x="4283872" y="2955450"/>
            <a:ext cx="6798082" cy="1767501"/>
          </a:xfrm>
          <a:prstGeom prst="rect">
            <a:avLst/>
          </a:prstGeom>
        </p:spPr>
      </p:pic>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stretch>
            <a:fillRect/>
          </a:stretch>
        </p:blipFill>
        <p:spPr>
          <a:xfrm>
            <a:off x="842211" y="1812372"/>
            <a:ext cx="8919305" cy="3124636"/>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lstStyle/>
          <a:p>
            <a:pPr>
              <a:buFont typeface="Wingdings" panose="05000000000000000000" pitchFamily="2" charset="2"/>
              <a:buChar char="§"/>
            </a:pPr>
            <a:r>
              <a:rPr lang="en-IN" b="1" dirty="0"/>
              <a:t>Loan Term: </a:t>
            </a:r>
            <a:r>
              <a:rPr lang="en-IN" dirty="0"/>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10 and 10 to 15 bracket and decreasing slowly where as the chance of defaulting increases with interest rate.</a:t>
            </a:r>
          </a:p>
        </p:txBody>
      </p:sp>
      <p:pic>
        <p:nvPicPr>
          <p:cNvPr id="5" name="Picture 4">
            <a:extLst>
              <a:ext uri="{FF2B5EF4-FFF2-40B4-BE49-F238E27FC236}">
                <a16:creationId xmlns:a16="http://schemas.microsoft.com/office/drawing/2014/main" id="{D116BA21-6D32-2E35-9CC4-24399EBA5CF4}"/>
              </a:ext>
            </a:extLst>
          </p:cNvPr>
          <p:cNvPicPr>
            <a:picLocks noChangeAspect="1"/>
          </p:cNvPicPr>
          <p:nvPr/>
        </p:nvPicPr>
        <p:blipFill>
          <a:blip r:embed="rId2"/>
          <a:stretch>
            <a:fillRect/>
          </a:stretch>
        </p:blipFill>
        <p:spPr>
          <a:xfrm>
            <a:off x="6663890" y="1942865"/>
            <a:ext cx="4466574" cy="3124637"/>
          </a:xfrm>
          <a:prstGeom prst="rect">
            <a:avLst/>
          </a:prstGeom>
        </p:spPr>
      </p:pic>
      <p:pic>
        <p:nvPicPr>
          <p:cNvPr id="6" name="Picture 5">
            <a:extLst>
              <a:ext uri="{FF2B5EF4-FFF2-40B4-BE49-F238E27FC236}">
                <a16:creationId xmlns:a16="http://schemas.microsoft.com/office/drawing/2014/main" id="{C716E7FB-C168-F8B3-2B71-FFF9FCD740A2}"/>
              </a:ext>
            </a:extLst>
          </p:cNvPr>
          <p:cNvPicPr>
            <a:picLocks noChangeAspect="1"/>
          </p:cNvPicPr>
          <p:nvPr/>
        </p:nvPicPr>
        <p:blipFill>
          <a:blip r:embed="rId3"/>
          <a:stretch>
            <a:fillRect/>
          </a:stretch>
        </p:blipFill>
        <p:spPr>
          <a:xfrm>
            <a:off x="1259307" y="1869648"/>
            <a:ext cx="4268804" cy="2976097"/>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Annual Income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012020"/>
            <a:ext cx="5231214" cy="1559377"/>
          </a:xfrm>
        </p:spPr>
        <p:txBody>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Annual Income: </a:t>
            </a:r>
            <a:r>
              <a:rPr lang="en-IN" dirty="0"/>
              <a:t>Most of the people have annual income in range of 25K to 100K. </a:t>
            </a:r>
          </a:p>
        </p:txBody>
      </p:sp>
      <p:pic>
        <p:nvPicPr>
          <p:cNvPr id="5" name="Picture 4">
            <a:extLst>
              <a:ext uri="{FF2B5EF4-FFF2-40B4-BE49-F238E27FC236}">
                <a16:creationId xmlns:a16="http://schemas.microsoft.com/office/drawing/2014/main" id="{3E8608D2-B010-F792-DFFC-D1B82416B08F}"/>
              </a:ext>
            </a:extLst>
          </p:cNvPr>
          <p:cNvPicPr>
            <a:picLocks noChangeAspect="1"/>
          </p:cNvPicPr>
          <p:nvPr/>
        </p:nvPicPr>
        <p:blipFill>
          <a:blip r:embed="rId2"/>
          <a:stretch>
            <a:fillRect/>
          </a:stretch>
        </p:blipFill>
        <p:spPr>
          <a:xfrm>
            <a:off x="668496" y="2072826"/>
            <a:ext cx="4856748" cy="2712347"/>
          </a:xfrm>
          <a:prstGeom prst="rect">
            <a:avLst/>
          </a:prstGeom>
        </p:spPr>
      </p:pic>
      <p:pic>
        <p:nvPicPr>
          <p:cNvPr id="6" name="Picture 5">
            <a:extLst>
              <a:ext uri="{FF2B5EF4-FFF2-40B4-BE49-F238E27FC236}">
                <a16:creationId xmlns:a16="http://schemas.microsoft.com/office/drawing/2014/main" id="{17C947F3-E5B8-BB45-41E8-F02B69B9A938}"/>
              </a:ext>
            </a:extLst>
          </p:cNvPr>
          <p:cNvPicPr>
            <a:picLocks noChangeAspect="1"/>
          </p:cNvPicPr>
          <p:nvPr/>
        </p:nvPicPr>
        <p:blipFill>
          <a:blip r:embed="rId3"/>
          <a:stretch>
            <a:fillRect/>
          </a:stretch>
        </p:blipFill>
        <p:spPr>
          <a:xfrm>
            <a:off x="6258296" y="1894447"/>
            <a:ext cx="4095428" cy="2960485"/>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12" name="Picture 11">
            <a:extLst>
              <a:ext uri="{FF2B5EF4-FFF2-40B4-BE49-F238E27FC236}">
                <a16:creationId xmlns:a16="http://schemas.microsoft.com/office/drawing/2014/main" id="{D3A423E8-D21A-8F01-9E51-E59BBF954FE4}"/>
              </a:ext>
            </a:extLst>
          </p:cNvPr>
          <p:cNvPicPr>
            <a:picLocks noChangeAspect="1"/>
          </p:cNvPicPr>
          <p:nvPr/>
        </p:nvPicPr>
        <p:blipFill>
          <a:blip r:embed="rId2"/>
          <a:stretch>
            <a:fillRect/>
          </a:stretch>
        </p:blipFill>
        <p:spPr>
          <a:xfrm>
            <a:off x="6096000" y="1869642"/>
            <a:ext cx="5877745" cy="3143689"/>
          </a:xfrm>
          <a:prstGeom prst="rect">
            <a:avLst/>
          </a:prstGeom>
        </p:spPr>
      </p:pic>
      <p:pic>
        <p:nvPicPr>
          <p:cNvPr id="15" name="Picture 14">
            <a:extLst>
              <a:ext uri="{FF2B5EF4-FFF2-40B4-BE49-F238E27FC236}">
                <a16:creationId xmlns:a16="http://schemas.microsoft.com/office/drawing/2014/main" id="{D30C0E39-8079-ABC7-FF30-11AAD8EDB910}"/>
              </a:ext>
            </a:extLst>
          </p:cNvPr>
          <p:cNvPicPr>
            <a:picLocks noChangeAspect="1"/>
          </p:cNvPicPr>
          <p:nvPr/>
        </p:nvPicPr>
        <p:blipFill>
          <a:blip r:embed="rId3"/>
          <a:stretch>
            <a:fillRect/>
          </a:stretch>
        </p:blipFill>
        <p:spPr>
          <a:xfrm>
            <a:off x="115395" y="1807609"/>
            <a:ext cx="5849166" cy="313416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distribution&amp;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US" b="0" i="0" u="none" strike="noStrike" dirty="0">
                <a:effectLst/>
                <a:latin typeface="system-ui"/>
              </a:rPr>
              <a:t>The loans in 36 month term </a:t>
            </a:r>
            <a:r>
              <a:rPr lang="en-US" b="0" i="0" u="none" strike="noStrike" dirty="0" err="1">
                <a:effectLst/>
                <a:latin typeface="system-ui"/>
              </a:rPr>
              <a:t>majorily</a:t>
            </a:r>
            <a:r>
              <a:rPr lang="en-US" b="0" i="0" u="none" strike="noStrike" dirty="0">
                <a:effectLst/>
                <a:latin typeface="system-ui"/>
              </a:rPr>
              <a:t> consist of grade A and B loans whereas the loans in 60 month term mostly consist of grade B, C and D loans.</a:t>
            </a:r>
            <a:r>
              <a:rPr lang="en-IN" dirty="0"/>
              <a: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13" name="Picture 12">
            <a:extLst>
              <a:ext uri="{FF2B5EF4-FFF2-40B4-BE49-F238E27FC236}">
                <a16:creationId xmlns:a16="http://schemas.microsoft.com/office/drawing/2014/main" id="{481685C4-AE1D-65C9-AFB1-0801742B93FF}"/>
              </a:ext>
            </a:extLst>
          </p:cNvPr>
          <p:cNvPicPr>
            <a:picLocks noChangeAspect="1"/>
          </p:cNvPicPr>
          <p:nvPr/>
        </p:nvPicPr>
        <p:blipFill>
          <a:blip r:embed="rId2"/>
          <a:stretch>
            <a:fillRect/>
          </a:stretch>
        </p:blipFill>
        <p:spPr>
          <a:xfrm>
            <a:off x="5894046" y="1823602"/>
            <a:ext cx="5915851" cy="3115110"/>
          </a:xfrm>
          <a:prstGeom prst="rect">
            <a:avLst/>
          </a:prstGeom>
        </p:spPr>
      </p:pic>
      <p:pic>
        <p:nvPicPr>
          <p:cNvPr id="5" name="Picture 4">
            <a:extLst>
              <a:ext uri="{FF2B5EF4-FFF2-40B4-BE49-F238E27FC236}">
                <a16:creationId xmlns:a16="http://schemas.microsoft.com/office/drawing/2014/main" id="{84E16083-7C0E-B239-9FD3-092CBEE09132}"/>
              </a:ext>
            </a:extLst>
          </p:cNvPr>
          <p:cNvPicPr>
            <a:picLocks noChangeAspect="1"/>
          </p:cNvPicPr>
          <p:nvPr/>
        </p:nvPicPr>
        <p:blipFill>
          <a:blip r:embed="rId3"/>
          <a:stretch>
            <a:fillRect/>
          </a:stretch>
        </p:blipFill>
        <p:spPr>
          <a:xfrm>
            <a:off x="446761" y="1956582"/>
            <a:ext cx="5146517" cy="2849150"/>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207E69B-0F6F-4D15-A988-616519F68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4113C24-A97F-448E-BE2B-73E74A61D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516835"/>
            <a:ext cx="5977937" cy="1666501"/>
          </a:xfrm>
        </p:spPr>
        <p:txBody>
          <a:bodyPr>
            <a:normAutofit/>
          </a:bodyPr>
          <a:lstStyle/>
          <a:p>
            <a:r>
              <a:rPr lang="en-IN" sz="4000">
                <a:solidFill>
                  <a:srgbClr val="FFFFFF"/>
                </a:solidFill>
              </a:rPr>
              <a:t>DTI ratio Distribution</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79" y="2236304"/>
            <a:ext cx="5977938" cy="3652667"/>
          </a:xfrm>
        </p:spPr>
        <p:txBody>
          <a:bodyPr>
            <a:normAutofit/>
          </a:bodyPr>
          <a:lstStyle/>
          <a:p>
            <a:pPr>
              <a:buFont typeface="Wingdings" panose="05000000000000000000" pitchFamily="2" charset="2"/>
              <a:buChar char="§"/>
            </a:pPr>
            <a:r>
              <a:rPr lang="en-IN" sz="1800" b="1">
                <a:solidFill>
                  <a:srgbClr val="FFFFFF"/>
                </a:solidFill>
              </a:rPr>
              <a:t>DTI: </a:t>
            </a:r>
            <a:r>
              <a:rPr lang="en-IN" sz="1800">
                <a:solidFill>
                  <a:srgbClr val="FFFFFF"/>
                </a:solidFill>
              </a:rPr>
              <a:t>The large percentage of Clients have a large Debt to Income ratio which shows that lending to such clients can be very risky.</a:t>
            </a:r>
          </a:p>
        </p:txBody>
      </p:sp>
      <p:sp>
        <p:nvSpPr>
          <p:cNvPr id="22" name="Rectangle 21">
            <a:extLst>
              <a:ext uri="{FF2B5EF4-FFF2-40B4-BE49-F238E27FC236}">
                <a16:creationId xmlns:a16="http://schemas.microsoft.com/office/drawing/2014/main" id="{D0EA43E2-C9E1-4415-824D-FC15F7E61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7215096D-A813-8777-E529-E96E57C7C516}"/>
              </a:ext>
            </a:extLst>
          </p:cNvPr>
          <p:cNvPicPr>
            <a:picLocks noChangeAspect="1"/>
          </p:cNvPicPr>
          <p:nvPr/>
        </p:nvPicPr>
        <p:blipFill>
          <a:blip r:embed="rId2"/>
          <a:stretch>
            <a:fillRect/>
          </a:stretch>
        </p:blipFill>
        <p:spPr>
          <a:xfrm>
            <a:off x="8251982" y="1013267"/>
            <a:ext cx="3294253" cy="1960080"/>
          </a:xfrm>
          <a:prstGeom prst="rect">
            <a:avLst/>
          </a:prstGeom>
        </p:spPr>
      </p:pic>
      <p:pic>
        <p:nvPicPr>
          <p:cNvPr id="13" name="Picture 12">
            <a:extLst>
              <a:ext uri="{FF2B5EF4-FFF2-40B4-BE49-F238E27FC236}">
                <a16:creationId xmlns:a16="http://schemas.microsoft.com/office/drawing/2014/main" id="{778984E5-A692-9C71-F078-EEAD3E21536B}"/>
              </a:ext>
            </a:extLst>
          </p:cNvPr>
          <p:cNvPicPr>
            <a:picLocks noChangeAspect="1"/>
          </p:cNvPicPr>
          <p:nvPr/>
        </p:nvPicPr>
        <p:blipFill>
          <a:blip r:embed="rId3"/>
          <a:stretch>
            <a:fillRect/>
          </a:stretch>
        </p:blipFill>
        <p:spPr>
          <a:xfrm>
            <a:off x="8239318" y="3996270"/>
            <a:ext cx="3306917" cy="1763688"/>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301</TotalTime>
  <Words>703</Words>
  <Application>Microsoft Macintosh PowerPoint</Application>
  <PresentationFormat>Widescreen</PresentationFormat>
  <Paragraphs>54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freight-text-pro</vt:lpstr>
      <vt:lpstr>system-ui</vt:lpstr>
      <vt:lpstr>Wingdings</vt:lpstr>
      <vt:lpstr>Retrospect</vt:lpstr>
      <vt:lpstr>PowerPoint Presentation</vt:lpstr>
      <vt:lpstr>Objective</vt:lpstr>
      <vt:lpstr>Business Understanding</vt:lpstr>
      <vt:lpstr>Loan Status and Amount</vt:lpstr>
      <vt:lpstr>Term and Interest Rate</vt:lpstr>
      <vt:lpstr>Grade and Annual Income</vt:lpstr>
      <vt:lpstr>Employment Length &amp; Homeownership</vt:lpstr>
      <vt:lpstr>Grade distribution&amp; Purpose</vt:lpstr>
      <vt:lpstr>DTI ratio Distribution</vt:lpstr>
      <vt:lpstr>Loan Trend over years</vt:lpstr>
      <vt:lpstr>Public Recorded Bankruptcy</vt:lpstr>
      <vt:lpstr>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Shashank Khandelwal</cp:lastModifiedBy>
  <cp:revision>50</cp:revision>
  <dcterms:created xsi:type="dcterms:W3CDTF">2022-06-06T16:58:12Z</dcterms:created>
  <dcterms:modified xsi:type="dcterms:W3CDTF">2024-08-21T10:19:06Z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b831a0-9dea-48c9-a503-27b6991cf745_Enabled">
    <vt:lpwstr>true</vt:lpwstr>
  </property>
  <property fmtid="{D5CDD505-2E9C-101B-9397-08002B2CF9AE}" pid="3" name="MSIP_Label_f6b831a0-9dea-48c9-a503-27b6991cf745_SetDate">
    <vt:lpwstr>2024-08-21T09:36:53Z</vt:lpwstr>
  </property>
  <property fmtid="{D5CDD505-2E9C-101B-9397-08002B2CF9AE}" pid="4" name="MSIP_Label_f6b831a0-9dea-48c9-a503-27b6991cf745_Method">
    <vt:lpwstr>Standard</vt:lpwstr>
  </property>
  <property fmtid="{D5CDD505-2E9C-101B-9397-08002B2CF9AE}" pid="5" name="MSIP_Label_f6b831a0-9dea-48c9-a503-27b6991cf745_Name">
    <vt:lpwstr>defa4170-0d19-0005-0004-bc88714345d2</vt:lpwstr>
  </property>
  <property fmtid="{D5CDD505-2E9C-101B-9397-08002B2CF9AE}" pid="6" name="MSIP_Label_f6b831a0-9dea-48c9-a503-27b6991cf745_SiteId">
    <vt:lpwstr>a760b4ce-2498-4033-92d9-66ad581ec423</vt:lpwstr>
  </property>
  <property fmtid="{D5CDD505-2E9C-101B-9397-08002B2CF9AE}" pid="7" name="MSIP_Label_f6b831a0-9dea-48c9-a503-27b6991cf745_ActionId">
    <vt:lpwstr>de56b901-7151-4af0-90db-94dd767cc1f7</vt:lpwstr>
  </property>
  <property fmtid="{D5CDD505-2E9C-101B-9397-08002B2CF9AE}" pid="8" name="MSIP_Label_f6b831a0-9dea-48c9-a503-27b6991cf745_ContentBits">
    <vt:lpwstr>0</vt:lpwstr>
  </property>
</Properties>
</file>