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B96EB-12A1-47EE-8AD0-52C8B0204E3A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860C-17EA-4E02-85C1-27FBE2364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860C-17EA-4E02-85C1-27FBE23642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rmAutofit/>
          </a:bodyPr>
          <a:lstStyle/>
          <a:p>
            <a:r>
              <a:rPr lang="en-US" dirty="0" smtClean="0"/>
              <a:t>Shashank M Gowda</a:t>
            </a:r>
            <a:br>
              <a:rPr lang="en-US" dirty="0" smtClean="0"/>
            </a:b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sem</a:t>
            </a:r>
            <a:br>
              <a:rPr lang="en-US" dirty="0" smtClean="0"/>
            </a:br>
            <a:r>
              <a:rPr lang="en-US" dirty="0" smtClean="0"/>
              <a:t>Electronics &amp; Communication</a:t>
            </a:r>
            <a:br>
              <a:rPr lang="en-US" dirty="0" smtClean="0"/>
            </a:b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Applications of VLSI in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1.Digital signal processors</a:t>
            </a:r>
          </a:p>
          <a:p>
            <a:r>
              <a:rPr lang="en-US" dirty="0" smtClean="0"/>
              <a:t>2.Application-Specific integrated circuits(ASICs)</a:t>
            </a:r>
          </a:p>
          <a:p>
            <a:r>
              <a:rPr lang="en-US" dirty="0" smtClean="0"/>
              <a:t>3.Field-Programmable Gate Arrays(FPGA)</a:t>
            </a:r>
          </a:p>
          <a:p>
            <a:r>
              <a:rPr lang="en-US" dirty="0" smtClean="0"/>
              <a:t>4.Image and Video processing</a:t>
            </a:r>
          </a:p>
          <a:p>
            <a:r>
              <a:rPr lang="en-US" dirty="0" smtClean="0"/>
              <a:t>5.Wireless communication</a:t>
            </a:r>
          </a:p>
          <a:p>
            <a:r>
              <a:rPr lang="en-US" dirty="0" smtClean="0"/>
              <a:t>6.Medical imaging</a:t>
            </a:r>
          </a:p>
          <a:p>
            <a:r>
              <a:rPr lang="en-US" dirty="0" smtClean="0"/>
              <a:t>7.Speech and Audio processing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signal processors(DSPs)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Specialized microprocessors designed for efficient computation of signal processing algorithms. They are widely used in audio, video, and telecommunications.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Application-Specific Integrated Circuits (ASICs)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 chips designed for specific applications in signal processing, such as image compression, encoding/decoding, and filtering, providing optimized performance and power efficiency.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Field-Programmable Gate Arrays (FPGAs)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Reconfigurable chips that allow designers to implement and test signal processing algorithms quickly. FPGAs are used in real-time applications like radar, video processing, and communications.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and Video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VLSI circuits are used in cameras and video encoding systems for tasks like noise reduction, enhancement, and compression, improving the quality and efficiency of visual </a:t>
            </a:r>
            <a:r>
              <a:rPr lang="en-US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VLSI is essential in developing components for modulation, demodulation, and error correction in wireless systems, enabling efficient data </a:t>
            </a:r>
            <a:r>
              <a:rPr lang="en-US" dirty="0" smtClean="0"/>
              <a:t>transmission.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Imaging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VLSI designs are used in ultrasound, MRI, and CT scanners for processing and analyzing imaging data, enhancing diagnostic </a:t>
            </a:r>
            <a:r>
              <a:rPr lang="en-US" dirty="0" smtClean="0"/>
              <a:t>capabilities.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and Audio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VLSI implementations support real-time audio processing tasks such as noise cancellation, echo suppression, and audio </a:t>
            </a:r>
            <a:r>
              <a:rPr lang="en-US" dirty="0" smtClean="0"/>
              <a:t>coding.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4899025"/>
          </a:xfrm>
        </p:spPr>
        <p:txBody>
          <a:bodyPr/>
          <a:lstStyle/>
          <a:p>
            <a:r>
              <a:rPr lang="en-US" b="1" dirty="0" smtClean="0"/>
              <a:t>Topic:-</a:t>
            </a:r>
            <a:br>
              <a:rPr lang="en-US" b="1" dirty="0" smtClean="0"/>
            </a:br>
            <a:r>
              <a:rPr lang="en-US" b="1" dirty="0" smtClean="0"/>
              <a:t>VLSI Application in signal processing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657599"/>
          </a:xfrm>
        </p:spPr>
        <p:txBody>
          <a:bodyPr/>
          <a:lstStyle/>
          <a:p>
            <a:r>
              <a:rPr lang="en-US" dirty="0" smtClean="0"/>
              <a:t>First we will learn about what is signal processing?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676400"/>
          </a:xfrm>
        </p:spPr>
        <p:txBody>
          <a:bodyPr/>
          <a:lstStyle/>
          <a:p>
            <a:r>
              <a:rPr lang="en-US" dirty="0" smtClean="0"/>
              <a:t>Signal processing is the analysis, interpretation and manipulation of signals.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600199"/>
            <a:ext cx="7772400" cy="914401"/>
          </a:xfrm>
        </p:spPr>
        <p:txBody>
          <a:bodyPr/>
          <a:lstStyle/>
          <a:p>
            <a:r>
              <a:rPr lang="en-US" dirty="0" smtClean="0"/>
              <a:t>Defination:-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Analysis:-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 smtClean="0"/>
              <a:t>The process of breaking a complex topic into smaller parts in order to gain a better understanding of it.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914400"/>
          </a:xfrm>
        </p:spPr>
        <p:txBody>
          <a:bodyPr/>
          <a:lstStyle/>
          <a:p>
            <a:r>
              <a:rPr lang="en-US" dirty="0" smtClean="0"/>
              <a:t>Interpretation:-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The process of developing models to explain the origin and functional meaning of empirical data.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838200"/>
          </a:xfrm>
        </p:spPr>
        <p:txBody>
          <a:bodyPr/>
          <a:lstStyle/>
          <a:p>
            <a:r>
              <a:rPr lang="en-US" dirty="0" smtClean="0"/>
              <a:t>Manipulation:-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The process of altering an input signal using mathematical techniques or algorithms.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What does VLSI do in signal processing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VLSI technology plays a crucial role in signal processing by enabling the design and implementation of complex circuits on a single chip.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348</Words>
  <Application>Microsoft Office PowerPoint</Application>
  <PresentationFormat>On-screen Show (4:3)</PresentationFormat>
  <Paragraphs>37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Shashank M Gowda 7th sem Electronics &amp; Communication engineering  </vt:lpstr>
      <vt:lpstr>Topic:- VLSI Application in signal processing</vt:lpstr>
      <vt:lpstr>First we will learn about what is signal processing?</vt:lpstr>
      <vt:lpstr>Defination:-</vt:lpstr>
      <vt:lpstr>Analysis:-</vt:lpstr>
      <vt:lpstr>Interpretation:-</vt:lpstr>
      <vt:lpstr>Manipulation:-</vt:lpstr>
      <vt:lpstr>What does VLSI do in signal processing</vt:lpstr>
      <vt:lpstr>Slide 9</vt:lpstr>
      <vt:lpstr>Applications of VLSI in signal processing</vt:lpstr>
      <vt:lpstr>Digital signal processors(DSPs)</vt:lpstr>
      <vt:lpstr>Application-Specific Integrated Circuits (ASICs)</vt:lpstr>
      <vt:lpstr>Field-Programmable Gate Arrays (FPGAs)</vt:lpstr>
      <vt:lpstr>Image and Video Processing</vt:lpstr>
      <vt:lpstr>Wireless Communication</vt:lpstr>
      <vt:lpstr>Medical Imaging</vt:lpstr>
      <vt:lpstr>Speech and Audio Processing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 K K Krishna</dc:creator>
  <cp:lastModifiedBy>user</cp:lastModifiedBy>
  <cp:revision>20</cp:revision>
  <dcterms:created xsi:type="dcterms:W3CDTF">2006-08-16T00:00:00Z</dcterms:created>
  <dcterms:modified xsi:type="dcterms:W3CDTF">2024-11-04T18:14:06Z</dcterms:modified>
</cp:coreProperties>
</file>