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93" r:id="rId7"/>
    <p:sldId id="261" r:id="rId8"/>
    <p:sldId id="294" r:id="rId9"/>
    <p:sldId id="287" r:id="rId10"/>
    <p:sldId id="295" r:id="rId11"/>
    <p:sldId id="296" r:id="rId12"/>
    <p:sldId id="297" r:id="rId13"/>
    <p:sldId id="286" r:id="rId14"/>
    <p:sldId id="288" r:id="rId15"/>
    <p:sldId id="290" r:id="rId16"/>
    <p:sldId id="28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814E0-1ED8-49CA-99BB-CED8428E9099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ADE0AC3F-5C27-432A-B250-A408B05896AD}">
      <dgm:prSet phldrT="[Text]"/>
      <dgm:spPr/>
      <dgm:t>
        <a:bodyPr/>
        <a:lstStyle/>
        <a:p>
          <a:r>
            <a:rPr lang="en-IN" dirty="0"/>
            <a:t>Train, Test , K-fold</a:t>
          </a:r>
        </a:p>
      </dgm:t>
    </dgm:pt>
    <dgm:pt modelId="{F856C708-E7AA-40C9-B8B2-DF5129903F1D}" type="parTrans" cxnId="{EE71F7DD-AF97-4F45-BD4F-B26A4BB2DD3A}">
      <dgm:prSet/>
      <dgm:spPr/>
      <dgm:t>
        <a:bodyPr/>
        <a:lstStyle/>
        <a:p>
          <a:endParaRPr lang="en-IN"/>
        </a:p>
      </dgm:t>
    </dgm:pt>
    <dgm:pt modelId="{03857DE2-590C-4F4A-83C9-1CC0EE87595B}" type="sibTrans" cxnId="{EE71F7DD-AF97-4F45-BD4F-B26A4BB2DD3A}">
      <dgm:prSet/>
      <dgm:spPr/>
      <dgm:t>
        <a:bodyPr/>
        <a:lstStyle/>
        <a:p>
          <a:endParaRPr lang="en-IN"/>
        </a:p>
      </dgm:t>
    </dgm:pt>
    <dgm:pt modelId="{6695833B-BC81-4BB7-8C03-DA2A49E05936}">
      <dgm:prSet phldrT="[Text]"/>
      <dgm:spPr/>
      <dgm:t>
        <a:bodyPr/>
        <a:lstStyle/>
        <a:p>
          <a:r>
            <a:rPr lang="en-IN" dirty="0"/>
            <a:t>Model Fitting </a:t>
          </a:r>
        </a:p>
      </dgm:t>
    </dgm:pt>
    <dgm:pt modelId="{13B1EA2F-5124-471B-AAE2-283D0A67AAD0}" type="parTrans" cxnId="{E1E35133-F87D-452F-AA31-8636936E6A53}">
      <dgm:prSet/>
      <dgm:spPr/>
      <dgm:t>
        <a:bodyPr/>
        <a:lstStyle/>
        <a:p>
          <a:endParaRPr lang="en-IN"/>
        </a:p>
      </dgm:t>
    </dgm:pt>
    <dgm:pt modelId="{90CA59F5-E5F1-42C2-99B7-0337B10FE310}" type="sibTrans" cxnId="{E1E35133-F87D-452F-AA31-8636936E6A53}">
      <dgm:prSet/>
      <dgm:spPr/>
      <dgm:t>
        <a:bodyPr/>
        <a:lstStyle/>
        <a:p>
          <a:endParaRPr lang="en-IN"/>
        </a:p>
      </dgm:t>
    </dgm:pt>
    <dgm:pt modelId="{84ADD2B3-57D9-496A-99F3-D65F348F24F8}">
      <dgm:prSet phldrT="[Text]"/>
      <dgm:spPr/>
      <dgm:t>
        <a:bodyPr/>
        <a:lstStyle/>
        <a:p>
          <a:r>
            <a:rPr lang="en-IN" dirty="0"/>
            <a:t>Model Evaluation</a:t>
          </a:r>
        </a:p>
      </dgm:t>
    </dgm:pt>
    <dgm:pt modelId="{2AC119B1-1BCE-491C-806C-EABCC343E526}" type="parTrans" cxnId="{B3FCC7B8-7F45-4734-9A27-44AC9EA9BD7C}">
      <dgm:prSet/>
      <dgm:spPr/>
      <dgm:t>
        <a:bodyPr/>
        <a:lstStyle/>
        <a:p>
          <a:endParaRPr lang="en-IN"/>
        </a:p>
      </dgm:t>
    </dgm:pt>
    <dgm:pt modelId="{CD6073CE-B255-457F-A867-975CE270CC4E}" type="sibTrans" cxnId="{B3FCC7B8-7F45-4734-9A27-44AC9EA9BD7C}">
      <dgm:prSet/>
      <dgm:spPr/>
      <dgm:t>
        <a:bodyPr/>
        <a:lstStyle/>
        <a:p>
          <a:endParaRPr lang="en-IN"/>
        </a:p>
      </dgm:t>
    </dgm:pt>
    <dgm:pt modelId="{44920E0D-C7BE-4FAC-B563-AD296A432AB4}" type="pres">
      <dgm:prSet presAssocID="{C67814E0-1ED8-49CA-99BB-CED8428E9099}" presName="Name0" presStyleCnt="0">
        <dgm:presLayoutVars>
          <dgm:dir/>
          <dgm:animLvl val="lvl"/>
          <dgm:resizeHandles val="exact"/>
        </dgm:presLayoutVars>
      </dgm:prSet>
      <dgm:spPr/>
    </dgm:pt>
    <dgm:pt modelId="{45AD5516-BC3D-431B-AA03-B82D8D73A57D}" type="pres">
      <dgm:prSet presAssocID="{ADE0AC3F-5C27-432A-B250-A408B05896AD}" presName="parTxOnly" presStyleLbl="node1" presStyleIdx="0" presStyleCnt="3" custLinFactX="-7068" custLinFactNeighborX="-100000" custLinFactNeighborY="5637">
        <dgm:presLayoutVars>
          <dgm:chMax val="0"/>
          <dgm:chPref val="0"/>
          <dgm:bulletEnabled val="1"/>
        </dgm:presLayoutVars>
      </dgm:prSet>
      <dgm:spPr/>
    </dgm:pt>
    <dgm:pt modelId="{8A21486F-A645-489B-9DB8-AAC87C4B3630}" type="pres">
      <dgm:prSet presAssocID="{03857DE2-590C-4F4A-83C9-1CC0EE87595B}" presName="parTxOnlySpace" presStyleCnt="0"/>
      <dgm:spPr/>
    </dgm:pt>
    <dgm:pt modelId="{4332DE2F-66D1-4A33-8608-40E06060E207}" type="pres">
      <dgm:prSet presAssocID="{6695833B-BC81-4BB7-8C03-DA2A49E0593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40837C-C98E-470C-A59A-EE6C428BA14F}" type="pres">
      <dgm:prSet presAssocID="{90CA59F5-E5F1-42C2-99B7-0337B10FE310}" presName="parTxOnlySpace" presStyleCnt="0"/>
      <dgm:spPr/>
    </dgm:pt>
    <dgm:pt modelId="{3EE89C5C-56BE-424A-8061-3C05570B5E91}" type="pres">
      <dgm:prSet presAssocID="{84ADD2B3-57D9-496A-99F3-D65F348F24F8}" presName="parTxOnly" presStyleLbl="node1" presStyleIdx="2" presStyleCnt="3" custLinFactX="6499" custLinFactNeighborX="100000" custLinFactNeighborY="-2819">
        <dgm:presLayoutVars>
          <dgm:chMax val="0"/>
          <dgm:chPref val="0"/>
          <dgm:bulletEnabled val="1"/>
        </dgm:presLayoutVars>
      </dgm:prSet>
      <dgm:spPr/>
    </dgm:pt>
  </dgm:ptLst>
  <dgm:cxnLst>
    <dgm:cxn modelId="{50EC5408-6C26-4A5D-A148-924DAD42BFF1}" type="presOf" srcId="{6695833B-BC81-4BB7-8C03-DA2A49E05936}" destId="{4332DE2F-66D1-4A33-8608-40E06060E207}" srcOrd="0" destOrd="0" presId="urn:microsoft.com/office/officeart/2005/8/layout/chevron1"/>
    <dgm:cxn modelId="{E1E35133-F87D-452F-AA31-8636936E6A53}" srcId="{C67814E0-1ED8-49CA-99BB-CED8428E9099}" destId="{6695833B-BC81-4BB7-8C03-DA2A49E05936}" srcOrd="1" destOrd="0" parTransId="{13B1EA2F-5124-471B-AAE2-283D0A67AAD0}" sibTransId="{90CA59F5-E5F1-42C2-99B7-0337B10FE310}"/>
    <dgm:cxn modelId="{21F2FC3C-A912-4CF2-92B9-963B419CE9DF}" type="presOf" srcId="{ADE0AC3F-5C27-432A-B250-A408B05896AD}" destId="{45AD5516-BC3D-431B-AA03-B82D8D73A57D}" srcOrd="0" destOrd="0" presId="urn:microsoft.com/office/officeart/2005/8/layout/chevron1"/>
    <dgm:cxn modelId="{7FB41181-360A-4BF5-871D-4415EC2710A6}" type="presOf" srcId="{C67814E0-1ED8-49CA-99BB-CED8428E9099}" destId="{44920E0D-C7BE-4FAC-B563-AD296A432AB4}" srcOrd="0" destOrd="0" presId="urn:microsoft.com/office/officeart/2005/8/layout/chevron1"/>
    <dgm:cxn modelId="{B3FCC7B8-7F45-4734-9A27-44AC9EA9BD7C}" srcId="{C67814E0-1ED8-49CA-99BB-CED8428E9099}" destId="{84ADD2B3-57D9-496A-99F3-D65F348F24F8}" srcOrd="2" destOrd="0" parTransId="{2AC119B1-1BCE-491C-806C-EABCC343E526}" sibTransId="{CD6073CE-B255-457F-A867-975CE270CC4E}"/>
    <dgm:cxn modelId="{EE71F7DD-AF97-4F45-BD4F-B26A4BB2DD3A}" srcId="{C67814E0-1ED8-49CA-99BB-CED8428E9099}" destId="{ADE0AC3F-5C27-432A-B250-A408B05896AD}" srcOrd="0" destOrd="0" parTransId="{F856C708-E7AA-40C9-B8B2-DF5129903F1D}" sibTransId="{03857DE2-590C-4F4A-83C9-1CC0EE87595B}"/>
    <dgm:cxn modelId="{B84627DE-0387-45D7-B628-0B05BCC6E947}" type="presOf" srcId="{84ADD2B3-57D9-496A-99F3-D65F348F24F8}" destId="{3EE89C5C-56BE-424A-8061-3C05570B5E91}" srcOrd="0" destOrd="0" presId="urn:microsoft.com/office/officeart/2005/8/layout/chevron1"/>
    <dgm:cxn modelId="{F03BE932-3E02-40E8-9F8B-6F48FEAF4FC4}" type="presParOf" srcId="{44920E0D-C7BE-4FAC-B563-AD296A432AB4}" destId="{45AD5516-BC3D-431B-AA03-B82D8D73A57D}" srcOrd="0" destOrd="0" presId="urn:microsoft.com/office/officeart/2005/8/layout/chevron1"/>
    <dgm:cxn modelId="{17B4CCCF-012F-43EC-80D5-450395BF9D60}" type="presParOf" srcId="{44920E0D-C7BE-4FAC-B563-AD296A432AB4}" destId="{8A21486F-A645-489B-9DB8-AAC87C4B3630}" srcOrd="1" destOrd="0" presId="urn:microsoft.com/office/officeart/2005/8/layout/chevron1"/>
    <dgm:cxn modelId="{1CA967DA-E51B-416E-AAF6-EDBA76351C2E}" type="presParOf" srcId="{44920E0D-C7BE-4FAC-B563-AD296A432AB4}" destId="{4332DE2F-66D1-4A33-8608-40E06060E207}" srcOrd="2" destOrd="0" presId="urn:microsoft.com/office/officeart/2005/8/layout/chevron1"/>
    <dgm:cxn modelId="{1D5123A4-0D1E-4D06-A7F2-638A5967DD36}" type="presParOf" srcId="{44920E0D-C7BE-4FAC-B563-AD296A432AB4}" destId="{4B40837C-C98E-470C-A59A-EE6C428BA14F}" srcOrd="3" destOrd="0" presId="urn:microsoft.com/office/officeart/2005/8/layout/chevron1"/>
    <dgm:cxn modelId="{42909913-3732-4CB0-80D4-B9007FA79234}" type="presParOf" srcId="{44920E0D-C7BE-4FAC-B563-AD296A432AB4}" destId="{3EE89C5C-56BE-424A-8061-3C05570B5E9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814E0-1ED8-49CA-99BB-CED8428E9099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ADE0AC3F-5C27-432A-B250-A408B05896AD}">
      <dgm:prSet phldrT="[Text]"/>
      <dgm:spPr/>
      <dgm:t>
        <a:bodyPr/>
        <a:lstStyle/>
        <a:p>
          <a:r>
            <a:rPr lang="en-IN" dirty="0"/>
            <a:t>Train, Test , Normalizing </a:t>
          </a:r>
        </a:p>
      </dgm:t>
    </dgm:pt>
    <dgm:pt modelId="{F856C708-E7AA-40C9-B8B2-DF5129903F1D}" type="parTrans" cxnId="{EE71F7DD-AF97-4F45-BD4F-B26A4BB2DD3A}">
      <dgm:prSet/>
      <dgm:spPr/>
      <dgm:t>
        <a:bodyPr/>
        <a:lstStyle/>
        <a:p>
          <a:endParaRPr lang="en-IN"/>
        </a:p>
      </dgm:t>
    </dgm:pt>
    <dgm:pt modelId="{03857DE2-590C-4F4A-83C9-1CC0EE87595B}" type="sibTrans" cxnId="{EE71F7DD-AF97-4F45-BD4F-B26A4BB2DD3A}">
      <dgm:prSet/>
      <dgm:spPr/>
      <dgm:t>
        <a:bodyPr/>
        <a:lstStyle/>
        <a:p>
          <a:endParaRPr lang="en-IN"/>
        </a:p>
      </dgm:t>
    </dgm:pt>
    <dgm:pt modelId="{6695833B-BC81-4BB7-8C03-DA2A49E05936}">
      <dgm:prSet phldrT="[Text]"/>
      <dgm:spPr/>
      <dgm:t>
        <a:bodyPr/>
        <a:lstStyle/>
        <a:p>
          <a:r>
            <a:rPr lang="en-IN" dirty="0"/>
            <a:t>Model Building </a:t>
          </a:r>
        </a:p>
      </dgm:t>
    </dgm:pt>
    <dgm:pt modelId="{13B1EA2F-5124-471B-AAE2-283D0A67AAD0}" type="parTrans" cxnId="{E1E35133-F87D-452F-AA31-8636936E6A53}">
      <dgm:prSet/>
      <dgm:spPr/>
      <dgm:t>
        <a:bodyPr/>
        <a:lstStyle/>
        <a:p>
          <a:endParaRPr lang="en-IN"/>
        </a:p>
      </dgm:t>
    </dgm:pt>
    <dgm:pt modelId="{90CA59F5-E5F1-42C2-99B7-0337B10FE310}" type="sibTrans" cxnId="{E1E35133-F87D-452F-AA31-8636936E6A53}">
      <dgm:prSet/>
      <dgm:spPr/>
      <dgm:t>
        <a:bodyPr/>
        <a:lstStyle/>
        <a:p>
          <a:endParaRPr lang="en-IN"/>
        </a:p>
      </dgm:t>
    </dgm:pt>
    <dgm:pt modelId="{84ADD2B3-57D9-496A-99F3-D65F348F24F8}">
      <dgm:prSet phldrT="[Text]"/>
      <dgm:spPr/>
      <dgm:t>
        <a:bodyPr/>
        <a:lstStyle/>
        <a:p>
          <a:r>
            <a:rPr lang="en-IN" dirty="0"/>
            <a:t>Model Development</a:t>
          </a:r>
        </a:p>
      </dgm:t>
    </dgm:pt>
    <dgm:pt modelId="{2AC119B1-1BCE-491C-806C-EABCC343E526}" type="parTrans" cxnId="{B3FCC7B8-7F45-4734-9A27-44AC9EA9BD7C}">
      <dgm:prSet/>
      <dgm:spPr/>
      <dgm:t>
        <a:bodyPr/>
        <a:lstStyle/>
        <a:p>
          <a:endParaRPr lang="en-IN"/>
        </a:p>
      </dgm:t>
    </dgm:pt>
    <dgm:pt modelId="{CD6073CE-B255-457F-A867-975CE270CC4E}" type="sibTrans" cxnId="{B3FCC7B8-7F45-4734-9A27-44AC9EA9BD7C}">
      <dgm:prSet/>
      <dgm:spPr/>
      <dgm:t>
        <a:bodyPr/>
        <a:lstStyle/>
        <a:p>
          <a:endParaRPr lang="en-IN"/>
        </a:p>
      </dgm:t>
    </dgm:pt>
    <dgm:pt modelId="{44920E0D-C7BE-4FAC-B563-AD296A432AB4}" type="pres">
      <dgm:prSet presAssocID="{C67814E0-1ED8-49CA-99BB-CED8428E9099}" presName="Name0" presStyleCnt="0">
        <dgm:presLayoutVars>
          <dgm:dir/>
          <dgm:animLvl val="lvl"/>
          <dgm:resizeHandles val="exact"/>
        </dgm:presLayoutVars>
      </dgm:prSet>
      <dgm:spPr/>
    </dgm:pt>
    <dgm:pt modelId="{45AD5516-BC3D-431B-AA03-B82D8D73A57D}" type="pres">
      <dgm:prSet presAssocID="{ADE0AC3F-5C27-432A-B250-A408B05896AD}" presName="parTxOnly" presStyleLbl="node1" presStyleIdx="0" presStyleCnt="3" custLinFactX="-7068" custLinFactNeighborX="-100000" custLinFactNeighborY="5637">
        <dgm:presLayoutVars>
          <dgm:chMax val="0"/>
          <dgm:chPref val="0"/>
          <dgm:bulletEnabled val="1"/>
        </dgm:presLayoutVars>
      </dgm:prSet>
      <dgm:spPr/>
    </dgm:pt>
    <dgm:pt modelId="{8A21486F-A645-489B-9DB8-AAC87C4B3630}" type="pres">
      <dgm:prSet presAssocID="{03857DE2-590C-4F4A-83C9-1CC0EE87595B}" presName="parTxOnlySpace" presStyleCnt="0"/>
      <dgm:spPr/>
    </dgm:pt>
    <dgm:pt modelId="{4332DE2F-66D1-4A33-8608-40E06060E207}" type="pres">
      <dgm:prSet presAssocID="{6695833B-BC81-4BB7-8C03-DA2A49E0593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40837C-C98E-470C-A59A-EE6C428BA14F}" type="pres">
      <dgm:prSet presAssocID="{90CA59F5-E5F1-42C2-99B7-0337B10FE310}" presName="parTxOnlySpace" presStyleCnt="0"/>
      <dgm:spPr/>
    </dgm:pt>
    <dgm:pt modelId="{3EE89C5C-56BE-424A-8061-3C05570B5E91}" type="pres">
      <dgm:prSet presAssocID="{84ADD2B3-57D9-496A-99F3-D65F348F24F8}" presName="parTxOnly" presStyleLbl="node1" presStyleIdx="2" presStyleCnt="3" custLinFactX="6499" custLinFactNeighborX="100000" custLinFactNeighborY="-2819">
        <dgm:presLayoutVars>
          <dgm:chMax val="0"/>
          <dgm:chPref val="0"/>
          <dgm:bulletEnabled val="1"/>
        </dgm:presLayoutVars>
      </dgm:prSet>
      <dgm:spPr/>
    </dgm:pt>
  </dgm:ptLst>
  <dgm:cxnLst>
    <dgm:cxn modelId="{50EC5408-6C26-4A5D-A148-924DAD42BFF1}" type="presOf" srcId="{6695833B-BC81-4BB7-8C03-DA2A49E05936}" destId="{4332DE2F-66D1-4A33-8608-40E06060E207}" srcOrd="0" destOrd="0" presId="urn:microsoft.com/office/officeart/2005/8/layout/chevron1"/>
    <dgm:cxn modelId="{E1E35133-F87D-452F-AA31-8636936E6A53}" srcId="{C67814E0-1ED8-49CA-99BB-CED8428E9099}" destId="{6695833B-BC81-4BB7-8C03-DA2A49E05936}" srcOrd="1" destOrd="0" parTransId="{13B1EA2F-5124-471B-AAE2-283D0A67AAD0}" sibTransId="{90CA59F5-E5F1-42C2-99B7-0337B10FE310}"/>
    <dgm:cxn modelId="{21F2FC3C-A912-4CF2-92B9-963B419CE9DF}" type="presOf" srcId="{ADE0AC3F-5C27-432A-B250-A408B05896AD}" destId="{45AD5516-BC3D-431B-AA03-B82D8D73A57D}" srcOrd="0" destOrd="0" presId="urn:microsoft.com/office/officeart/2005/8/layout/chevron1"/>
    <dgm:cxn modelId="{7FB41181-360A-4BF5-871D-4415EC2710A6}" type="presOf" srcId="{C67814E0-1ED8-49CA-99BB-CED8428E9099}" destId="{44920E0D-C7BE-4FAC-B563-AD296A432AB4}" srcOrd="0" destOrd="0" presId="urn:microsoft.com/office/officeart/2005/8/layout/chevron1"/>
    <dgm:cxn modelId="{B3FCC7B8-7F45-4734-9A27-44AC9EA9BD7C}" srcId="{C67814E0-1ED8-49CA-99BB-CED8428E9099}" destId="{84ADD2B3-57D9-496A-99F3-D65F348F24F8}" srcOrd="2" destOrd="0" parTransId="{2AC119B1-1BCE-491C-806C-EABCC343E526}" sibTransId="{CD6073CE-B255-457F-A867-975CE270CC4E}"/>
    <dgm:cxn modelId="{EE71F7DD-AF97-4F45-BD4F-B26A4BB2DD3A}" srcId="{C67814E0-1ED8-49CA-99BB-CED8428E9099}" destId="{ADE0AC3F-5C27-432A-B250-A408B05896AD}" srcOrd="0" destOrd="0" parTransId="{F856C708-E7AA-40C9-B8B2-DF5129903F1D}" sibTransId="{03857DE2-590C-4F4A-83C9-1CC0EE87595B}"/>
    <dgm:cxn modelId="{B84627DE-0387-45D7-B628-0B05BCC6E947}" type="presOf" srcId="{84ADD2B3-57D9-496A-99F3-D65F348F24F8}" destId="{3EE89C5C-56BE-424A-8061-3C05570B5E91}" srcOrd="0" destOrd="0" presId="urn:microsoft.com/office/officeart/2005/8/layout/chevron1"/>
    <dgm:cxn modelId="{F03BE932-3E02-40E8-9F8B-6F48FEAF4FC4}" type="presParOf" srcId="{44920E0D-C7BE-4FAC-B563-AD296A432AB4}" destId="{45AD5516-BC3D-431B-AA03-B82D8D73A57D}" srcOrd="0" destOrd="0" presId="urn:microsoft.com/office/officeart/2005/8/layout/chevron1"/>
    <dgm:cxn modelId="{17B4CCCF-012F-43EC-80D5-450395BF9D60}" type="presParOf" srcId="{44920E0D-C7BE-4FAC-B563-AD296A432AB4}" destId="{8A21486F-A645-489B-9DB8-AAC87C4B3630}" srcOrd="1" destOrd="0" presId="urn:microsoft.com/office/officeart/2005/8/layout/chevron1"/>
    <dgm:cxn modelId="{1CA967DA-E51B-416E-AAF6-EDBA76351C2E}" type="presParOf" srcId="{44920E0D-C7BE-4FAC-B563-AD296A432AB4}" destId="{4332DE2F-66D1-4A33-8608-40E06060E207}" srcOrd="2" destOrd="0" presId="urn:microsoft.com/office/officeart/2005/8/layout/chevron1"/>
    <dgm:cxn modelId="{1D5123A4-0D1E-4D06-A7F2-638A5967DD36}" type="presParOf" srcId="{44920E0D-C7BE-4FAC-B563-AD296A432AB4}" destId="{4B40837C-C98E-470C-A59A-EE6C428BA14F}" srcOrd="3" destOrd="0" presId="urn:microsoft.com/office/officeart/2005/8/layout/chevron1"/>
    <dgm:cxn modelId="{42909913-3732-4CB0-80D4-B9007FA79234}" type="presParOf" srcId="{44920E0D-C7BE-4FAC-B563-AD296A432AB4}" destId="{3EE89C5C-56BE-424A-8061-3C05570B5E9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893D5-B5CB-432C-8F72-C859CD96FC59}" type="doc">
      <dgm:prSet loTypeId="urn:microsoft.com/office/officeart/2005/8/layout/process4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2C97DE3-042E-4A62-AB4D-F428DCC3E50A}">
      <dgm:prSet phldrT="[Text]" custT="1"/>
      <dgm:spPr/>
      <dgm:t>
        <a:bodyPr/>
        <a:lstStyle/>
        <a:p>
          <a:r>
            <a:rPr lang="en-IN" sz="2000" b="0" i="0" u="none" strike="noStrike" baseline="0" dirty="0">
              <a:latin typeface="Arial Narrow" panose="020B0606020202030204" pitchFamily="34" charset="0"/>
            </a:rPr>
            <a:t>Hyperparameter Optimisations</a:t>
          </a:r>
          <a:endParaRPr lang="en-IN" sz="2000" dirty="0">
            <a:latin typeface="Arial Narrow" panose="020B0606020202030204" pitchFamily="34" charset="0"/>
          </a:endParaRPr>
        </a:p>
      </dgm:t>
    </dgm:pt>
    <dgm:pt modelId="{094265CF-1791-4B70-8794-B457720E08B2}" type="parTrans" cxnId="{A34A9C19-3C34-4BCC-9A79-70F04C529838}">
      <dgm:prSet/>
      <dgm:spPr/>
      <dgm:t>
        <a:bodyPr/>
        <a:lstStyle/>
        <a:p>
          <a:endParaRPr lang="en-IN"/>
        </a:p>
      </dgm:t>
    </dgm:pt>
    <dgm:pt modelId="{A5EA8A6F-97CE-45C1-9B32-93462C6D2C44}" type="sibTrans" cxnId="{A34A9C19-3C34-4BCC-9A79-70F04C529838}">
      <dgm:prSet/>
      <dgm:spPr/>
      <dgm:t>
        <a:bodyPr/>
        <a:lstStyle/>
        <a:p>
          <a:endParaRPr lang="en-IN"/>
        </a:p>
      </dgm:t>
    </dgm:pt>
    <dgm:pt modelId="{E44FE41D-932D-4898-BE1B-302247706DCE}">
      <dgm:prSet phldrT="[Text]" custT="1"/>
      <dgm:spPr/>
      <dgm:t>
        <a:bodyPr/>
        <a:lstStyle/>
        <a:p>
          <a:r>
            <a:rPr lang="en-US" sz="2000" b="0" i="0" u="none" strike="noStrike" baseline="0" dirty="0">
              <a:latin typeface="Arial Narrow" panose="020B0606020202030204" pitchFamily="34" charset="0"/>
            </a:rPr>
            <a:t>SMOTE Resampling Technique</a:t>
          </a:r>
          <a:endParaRPr lang="en-IN" sz="2000" dirty="0">
            <a:latin typeface="Arial Narrow" panose="020B0606020202030204" pitchFamily="34" charset="0"/>
          </a:endParaRPr>
        </a:p>
      </dgm:t>
    </dgm:pt>
    <dgm:pt modelId="{441865AE-C605-4D49-8F1C-F380456D925F}" type="parTrans" cxnId="{74BB885E-E90A-4722-B6C6-9BE25EBE217A}">
      <dgm:prSet/>
      <dgm:spPr/>
      <dgm:t>
        <a:bodyPr/>
        <a:lstStyle/>
        <a:p>
          <a:endParaRPr lang="en-IN"/>
        </a:p>
      </dgm:t>
    </dgm:pt>
    <dgm:pt modelId="{D6266AE3-0E97-46E5-90B3-1B96BCB351B0}" type="sibTrans" cxnId="{74BB885E-E90A-4722-B6C6-9BE25EBE217A}">
      <dgm:prSet/>
      <dgm:spPr/>
      <dgm:t>
        <a:bodyPr/>
        <a:lstStyle/>
        <a:p>
          <a:endParaRPr lang="en-IN"/>
        </a:p>
      </dgm:t>
    </dgm:pt>
    <dgm:pt modelId="{3BAA2AEF-2B98-45B9-950C-127BE7019DCD}">
      <dgm:prSet phldrT="[Text]" custT="1"/>
      <dgm:spPr/>
      <dgm:t>
        <a:bodyPr/>
        <a:lstStyle/>
        <a:p>
          <a:r>
            <a:rPr lang="en-IN" sz="2000" b="0" i="0" u="none" strike="noStrike" baseline="0" dirty="0">
              <a:latin typeface="Arial Narrow" panose="020B0606020202030204" pitchFamily="34" charset="0"/>
            </a:rPr>
            <a:t>Stratified 10-fold CV</a:t>
          </a:r>
          <a:endParaRPr lang="en-IN" sz="2000" dirty="0">
            <a:latin typeface="Arial Narrow" panose="020B0606020202030204" pitchFamily="34" charset="0"/>
          </a:endParaRPr>
        </a:p>
      </dgm:t>
    </dgm:pt>
    <dgm:pt modelId="{81F56325-8C65-4956-A2E6-4D409261B0F3}" type="parTrans" cxnId="{91F1ED75-B52B-4337-8A32-4DCCA086CF69}">
      <dgm:prSet/>
      <dgm:spPr/>
      <dgm:t>
        <a:bodyPr/>
        <a:lstStyle/>
        <a:p>
          <a:endParaRPr lang="en-IN"/>
        </a:p>
      </dgm:t>
    </dgm:pt>
    <dgm:pt modelId="{0F39255B-0010-4275-9E39-B9606B11153E}" type="sibTrans" cxnId="{91F1ED75-B52B-4337-8A32-4DCCA086CF69}">
      <dgm:prSet/>
      <dgm:spPr/>
      <dgm:t>
        <a:bodyPr/>
        <a:lstStyle/>
        <a:p>
          <a:endParaRPr lang="en-IN"/>
        </a:p>
      </dgm:t>
    </dgm:pt>
    <dgm:pt modelId="{B112297C-238B-429F-8975-4B3CCB7A3C13}">
      <dgm:prSet custT="1"/>
      <dgm:spPr/>
      <dgm:t>
        <a:bodyPr/>
        <a:lstStyle/>
        <a:p>
          <a:r>
            <a:rPr lang="en-US" sz="2000" b="0" i="0" u="none" strike="noStrike" baseline="0" dirty="0">
              <a:latin typeface="Arial Narrow" panose="020B0606020202030204" pitchFamily="34" charset="0"/>
            </a:rPr>
            <a:t>Testing methods:</a:t>
          </a:r>
        </a:p>
        <a:p>
          <a:r>
            <a:rPr lang="en-US" sz="2000" b="0" i="0" u="none" strike="noStrike" baseline="0" dirty="0">
              <a:latin typeface="Arial Narrow" panose="020B0606020202030204" pitchFamily="34" charset="0"/>
            </a:rPr>
            <a:t>Mann-Whitney U Test, Wilcoxon Signed Rank Test.</a:t>
          </a:r>
        </a:p>
      </dgm:t>
    </dgm:pt>
    <dgm:pt modelId="{B8299494-BCEA-41F8-8D19-5A3781EA7044}" type="parTrans" cxnId="{722DB37F-5E1F-4E93-8B00-A65B75436537}">
      <dgm:prSet/>
      <dgm:spPr/>
      <dgm:t>
        <a:bodyPr/>
        <a:lstStyle/>
        <a:p>
          <a:endParaRPr lang="en-IN"/>
        </a:p>
      </dgm:t>
    </dgm:pt>
    <dgm:pt modelId="{0425F35A-08BD-44B5-A3A7-0B45250E35CB}" type="sibTrans" cxnId="{722DB37F-5E1F-4E93-8B00-A65B75436537}">
      <dgm:prSet/>
      <dgm:spPr/>
      <dgm:t>
        <a:bodyPr/>
        <a:lstStyle/>
        <a:p>
          <a:endParaRPr lang="en-IN"/>
        </a:p>
      </dgm:t>
    </dgm:pt>
    <dgm:pt modelId="{922110B2-880B-4977-8793-E7F906FF516F}" type="pres">
      <dgm:prSet presAssocID="{34D893D5-B5CB-432C-8F72-C859CD96FC59}" presName="Name0" presStyleCnt="0">
        <dgm:presLayoutVars>
          <dgm:dir/>
          <dgm:animLvl val="lvl"/>
          <dgm:resizeHandles val="exact"/>
        </dgm:presLayoutVars>
      </dgm:prSet>
      <dgm:spPr/>
    </dgm:pt>
    <dgm:pt modelId="{77EF557A-8ACA-4E61-8B1F-80170820573A}" type="pres">
      <dgm:prSet presAssocID="{B112297C-238B-429F-8975-4B3CCB7A3C13}" presName="boxAndChildren" presStyleCnt="0"/>
      <dgm:spPr/>
    </dgm:pt>
    <dgm:pt modelId="{05C451F2-7A2A-4E7A-930D-1B4AC5969245}" type="pres">
      <dgm:prSet presAssocID="{B112297C-238B-429F-8975-4B3CCB7A3C13}" presName="parentTextBox" presStyleLbl="node1" presStyleIdx="0" presStyleCnt="4" custScaleX="67716" custLinFactNeighborX="-35" custLinFactNeighborY="190"/>
      <dgm:spPr/>
    </dgm:pt>
    <dgm:pt modelId="{A14C82DD-D80A-4F99-B617-63F6C06C9D22}" type="pres">
      <dgm:prSet presAssocID="{0F39255B-0010-4275-9E39-B9606B11153E}" presName="sp" presStyleCnt="0"/>
      <dgm:spPr/>
    </dgm:pt>
    <dgm:pt modelId="{4209AD52-FFA9-482F-A3FB-C4332B6434FB}" type="pres">
      <dgm:prSet presAssocID="{3BAA2AEF-2B98-45B9-950C-127BE7019DCD}" presName="arrowAndChildren" presStyleCnt="0"/>
      <dgm:spPr/>
    </dgm:pt>
    <dgm:pt modelId="{27B23B8C-6962-4374-A4CF-BE8002AF6483}" type="pres">
      <dgm:prSet presAssocID="{3BAA2AEF-2B98-45B9-950C-127BE7019DCD}" presName="parentTextArrow" presStyleLbl="node1" presStyleIdx="1" presStyleCnt="4" custScaleX="66816"/>
      <dgm:spPr/>
    </dgm:pt>
    <dgm:pt modelId="{AA216B71-5AF1-4094-86C8-00D066D9903F}" type="pres">
      <dgm:prSet presAssocID="{D6266AE3-0E97-46E5-90B3-1B96BCB351B0}" presName="sp" presStyleCnt="0"/>
      <dgm:spPr/>
    </dgm:pt>
    <dgm:pt modelId="{1086E49A-55A8-4491-8CB4-B1A29745BF19}" type="pres">
      <dgm:prSet presAssocID="{E44FE41D-932D-4898-BE1B-302247706DCE}" presName="arrowAndChildren" presStyleCnt="0"/>
      <dgm:spPr/>
    </dgm:pt>
    <dgm:pt modelId="{39C388E2-3C62-45C4-BB2E-4DDC184041F7}" type="pres">
      <dgm:prSet presAssocID="{E44FE41D-932D-4898-BE1B-302247706DCE}" presName="parentTextArrow" presStyleLbl="node1" presStyleIdx="2" presStyleCnt="4" custScaleX="66816"/>
      <dgm:spPr/>
    </dgm:pt>
    <dgm:pt modelId="{A0D2B1D7-50AC-4123-B0BD-FE3F4B3F70C5}" type="pres">
      <dgm:prSet presAssocID="{A5EA8A6F-97CE-45C1-9B32-93462C6D2C44}" presName="sp" presStyleCnt="0"/>
      <dgm:spPr/>
    </dgm:pt>
    <dgm:pt modelId="{52832C88-C11E-4515-816E-6B885E93AFD5}" type="pres">
      <dgm:prSet presAssocID="{D2C97DE3-042E-4A62-AB4D-F428DCC3E50A}" presName="arrowAndChildren" presStyleCnt="0"/>
      <dgm:spPr/>
    </dgm:pt>
    <dgm:pt modelId="{4862BA88-2644-4272-B916-A9C8E9E50753}" type="pres">
      <dgm:prSet presAssocID="{D2C97DE3-042E-4A62-AB4D-F428DCC3E50A}" presName="parentTextArrow" presStyleLbl="node1" presStyleIdx="3" presStyleCnt="4" custScaleX="66402"/>
      <dgm:spPr/>
    </dgm:pt>
  </dgm:ptLst>
  <dgm:cxnLst>
    <dgm:cxn modelId="{BAC9A208-9583-48B8-89DA-851DE9FDD752}" type="presOf" srcId="{E44FE41D-932D-4898-BE1B-302247706DCE}" destId="{39C388E2-3C62-45C4-BB2E-4DDC184041F7}" srcOrd="0" destOrd="0" presId="urn:microsoft.com/office/officeart/2005/8/layout/process4"/>
    <dgm:cxn modelId="{A34A9C19-3C34-4BCC-9A79-70F04C529838}" srcId="{34D893D5-B5CB-432C-8F72-C859CD96FC59}" destId="{D2C97DE3-042E-4A62-AB4D-F428DCC3E50A}" srcOrd="0" destOrd="0" parTransId="{094265CF-1791-4B70-8794-B457720E08B2}" sibTransId="{A5EA8A6F-97CE-45C1-9B32-93462C6D2C44}"/>
    <dgm:cxn modelId="{3245711A-37D5-4302-AAFF-394F48DF1EAA}" type="presOf" srcId="{34D893D5-B5CB-432C-8F72-C859CD96FC59}" destId="{922110B2-880B-4977-8793-E7F906FF516F}" srcOrd="0" destOrd="0" presId="urn:microsoft.com/office/officeart/2005/8/layout/process4"/>
    <dgm:cxn modelId="{74BB885E-E90A-4722-B6C6-9BE25EBE217A}" srcId="{34D893D5-B5CB-432C-8F72-C859CD96FC59}" destId="{E44FE41D-932D-4898-BE1B-302247706DCE}" srcOrd="1" destOrd="0" parTransId="{441865AE-C605-4D49-8F1C-F380456D925F}" sibTransId="{D6266AE3-0E97-46E5-90B3-1B96BCB351B0}"/>
    <dgm:cxn modelId="{E99EC16D-5766-4ED0-B5D6-048707DAC3B7}" type="presOf" srcId="{3BAA2AEF-2B98-45B9-950C-127BE7019DCD}" destId="{27B23B8C-6962-4374-A4CF-BE8002AF6483}" srcOrd="0" destOrd="0" presId="urn:microsoft.com/office/officeart/2005/8/layout/process4"/>
    <dgm:cxn modelId="{91F1ED75-B52B-4337-8A32-4DCCA086CF69}" srcId="{34D893D5-B5CB-432C-8F72-C859CD96FC59}" destId="{3BAA2AEF-2B98-45B9-950C-127BE7019DCD}" srcOrd="2" destOrd="0" parTransId="{81F56325-8C65-4956-A2E6-4D409261B0F3}" sibTransId="{0F39255B-0010-4275-9E39-B9606B11153E}"/>
    <dgm:cxn modelId="{722DB37F-5E1F-4E93-8B00-A65B75436537}" srcId="{34D893D5-B5CB-432C-8F72-C859CD96FC59}" destId="{B112297C-238B-429F-8975-4B3CCB7A3C13}" srcOrd="3" destOrd="0" parTransId="{B8299494-BCEA-41F8-8D19-5A3781EA7044}" sibTransId="{0425F35A-08BD-44B5-A3A7-0B45250E35CB}"/>
    <dgm:cxn modelId="{8A8BBBAA-0297-46CE-AB61-D7D9D83ED5CB}" type="presOf" srcId="{D2C97DE3-042E-4A62-AB4D-F428DCC3E50A}" destId="{4862BA88-2644-4272-B916-A9C8E9E50753}" srcOrd="0" destOrd="0" presId="urn:microsoft.com/office/officeart/2005/8/layout/process4"/>
    <dgm:cxn modelId="{DF0D9DC4-F055-4DEE-946F-BE87FD41E3E3}" type="presOf" srcId="{B112297C-238B-429F-8975-4B3CCB7A3C13}" destId="{05C451F2-7A2A-4E7A-930D-1B4AC5969245}" srcOrd="0" destOrd="0" presId="urn:microsoft.com/office/officeart/2005/8/layout/process4"/>
    <dgm:cxn modelId="{0D76A52A-B436-4342-A890-7084FD9FFB24}" type="presParOf" srcId="{922110B2-880B-4977-8793-E7F906FF516F}" destId="{77EF557A-8ACA-4E61-8B1F-80170820573A}" srcOrd="0" destOrd="0" presId="urn:microsoft.com/office/officeart/2005/8/layout/process4"/>
    <dgm:cxn modelId="{2A4A6BBF-5C41-42C4-9EB2-08458CE7A26E}" type="presParOf" srcId="{77EF557A-8ACA-4E61-8B1F-80170820573A}" destId="{05C451F2-7A2A-4E7A-930D-1B4AC5969245}" srcOrd="0" destOrd="0" presId="urn:microsoft.com/office/officeart/2005/8/layout/process4"/>
    <dgm:cxn modelId="{F5E26E21-03F4-4F25-B021-E48CCD591593}" type="presParOf" srcId="{922110B2-880B-4977-8793-E7F906FF516F}" destId="{A14C82DD-D80A-4F99-B617-63F6C06C9D22}" srcOrd="1" destOrd="0" presId="urn:microsoft.com/office/officeart/2005/8/layout/process4"/>
    <dgm:cxn modelId="{B0B78BA7-C089-4C29-AB96-ADCFEDFDDE11}" type="presParOf" srcId="{922110B2-880B-4977-8793-E7F906FF516F}" destId="{4209AD52-FFA9-482F-A3FB-C4332B6434FB}" srcOrd="2" destOrd="0" presId="urn:microsoft.com/office/officeart/2005/8/layout/process4"/>
    <dgm:cxn modelId="{5DCD6948-7112-4B6F-8D54-65FDB001CB30}" type="presParOf" srcId="{4209AD52-FFA9-482F-A3FB-C4332B6434FB}" destId="{27B23B8C-6962-4374-A4CF-BE8002AF6483}" srcOrd="0" destOrd="0" presId="urn:microsoft.com/office/officeart/2005/8/layout/process4"/>
    <dgm:cxn modelId="{B2435EA4-F8F5-4F04-A8B8-0F660400582E}" type="presParOf" srcId="{922110B2-880B-4977-8793-E7F906FF516F}" destId="{AA216B71-5AF1-4094-86C8-00D066D9903F}" srcOrd="3" destOrd="0" presId="urn:microsoft.com/office/officeart/2005/8/layout/process4"/>
    <dgm:cxn modelId="{EA17B347-E27A-4789-9C8D-A6D60094902C}" type="presParOf" srcId="{922110B2-880B-4977-8793-E7F906FF516F}" destId="{1086E49A-55A8-4491-8CB4-B1A29745BF19}" srcOrd="4" destOrd="0" presId="urn:microsoft.com/office/officeart/2005/8/layout/process4"/>
    <dgm:cxn modelId="{79B49491-52BC-4E20-8E03-0B4253CFCFE4}" type="presParOf" srcId="{1086E49A-55A8-4491-8CB4-B1A29745BF19}" destId="{39C388E2-3C62-45C4-BB2E-4DDC184041F7}" srcOrd="0" destOrd="0" presId="urn:microsoft.com/office/officeart/2005/8/layout/process4"/>
    <dgm:cxn modelId="{C4CE90A7-9D07-4496-907C-2C717BB98AB1}" type="presParOf" srcId="{922110B2-880B-4977-8793-E7F906FF516F}" destId="{A0D2B1D7-50AC-4123-B0BD-FE3F4B3F70C5}" srcOrd="5" destOrd="0" presId="urn:microsoft.com/office/officeart/2005/8/layout/process4"/>
    <dgm:cxn modelId="{8D3F25A5-B7CC-4EF1-A95C-A330971CF5C0}" type="presParOf" srcId="{922110B2-880B-4977-8793-E7F906FF516F}" destId="{52832C88-C11E-4515-816E-6B885E93AFD5}" srcOrd="6" destOrd="0" presId="urn:microsoft.com/office/officeart/2005/8/layout/process4"/>
    <dgm:cxn modelId="{7C722D07-138E-4884-B5C6-0E335BD291B5}" type="presParOf" srcId="{52832C88-C11E-4515-816E-6B885E93AFD5}" destId="{4862BA88-2644-4272-B916-A9C8E9E507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D5516-BC3D-431B-AA03-B82D8D73A57D}">
      <dsp:nvSpPr>
        <dsp:cNvPr id="0" name=""/>
        <dsp:cNvSpPr/>
      </dsp:nvSpPr>
      <dsp:spPr>
        <a:xfrm>
          <a:off x="0" y="0"/>
          <a:ext cx="3383664" cy="682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Train, Test , K-fold</a:t>
          </a:r>
        </a:p>
      </dsp:txBody>
      <dsp:txXfrm>
        <a:off x="341483" y="0"/>
        <a:ext cx="2700698" cy="682966"/>
      </dsp:txXfrm>
    </dsp:sp>
    <dsp:sp modelId="{4332DE2F-66D1-4A33-8608-40E06060E207}">
      <dsp:nvSpPr>
        <dsp:cNvPr id="0" name=""/>
        <dsp:cNvSpPr/>
      </dsp:nvSpPr>
      <dsp:spPr>
        <a:xfrm>
          <a:off x="3048075" y="0"/>
          <a:ext cx="3383664" cy="682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 Fitting </a:t>
          </a:r>
        </a:p>
      </dsp:txBody>
      <dsp:txXfrm>
        <a:off x="3389558" y="0"/>
        <a:ext cx="2700698" cy="682966"/>
      </dsp:txXfrm>
    </dsp:sp>
    <dsp:sp modelId="{3EE89C5C-56BE-424A-8061-3C05570B5E91}">
      <dsp:nvSpPr>
        <dsp:cNvPr id="0" name=""/>
        <dsp:cNvSpPr/>
      </dsp:nvSpPr>
      <dsp:spPr>
        <a:xfrm>
          <a:off x="6096150" y="0"/>
          <a:ext cx="3383664" cy="682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 Evaluation</a:t>
          </a:r>
        </a:p>
      </dsp:txBody>
      <dsp:txXfrm>
        <a:off x="6437633" y="0"/>
        <a:ext cx="2700698" cy="682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D5516-BC3D-431B-AA03-B82D8D73A57D}">
      <dsp:nvSpPr>
        <dsp:cNvPr id="0" name=""/>
        <dsp:cNvSpPr/>
      </dsp:nvSpPr>
      <dsp:spPr>
        <a:xfrm>
          <a:off x="0" y="0"/>
          <a:ext cx="3383664" cy="682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Train, Test , Normalizing </a:t>
          </a:r>
        </a:p>
      </dsp:txBody>
      <dsp:txXfrm>
        <a:off x="341483" y="0"/>
        <a:ext cx="2700698" cy="682966"/>
      </dsp:txXfrm>
    </dsp:sp>
    <dsp:sp modelId="{4332DE2F-66D1-4A33-8608-40E06060E207}">
      <dsp:nvSpPr>
        <dsp:cNvPr id="0" name=""/>
        <dsp:cNvSpPr/>
      </dsp:nvSpPr>
      <dsp:spPr>
        <a:xfrm>
          <a:off x="3048075" y="0"/>
          <a:ext cx="3383664" cy="682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Model Building </a:t>
          </a:r>
        </a:p>
      </dsp:txBody>
      <dsp:txXfrm>
        <a:off x="3389558" y="0"/>
        <a:ext cx="2700698" cy="682966"/>
      </dsp:txXfrm>
    </dsp:sp>
    <dsp:sp modelId="{3EE89C5C-56BE-424A-8061-3C05570B5E91}">
      <dsp:nvSpPr>
        <dsp:cNvPr id="0" name=""/>
        <dsp:cNvSpPr/>
      </dsp:nvSpPr>
      <dsp:spPr>
        <a:xfrm>
          <a:off x="6096150" y="0"/>
          <a:ext cx="3383664" cy="6829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Model Development</a:t>
          </a:r>
        </a:p>
      </dsp:txBody>
      <dsp:txXfrm>
        <a:off x="6437633" y="0"/>
        <a:ext cx="2700698" cy="682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451F2-7A2A-4E7A-930D-1B4AC5969245}">
      <dsp:nvSpPr>
        <dsp:cNvPr id="0" name=""/>
        <dsp:cNvSpPr/>
      </dsp:nvSpPr>
      <dsp:spPr>
        <a:xfrm>
          <a:off x="845412" y="3974894"/>
          <a:ext cx="3554229" cy="869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latin typeface="Arial Narrow" panose="020B0606020202030204" pitchFamily="34" charset="0"/>
            </a:rPr>
            <a:t>Testing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latin typeface="Arial Narrow" panose="020B0606020202030204" pitchFamily="34" charset="0"/>
            </a:rPr>
            <a:t>Mann-Whitney U Test, Wilcoxon Signed Rank Test.</a:t>
          </a:r>
        </a:p>
      </dsp:txBody>
      <dsp:txXfrm>
        <a:off x="845412" y="3974894"/>
        <a:ext cx="3554229" cy="869249"/>
      </dsp:txXfrm>
    </dsp:sp>
    <dsp:sp modelId="{27B23B8C-6962-4374-A4CF-BE8002AF6483}">
      <dsp:nvSpPr>
        <dsp:cNvPr id="0" name=""/>
        <dsp:cNvSpPr/>
      </dsp:nvSpPr>
      <dsp:spPr>
        <a:xfrm rot="10800000">
          <a:off x="870869" y="2649380"/>
          <a:ext cx="3506990" cy="1336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u="none" strike="noStrike" kern="1200" baseline="0" dirty="0">
              <a:latin typeface="Arial Narrow" panose="020B0606020202030204" pitchFamily="34" charset="0"/>
            </a:rPr>
            <a:t>Stratified 10-fold CV</a:t>
          </a:r>
          <a:endParaRPr lang="en-IN" sz="2000" kern="1200" dirty="0">
            <a:latin typeface="Arial Narrow" panose="020B0606020202030204" pitchFamily="34" charset="0"/>
          </a:endParaRPr>
        </a:p>
      </dsp:txBody>
      <dsp:txXfrm rot="10800000">
        <a:off x="870869" y="2649380"/>
        <a:ext cx="3506990" cy="868681"/>
      </dsp:txXfrm>
    </dsp:sp>
    <dsp:sp modelId="{39C388E2-3C62-45C4-BB2E-4DDC184041F7}">
      <dsp:nvSpPr>
        <dsp:cNvPr id="0" name=""/>
        <dsp:cNvSpPr/>
      </dsp:nvSpPr>
      <dsp:spPr>
        <a:xfrm rot="10800000">
          <a:off x="870869" y="1325513"/>
          <a:ext cx="3506990" cy="1336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latin typeface="Arial Narrow" panose="020B0606020202030204" pitchFamily="34" charset="0"/>
            </a:rPr>
            <a:t>SMOTE Resampling Technique</a:t>
          </a:r>
          <a:endParaRPr lang="en-IN" sz="2000" kern="1200" dirty="0">
            <a:latin typeface="Arial Narrow" panose="020B0606020202030204" pitchFamily="34" charset="0"/>
          </a:endParaRPr>
        </a:p>
      </dsp:txBody>
      <dsp:txXfrm rot="10800000">
        <a:off x="870869" y="1325513"/>
        <a:ext cx="3506990" cy="868681"/>
      </dsp:txXfrm>
    </dsp:sp>
    <dsp:sp modelId="{4862BA88-2644-4272-B916-A9C8E9E50753}">
      <dsp:nvSpPr>
        <dsp:cNvPr id="0" name=""/>
        <dsp:cNvSpPr/>
      </dsp:nvSpPr>
      <dsp:spPr>
        <a:xfrm rot="10800000">
          <a:off x="881733" y="1646"/>
          <a:ext cx="3485261" cy="1336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u="none" strike="noStrike" kern="1200" baseline="0" dirty="0">
              <a:latin typeface="Arial Narrow" panose="020B0606020202030204" pitchFamily="34" charset="0"/>
            </a:rPr>
            <a:t>Hyperparameter Optimisations</a:t>
          </a:r>
          <a:endParaRPr lang="en-IN" sz="2000" kern="1200" dirty="0">
            <a:latin typeface="Arial Narrow" panose="020B0606020202030204" pitchFamily="34" charset="0"/>
          </a:endParaRPr>
        </a:p>
      </dsp:txBody>
      <dsp:txXfrm rot="10800000">
        <a:off x="881733" y="1646"/>
        <a:ext cx="3485261" cy="868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shankgsharma/malwaredetectionsystem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ec2-13-239-47-93.ap-southeast-2.compute.amazonaws.com:808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7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diagramLayout" Target="../diagrams/layout2.xml"/><Relationship Id="rId7" Type="http://schemas.openxmlformats.org/officeDocument/2006/relationships/image" Target="../media/image9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633" y="211757"/>
            <a:ext cx="8689367" cy="2300437"/>
          </a:xfrm>
        </p:spPr>
        <p:txBody>
          <a:bodyPr/>
          <a:lstStyle/>
          <a:p>
            <a:pPr algn="ctr"/>
            <a:r>
              <a:rPr lang="en-US" dirty="0"/>
              <a:t>MALWARE DETECTION </a:t>
            </a:r>
            <a:br>
              <a:rPr lang="en-US" dirty="0"/>
            </a:br>
            <a:r>
              <a:rPr lang="en-US" dirty="0"/>
              <a:t>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860" y="4941081"/>
            <a:ext cx="7077456" cy="1800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Presented by: Group I2 (AIIE)</a:t>
            </a:r>
          </a:p>
          <a:p>
            <a:pPr marL="0" indent="0">
              <a:buNone/>
            </a:pPr>
            <a:r>
              <a:rPr lang="en-US" b="1" dirty="0"/>
              <a:t>SHASHANK G. SHARMA </a:t>
            </a:r>
          </a:p>
          <a:p>
            <a:pPr marL="0" indent="0">
              <a:buNone/>
            </a:pPr>
            <a:r>
              <a:rPr lang="en-US" b="1" dirty="0"/>
              <a:t>PRATHAM PATEL</a:t>
            </a:r>
          </a:p>
          <a:p>
            <a:pPr marL="0" indent="0">
              <a:buNone/>
            </a:pPr>
            <a:r>
              <a:rPr lang="en-US" b="1" dirty="0"/>
              <a:t>YASH SONI</a:t>
            </a:r>
          </a:p>
          <a:p>
            <a:pPr marL="0" indent="0">
              <a:buNone/>
            </a:pPr>
            <a:r>
              <a:rPr lang="en-US" b="1" dirty="0"/>
              <a:t>SHUBHAM PATEL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ABC2-A715-6812-68CF-66B3BBF0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IN" sz="4000" u="sng" dirty="0">
                <a:latin typeface="Arial Narrow" panose="020B0606020202030204" pitchFamily="34" charset="0"/>
              </a:rPr>
              <a:t>RESULT ANALYSIS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92A4D1E-F273-45D7-26B8-B594EF36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0B938C-F18A-FFDD-262C-E06F7CDC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6" y="2287637"/>
            <a:ext cx="6300113" cy="2929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FC2F2-6C8A-03E1-0BBC-6B5FC17C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93" y="1954772"/>
            <a:ext cx="4576307" cy="35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523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3A36E-404F-623C-4602-CBF6E93A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4259B2-C663-882A-B0E0-F8F4FBB9F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86" y="443409"/>
            <a:ext cx="4592515" cy="29855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E515D-E118-78C2-2373-2C47C09F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92" y="443409"/>
            <a:ext cx="4672584" cy="3037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554BB7-C141-D0EA-D720-581F804CC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86" y="3603068"/>
            <a:ext cx="4592515" cy="3092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C14923-59C8-3E3C-E157-001A9C5C0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93" y="3603068"/>
            <a:ext cx="4672584" cy="30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68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9B76-E932-350F-2237-F5D7C079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IN" sz="4000" u="sng" dirty="0">
                <a:latin typeface="Arial Narrow" panose="020B0606020202030204" pitchFamily="34" charset="0"/>
              </a:rPr>
              <a:t>TESTING PLANS(STATISTICAL ANALYSIS)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E408C-E03D-7581-7A7C-E11DB7DD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18DA-1974-F33D-38F0-C890AED0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470470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effectLst/>
                <a:latin typeface="Arial Narrow" panose="020B0606020202030204" pitchFamily="34" charset="0"/>
              </a:rPr>
              <a:t>Wilcoxon signed-rank test</a:t>
            </a:r>
          </a:p>
          <a:p>
            <a:pPr>
              <a:lnSpc>
                <a:spcPct val="150000"/>
              </a:lnSpc>
            </a:pPr>
            <a:r>
              <a:rPr lang="en-IN" dirty="0">
                <a:effectLst/>
                <a:latin typeface="Arial Narrow" panose="020B0606020202030204" pitchFamily="34" charset="0"/>
              </a:rPr>
              <a:t>Mann-Whitney U Tes</a:t>
            </a:r>
            <a:r>
              <a:rPr lang="en-IN" dirty="0">
                <a:latin typeface="Arial Narrow" panose="020B0606020202030204" pitchFamily="34" charset="0"/>
              </a:rPr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96C30-63D8-AA22-28C1-87B0F733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27" y="1459865"/>
            <a:ext cx="5128585" cy="47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1232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" y="1471413"/>
            <a:ext cx="12192002" cy="228989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F25E-1C6A-6D4B-21BD-F083280C6B99}"/>
              </a:ext>
            </a:extLst>
          </p:cNvPr>
          <p:cNvSpPr txBox="1"/>
          <p:nvPr/>
        </p:nvSpPr>
        <p:spPr>
          <a:xfrm>
            <a:off x="444499" y="3955929"/>
            <a:ext cx="10278043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IN" sz="2000" b="1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Code Link: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https://github.com/shashankgsharma/malwaredetectionsystem/</a:t>
            </a:r>
            <a:endParaRPr lang="en-IN" sz="2000" b="0" i="0" u="none" strike="noStrike" baseline="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000" b="1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Deployed Link: 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http://ec2-13-239-47-93.ap-southeast-2.compute.amazonaws.com:8080/</a:t>
            </a:r>
            <a:endParaRPr lang="en-IN" sz="48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475547"/>
            <a:ext cx="11214100" cy="646331"/>
          </a:xfrm>
        </p:spPr>
        <p:txBody>
          <a:bodyPr/>
          <a:lstStyle/>
          <a:p>
            <a:r>
              <a:rPr lang="en-US" sz="4000" u="sng" dirty="0"/>
              <a:t>INTRODUCTION OF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770031"/>
            <a:ext cx="9103762" cy="4910169"/>
          </a:xfrm>
        </p:spPr>
        <p:txBody>
          <a:bodyPr/>
          <a:lstStyle/>
          <a:p>
            <a:r>
              <a:rPr lang="en-US" sz="2000" b="1" u="sng" dirty="0">
                <a:latin typeface="Arial Narrow" panose="020B0606020202030204" pitchFamily="34" charset="0"/>
              </a:rPr>
              <a:t>Project title</a:t>
            </a:r>
            <a:r>
              <a:rPr lang="en-US" sz="2000" dirty="0">
                <a:latin typeface="Arial Narrow" panose="020B0606020202030204" pitchFamily="34" charset="0"/>
              </a:rPr>
              <a:t>: MALWARE DETECTION USING MACHINE LEARNING.</a:t>
            </a:r>
          </a:p>
          <a:p>
            <a:r>
              <a:rPr lang="en-US" sz="2000" b="1" u="sng" dirty="0">
                <a:latin typeface="Arial Narrow" panose="020B0606020202030204" pitchFamily="34" charset="0"/>
              </a:rPr>
              <a:t>Internship Registration Date</a:t>
            </a:r>
            <a:r>
              <a:rPr lang="en-US" sz="2000" dirty="0">
                <a:latin typeface="Arial Narrow" panose="020B0606020202030204" pitchFamily="34" charset="0"/>
              </a:rPr>
              <a:t>: 23</a:t>
            </a:r>
            <a:r>
              <a:rPr lang="en-US" sz="2000" baseline="30000" dirty="0">
                <a:latin typeface="Arial Narrow" panose="020B0606020202030204" pitchFamily="34" charset="0"/>
              </a:rPr>
              <a:t>rd</a:t>
            </a:r>
            <a:r>
              <a:rPr lang="en-US" sz="2000" dirty="0">
                <a:latin typeface="Arial Narrow" panose="020B0606020202030204" pitchFamily="34" charset="0"/>
              </a:rPr>
              <a:t> January 2023.</a:t>
            </a:r>
          </a:p>
          <a:p>
            <a:r>
              <a:rPr lang="en-US" sz="2000" b="1" u="sng" dirty="0">
                <a:latin typeface="Arial Narrow" panose="020B0606020202030204" pitchFamily="34" charset="0"/>
              </a:rPr>
              <a:t>Problem Statement</a:t>
            </a:r>
            <a:r>
              <a:rPr lang="en-US" sz="2000" dirty="0">
                <a:latin typeface="Arial Narrow" panose="020B0606020202030204" pitchFamily="34" charset="0"/>
              </a:rPr>
              <a:t>: Classify files as Malware and Benign based on </a:t>
            </a:r>
            <a:r>
              <a:rPr lang="en-US" sz="2000" dirty="0" err="1">
                <a:latin typeface="Arial Narrow" panose="020B0606020202030204" pitchFamily="34" charset="0"/>
              </a:rPr>
              <a:t>api</a:t>
            </a:r>
            <a:r>
              <a:rPr lang="en-US" sz="2000" dirty="0">
                <a:latin typeface="Arial Narrow" panose="020B0606020202030204" pitchFamily="34" charset="0"/>
              </a:rPr>
              <a:t>-call sequence slog file of a system, using ML and DL Techniques. </a:t>
            </a:r>
          </a:p>
          <a:p>
            <a:r>
              <a:rPr lang="en-US" sz="2000" b="1" u="sng" dirty="0">
                <a:latin typeface="Arial Narrow" panose="020B0606020202030204" pitchFamily="34" charset="0"/>
              </a:rPr>
              <a:t>Objective</a:t>
            </a:r>
            <a:r>
              <a:rPr lang="en-US" sz="2000" dirty="0">
                <a:latin typeface="Arial Narrow" panose="020B0606020202030204" pitchFamily="34" charset="0"/>
              </a:rPr>
              <a:t>: </a:t>
            </a:r>
            <a:r>
              <a:rPr lang="en-US" sz="2000" b="0" i="0" dirty="0">
                <a:effectLst/>
                <a:latin typeface="Arial Narrow" panose="020B0606020202030204" pitchFamily="34" charset="0"/>
              </a:rPr>
              <a:t>Our project utilizes machine-learning techniques to automate the detection of malware frequencies in API-based log files. By quickly identifying malware in a user's system, our system improves response time during attacks, reducing the manual effort required by cybersecurity personnel.</a:t>
            </a:r>
          </a:p>
          <a:p>
            <a:r>
              <a:rPr lang="en-US" sz="2000" b="1" u="sng" dirty="0">
                <a:latin typeface="Arial Narrow" panose="020B0606020202030204" pitchFamily="34" charset="0"/>
              </a:rPr>
              <a:t>Tools and Technologies</a:t>
            </a:r>
            <a:r>
              <a:rPr lang="en-US" sz="2000" b="1" dirty="0">
                <a:latin typeface="Arial Narrow" panose="020B0606020202030204" pitchFamily="34" charset="0"/>
              </a:rPr>
              <a:t>: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IN" sz="2000" i="0" u="none" strike="noStrike" baseline="0" dirty="0" err="1">
                <a:latin typeface="Arial Narrow" panose="020B0606020202030204" pitchFamily="34" charset="0"/>
              </a:rPr>
              <a:t>Jupyter</a:t>
            </a:r>
            <a:r>
              <a:rPr lang="en-IN" sz="2000" i="0" u="none" strike="noStrike" baseline="0" dirty="0">
                <a:latin typeface="Arial Narrow" panose="020B0606020202030204" pitchFamily="34" charset="0"/>
              </a:rPr>
              <a:t> Notebook, PyCharm, Cuckoo Sandbox, Amazon Web Services</a:t>
            </a:r>
            <a:r>
              <a:rPr lang="en-IN" sz="2000" dirty="0">
                <a:latin typeface="Arial Narrow" panose="020B0606020202030204" pitchFamily="34" charset="0"/>
              </a:rPr>
              <a:t>, Fast API</a:t>
            </a:r>
            <a:r>
              <a:rPr lang="en-IN" sz="2000" i="0" u="none" strike="noStrike" baseline="0" dirty="0">
                <a:latin typeface="Arial Narrow" panose="020B0606020202030204" pitchFamily="34" charset="0"/>
              </a:rPr>
              <a:t>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9C0B-EEA3-D328-6199-51F68085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u="sng" dirty="0"/>
              <a:t>SYSTEM ANALYSIS</a:t>
            </a:r>
            <a:endParaRPr lang="en-IN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60A0F-2284-5053-9A2E-B58F372D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16338F-DC8F-AA0E-F399-D209ABF38F6B}"/>
              </a:ext>
            </a:extLst>
          </p:cNvPr>
          <p:cNvSpPr txBox="1">
            <a:spLocks/>
          </p:cNvSpPr>
          <p:nvPr/>
        </p:nvSpPr>
        <p:spPr>
          <a:xfrm>
            <a:off x="1951721" y="1618412"/>
            <a:ext cx="1394127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Arial Narrow" panose="020B0606020202030204" pitchFamily="34" charset="0"/>
              </a:rPr>
              <a:t>MALWARE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F8382A-E116-1093-A05D-32694226AA13}"/>
              </a:ext>
            </a:extLst>
          </p:cNvPr>
          <p:cNvSpPr txBox="1">
            <a:spLocks/>
          </p:cNvSpPr>
          <p:nvPr/>
        </p:nvSpPr>
        <p:spPr>
          <a:xfrm>
            <a:off x="282629" y="2777572"/>
            <a:ext cx="1053480" cy="546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>
                <a:solidFill>
                  <a:schemeClr val="bg1"/>
                </a:solidFill>
                <a:latin typeface="Arial Narrow" panose="020B0606020202030204" pitchFamily="34" charset="0"/>
              </a:rPr>
              <a:t>STATIC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68E498-6760-44D2-E844-7803A0DEEC8C}"/>
              </a:ext>
            </a:extLst>
          </p:cNvPr>
          <p:cNvSpPr txBox="1">
            <a:spLocks/>
          </p:cNvSpPr>
          <p:nvPr/>
        </p:nvSpPr>
        <p:spPr>
          <a:xfrm>
            <a:off x="3590990" y="2771987"/>
            <a:ext cx="1394127" cy="546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>
                <a:solidFill>
                  <a:schemeClr val="bg1"/>
                </a:solidFill>
                <a:latin typeface="Arial Narrow" panose="020B0606020202030204" pitchFamily="34" charset="0"/>
              </a:rPr>
              <a:t>DYNAMIC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5CFF127-8070-25C2-E6A9-499BBA3F288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1334163" y="1462950"/>
            <a:ext cx="789828" cy="1839416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9F85CD8-06B8-6DF9-35E6-2AD02A4319E1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096945" y="1539584"/>
            <a:ext cx="789827" cy="1686146"/>
          </a:xfrm>
          <a:prstGeom prst="curved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8C91239-0D22-4F86-A707-295FCE4E9363}"/>
              </a:ext>
            </a:extLst>
          </p:cNvPr>
          <p:cNvSpPr txBox="1"/>
          <p:nvPr/>
        </p:nvSpPr>
        <p:spPr>
          <a:xfrm>
            <a:off x="375385" y="3936733"/>
            <a:ext cx="7825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 of Malware:</a:t>
            </a:r>
          </a:p>
          <a:p>
            <a:r>
              <a:rPr lang="en-US" dirty="0">
                <a:solidFill>
                  <a:schemeClr val="bg1"/>
                </a:solidFill>
              </a:rPr>
              <a:t>		- Virus</a:t>
            </a:r>
          </a:p>
          <a:p>
            <a:r>
              <a:rPr lang="en-US" dirty="0">
                <a:solidFill>
                  <a:schemeClr val="bg1"/>
                </a:solidFill>
              </a:rPr>
              <a:t>		- Worms </a:t>
            </a:r>
          </a:p>
          <a:p>
            <a:r>
              <a:rPr lang="en-US" dirty="0">
                <a:solidFill>
                  <a:schemeClr val="bg1"/>
                </a:solidFill>
              </a:rPr>
              <a:t>		- Spyware</a:t>
            </a:r>
          </a:p>
          <a:p>
            <a:r>
              <a:rPr lang="en-US" dirty="0">
                <a:solidFill>
                  <a:schemeClr val="bg1"/>
                </a:solidFill>
              </a:rPr>
              <a:t>		- Bot </a:t>
            </a:r>
          </a:p>
          <a:p>
            <a:r>
              <a:rPr lang="en-US" dirty="0">
                <a:solidFill>
                  <a:schemeClr val="bg1"/>
                </a:solidFill>
              </a:rPr>
              <a:t>		- trojans</a:t>
            </a:r>
          </a:p>
          <a:p>
            <a:r>
              <a:rPr lang="en-US" dirty="0">
                <a:solidFill>
                  <a:schemeClr val="bg1"/>
                </a:solidFill>
              </a:rPr>
              <a:t>		- Rootkit</a:t>
            </a:r>
          </a:p>
          <a:p>
            <a:r>
              <a:rPr lang="en-US" dirty="0">
                <a:solidFill>
                  <a:schemeClr val="bg1"/>
                </a:solidFill>
              </a:rPr>
              <a:t>		- Ransomware 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E395D5C-9EA3-0096-89A6-67E43A6F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8" y="3045396"/>
            <a:ext cx="6096002" cy="3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54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u="sng" dirty="0">
                <a:latin typeface="Arial Narrow" panose="020B0606020202030204" pitchFamily="34" charset="0"/>
              </a:rPr>
              <a:t>ML AND API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4768" y="6189663"/>
            <a:ext cx="522732" cy="403161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95D94D-4686-1205-B808-963F8250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40" y="1597852"/>
            <a:ext cx="6998060" cy="24004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430D60-C372-24A2-71DD-2B3D494B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138072"/>
            <a:ext cx="6767305" cy="26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3FBD-5569-43EC-BC48-E70BCB79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33299"/>
            <a:ext cx="11214100" cy="646331"/>
          </a:xfrm>
        </p:spPr>
        <p:txBody>
          <a:bodyPr/>
          <a:lstStyle/>
          <a:p>
            <a:r>
              <a:rPr lang="en-IN" sz="4000" u="sng" dirty="0"/>
              <a:t>SYSTEM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ACA5B-4F18-DAE0-897A-0ABB1FE2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z="1800" noProof="0" smtClean="0"/>
              <a:pPr/>
              <a:t>5</a:t>
            </a:fld>
            <a:endParaRPr lang="en-US" sz="1800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19EE1-C700-633D-C1B2-5A457894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65" y="1399944"/>
            <a:ext cx="5118902" cy="823912"/>
          </a:xfrm>
        </p:spPr>
        <p:txBody>
          <a:bodyPr/>
          <a:lstStyle/>
          <a:p>
            <a:r>
              <a:rPr lang="en-IN" u="sng" dirty="0">
                <a:latin typeface="Arial Narrow" panose="020B0606020202030204" pitchFamily="34" charset="0"/>
              </a:rPr>
              <a:t>ML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EC36C-1459-7540-6CCE-8E13006C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1" y="1811899"/>
            <a:ext cx="5547414" cy="4242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7542C-99AC-3D2E-CFC7-93C7EA2AC54E}"/>
              </a:ext>
            </a:extLst>
          </p:cNvPr>
          <p:cNvSpPr txBox="1"/>
          <p:nvPr/>
        </p:nvSpPr>
        <p:spPr>
          <a:xfrm>
            <a:off x="6859475" y="2200967"/>
            <a:ext cx="4642584" cy="265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Arial Narrow" panose="020B0606020202030204" pitchFamily="34" charset="0"/>
              </a:rPr>
              <a:t>ML algorithms for implementing our model</a:t>
            </a: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Random Forest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Logistic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KNN( K- Nearest </a:t>
            </a:r>
            <a:r>
              <a:rPr lang="en-IN" sz="2000" b="0" i="0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Neighbors</a:t>
            </a: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XGboost</a:t>
            </a: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479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6A44-3E02-62AE-3678-BD19DD8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IN" sz="4000" u="sng" dirty="0">
                <a:latin typeface="Arial Narrow" panose="020B0606020202030204" pitchFamily="34" charset="0"/>
              </a:rPr>
              <a:t>DATA VISULIZATION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20210-FF48-AE00-C2E9-36DD5D6C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0C9407-FF4C-2B6B-DDAC-AD13E014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3" y="1490918"/>
            <a:ext cx="6100845" cy="4592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508094-008F-ACE2-A60D-563EACD6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90" y="2011799"/>
            <a:ext cx="5663890" cy="28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35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7CA7-544A-FD65-93EC-4FEDAE55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IN" sz="4000" u="sng" dirty="0">
                <a:latin typeface="Arial Narrow" panose="020B0606020202030204" pitchFamily="34" charset="0"/>
              </a:rPr>
              <a:t>TRADITIONAL ML MODEL BUILDING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8FFB9-B6DC-500C-D782-43630B3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8CDD66B-C1FD-AA51-04D7-E5A2DD6F7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477772"/>
              </p:ext>
            </p:extLst>
          </p:nvPr>
        </p:nvGraphicFramePr>
        <p:xfrm>
          <a:off x="1356092" y="1424967"/>
          <a:ext cx="9479815" cy="682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269BAA-6060-3B70-0056-A73B66BFA89E}"/>
              </a:ext>
            </a:extLst>
          </p:cNvPr>
          <p:cNvSpPr txBox="1"/>
          <p:nvPr/>
        </p:nvSpPr>
        <p:spPr>
          <a:xfrm>
            <a:off x="4782819" y="2254389"/>
            <a:ext cx="262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Model Comparisons 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C4700-1286-3F10-54DF-57D2C33B9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540" y="2741124"/>
            <a:ext cx="4681980" cy="3661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8F5BB3-A445-EBB3-459D-B03B55CADA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221" y="2741123"/>
            <a:ext cx="4681979" cy="36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99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7CA7-544A-FD65-93EC-4FEDAE55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IN" sz="4000" u="sng" dirty="0">
                <a:latin typeface="Arial Narrow" panose="020B0606020202030204" pitchFamily="34" charset="0"/>
              </a:rPr>
              <a:t>DL MODEL BULDING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8FFB9-B6DC-500C-D782-43630B36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8CDD66B-C1FD-AA51-04D7-E5A2DD6F7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068243"/>
              </p:ext>
            </p:extLst>
          </p:nvPr>
        </p:nvGraphicFramePr>
        <p:xfrm>
          <a:off x="1356092" y="1424967"/>
          <a:ext cx="9479815" cy="682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269BAA-6060-3B70-0056-A73B66BFA89E}"/>
              </a:ext>
            </a:extLst>
          </p:cNvPr>
          <p:cNvSpPr txBox="1"/>
          <p:nvPr/>
        </p:nvSpPr>
        <p:spPr>
          <a:xfrm>
            <a:off x="4782819" y="2254389"/>
            <a:ext cx="262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DL Model Evaluation</a:t>
            </a:r>
            <a:endParaRPr lang="en-IN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4C113-1553-F596-55D3-21ECF145A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48" y="2769998"/>
            <a:ext cx="4373494" cy="3303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5A3CD4-239E-C4DE-A7DD-39F7BB8B1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2006" y="2769999"/>
            <a:ext cx="4342746" cy="33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007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FCDD-8DA3-4CCD-6C50-0C13B259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IN" sz="4000" b="1" i="0" u="sng" strike="noStrike" baseline="0" dirty="0">
                <a:latin typeface="Arial Narrow" panose="020B0606020202030204" pitchFamily="34" charset="0"/>
              </a:rPr>
              <a:t>IMPROVISATIONS AND OPTIMIZATIONS</a:t>
            </a:r>
            <a:endParaRPr lang="en-IN" u="sng" dirty="0"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7CA3B-6658-F873-3413-E8CE8EB5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50EEC-8A58-4C33-6B55-DA9AB4EC5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53" r="39562"/>
          <a:stretch/>
        </p:blipFill>
        <p:spPr>
          <a:xfrm>
            <a:off x="6502400" y="1424702"/>
            <a:ext cx="5156200" cy="452429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D875C82-E824-E9EC-81B1-67837F37C0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557100"/>
              </p:ext>
            </p:extLst>
          </p:nvPr>
        </p:nvGraphicFramePr>
        <p:xfrm>
          <a:off x="444500" y="1567543"/>
          <a:ext cx="5248729" cy="484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43363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582</TotalTime>
  <Words>309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Trade Gothic LT Pro</vt:lpstr>
      <vt:lpstr>Trebuchet MS</vt:lpstr>
      <vt:lpstr>Office Theme</vt:lpstr>
      <vt:lpstr>MALWARE DETECTION  USING ML</vt:lpstr>
      <vt:lpstr>INTRODUCTION OF PROJECT</vt:lpstr>
      <vt:lpstr>SYSTEM ANALYSIS</vt:lpstr>
      <vt:lpstr>ML AND API WORKFLOW</vt:lpstr>
      <vt:lpstr>SYSTEM DESIGN</vt:lpstr>
      <vt:lpstr>DATA VISULIZATION</vt:lpstr>
      <vt:lpstr>TRADITIONAL ML MODEL BUILDING </vt:lpstr>
      <vt:lpstr>DL MODEL BULDING </vt:lpstr>
      <vt:lpstr>IMPROVISATIONS AND OPTIMIZATIONS</vt:lpstr>
      <vt:lpstr>RESULT ANALYSIS </vt:lpstr>
      <vt:lpstr>PowerPoint Presentation</vt:lpstr>
      <vt:lpstr>TESTING PLANS(STATISTICAL ANALYSIS)</vt:lpstr>
      <vt:lpstr>PROJECT LINK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USING ML</dc:title>
  <dc:creator>pratham patel</dc:creator>
  <cp:lastModifiedBy>Shashank Sharma</cp:lastModifiedBy>
  <cp:revision>22</cp:revision>
  <dcterms:created xsi:type="dcterms:W3CDTF">2023-05-09T04:02:37Z</dcterms:created>
  <dcterms:modified xsi:type="dcterms:W3CDTF">2023-05-23T10:07:45Z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