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258" r:id="rId3"/>
    <p:sldId id="262" r:id="rId4"/>
    <p:sldId id="347" r:id="rId5"/>
    <p:sldId id="348" r:id="rId6"/>
    <p:sldId id="351" r:id="rId7"/>
    <p:sldId id="349" r:id="rId8"/>
    <p:sldId id="350" r:id="rId9"/>
    <p:sldId id="354" r:id="rId10"/>
    <p:sldId id="355" r:id="rId11"/>
    <p:sldId id="356" r:id="rId12"/>
    <p:sldId id="352" r:id="rId13"/>
    <p:sldId id="353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088D6-A8C1-4537-8510-3F8146489644}">
  <a:tblStyle styleId="{994088D6-A8C1-4537-8510-3F81464896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6A68378D-BD0D-3EBB-B351-B660B85A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10629184-6325-20CF-53FD-9E78836DC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03180726-5C58-28D9-251A-729EAF73B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6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0B1D2C4E-4533-00C7-421F-42AEB8ED5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D9795AC1-11E4-6FB5-9BF3-CC9D58D7D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419655BB-30BB-9BA2-899B-895BCA8F7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88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2EFAE39A-D4B2-93B5-D25F-8C45F7536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D969C1BE-BB62-C324-46A8-E8C03C4A0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045878BE-95D3-9543-6DD2-27F85D4E5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2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2EFAE39A-D4B2-93B5-D25F-8C45F7536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D969C1BE-BB62-C324-46A8-E8C03C4A0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045878BE-95D3-9543-6DD2-27F85D4E5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191715C0-05C5-0F2A-F88B-CFFADDAEE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48C5775B-7D89-CA04-38C6-1E3860C4D1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9A899061-DAAC-C950-C4A9-E9D2BF379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3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ECED3F67-13AE-24F2-5A34-EE20551F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C24AE017-3CD4-A807-FD37-D38B27D799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79A67000-B28C-4412-75EC-CE30606B2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8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09F33731-1558-458B-522E-B10C7452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1BF980FA-6DA2-3A15-9D32-FE04C9B7D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1D135110-0350-4FAD-0D88-05BC6DEB3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0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A4E52D6D-9445-2F88-C6BA-F65E49E2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2250D4FE-4425-2A85-7BBF-8EEFFDFCAC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0E249244-A343-D2D9-099C-80CCDC194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4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C29C8EEC-9E75-AD46-75B8-C0FEF6FCF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2834EEAD-BFF9-EAC3-175D-73FE3D2BCF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A8B2C84A-7FA3-0D0C-479C-5174B18BA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24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855525D0-4F93-0EDE-293A-E7F50DC1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2AFB5537-773C-C7C5-15AD-2960120AB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9153A43A-69C1-AC79-E50D-45FADE4B2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1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612524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4400" dirty="0"/>
              <a:t>Shashank Hegde</a:t>
            </a:r>
            <a:br>
              <a:rPr lang="en" sz="4400" dirty="0"/>
            </a:br>
            <a:r>
              <a:rPr lang="en" sz="4400" dirty="0"/>
              <a:t>ENG21CT0036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2917704"/>
            <a:ext cx="7064100" cy="901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Presentation Demo for Webknot Technology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Event Management Dashboard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84B737F2-C351-13B7-90F2-86F6916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2C0AD-02DA-4D1B-DFF7-411EAEDA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748"/>
            <a:ext cx="9144000" cy="38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2B3D219C-04F2-6AAA-ABCB-02719C55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88057-F841-0276-815D-CA4365C5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503"/>
            <a:ext cx="9144000" cy="44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D52BDD35-D142-5DF0-A566-958690CB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647B40B4-37DD-824A-9256-DF4772B190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800" y="1381800"/>
            <a:ext cx="6946388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Drive link: https://drive.google.com/file/d/1qVFqTMeT7tPaEs3A2zLoC3MrjcMvQW8T/view?usp=sharing</a:t>
            </a:r>
            <a:endParaRPr sz="1600" dirty="0"/>
          </a:p>
        </p:txBody>
      </p:sp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1D8D5853-86AF-E7E6-29BB-C375465A4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355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 Explanation of how it works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26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D52BDD35-D142-5DF0-A566-958690CB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1D8D5853-86AF-E7E6-29BB-C375465A4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04" y="1938778"/>
            <a:ext cx="7355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THANKYOU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389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 JS</a:t>
            </a:r>
            <a:endParaRPr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all the APIs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Storage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Js</a:t>
            </a:r>
            <a:endParaRPr dirty="0"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API calls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JS</a:t>
            </a:r>
            <a:endParaRPr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frontend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24800" y="13818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1.Login</a:t>
            </a:r>
            <a:br>
              <a:rPr lang="en-US" sz="1600" dirty="0"/>
            </a:br>
            <a:r>
              <a:rPr lang="en-US" sz="1600" dirty="0"/>
              <a:t>2.Home</a:t>
            </a:r>
            <a:br>
              <a:rPr lang="en-US" sz="1600" dirty="0"/>
            </a:br>
            <a:r>
              <a:rPr lang="en-US" sz="1600" dirty="0"/>
              <a:t>3.Events</a:t>
            </a:r>
            <a:br>
              <a:rPr lang="en-US" sz="1600" dirty="0"/>
            </a:br>
            <a:r>
              <a:rPr lang="en-US" sz="1600" dirty="0"/>
              <a:t>4.Tasks</a:t>
            </a:r>
            <a:br>
              <a:rPr lang="en-US" sz="1600" dirty="0"/>
            </a:br>
            <a:r>
              <a:rPr lang="en-US" sz="1600" dirty="0"/>
              <a:t>5.Attendees</a:t>
            </a:r>
            <a:endParaRPr sz="1600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Pages</a:t>
            </a:r>
            <a:endParaRPr dirty="0"/>
          </a:p>
        </p:txBody>
      </p:sp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 l="16899" r="16906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D8CA9943-2EE5-339E-540F-C396A0CE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4E0D57BA-4A52-9F2D-CFB0-8EA60B455F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800" y="13818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All the 3 pages support CRUD Operations. And I have added login page, Calendar view and Progress bar to show completion of tasks </a:t>
            </a:r>
            <a:endParaRPr sz="1600" dirty="0"/>
          </a:p>
        </p:txBody>
      </p:sp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71851A11-C199-15A2-B32C-9DDBADAEE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</a:t>
            </a:r>
            <a:endParaRPr dirty="0"/>
          </a:p>
        </p:txBody>
      </p:sp>
      <p:pic>
        <p:nvPicPr>
          <p:cNvPr id="548" name="Google Shape;548;p65">
            <a:extLst>
              <a:ext uri="{FF2B5EF4-FFF2-40B4-BE49-F238E27FC236}">
                <a16:creationId xmlns:a16="http://schemas.microsoft.com/office/drawing/2014/main" id="{14F4686F-76C3-C17F-9E87-1BCCE34A76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899" r="16906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5485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BAF66D07-AD33-F4AB-4F7B-B7A923213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82886771-7846-FA37-1319-70A0C9705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800" y="1381800"/>
            <a:ext cx="6946388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CC64264F-B99A-FFBA-92E4-0CCD308EF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D4BF9-F8E5-AD49-4D93-99C85F7F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472"/>
          <a:stretch/>
        </p:blipFill>
        <p:spPr>
          <a:xfrm>
            <a:off x="0" y="1017725"/>
            <a:ext cx="9078664" cy="36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29FA2A32-936E-1559-10B3-252B1F899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76A87-BCA0-5A25-9224-19BFD659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571"/>
            <a:ext cx="9144000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C02ECC61-1387-57F2-643D-0A9945C8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7F45B-9962-33FF-2A42-29F3DF86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618"/>
            <a:ext cx="9144000" cy="45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ECA9377D-BB92-F00D-43E0-E8C08A182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B625CC75-F9AA-7DFE-773C-B9C05D1ADB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800" y="1381800"/>
            <a:ext cx="6946388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44274-0CDD-87AA-34D7-34DAF4BE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226"/>
            <a:ext cx="9144000" cy="45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121734C5-2D8C-9108-EF76-167B726B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CD01B-64AE-2B88-19F4-44E98BB6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027"/>
            <a:ext cx="9144000" cy="41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7995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115</Words>
  <Application>Microsoft Office PowerPoint</Application>
  <PresentationFormat>On-screen Show (16:9)</PresentationFormat>
  <Paragraphs>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Vidaloka</vt:lpstr>
      <vt:lpstr>Arial</vt:lpstr>
      <vt:lpstr>Minimalist Business Slides XL by Slidesgo</vt:lpstr>
      <vt:lpstr> Shashank Hegde ENG21CT0036</vt:lpstr>
      <vt:lpstr>Table of contents</vt:lpstr>
      <vt:lpstr>Pages</vt:lpstr>
      <vt:lpstr>Works</vt:lpstr>
      <vt:lpstr>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Explanation of how it works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Shashank Hegde</cp:lastModifiedBy>
  <cp:revision>3</cp:revision>
  <dcterms:modified xsi:type="dcterms:W3CDTF">2024-12-23T03:50:05Z</dcterms:modified>
</cp:coreProperties>
</file>