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5" r:id="rId3"/>
    <p:sldId id="266" r:id="rId4"/>
    <p:sldId id="264" r:id="rId5"/>
    <p:sldId id="257" r:id="rId6"/>
    <p:sldId id="258" r:id="rId7"/>
    <p:sldId id="259" r:id="rId8"/>
    <p:sldId id="263" r:id="rId9"/>
    <p:sldId id="261" r:id="rId10"/>
  </p:sldIdLst>
  <p:sldSz cx="18288000" cy="12192000"/>
  <p:notesSz cx="18288000" cy="12192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9" d="100"/>
          <a:sy n="39" d="100"/>
        </p:scale>
        <p:origin x="940" y="2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shank Hegde" userId="c03bd118dfbee9ea" providerId="LiveId" clId="{176FCE0C-B17F-4B95-AA41-84B60B34E2F1}"/>
    <pc:docChg chg="undo custSel addSld delSld modSld">
      <pc:chgData name="Shashank Hegde" userId="c03bd118dfbee9ea" providerId="LiveId" clId="{176FCE0C-B17F-4B95-AA41-84B60B34E2F1}" dt="2025-01-08T05:29:39.122" v="470" actId="47"/>
      <pc:docMkLst>
        <pc:docMk/>
      </pc:docMkLst>
      <pc:sldChg chg="delSp modSp mod">
        <pc:chgData name="Shashank Hegde" userId="c03bd118dfbee9ea" providerId="LiveId" clId="{176FCE0C-B17F-4B95-AA41-84B60B34E2F1}" dt="2025-01-07T17:43:14.402" v="9" actId="478"/>
        <pc:sldMkLst>
          <pc:docMk/>
          <pc:sldMk cId="0" sldId="256"/>
        </pc:sldMkLst>
        <pc:spChg chg="mod">
          <ac:chgData name="Shashank Hegde" userId="c03bd118dfbee9ea" providerId="LiveId" clId="{176FCE0C-B17F-4B95-AA41-84B60B34E2F1}" dt="2025-01-07T17:43:06.928" v="7" actId="1076"/>
          <ac:spMkLst>
            <pc:docMk/>
            <pc:sldMk cId="0" sldId="256"/>
            <ac:spMk id="2" creationId="{00000000-0000-0000-0000-000000000000}"/>
          </ac:spMkLst>
        </pc:spChg>
        <pc:spChg chg="del mod">
          <ac:chgData name="Shashank Hegde" userId="c03bd118dfbee9ea" providerId="LiveId" clId="{176FCE0C-B17F-4B95-AA41-84B60B34E2F1}" dt="2025-01-07T17:42:56.952" v="6" actId="478"/>
          <ac:spMkLst>
            <pc:docMk/>
            <pc:sldMk cId="0" sldId="256"/>
            <ac:spMk id="5" creationId="{00000000-0000-0000-0000-000000000000}"/>
          </ac:spMkLst>
        </pc:spChg>
        <pc:picChg chg="del">
          <ac:chgData name="Shashank Hegde" userId="c03bd118dfbee9ea" providerId="LiveId" clId="{176FCE0C-B17F-4B95-AA41-84B60B34E2F1}" dt="2025-01-07T17:43:14.402" v="9" actId="478"/>
          <ac:picMkLst>
            <pc:docMk/>
            <pc:sldMk cId="0" sldId="256"/>
            <ac:picMk id="3" creationId="{00000000-0000-0000-0000-000000000000}"/>
          </ac:picMkLst>
        </pc:picChg>
        <pc:picChg chg="del">
          <ac:chgData name="Shashank Hegde" userId="c03bd118dfbee9ea" providerId="LiveId" clId="{176FCE0C-B17F-4B95-AA41-84B60B34E2F1}" dt="2025-01-07T17:43:12.330" v="8" actId="478"/>
          <ac:picMkLst>
            <pc:docMk/>
            <pc:sldMk cId="0" sldId="256"/>
            <ac:picMk id="4" creationId="{00000000-0000-0000-0000-000000000000}"/>
          </ac:picMkLst>
        </pc:picChg>
      </pc:sldChg>
      <pc:sldChg chg="addSp delSp modSp mod">
        <pc:chgData name="Shashank Hegde" userId="c03bd118dfbee9ea" providerId="LiveId" clId="{176FCE0C-B17F-4B95-AA41-84B60B34E2F1}" dt="2025-01-07T17:45:20.544" v="36" actId="14100"/>
        <pc:sldMkLst>
          <pc:docMk/>
          <pc:sldMk cId="0" sldId="257"/>
        </pc:sldMkLst>
        <pc:spChg chg="mod">
          <ac:chgData name="Shashank Hegde" userId="c03bd118dfbee9ea" providerId="LiveId" clId="{176FCE0C-B17F-4B95-AA41-84B60B34E2F1}" dt="2025-01-07T17:44:08.015" v="18" actId="403"/>
          <ac:spMkLst>
            <pc:docMk/>
            <pc:sldMk cId="0" sldId="257"/>
            <ac:spMk id="2" creationId="{00000000-0000-0000-0000-000000000000}"/>
          </ac:spMkLst>
        </pc:spChg>
        <pc:spChg chg="del">
          <ac:chgData name="Shashank Hegde" userId="c03bd118dfbee9ea" providerId="LiveId" clId="{176FCE0C-B17F-4B95-AA41-84B60B34E2F1}" dt="2025-01-07T17:44:45.696" v="25" actId="478"/>
          <ac:spMkLst>
            <pc:docMk/>
            <pc:sldMk cId="0" sldId="257"/>
            <ac:spMk id="7" creationId="{00000000-0000-0000-0000-000000000000}"/>
          </ac:spMkLst>
        </pc:spChg>
        <pc:picChg chg="del">
          <ac:chgData name="Shashank Hegde" userId="c03bd118dfbee9ea" providerId="LiveId" clId="{176FCE0C-B17F-4B95-AA41-84B60B34E2F1}" dt="2025-01-07T17:44:55.411" v="29" actId="478"/>
          <ac:picMkLst>
            <pc:docMk/>
            <pc:sldMk cId="0" sldId="257"/>
            <ac:picMk id="3" creationId="{00000000-0000-0000-0000-000000000000}"/>
          </ac:picMkLst>
        </pc:picChg>
        <pc:picChg chg="del">
          <ac:chgData name="Shashank Hegde" userId="c03bd118dfbee9ea" providerId="LiveId" clId="{176FCE0C-B17F-4B95-AA41-84B60B34E2F1}" dt="2025-01-07T17:44:53.383" v="28" actId="478"/>
          <ac:picMkLst>
            <pc:docMk/>
            <pc:sldMk cId="0" sldId="257"/>
            <ac:picMk id="4" creationId="{00000000-0000-0000-0000-000000000000}"/>
          </ac:picMkLst>
        </pc:picChg>
        <pc:picChg chg="del">
          <ac:chgData name="Shashank Hegde" userId="c03bd118dfbee9ea" providerId="LiveId" clId="{176FCE0C-B17F-4B95-AA41-84B60B34E2F1}" dt="2025-01-07T17:44:51.596" v="27" actId="478"/>
          <ac:picMkLst>
            <pc:docMk/>
            <pc:sldMk cId="0" sldId="257"/>
            <ac:picMk id="5" creationId="{00000000-0000-0000-0000-000000000000}"/>
          </ac:picMkLst>
        </pc:picChg>
        <pc:picChg chg="del">
          <ac:chgData name="Shashank Hegde" userId="c03bd118dfbee9ea" providerId="LiveId" clId="{176FCE0C-B17F-4B95-AA41-84B60B34E2F1}" dt="2025-01-07T17:44:49.280" v="26" actId="478"/>
          <ac:picMkLst>
            <pc:docMk/>
            <pc:sldMk cId="0" sldId="257"/>
            <ac:picMk id="6" creationId="{00000000-0000-0000-0000-000000000000}"/>
          </ac:picMkLst>
        </pc:picChg>
        <pc:picChg chg="add mod">
          <ac:chgData name="Shashank Hegde" userId="c03bd118dfbee9ea" providerId="LiveId" clId="{176FCE0C-B17F-4B95-AA41-84B60B34E2F1}" dt="2025-01-07T17:45:20.544" v="36" actId="14100"/>
          <ac:picMkLst>
            <pc:docMk/>
            <pc:sldMk cId="0" sldId="257"/>
            <ac:picMk id="9" creationId="{30733415-12CA-0C90-82A5-A4217007D694}"/>
          </ac:picMkLst>
        </pc:picChg>
      </pc:sldChg>
      <pc:sldChg chg="addSp modSp mod">
        <pc:chgData name="Shashank Hegde" userId="c03bd118dfbee9ea" providerId="LiveId" clId="{176FCE0C-B17F-4B95-AA41-84B60B34E2F1}" dt="2025-01-07T17:48:36.008" v="291" actId="14100"/>
        <pc:sldMkLst>
          <pc:docMk/>
          <pc:sldMk cId="0" sldId="258"/>
        </pc:sldMkLst>
        <pc:spChg chg="mod">
          <ac:chgData name="Shashank Hegde" userId="c03bd118dfbee9ea" providerId="LiveId" clId="{176FCE0C-B17F-4B95-AA41-84B60B34E2F1}" dt="2025-01-07T17:45:42.337" v="43" actId="122"/>
          <ac:spMkLst>
            <pc:docMk/>
            <pc:sldMk cId="0" sldId="258"/>
            <ac:spMk id="2" creationId="{00000000-0000-0000-0000-000000000000}"/>
          </ac:spMkLst>
        </pc:spChg>
        <pc:spChg chg="mod">
          <ac:chgData name="Shashank Hegde" userId="c03bd118dfbee9ea" providerId="LiveId" clId="{176FCE0C-B17F-4B95-AA41-84B60B34E2F1}" dt="2025-01-07T17:48:22.801" v="287" actId="1076"/>
          <ac:spMkLst>
            <pc:docMk/>
            <pc:sldMk cId="0" sldId="258"/>
            <ac:spMk id="3" creationId="{00000000-0000-0000-0000-000000000000}"/>
          </ac:spMkLst>
        </pc:spChg>
        <pc:picChg chg="add mod">
          <ac:chgData name="Shashank Hegde" userId="c03bd118dfbee9ea" providerId="LiveId" clId="{176FCE0C-B17F-4B95-AA41-84B60B34E2F1}" dt="2025-01-07T17:48:36.008" v="291" actId="14100"/>
          <ac:picMkLst>
            <pc:docMk/>
            <pc:sldMk cId="0" sldId="258"/>
            <ac:picMk id="5" creationId="{AA77EE5A-56A7-6A11-AAC0-540784D6619C}"/>
          </ac:picMkLst>
        </pc:picChg>
      </pc:sldChg>
      <pc:sldChg chg="modSp mod">
        <pc:chgData name="Shashank Hegde" userId="c03bd118dfbee9ea" providerId="LiveId" clId="{176FCE0C-B17F-4B95-AA41-84B60B34E2F1}" dt="2025-01-07T17:50:40.376" v="367" actId="122"/>
        <pc:sldMkLst>
          <pc:docMk/>
          <pc:sldMk cId="0" sldId="259"/>
        </pc:sldMkLst>
        <pc:spChg chg="mod">
          <ac:chgData name="Shashank Hegde" userId="c03bd118dfbee9ea" providerId="LiveId" clId="{176FCE0C-B17F-4B95-AA41-84B60B34E2F1}" dt="2025-01-07T17:50:40.376" v="367" actId="122"/>
          <ac:spMkLst>
            <pc:docMk/>
            <pc:sldMk cId="0" sldId="259"/>
            <ac:spMk id="2" creationId="{00000000-0000-0000-0000-000000000000}"/>
          </ac:spMkLst>
        </pc:spChg>
        <pc:spChg chg="mod">
          <ac:chgData name="Shashank Hegde" userId="c03bd118dfbee9ea" providerId="LiveId" clId="{176FCE0C-B17F-4B95-AA41-84B60B34E2F1}" dt="2025-01-07T17:50:15.980" v="356" actId="20577"/>
          <ac:spMkLst>
            <pc:docMk/>
            <pc:sldMk cId="0" sldId="259"/>
            <ac:spMk id="3" creationId="{00000000-0000-0000-0000-000000000000}"/>
          </ac:spMkLst>
        </pc:spChg>
      </pc:sldChg>
      <pc:sldChg chg="add del">
        <pc:chgData name="Shashank Hegde" userId="c03bd118dfbee9ea" providerId="LiveId" clId="{176FCE0C-B17F-4B95-AA41-84B60B34E2F1}" dt="2025-01-07T17:53:00.176" v="449" actId="47"/>
        <pc:sldMkLst>
          <pc:docMk/>
          <pc:sldMk cId="0" sldId="260"/>
        </pc:sldMkLst>
      </pc:sldChg>
      <pc:sldChg chg="modSp mod">
        <pc:chgData name="Shashank Hegde" userId="c03bd118dfbee9ea" providerId="LiveId" clId="{176FCE0C-B17F-4B95-AA41-84B60B34E2F1}" dt="2025-01-07T17:53:20.776" v="469" actId="20577"/>
        <pc:sldMkLst>
          <pc:docMk/>
          <pc:sldMk cId="0" sldId="261"/>
        </pc:sldMkLst>
        <pc:spChg chg="mod">
          <ac:chgData name="Shashank Hegde" userId="c03bd118dfbee9ea" providerId="LiveId" clId="{176FCE0C-B17F-4B95-AA41-84B60B34E2F1}" dt="2025-01-07T17:53:20.776" v="469" actId="20577"/>
          <ac:spMkLst>
            <pc:docMk/>
            <pc:sldMk cId="0" sldId="261"/>
            <ac:spMk id="3" creationId="{00000000-0000-0000-0000-000000000000}"/>
          </ac:spMkLst>
        </pc:spChg>
      </pc:sldChg>
      <pc:sldChg chg="modSp add del mod">
        <pc:chgData name="Shashank Hegde" userId="c03bd118dfbee9ea" providerId="LiveId" clId="{176FCE0C-B17F-4B95-AA41-84B60B34E2F1}" dt="2025-01-08T05:29:39.122" v="470" actId="47"/>
        <pc:sldMkLst>
          <pc:docMk/>
          <pc:sldMk cId="562534498" sldId="262"/>
        </pc:sldMkLst>
        <pc:spChg chg="mod">
          <ac:chgData name="Shashank Hegde" userId="c03bd118dfbee9ea" providerId="LiveId" clId="{176FCE0C-B17F-4B95-AA41-84B60B34E2F1}" dt="2025-01-07T17:44:20.209" v="23" actId="403"/>
          <ac:spMkLst>
            <pc:docMk/>
            <pc:sldMk cId="562534498" sldId="262"/>
            <ac:spMk id="2" creationId="{1242A918-C2BF-73B7-17E3-B5B62165E88A}"/>
          </ac:spMkLst>
        </pc:spChg>
        <pc:spChg chg="mod">
          <ac:chgData name="Shashank Hegde" userId="c03bd118dfbee9ea" providerId="LiveId" clId="{176FCE0C-B17F-4B95-AA41-84B60B34E2F1}" dt="2025-01-07T17:46:36.419" v="159" actId="20577"/>
          <ac:spMkLst>
            <pc:docMk/>
            <pc:sldMk cId="562534498" sldId="262"/>
            <ac:spMk id="5" creationId="{1ABE0BFF-1DA0-B0BC-19DC-110D2961E5A6}"/>
          </ac:spMkLst>
        </pc:spChg>
      </pc:sldChg>
      <pc:sldChg chg="addSp delSp modSp add mod">
        <pc:chgData name="Shashank Hegde" userId="c03bd118dfbee9ea" providerId="LiveId" clId="{176FCE0C-B17F-4B95-AA41-84B60B34E2F1}" dt="2025-01-07T17:52:56.503" v="448" actId="2710"/>
        <pc:sldMkLst>
          <pc:docMk/>
          <pc:sldMk cId="1308794084" sldId="263"/>
        </pc:sldMkLst>
        <pc:spChg chg="mod">
          <ac:chgData name="Shashank Hegde" userId="c03bd118dfbee9ea" providerId="LiveId" clId="{176FCE0C-B17F-4B95-AA41-84B60B34E2F1}" dt="2025-01-07T17:51:06.618" v="370" actId="404"/>
          <ac:spMkLst>
            <pc:docMk/>
            <pc:sldMk cId="1308794084" sldId="263"/>
            <ac:spMk id="2" creationId="{75BF1765-E499-4695-33AA-A16389C3F21B}"/>
          </ac:spMkLst>
        </pc:spChg>
        <pc:spChg chg="mod">
          <ac:chgData name="Shashank Hegde" userId="c03bd118dfbee9ea" providerId="LiveId" clId="{176FCE0C-B17F-4B95-AA41-84B60B34E2F1}" dt="2025-01-07T17:52:56.503" v="448" actId="2710"/>
          <ac:spMkLst>
            <pc:docMk/>
            <pc:sldMk cId="1308794084" sldId="263"/>
            <ac:spMk id="3" creationId="{18B68D92-DA53-341A-0B90-19215736C6E8}"/>
          </ac:spMkLst>
        </pc:spChg>
        <pc:spChg chg="add del">
          <ac:chgData name="Shashank Hegde" userId="c03bd118dfbee9ea" providerId="LiveId" clId="{176FCE0C-B17F-4B95-AA41-84B60B34E2F1}" dt="2025-01-07T17:52:21.247" v="445" actId="22"/>
          <ac:spMkLst>
            <pc:docMk/>
            <pc:sldMk cId="1308794084" sldId="263"/>
            <ac:spMk id="5" creationId="{66D5D02B-E468-56EB-72ED-5190BF2B6B89}"/>
          </ac:spMkLst>
        </pc:spChg>
      </pc:sldChg>
      <pc:sldChg chg="add del">
        <pc:chgData name="Shashank Hegde" userId="c03bd118dfbee9ea" providerId="LiveId" clId="{176FCE0C-B17F-4B95-AA41-84B60B34E2F1}" dt="2025-01-07T17:48:46.766" v="292" actId="2696"/>
        <pc:sldMkLst>
          <pc:docMk/>
          <pc:sldMk cId="1824077603" sldId="263"/>
        </pc:sldMkLst>
      </pc:sldChg>
      <pc:sldChg chg="add del">
        <pc:chgData name="Shashank Hegde" userId="c03bd118dfbee9ea" providerId="LiveId" clId="{176FCE0C-B17F-4B95-AA41-84B60B34E2F1}" dt="2025-01-07T17:50:21.390" v="363" actId="2890"/>
        <pc:sldMkLst>
          <pc:docMk/>
          <pc:sldMk cId="3305153395"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779520"/>
            <a:ext cx="15544800" cy="2560320"/>
          </a:xfrm>
          <a:prstGeom prst="rect">
            <a:avLst/>
          </a:prstGeom>
        </p:spPr>
        <p:txBody>
          <a:bodyPr wrap="square" lIns="0" tIns="0" rIns="0" bIns="0">
            <a:spAutoFit/>
          </a:bodyPr>
          <a:lstStyle>
            <a:lvl1pPr>
              <a:defRPr sz="10000" b="0" i="0">
                <a:solidFill>
                  <a:schemeClr val="bg1"/>
                </a:solidFill>
                <a:latin typeface="Arial Black"/>
                <a:cs typeface="Arial Black"/>
              </a:defRPr>
            </a:lvl1pPr>
          </a:lstStyle>
          <a:p>
            <a:endParaRPr/>
          </a:p>
        </p:txBody>
      </p:sp>
      <p:sp>
        <p:nvSpPr>
          <p:cNvPr id="3" name="Holder 3"/>
          <p:cNvSpPr>
            <a:spLocks noGrp="1"/>
          </p:cNvSpPr>
          <p:nvPr>
            <p:ph type="subTitle" idx="4"/>
          </p:nvPr>
        </p:nvSpPr>
        <p:spPr>
          <a:xfrm>
            <a:off x="2743200" y="6827520"/>
            <a:ext cx="12801600" cy="3048000"/>
          </a:xfrm>
          <a:prstGeom prst="rect">
            <a:avLst/>
          </a:prstGeom>
        </p:spPr>
        <p:txBody>
          <a:bodyPr wrap="square" lIns="0" tIns="0" rIns="0" bIns="0">
            <a:spAutoFit/>
          </a:bodyPr>
          <a:lstStyle>
            <a:lvl1pPr>
              <a:defRPr sz="3600" b="0" i="0">
                <a:solidFill>
                  <a:schemeClr val="bg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00" b="0" i="0">
                <a:solidFill>
                  <a:schemeClr val="bg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3600" b="0" i="0">
                <a:solidFill>
                  <a:schemeClr val="bg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00" b="0" i="0">
                <a:solidFill>
                  <a:schemeClr val="bg1"/>
                </a:solidFill>
                <a:latin typeface="Arial Black"/>
                <a:cs typeface="Arial Black"/>
              </a:defRPr>
            </a:lvl1pPr>
          </a:lstStyle>
          <a:p>
            <a:endParaRPr/>
          </a:p>
        </p:txBody>
      </p:sp>
      <p:sp>
        <p:nvSpPr>
          <p:cNvPr id="3" name="Holder 3"/>
          <p:cNvSpPr>
            <a:spLocks noGrp="1"/>
          </p:cNvSpPr>
          <p:nvPr>
            <p:ph sz="half" idx="2"/>
          </p:nvPr>
        </p:nvSpPr>
        <p:spPr>
          <a:xfrm>
            <a:off x="914400" y="2804160"/>
            <a:ext cx="7955280" cy="80467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804160"/>
            <a:ext cx="7955280" cy="80467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2192000"/>
          </a:xfrm>
          <a:custGeom>
            <a:avLst/>
            <a:gdLst/>
            <a:ahLst/>
            <a:cxnLst/>
            <a:rect l="l" t="t" r="r" b="b"/>
            <a:pathLst>
              <a:path w="18288000" h="12192000">
                <a:moveTo>
                  <a:pt x="18287998" y="12191999"/>
                </a:moveTo>
                <a:lnTo>
                  <a:pt x="0" y="12191999"/>
                </a:lnTo>
                <a:lnTo>
                  <a:pt x="0" y="0"/>
                </a:lnTo>
                <a:lnTo>
                  <a:pt x="18287998" y="0"/>
                </a:lnTo>
                <a:lnTo>
                  <a:pt x="18287998" y="12191999"/>
                </a:lnTo>
                <a:close/>
              </a:path>
            </a:pathLst>
          </a:custGeom>
          <a:solidFill>
            <a:srgbClr val="01203C"/>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4807535" y="2849676"/>
            <a:ext cx="8677274" cy="9077323"/>
          </a:xfrm>
          <a:prstGeom prst="rect">
            <a:avLst/>
          </a:prstGeom>
        </p:spPr>
      </p:pic>
      <p:sp>
        <p:nvSpPr>
          <p:cNvPr id="2" name="Holder 2"/>
          <p:cNvSpPr>
            <a:spLocks noGrp="1"/>
          </p:cNvSpPr>
          <p:nvPr>
            <p:ph type="title"/>
          </p:nvPr>
        </p:nvSpPr>
        <p:spPr/>
        <p:txBody>
          <a:bodyPr lIns="0" tIns="0" rIns="0" bIns="0"/>
          <a:lstStyle>
            <a:lvl1pPr>
              <a:defRPr sz="10000" b="0" i="0">
                <a:solidFill>
                  <a:schemeClr val="bg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2192000"/>
          </a:xfrm>
          <a:custGeom>
            <a:avLst/>
            <a:gdLst/>
            <a:ahLst/>
            <a:cxnLst/>
            <a:rect l="l" t="t" r="r" b="b"/>
            <a:pathLst>
              <a:path w="18288000" h="12192000">
                <a:moveTo>
                  <a:pt x="18287998" y="12191999"/>
                </a:moveTo>
                <a:lnTo>
                  <a:pt x="0" y="12191999"/>
                </a:lnTo>
                <a:lnTo>
                  <a:pt x="0" y="0"/>
                </a:lnTo>
                <a:lnTo>
                  <a:pt x="18287998" y="0"/>
                </a:lnTo>
                <a:lnTo>
                  <a:pt x="18287998" y="12191999"/>
                </a:lnTo>
                <a:close/>
              </a:path>
            </a:pathLst>
          </a:custGeom>
          <a:solidFill>
            <a:srgbClr val="01203C"/>
          </a:solidFill>
        </p:spPr>
        <p:txBody>
          <a:bodyPr wrap="square" lIns="0" tIns="0" rIns="0" bIns="0" rtlCol="0"/>
          <a:lstStyle/>
          <a:p>
            <a:endParaRPr/>
          </a:p>
        </p:txBody>
      </p:sp>
      <p:sp>
        <p:nvSpPr>
          <p:cNvPr id="2" name="Holder 2"/>
          <p:cNvSpPr>
            <a:spLocks noGrp="1"/>
          </p:cNvSpPr>
          <p:nvPr>
            <p:ph type="title"/>
          </p:nvPr>
        </p:nvSpPr>
        <p:spPr>
          <a:xfrm>
            <a:off x="1457503" y="710700"/>
            <a:ext cx="15372992" cy="2019828"/>
          </a:xfrm>
          <a:prstGeom prst="rect">
            <a:avLst/>
          </a:prstGeom>
        </p:spPr>
        <p:txBody>
          <a:bodyPr wrap="square" lIns="0" tIns="0" rIns="0" bIns="0">
            <a:spAutoFit/>
          </a:bodyPr>
          <a:lstStyle>
            <a:lvl1pPr>
              <a:defRPr sz="10000" b="0" i="0">
                <a:solidFill>
                  <a:schemeClr val="bg1"/>
                </a:solidFill>
                <a:latin typeface="Arial Black"/>
                <a:cs typeface="Arial Black"/>
              </a:defRPr>
            </a:lvl1pPr>
          </a:lstStyle>
          <a:p>
            <a:endParaRPr/>
          </a:p>
        </p:txBody>
      </p:sp>
      <p:sp>
        <p:nvSpPr>
          <p:cNvPr id="3" name="Holder 3"/>
          <p:cNvSpPr>
            <a:spLocks noGrp="1"/>
          </p:cNvSpPr>
          <p:nvPr>
            <p:ph type="body" idx="1"/>
          </p:nvPr>
        </p:nvSpPr>
        <p:spPr>
          <a:xfrm>
            <a:off x="1284210" y="3234185"/>
            <a:ext cx="15719578" cy="2768600"/>
          </a:xfrm>
          <a:prstGeom prst="rect">
            <a:avLst/>
          </a:prstGeom>
        </p:spPr>
        <p:txBody>
          <a:bodyPr wrap="square" lIns="0" tIns="0" rIns="0" bIns="0">
            <a:spAutoFit/>
          </a:bodyPr>
          <a:lstStyle>
            <a:lvl1pPr>
              <a:defRPr sz="3600" b="0" i="0">
                <a:solidFill>
                  <a:schemeClr val="bg1"/>
                </a:solidFill>
                <a:latin typeface="Arial MT"/>
                <a:cs typeface="Arial MT"/>
              </a:defRPr>
            </a:lvl1pPr>
          </a:lstStyle>
          <a:p>
            <a:endParaRPr/>
          </a:p>
        </p:txBody>
      </p:sp>
      <p:sp>
        <p:nvSpPr>
          <p:cNvPr id="4" name="Holder 4"/>
          <p:cNvSpPr>
            <a:spLocks noGrp="1"/>
          </p:cNvSpPr>
          <p:nvPr>
            <p:ph type="ftr" sz="quarter" idx="5"/>
          </p:nvPr>
        </p:nvSpPr>
        <p:spPr>
          <a:xfrm>
            <a:off x="6217920" y="11338560"/>
            <a:ext cx="5852160" cy="6096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11338560"/>
            <a:ext cx="4206240" cy="6096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1/8/2025</a:t>
            </a:fld>
            <a:endParaRPr lang="en-US"/>
          </a:p>
        </p:txBody>
      </p:sp>
      <p:sp>
        <p:nvSpPr>
          <p:cNvPr id="6" name="Holder 6"/>
          <p:cNvSpPr>
            <a:spLocks noGrp="1"/>
          </p:cNvSpPr>
          <p:nvPr>
            <p:ph type="sldNum" sz="quarter" idx="7"/>
          </p:nvPr>
        </p:nvSpPr>
        <p:spPr>
          <a:xfrm>
            <a:off x="13167361" y="11338560"/>
            <a:ext cx="4206240" cy="6096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1066800"/>
            <a:ext cx="17287695" cy="6168355"/>
          </a:xfrm>
          <a:prstGeom prst="rect">
            <a:avLst/>
          </a:prstGeom>
        </p:spPr>
        <p:txBody>
          <a:bodyPr vert="horz" wrap="square" lIns="0" tIns="12700" rIns="0" bIns="0" rtlCol="0">
            <a:spAutoFit/>
          </a:bodyPr>
          <a:lstStyle/>
          <a:p>
            <a:pPr marL="4583430" algn="ctr">
              <a:lnSpc>
                <a:spcPct val="100000"/>
              </a:lnSpc>
              <a:spcBef>
                <a:spcPts val="100"/>
              </a:spcBef>
            </a:pPr>
            <a:r>
              <a:rPr lang="en-IN" dirty="0"/>
              <a:t>Route Management Using Satellite Images</a:t>
            </a:r>
            <a:endParaRPr spc="-940" dirty="0"/>
          </a:p>
        </p:txBody>
      </p:sp>
      <p:sp>
        <p:nvSpPr>
          <p:cNvPr id="3" name="TextBox 2">
            <a:extLst>
              <a:ext uri="{FF2B5EF4-FFF2-40B4-BE49-F238E27FC236}">
                <a16:creationId xmlns:a16="http://schemas.microsoft.com/office/drawing/2014/main" id="{B060C849-5242-C0AF-24CA-CA27E0AFCF81}"/>
              </a:ext>
            </a:extLst>
          </p:cNvPr>
          <p:cNvSpPr txBox="1"/>
          <p:nvPr/>
        </p:nvSpPr>
        <p:spPr>
          <a:xfrm>
            <a:off x="13335000" y="8153400"/>
            <a:ext cx="5334000" cy="2246769"/>
          </a:xfrm>
          <a:prstGeom prst="rect">
            <a:avLst/>
          </a:prstGeom>
          <a:noFill/>
        </p:spPr>
        <p:txBody>
          <a:bodyPr wrap="square" rtlCol="0">
            <a:spAutoFit/>
          </a:bodyPr>
          <a:lstStyle/>
          <a:p>
            <a:r>
              <a:rPr lang="en-US" sz="2800" dirty="0">
                <a:solidFill>
                  <a:schemeClr val="bg1"/>
                </a:solidFill>
              </a:rPr>
              <a:t>Allan Dsouza</a:t>
            </a:r>
          </a:p>
          <a:p>
            <a:r>
              <a:rPr lang="en-US" sz="2800" dirty="0">
                <a:solidFill>
                  <a:schemeClr val="bg1"/>
                </a:solidFill>
              </a:rPr>
              <a:t>Hemal S</a:t>
            </a:r>
          </a:p>
          <a:p>
            <a:r>
              <a:rPr lang="en-US" sz="2800" dirty="0" err="1">
                <a:solidFill>
                  <a:schemeClr val="bg1"/>
                </a:solidFill>
              </a:rPr>
              <a:t>Jaice</a:t>
            </a:r>
            <a:r>
              <a:rPr lang="en-US" sz="2800" dirty="0">
                <a:solidFill>
                  <a:schemeClr val="bg1"/>
                </a:solidFill>
              </a:rPr>
              <a:t> S Joseph</a:t>
            </a:r>
          </a:p>
          <a:p>
            <a:r>
              <a:rPr lang="en-US" sz="2800" dirty="0">
                <a:solidFill>
                  <a:schemeClr val="bg1"/>
                </a:solidFill>
              </a:rPr>
              <a:t>Shashank Hegde</a:t>
            </a:r>
          </a:p>
          <a:p>
            <a:r>
              <a:rPr lang="en-US" sz="2800" dirty="0">
                <a:solidFill>
                  <a:schemeClr val="bg1"/>
                </a:solidFill>
              </a:rPr>
              <a:t>Swaroop KR</a:t>
            </a:r>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655A8-B7E7-488F-4ABC-58EC85E70D3B}"/>
              </a:ext>
            </a:extLst>
          </p:cNvPr>
          <p:cNvSpPr>
            <a:spLocks noGrp="1"/>
          </p:cNvSpPr>
          <p:nvPr>
            <p:ph type="ctrTitle"/>
          </p:nvPr>
        </p:nvSpPr>
        <p:spPr>
          <a:xfrm>
            <a:off x="1676400" y="910233"/>
            <a:ext cx="15544800" cy="923330"/>
          </a:xfrm>
        </p:spPr>
        <p:txBody>
          <a:bodyPr/>
          <a:lstStyle/>
          <a:p>
            <a:r>
              <a:rPr lang="en-US" sz="6000" dirty="0"/>
              <a:t>Abstract</a:t>
            </a:r>
            <a:endParaRPr lang="en-IN" sz="6000" dirty="0"/>
          </a:p>
        </p:txBody>
      </p:sp>
      <p:sp>
        <p:nvSpPr>
          <p:cNvPr id="3" name="Subtitle 2">
            <a:extLst>
              <a:ext uri="{FF2B5EF4-FFF2-40B4-BE49-F238E27FC236}">
                <a16:creationId xmlns:a16="http://schemas.microsoft.com/office/drawing/2014/main" id="{7891023F-1ABA-13F3-B5F4-5077209320C5}"/>
              </a:ext>
            </a:extLst>
          </p:cNvPr>
          <p:cNvSpPr>
            <a:spLocks noGrp="1"/>
          </p:cNvSpPr>
          <p:nvPr>
            <p:ph type="subTitle" idx="4"/>
          </p:nvPr>
        </p:nvSpPr>
        <p:spPr>
          <a:xfrm>
            <a:off x="1676400" y="2057400"/>
            <a:ext cx="15011400" cy="8309967"/>
          </a:xfrm>
        </p:spPr>
        <p:txBody>
          <a:bodyPr/>
          <a:lstStyle/>
          <a:p>
            <a:r>
              <a:rPr lang="en-US" dirty="0"/>
              <a:t>Urbanization and infrastructure development often lead to unplanned modifications in man-made structures such as buildings, roads, and vehicles, which can have detrimental effects on natural ecosystems. Current methods for monitoring these changes and planning sustainable development routes are often resource-intensive and lack precision. This project addresses the need for an efficient system to identify and classify modifications in urban and rural landscapes using advanced satellite datasets like Sentinel-2 and LISS-4. By leveraging AI and ML techniques, particularly an ensemble of U-Net and </a:t>
            </a:r>
            <a:r>
              <a:rPr lang="en-US" dirty="0" err="1"/>
              <a:t>SegNet</a:t>
            </a:r>
            <a:r>
              <a:rPr lang="en-US" dirty="0"/>
              <a:t> models, the goal is to provide accurate classification of affected areas and suggest optimal routes between locations that minimize ecological damage, thereby promoting sustainable development and environmental conservation.</a:t>
            </a:r>
            <a:endParaRPr lang="en-IN" dirty="0"/>
          </a:p>
        </p:txBody>
      </p:sp>
    </p:spTree>
    <p:extLst>
      <p:ext uri="{BB962C8B-B14F-4D97-AF65-F5344CB8AC3E}">
        <p14:creationId xmlns:p14="http://schemas.microsoft.com/office/powerpoint/2010/main" val="1830022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A2FD8-1570-23A5-D4EF-EF32F6AB13DB}"/>
              </a:ext>
            </a:extLst>
          </p:cNvPr>
          <p:cNvSpPr>
            <a:spLocks noGrp="1"/>
          </p:cNvSpPr>
          <p:nvPr>
            <p:ph type="title"/>
          </p:nvPr>
        </p:nvSpPr>
        <p:spPr>
          <a:xfrm>
            <a:off x="1457503" y="710700"/>
            <a:ext cx="15372992" cy="923330"/>
          </a:xfrm>
        </p:spPr>
        <p:txBody>
          <a:bodyPr/>
          <a:lstStyle/>
          <a:p>
            <a:r>
              <a:rPr lang="en-US" sz="6000" dirty="0"/>
              <a:t>Introduction</a:t>
            </a:r>
            <a:endParaRPr lang="en-IN" sz="6000" dirty="0"/>
          </a:p>
        </p:txBody>
      </p:sp>
      <p:sp>
        <p:nvSpPr>
          <p:cNvPr id="3" name="Text Placeholder 2">
            <a:extLst>
              <a:ext uri="{FF2B5EF4-FFF2-40B4-BE49-F238E27FC236}">
                <a16:creationId xmlns:a16="http://schemas.microsoft.com/office/drawing/2014/main" id="{A1576905-CD93-397E-B34D-A1CDD76632C4}"/>
              </a:ext>
            </a:extLst>
          </p:cNvPr>
          <p:cNvSpPr>
            <a:spLocks noGrp="1"/>
          </p:cNvSpPr>
          <p:nvPr>
            <p:ph type="body" idx="1"/>
          </p:nvPr>
        </p:nvSpPr>
        <p:spPr>
          <a:xfrm>
            <a:off x="1284210" y="3234185"/>
            <a:ext cx="15719578" cy="6894195"/>
          </a:xfrm>
        </p:spPr>
        <p:txBody>
          <a:bodyPr/>
          <a:lstStyle/>
          <a:p>
            <a:r>
              <a:rPr lang="en-US" sz="2800" dirty="0"/>
              <a:t>Urbanization and human activities, such as road construction and infrastructure development, are rapidly transforming our environment, often at the cost of ecosystems. These activities lead to deforestation, habitat destruction, and other ecological impacts, underscoring the need for effective land monitoring and management strategies. Satellite imagery offers a powerful tool for observing Earth's surface, capturing high-resolution data over time. However, traditional methods of manually analyzing these images are inefficient, time-consuming, and error-prone, making them inadequate for addressing urgent environmental and urban </a:t>
            </a:r>
            <a:r>
              <a:rPr lang="en-US" sz="2800" dirty="0" err="1"/>
              <a:t>challenges.This</a:t>
            </a:r>
            <a:r>
              <a:rPr lang="en-US" sz="2800" dirty="0"/>
              <a:t> project harnesses the power of artificial intelligence (AI) and machine learning (ML) to address these challenges. By employing an ensemble model combining U-Net and </a:t>
            </a:r>
            <a:r>
              <a:rPr lang="en-US" sz="2800" dirty="0" err="1"/>
              <a:t>SegNet</a:t>
            </a:r>
            <a:r>
              <a:rPr lang="en-US" sz="2800" dirty="0"/>
              <a:t> architectures, the system accurately identifies and classifies modifications in man-made structures and natural ecosystems. Additionally, it suggests optimal routes between locations that minimize ecological damage, such as avoiding deforestation and preserving water </a:t>
            </a:r>
            <a:r>
              <a:rPr lang="en-US" sz="2800" dirty="0" err="1"/>
              <a:t>bodies.By</a:t>
            </a:r>
            <a:r>
              <a:rPr lang="en-US" sz="2800" dirty="0"/>
              <a:t> providing precise, actionable insights, this system not only facilitates efficient route planning but also emphasizes sustainable development and environmental conservation. The integration of advanced AI techniques with satellite datasets such as Sentinel-2 and LISS-4 positions this project as a significant step toward harmonizing urbanization with ecological preservation.</a:t>
            </a:r>
            <a:endParaRPr lang="en-IN" sz="2800" dirty="0"/>
          </a:p>
        </p:txBody>
      </p:sp>
    </p:spTree>
    <p:extLst>
      <p:ext uri="{BB962C8B-B14F-4D97-AF65-F5344CB8AC3E}">
        <p14:creationId xmlns:p14="http://schemas.microsoft.com/office/powerpoint/2010/main" val="2979350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77B95-D32A-3656-CAD5-10DFDC4A429E}"/>
              </a:ext>
            </a:extLst>
          </p:cNvPr>
          <p:cNvSpPr>
            <a:spLocks noGrp="1"/>
          </p:cNvSpPr>
          <p:nvPr>
            <p:ph type="ctrTitle"/>
          </p:nvPr>
        </p:nvSpPr>
        <p:spPr>
          <a:xfrm>
            <a:off x="914400" y="457200"/>
            <a:ext cx="15544800" cy="923330"/>
          </a:xfrm>
        </p:spPr>
        <p:txBody>
          <a:bodyPr/>
          <a:lstStyle/>
          <a:p>
            <a:r>
              <a:rPr lang="en-US" sz="6000" dirty="0"/>
              <a:t>Literature Survey</a:t>
            </a:r>
            <a:endParaRPr lang="en-IN" sz="6000" dirty="0"/>
          </a:p>
        </p:txBody>
      </p:sp>
      <p:sp>
        <p:nvSpPr>
          <p:cNvPr id="3" name="Subtitle 2">
            <a:extLst>
              <a:ext uri="{FF2B5EF4-FFF2-40B4-BE49-F238E27FC236}">
                <a16:creationId xmlns:a16="http://schemas.microsoft.com/office/drawing/2014/main" id="{439B9FF2-3BF5-26A4-AEC3-55685F7CBD61}"/>
              </a:ext>
            </a:extLst>
          </p:cNvPr>
          <p:cNvSpPr>
            <a:spLocks noGrp="1"/>
          </p:cNvSpPr>
          <p:nvPr>
            <p:ph type="subTitle" idx="4"/>
          </p:nvPr>
        </p:nvSpPr>
        <p:spPr>
          <a:xfrm>
            <a:off x="838200" y="2133600"/>
            <a:ext cx="16611600" cy="6463308"/>
          </a:xfrm>
        </p:spPr>
        <p:txBody>
          <a:bodyPr/>
          <a:lstStyle/>
          <a:p>
            <a:r>
              <a:rPr lang="en-IN" sz="2800" b="1" dirty="0"/>
              <a:t>1. Land Cover Classification Using Machine Learning Models</a:t>
            </a:r>
            <a:r>
              <a:rPr lang="en-IN" sz="2800" dirty="0"/>
              <a:t> - </a:t>
            </a:r>
            <a:r>
              <a:rPr lang="en-IN" sz="2800" i="1" dirty="0"/>
              <a:t>"Fully Convolutional Networks for Semantic Segmentation"</a:t>
            </a:r>
            <a:r>
              <a:rPr lang="en-IN" sz="2800" dirty="0"/>
              <a:t> (Long et al., 2015): Introduced FCNs for classifying land like forests and water bodies. </a:t>
            </a:r>
            <a:r>
              <a:rPr lang="en-IN" sz="2800" i="1" dirty="0"/>
              <a:t>Drawback</a:t>
            </a:r>
            <a:r>
              <a:rPr lang="en-IN" sz="2800" dirty="0"/>
              <a:t>: High computational cost. </a:t>
            </a:r>
            <a:br>
              <a:rPr lang="en-IN" sz="2800" dirty="0"/>
            </a:br>
            <a:r>
              <a:rPr lang="en-IN" sz="2800" b="1" dirty="0"/>
              <a:t>2. Cost Mapping and Environmental Assessment</a:t>
            </a:r>
            <a:r>
              <a:rPr lang="en-IN" sz="2800" dirty="0"/>
              <a:t> - </a:t>
            </a:r>
            <a:r>
              <a:rPr lang="en-IN" sz="2800" i="1" dirty="0"/>
              <a:t>"GIS-Based Ecological Impact Assessment of Infrastructure Projects"</a:t>
            </a:r>
            <a:r>
              <a:rPr lang="en-IN" sz="2800" dirty="0"/>
              <a:t> (</a:t>
            </a:r>
            <a:r>
              <a:rPr lang="en-IN" sz="2800" dirty="0" err="1"/>
              <a:t>Geneletti</a:t>
            </a:r>
            <a:r>
              <a:rPr lang="en-IN" sz="2800" dirty="0"/>
              <a:t>, 2003): Used GIS to map ecological and economic costs. </a:t>
            </a:r>
            <a:r>
              <a:rPr lang="en-IN" sz="2800" i="1" dirty="0"/>
              <a:t>Drawback</a:t>
            </a:r>
            <a:r>
              <a:rPr lang="en-IN" sz="2800" dirty="0"/>
              <a:t>: Limited real-time adaptability.</a:t>
            </a:r>
            <a:br>
              <a:rPr lang="en-IN" sz="2800" dirty="0"/>
            </a:br>
            <a:r>
              <a:rPr lang="en-IN" sz="2800" b="1" dirty="0"/>
              <a:t>3. Geospatial Data Integration for Road Planning</a:t>
            </a:r>
            <a:r>
              <a:rPr lang="en-IN" sz="2800" dirty="0"/>
              <a:t> - </a:t>
            </a:r>
            <a:r>
              <a:rPr lang="en-IN" sz="2800" i="1" dirty="0"/>
              <a:t>"Remote Sensing and Infrastructure Planning"</a:t>
            </a:r>
            <a:r>
              <a:rPr lang="en-IN" sz="2800" dirty="0"/>
              <a:t> (Zhang et al., 2016): Combined remote sensing and ML for terrain analysis. </a:t>
            </a:r>
            <a:r>
              <a:rPr lang="en-IN" sz="2800" i="1" dirty="0"/>
              <a:t>Drawback</a:t>
            </a:r>
            <a:r>
              <a:rPr lang="en-IN" sz="2800" dirty="0"/>
              <a:t>: Limited scalability for diverse regions.</a:t>
            </a:r>
            <a:br>
              <a:rPr lang="en-IN" sz="2800" dirty="0"/>
            </a:br>
            <a:r>
              <a:rPr lang="en-IN" sz="2800" b="1" dirty="0"/>
              <a:t>4. Sustainability in Infrastructure Development</a:t>
            </a:r>
            <a:r>
              <a:rPr lang="en-IN" sz="2800" dirty="0"/>
              <a:t> - </a:t>
            </a:r>
            <a:r>
              <a:rPr lang="en-IN" sz="2800" i="1" dirty="0"/>
              <a:t>"Road Ecology: Science and Solutions"</a:t>
            </a:r>
            <a:r>
              <a:rPr lang="en-IN" sz="2800" dirty="0"/>
              <a:t> (Forman et al., 2003): Highlighted ecological impact and advocated eco-friendly approaches. </a:t>
            </a:r>
            <a:r>
              <a:rPr lang="en-IN" sz="2800" i="1" dirty="0"/>
              <a:t>Drawback</a:t>
            </a:r>
            <a:r>
              <a:rPr lang="en-IN" sz="2800" dirty="0"/>
              <a:t>: Lacks computational framework for real-time analysis.</a:t>
            </a:r>
          </a:p>
          <a:p>
            <a:r>
              <a:rPr lang="en-IN" sz="2800" dirty="0"/>
              <a:t>5.</a:t>
            </a:r>
            <a:r>
              <a:rPr lang="en-US" sz="1400" b="1" dirty="0"/>
              <a:t> </a:t>
            </a:r>
            <a:r>
              <a:rPr lang="en-US" sz="2800" b="1" dirty="0"/>
              <a:t>Applications of Similar Approaches</a:t>
            </a:r>
            <a:r>
              <a:rPr lang="en-US" sz="2800" dirty="0"/>
              <a:t> - </a:t>
            </a:r>
            <a:r>
              <a:rPr lang="en-US" sz="2800" i="1" dirty="0"/>
              <a:t>"Optimization Models for Urban Utility Networks"</a:t>
            </a:r>
            <a:r>
              <a:rPr lang="en-US" sz="2800" dirty="0"/>
              <a:t> (Xu et al., 2020): Used segmentation and optimization for urban utility planning. </a:t>
            </a:r>
            <a:r>
              <a:rPr lang="en-US" sz="2800" i="1" dirty="0"/>
              <a:t>Drawback</a:t>
            </a:r>
            <a:r>
              <a:rPr lang="en-US" sz="2800" dirty="0"/>
              <a:t>: Focused on urban areas, less applicable to rural regions.</a:t>
            </a:r>
            <a:endParaRPr lang="en-IN" sz="2800" dirty="0"/>
          </a:p>
        </p:txBody>
      </p:sp>
    </p:spTree>
    <p:extLst>
      <p:ext uri="{BB962C8B-B14F-4D97-AF65-F5344CB8AC3E}">
        <p14:creationId xmlns:p14="http://schemas.microsoft.com/office/powerpoint/2010/main" val="2247021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95672" y="710700"/>
            <a:ext cx="14600555" cy="1120820"/>
          </a:xfrm>
          <a:prstGeom prst="rect">
            <a:avLst/>
          </a:prstGeom>
        </p:spPr>
        <p:txBody>
          <a:bodyPr vert="horz" wrap="square" lIns="0" tIns="12700" rIns="0" bIns="0" rtlCol="0">
            <a:spAutoFit/>
          </a:bodyPr>
          <a:lstStyle/>
          <a:p>
            <a:pPr marL="12700" algn="ctr">
              <a:lnSpc>
                <a:spcPct val="100000"/>
              </a:lnSpc>
              <a:spcBef>
                <a:spcPts val="100"/>
              </a:spcBef>
            </a:pPr>
            <a:r>
              <a:rPr sz="7200" spc="-630" dirty="0"/>
              <a:t>MODEL</a:t>
            </a:r>
            <a:r>
              <a:rPr sz="7200" spc="-965" dirty="0"/>
              <a:t> </a:t>
            </a:r>
            <a:r>
              <a:rPr sz="7200" spc="-840" dirty="0"/>
              <a:t>DEVELOPMENT</a:t>
            </a:r>
          </a:p>
        </p:txBody>
      </p:sp>
      <p:pic>
        <p:nvPicPr>
          <p:cNvPr id="9" name="Picture 8">
            <a:extLst>
              <a:ext uri="{FF2B5EF4-FFF2-40B4-BE49-F238E27FC236}">
                <a16:creationId xmlns:a16="http://schemas.microsoft.com/office/drawing/2014/main" id="{30733415-12CA-0C90-82A5-A4217007D694}"/>
              </a:ext>
            </a:extLst>
          </p:cNvPr>
          <p:cNvPicPr>
            <a:picLocks noChangeAspect="1"/>
          </p:cNvPicPr>
          <p:nvPr/>
        </p:nvPicPr>
        <p:blipFill>
          <a:blip r:embed="rId2"/>
          <a:stretch>
            <a:fillRect/>
          </a:stretch>
        </p:blipFill>
        <p:spPr>
          <a:xfrm>
            <a:off x="4086549" y="1831520"/>
            <a:ext cx="9400851" cy="100719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7503" y="710700"/>
            <a:ext cx="15372992" cy="1718952"/>
          </a:xfrm>
          <a:prstGeom prst="rect">
            <a:avLst/>
          </a:prstGeom>
        </p:spPr>
        <p:txBody>
          <a:bodyPr vert="horz" wrap="square" lIns="0" tIns="483128" rIns="0" bIns="0" rtlCol="0">
            <a:spAutoFit/>
          </a:bodyPr>
          <a:lstStyle/>
          <a:p>
            <a:pPr marL="12700" algn="ctr">
              <a:lnSpc>
                <a:spcPct val="100000"/>
              </a:lnSpc>
              <a:spcBef>
                <a:spcPts val="100"/>
              </a:spcBef>
            </a:pPr>
            <a:r>
              <a:rPr sz="8000" spc="-1125" dirty="0"/>
              <a:t>RESULTS</a:t>
            </a:r>
          </a:p>
        </p:txBody>
      </p:sp>
      <p:sp>
        <p:nvSpPr>
          <p:cNvPr id="3" name="object 3"/>
          <p:cNvSpPr txBox="1"/>
          <p:nvPr/>
        </p:nvSpPr>
        <p:spPr>
          <a:xfrm>
            <a:off x="1133156" y="2667000"/>
            <a:ext cx="16021685" cy="3082062"/>
          </a:xfrm>
          <a:prstGeom prst="rect">
            <a:avLst/>
          </a:prstGeom>
        </p:spPr>
        <p:txBody>
          <a:bodyPr vert="horz" wrap="square" lIns="0" tIns="12065" rIns="0" bIns="0" rtlCol="0">
            <a:spAutoFit/>
          </a:bodyPr>
          <a:lstStyle/>
          <a:p>
            <a:pPr marL="12700" marR="5080" indent="473075" algn="just">
              <a:lnSpc>
                <a:spcPct val="116100"/>
              </a:lnSpc>
              <a:spcBef>
                <a:spcPts val="95"/>
              </a:spcBef>
              <a:buFont typeface="Arial Black"/>
              <a:buChar char="•"/>
              <a:tabLst>
                <a:tab pos="485775" algn="l"/>
              </a:tabLst>
            </a:pPr>
            <a:r>
              <a:rPr sz="3500" spc="50" dirty="0">
                <a:solidFill>
                  <a:srgbClr val="FFFFFF"/>
                </a:solidFill>
                <a:latin typeface="Arial MT"/>
                <a:cs typeface="Arial MT"/>
              </a:rPr>
              <a:t>The</a:t>
            </a:r>
            <a:r>
              <a:rPr sz="3500" spc="275" dirty="0">
                <a:solidFill>
                  <a:srgbClr val="FFFFFF"/>
                </a:solidFill>
                <a:latin typeface="Arial MT"/>
                <a:cs typeface="Arial MT"/>
              </a:rPr>
              <a:t>  </a:t>
            </a:r>
            <a:r>
              <a:rPr sz="3500" spc="200" dirty="0">
                <a:solidFill>
                  <a:srgbClr val="FFFFFF"/>
                </a:solidFill>
                <a:latin typeface="Arial MT"/>
                <a:cs typeface="Arial MT"/>
              </a:rPr>
              <a:t>trained</a:t>
            </a:r>
            <a:r>
              <a:rPr sz="3500" spc="280" dirty="0">
                <a:solidFill>
                  <a:srgbClr val="FFFFFF"/>
                </a:solidFill>
                <a:latin typeface="Arial MT"/>
                <a:cs typeface="Arial MT"/>
              </a:rPr>
              <a:t>  </a:t>
            </a:r>
            <a:r>
              <a:rPr sz="3500" spc="210" dirty="0">
                <a:solidFill>
                  <a:srgbClr val="FFFFFF"/>
                </a:solidFill>
                <a:latin typeface="Arial MT"/>
                <a:cs typeface="Arial MT"/>
              </a:rPr>
              <a:t>model</a:t>
            </a:r>
            <a:r>
              <a:rPr sz="3500" spc="280" dirty="0">
                <a:solidFill>
                  <a:srgbClr val="FFFFFF"/>
                </a:solidFill>
                <a:latin typeface="Arial MT"/>
                <a:cs typeface="Arial MT"/>
              </a:rPr>
              <a:t>  </a:t>
            </a:r>
            <a:r>
              <a:rPr sz="3500" spc="145" dirty="0">
                <a:solidFill>
                  <a:srgbClr val="FFFFFF"/>
                </a:solidFill>
                <a:latin typeface="Arial MT"/>
                <a:cs typeface="Arial MT"/>
              </a:rPr>
              <a:t>successfully</a:t>
            </a:r>
            <a:r>
              <a:rPr sz="3500" spc="280" dirty="0">
                <a:solidFill>
                  <a:srgbClr val="FFFFFF"/>
                </a:solidFill>
                <a:latin typeface="Arial MT"/>
                <a:cs typeface="Arial MT"/>
              </a:rPr>
              <a:t>  </a:t>
            </a:r>
            <a:r>
              <a:rPr sz="3500" spc="210" dirty="0">
                <a:solidFill>
                  <a:srgbClr val="FFFFFF"/>
                </a:solidFill>
                <a:latin typeface="Arial MT"/>
                <a:cs typeface="Arial MT"/>
              </a:rPr>
              <a:t>detects</a:t>
            </a:r>
            <a:r>
              <a:rPr sz="3500" spc="280" dirty="0">
                <a:solidFill>
                  <a:srgbClr val="FFFFFF"/>
                </a:solidFill>
                <a:latin typeface="Arial MT"/>
                <a:cs typeface="Arial MT"/>
              </a:rPr>
              <a:t>  </a:t>
            </a:r>
            <a:r>
              <a:rPr sz="3500" spc="80" dirty="0">
                <a:solidFill>
                  <a:srgbClr val="FFFFFF"/>
                </a:solidFill>
                <a:latin typeface="Arial MT"/>
                <a:cs typeface="Arial MT"/>
              </a:rPr>
              <a:t>changes</a:t>
            </a:r>
            <a:r>
              <a:rPr sz="3500" spc="280" dirty="0">
                <a:solidFill>
                  <a:srgbClr val="FFFFFF"/>
                </a:solidFill>
                <a:latin typeface="Arial MT"/>
                <a:cs typeface="Arial MT"/>
              </a:rPr>
              <a:t>  </a:t>
            </a:r>
            <a:r>
              <a:rPr sz="3500" spc="180" dirty="0">
                <a:solidFill>
                  <a:srgbClr val="FFFFFF"/>
                </a:solidFill>
                <a:latin typeface="Arial MT"/>
                <a:cs typeface="Arial MT"/>
              </a:rPr>
              <a:t>in</a:t>
            </a:r>
            <a:r>
              <a:rPr sz="3500" spc="280" dirty="0">
                <a:solidFill>
                  <a:srgbClr val="FFFFFF"/>
                </a:solidFill>
                <a:latin typeface="Arial MT"/>
                <a:cs typeface="Arial MT"/>
              </a:rPr>
              <a:t>  </a:t>
            </a:r>
            <a:r>
              <a:rPr sz="3500" spc="165" dirty="0">
                <a:solidFill>
                  <a:srgbClr val="FFFFFF"/>
                </a:solidFill>
                <a:latin typeface="Arial MT"/>
                <a:cs typeface="Arial MT"/>
              </a:rPr>
              <a:t>human-</a:t>
            </a:r>
            <a:r>
              <a:rPr sz="3500" spc="180" dirty="0">
                <a:solidFill>
                  <a:srgbClr val="FFFFFF"/>
                </a:solidFill>
                <a:latin typeface="Arial MT"/>
                <a:cs typeface="Arial MT"/>
              </a:rPr>
              <a:t>related </a:t>
            </a:r>
            <a:r>
              <a:rPr sz="3500" spc="175" dirty="0">
                <a:solidFill>
                  <a:srgbClr val="FFFFFF"/>
                </a:solidFill>
                <a:latin typeface="Arial MT"/>
                <a:cs typeface="Arial MT"/>
              </a:rPr>
              <a:t>activities</a:t>
            </a:r>
            <a:r>
              <a:rPr sz="3500" spc="459" dirty="0">
                <a:solidFill>
                  <a:srgbClr val="FFFFFF"/>
                </a:solidFill>
                <a:latin typeface="Arial MT"/>
                <a:cs typeface="Arial MT"/>
              </a:rPr>
              <a:t> </a:t>
            </a:r>
            <a:r>
              <a:rPr sz="3500" spc="280" dirty="0">
                <a:solidFill>
                  <a:srgbClr val="FFFFFF"/>
                </a:solidFill>
                <a:latin typeface="Arial MT"/>
                <a:cs typeface="Arial MT"/>
              </a:rPr>
              <a:t>from</a:t>
            </a:r>
            <a:r>
              <a:rPr sz="3500" spc="465" dirty="0">
                <a:solidFill>
                  <a:srgbClr val="FFFFFF"/>
                </a:solidFill>
                <a:latin typeface="Arial MT"/>
                <a:cs typeface="Arial MT"/>
              </a:rPr>
              <a:t> </a:t>
            </a:r>
            <a:r>
              <a:rPr sz="3500" spc="175" dirty="0">
                <a:solidFill>
                  <a:srgbClr val="FFFFFF"/>
                </a:solidFill>
                <a:latin typeface="Arial MT"/>
                <a:cs typeface="Arial MT"/>
              </a:rPr>
              <a:t>satellite</a:t>
            </a:r>
            <a:r>
              <a:rPr sz="3500" spc="465" dirty="0">
                <a:solidFill>
                  <a:srgbClr val="FFFFFF"/>
                </a:solidFill>
                <a:latin typeface="Arial MT"/>
                <a:cs typeface="Arial MT"/>
              </a:rPr>
              <a:t> </a:t>
            </a:r>
            <a:r>
              <a:rPr sz="3500" spc="110" dirty="0">
                <a:solidFill>
                  <a:srgbClr val="FFFFFF"/>
                </a:solidFill>
                <a:latin typeface="Arial MT"/>
                <a:cs typeface="Arial MT"/>
              </a:rPr>
              <a:t>imagery.</a:t>
            </a:r>
            <a:r>
              <a:rPr sz="3500" spc="465" dirty="0">
                <a:solidFill>
                  <a:srgbClr val="FFFFFF"/>
                </a:solidFill>
                <a:latin typeface="Arial MT"/>
                <a:cs typeface="Arial MT"/>
              </a:rPr>
              <a:t> </a:t>
            </a:r>
            <a:r>
              <a:rPr sz="3500" spc="130" dirty="0">
                <a:solidFill>
                  <a:srgbClr val="FFFFFF"/>
                </a:solidFill>
                <a:latin typeface="Arial MT"/>
                <a:cs typeface="Arial MT"/>
              </a:rPr>
              <a:t>Comparisons</a:t>
            </a:r>
            <a:r>
              <a:rPr sz="3500" spc="465" dirty="0">
                <a:solidFill>
                  <a:srgbClr val="FFFFFF"/>
                </a:solidFill>
                <a:latin typeface="Arial MT"/>
                <a:cs typeface="Arial MT"/>
              </a:rPr>
              <a:t> </a:t>
            </a:r>
            <a:r>
              <a:rPr sz="3500" spc="275" dirty="0">
                <a:solidFill>
                  <a:srgbClr val="FFFFFF"/>
                </a:solidFill>
                <a:latin typeface="Arial MT"/>
                <a:cs typeface="Arial MT"/>
              </a:rPr>
              <a:t>of</a:t>
            </a:r>
            <a:r>
              <a:rPr sz="3500" spc="465" dirty="0">
                <a:solidFill>
                  <a:srgbClr val="FFFFFF"/>
                </a:solidFill>
                <a:latin typeface="Arial MT"/>
                <a:cs typeface="Arial MT"/>
              </a:rPr>
              <a:t> </a:t>
            </a:r>
            <a:r>
              <a:rPr sz="3500" spc="145" dirty="0">
                <a:solidFill>
                  <a:srgbClr val="FFFFFF"/>
                </a:solidFill>
                <a:latin typeface="Arial MT"/>
                <a:cs typeface="Arial MT"/>
              </a:rPr>
              <a:t>original</a:t>
            </a:r>
            <a:r>
              <a:rPr sz="3500" spc="465" dirty="0">
                <a:solidFill>
                  <a:srgbClr val="FFFFFF"/>
                </a:solidFill>
                <a:latin typeface="Arial MT"/>
                <a:cs typeface="Arial MT"/>
              </a:rPr>
              <a:t> </a:t>
            </a:r>
            <a:r>
              <a:rPr sz="3500" spc="50" dirty="0">
                <a:solidFill>
                  <a:srgbClr val="FFFFFF"/>
                </a:solidFill>
                <a:latin typeface="Arial MT"/>
                <a:cs typeface="Arial MT"/>
              </a:rPr>
              <a:t>images,</a:t>
            </a:r>
            <a:r>
              <a:rPr sz="3500" spc="465" dirty="0">
                <a:solidFill>
                  <a:srgbClr val="FFFFFF"/>
                </a:solidFill>
                <a:latin typeface="Arial MT"/>
                <a:cs typeface="Arial MT"/>
              </a:rPr>
              <a:t> </a:t>
            </a:r>
            <a:r>
              <a:rPr sz="3500" spc="175" dirty="0">
                <a:solidFill>
                  <a:srgbClr val="FFFFFF"/>
                </a:solidFill>
                <a:latin typeface="Arial MT"/>
                <a:cs typeface="Arial MT"/>
              </a:rPr>
              <a:t>ground </a:t>
            </a:r>
            <a:r>
              <a:rPr sz="3500" spc="315" dirty="0">
                <a:solidFill>
                  <a:srgbClr val="FFFFFF"/>
                </a:solidFill>
                <a:latin typeface="Arial MT"/>
                <a:cs typeface="Arial MT"/>
              </a:rPr>
              <a:t>truth</a:t>
            </a:r>
            <a:r>
              <a:rPr sz="3500" spc="65" dirty="0">
                <a:solidFill>
                  <a:srgbClr val="FFFFFF"/>
                </a:solidFill>
                <a:latin typeface="Arial MT"/>
                <a:cs typeface="Arial MT"/>
              </a:rPr>
              <a:t> </a:t>
            </a:r>
            <a:r>
              <a:rPr sz="3500" dirty="0">
                <a:solidFill>
                  <a:srgbClr val="FFFFFF"/>
                </a:solidFill>
                <a:latin typeface="Arial MT"/>
                <a:cs typeface="Arial MT"/>
              </a:rPr>
              <a:t>masks,</a:t>
            </a:r>
            <a:r>
              <a:rPr sz="3500" spc="70" dirty="0">
                <a:solidFill>
                  <a:srgbClr val="FFFFFF"/>
                </a:solidFill>
                <a:latin typeface="Arial MT"/>
                <a:cs typeface="Arial MT"/>
              </a:rPr>
              <a:t> </a:t>
            </a:r>
            <a:r>
              <a:rPr sz="3500" spc="165" dirty="0">
                <a:solidFill>
                  <a:srgbClr val="FFFFFF"/>
                </a:solidFill>
                <a:latin typeface="Arial MT"/>
                <a:cs typeface="Arial MT"/>
              </a:rPr>
              <a:t>and</a:t>
            </a:r>
            <a:r>
              <a:rPr sz="3500" spc="70" dirty="0">
                <a:solidFill>
                  <a:srgbClr val="FFFFFF"/>
                </a:solidFill>
                <a:latin typeface="Arial MT"/>
                <a:cs typeface="Arial MT"/>
              </a:rPr>
              <a:t> </a:t>
            </a:r>
            <a:r>
              <a:rPr sz="3500" spc="200" dirty="0">
                <a:solidFill>
                  <a:srgbClr val="FFFFFF"/>
                </a:solidFill>
                <a:latin typeface="Arial MT"/>
                <a:cs typeface="Arial MT"/>
              </a:rPr>
              <a:t>predictions</a:t>
            </a:r>
            <a:r>
              <a:rPr sz="3500" spc="70" dirty="0">
                <a:solidFill>
                  <a:srgbClr val="FFFFFF"/>
                </a:solidFill>
                <a:latin typeface="Arial MT"/>
                <a:cs typeface="Arial MT"/>
              </a:rPr>
              <a:t> </a:t>
            </a:r>
            <a:r>
              <a:rPr sz="3500" spc="200" dirty="0">
                <a:solidFill>
                  <a:srgbClr val="FFFFFF"/>
                </a:solidFill>
                <a:latin typeface="Arial MT"/>
                <a:cs typeface="Arial MT"/>
              </a:rPr>
              <a:t>demonstrate</a:t>
            </a:r>
            <a:r>
              <a:rPr sz="3500" spc="65" dirty="0">
                <a:solidFill>
                  <a:srgbClr val="FFFFFF"/>
                </a:solidFill>
                <a:latin typeface="Arial MT"/>
                <a:cs typeface="Arial MT"/>
              </a:rPr>
              <a:t> </a:t>
            </a:r>
            <a:r>
              <a:rPr sz="3500" spc="195" dirty="0">
                <a:solidFill>
                  <a:srgbClr val="FFFFFF"/>
                </a:solidFill>
                <a:latin typeface="Arial MT"/>
                <a:cs typeface="Arial MT"/>
              </a:rPr>
              <a:t>its</a:t>
            </a:r>
            <a:r>
              <a:rPr sz="3500" spc="70" dirty="0">
                <a:solidFill>
                  <a:srgbClr val="FFFFFF"/>
                </a:solidFill>
                <a:latin typeface="Arial MT"/>
                <a:cs typeface="Arial MT"/>
              </a:rPr>
              <a:t> </a:t>
            </a:r>
            <a:r>
              <a:rPr sz="3500" spc="215" dirty="0">
                <a:solidFill>
                  <a:srgbClr val="FFFFFF"/>
                </a:solidFill>
                <a:latin typeface="Arial MT"/>
                <a:cs typeface="Arial MT"/>
              </a:rPr>
              <a:t>ability</a:t>
            </a:r>
            <a:r>
              <a:rPr sz="3500" spc="70" dirty="0">
                <a:solidFill>
                  <a:srgbClr val="FFFFFF"/>
                </a:solidFill>
                <a:latin typeface="Arial MT"/>
                <a:cs typeface="Arial MT"/>
              </a:rPr>
              <a:t> </a:t>
            </a:r>
            <a:r>
              <a:rPr sz="3500" spc="320" dirty="0">
                <a:solidFill>
                  <a:srgbClr val="FFFFFF"/>
                </a:solidFill>
                <a:latin typeface="Arial MT"/>
                <a:cs typeface="Arial MT"/>
              </a:rPr>
              <a:t>to</a:t>
            </a:r>
            <a:r>
              <a:rPr sz="3500" spc="70" dirty="0">
                <a:solidFill>
                  <a:srgbClr val="FFFFFF"/>
                </a:solidFill>
                <a:latin typeface="Arial MT"/>
                <a:cs typeface="Arial MT"/>
              </a:rPr>
              <a:t> </a:t>
            </a:r>
            <a:r>
              <a:rPr sz="3500" spc="235" dirty="0">
                <a:solidFill>
                  <a:srgbClr val="FFFFFF"/>
                </a:solidFill>
                <a:latin typeface="Arial MT"/>
                <a:cs typeface="Arial MT"/>
              </a:rPr>
              <a:t>identify</a:t>
            </a:r>
            <a:r>
              <a:rPr sz="3500" spc="70" dirty="0">
                <a:solidFill>
                  <a:srgbClr val="FFFFFF"/>
                </a:solidFill>
                <a:latin typeface="Arial MT"/>
                <a:cs typeface="Arial MT"/>
              </a:rPr>
              <a:t> </a:t>
            </a:r>
            <a:r>
              <a:rPr sz="3500" spc="155" dirty="0">
                <a:solidFill>
                  <a:srgbClr val="FFFFFF"/>
                </a:solidFill>
                <a:latin typeface="Arial MT"/>
                <a:cs typeface="Arial MT"/>
              </a:rPr>
              <a:t>man-</a:t>
            </a:r>
            <a:r>
              <a:rPr sz="3500" spc="130" dirty="0">
                <a:solidFill>
                  <a:srgbClr val="FFFFFF"/>
                </a:solidFill>
                <a:latin typeface="Arial MT"/>
                <a:cs typeface="Arial MT"/>
              </a:rPr>
              <a:t>made </a:t>
            </a:r>
            <a:r>
              <a:rPr sz="3500" spc="185" dirty="0">
                <a:solidFill>
                  <a:srgbClr val="FFFFFF"/>
                </a:solidFill>
                <a:latin typeface="Arial MT"/>
                <a:cs typeface="Arial MT"/>
              </a:rPr>
              <a:t>objects</a:t>
            </a:r>
            <a:r>
              <a:rPr sz="3500" spc="-110" dirty="0">
                <a:solidFill>
                  <a:srgbClr val="FFFFFF"/>
                </a:solidFill>
                <a:latin typeface="Arial MT"/>
                <a:cs typeface="Arial MT"/>
              </a:rPr>
              <a:t> </a:t>
            </a:r>
            <a:r>
              <a:rPr sz="3500" spc="145" dirty="0">
                <a:solidFill>
                  <a:srgbClr val="FFFFFF"/>
                </a:solidFill>
                <a:latin typeface="Arial MT"/>
                <a:cs typeface="Arial MT"/>
              </a:rPr>
              <a:t>accurately</a:t>
            </a:r>
            <a:r>
              <a:rPr lang="en-US" sz="3500" spc="145" dirty="0">
                <a:solidFill>
                  <a:srgbClr val="FFFFFF"/>
                </a:solidFill>
                <a:latin typeface="Arial MT"/>
                <a:cs typeface="Arial MT"/>
              </a:rPr>
              <a:t> and able to find the most optimal path for the construction of road from Source to Destination</a:t>
            </a:r>
            <a:r>
              <a:rPr sz="3500" spc="145" dirty="0">
                <a:solidFill>
                  <a:srgbClr val="FFFFFF"/>
                </a:solidFill>
                <a:latin typeface="Arial MT"/>
                <a:cs typeface="Arial MT"/>
              </a:rPr>
              <a:t>.</a:t>
            </a:r>
            <a:endParaRPr sz="3500" dirty="0">
              <a:latin typeface="Arial MT"/>
              <a:cs typeface="Arial MT"/>
            </a:endParaRPr>
          </a:p>
        </p:txBody>
      </p:sp>
      <p:pic>
        <p:nvPicPr>
          <p:cNvPr id="5" name="Picture 4">
            <a:extLst>
              <a:ext uri="{FF2B5EF4-FFF2-40B4-BE49-F238E27FC236}">
                <a16:creationId xmlns:a16="http://schemas.microsoft.com/office/drawing/2014/main" id="{AA77EE5A-56A7-6A11-AAC0-540784D6619C}"/>
              </a:ext>
            </a:extLst>
          </p:cNvPr>
          <p:cNvPicPr>
            <a:picLocks noChangeAspect="1"/>
          </p:cNvPicPr>
          <p:nvPr/>
        </p:nvPicPr>
        <p:blipFill>
          <a:blip r:embed="rId2"/>
          <a:stretch>
            <a:fillRect/>
          </a:stretch>
        </p:blipFill>
        <p:spPr>
          <a:xfrm>
            <a:off x="1752600" y="6096000"/>
            <a:ext cx="15402241" cy="5562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7503" y="710700"/>
            <a:ext cx="15372992" cy="1842063"/>
          </a:xfrm>
          <a:prstGeom prst="rect">
            <a:avLst/>
          </a:prstGeom>
        </p:spPr>
        <p:txBody>
          <a:bodyPr vert="horz" wrap="square" lIns="0" tIns="483128" rIns="0" bIns="0" rtlCol="0">
            <a:spAutoFit/>
          </a:bodyPr>
          <a:lstStyle/>
          <a:p>
            <a:pPr marL="355600" algn="ctr">
              <a:lnSpc>
                <a:spcPct val="100000"/>
              </a:lnSpc>
              <a:spcBef>
                <a:spcPts val="100"/>
              </a:spcBef>
            </a:pPr>
            <a:r>
              <a:rPr lang="en-IN" sz="8800" spc="-880" dirty="0"/>
              <a:t>CHALLENGES</a:t>
            </a:r>
            <a:r>
              <a:rPr sz="8800" spc="-880" dirty="0"/>
              <a:t>:</a:t>
            </a:r>
          </a:p>
        </p:txBody>
      </p:sp>
      <p:sp>
        <p:nvSpPr>
          <p:cNvPr id="3" name="object 3"/>
          <p:cNvSpPr txBox="1"/>
          <p:nvPr/>
        </p:nvSpPr>
        <p:spPr>
          <a:xfrm>
            <a:off x="979716" y="2967338"/>
            <a:ext cx="15458440" cy="4273550"/>
          </a:xfrm>
          <a:prstGeom prst="rect">
            <a:avLst/>
          </a:prstGeom>
        </p:spPr>
        <p:txBody>
          <a:bodyPr vert="horz" wrap="square" lIns="0" tIns="12700" rIns="0" bIns="0" rtlCol="0">
            <a:spAutoFit/>
          </a:bodyPr>
          <a:lstStyle/>
          <a:p>
            <a:pPr marL="171450" indent="-163195">
              <a:lnSpc>
                <a:spcPct val="100000"/>
              </a:lnSpc>
              <a:spcBef>
                <a:spcPts val="100"/>
              </a:spcBef>
              <a:buSzPct val="97142"/>
              <a:buChar char="•"/>
              <a:tabLst>
                <a:tab pos="171450" algn="l"/>
              </a:tabLst>
            </a:pPr>
            <a:r>
              <a:rPr lang="en-US" sz="3500" spc="-35" dirty="0">
                <a:solidFill>
                  <a:srgbClr val="FFFFFF"/>
                </a:solidFill>
                <a:latin typeface="Arial MT"/>
                <a:cs typeface="Arial MT"/>
              </a:rPr>
              <a:t>1.</a:t>
            </a:r>
            <a:r>
              <a:rPr lang="en-US" sz="3500" spc="-114" dirty="0">
                <a:solidFill>
                  <a:srgbClr val="FFFFFF"/>
                </a:solidFill>
                <a:latin typeface="Arial MT"/>
                <a:cs typeface="Arial MT"/>
              </a:rPr>
              <a:t> </a:t>
            </a:r>
            <a:r>
              <a:rPr lang="en-US" sz="3500" spc="130" dirty="0">
                <a:solidFill>
                  <a:srgbClr val="FFFFFF"/>
                </a:solidFill>
                <a:latin typeface="Arial MT"/>
                <a:cs typeface="Arial MT"/>
              </a:rPr>
              <a:t>Variations</a:t>
            </a:r>
            <a:r>
              <a:rPr lang="en-US" sz="3500" spc="-110" dirty="0">
                <a:solidFill>
                  <a:srgbClr val="FFFFFF"/>
                </a:solidFill>
                <a:latin typeface="Arial MT"/>
                <a:cs typeface="Arial MT"/>
              </a:rPr>
              <a:t> </a:t>
            </a:r>
            <a:r>
              <a:rPr lang="en-US" sz="3500" spc="180" dirty="0">
                <a:solidFill>
                  <a:srgbClr val="FFFFFF"/>
                </a:solidFill>
                <a:latin typeface="Arial MT"/>
                <a:cs typeface="Arial MT"/>
              </a:rPr>
              <a:t>in</a:t>
            </a:r>
            <a:r>
              <a:rPr lang="en-US" sz="3500" spc="-114" dirty="0">
                <a:solidFill>
                  <a:srgbClr val="FFFFFF"/>
                </a:solidFill>
                <a:latin typeface="Arial MT"/>
                <a:cs typeface="Arial MT"/>
              </a:rPr>
              <a:t> </a:t>
            </a:r>
            <a:r>
              <a:rPr lang="en-US" sz="3500" spc="170" dirty="0">
                <a:solidFill>
                  <a:srgbClr val="FFFFFF"/>
                </a:solidFill>
                <a:latin typeface="Arial MT"/>
                <a:cs typeface="Arial MT"/>
              </a:rPr>
              <a:t>lighting</a:t>
            </a:r>
            <a:r>
              <a:rPr lang="en-US" sz="3500" spc="-110" dirty="0">
                <a:solidFill>
                  <a:srgbClr val="FFFFFF"/>
                </a:solidFill>
                <a:latin typeface="Arial MT"/>
                <a:cs typeface="Arial MT"/>
              </a:rPr>
              <a:t> </a:t>
            </a:r>
            <a:r>
              <a:rPr lang="en-US" sz="3500" spc="165" dirty="0">
                <a:solidFill>
                  <a:srgbClr val="FFFFFF"/>
                </a:solidFill>
                <a:latin typeface="Arial MT"/>
                <a:cs typeface="Arial MT"/>
              </a:rPr>
              <a:t>and</a:t>
            </a:r>
            <a:r>
              <a:rPr lang="en-US" sz="3500" spc="-110" dirty="0">
                <a:solidFill>
                  <a:srgbClr val="FFFFFF"/>
                </a:solidFill>
                <a:latin typeface="Arial MT"/>
                <a:cs typeface="Arial MT"/>
              </a:rPr>
              <a:t> </a:t>
            </a:r>
            <a:r>
              <a:rPr lang="en-US" sz="3500" spc="50" dirty="0">
                <a:solidFill>
                  <a:srgbClr val="FFFFFF"/>
                </a:solidFill>
                <a:latin typeface="Arial MT"/>
                <a:cs typeface="Arial MT"/>
              </a:rPr>
              <a:t>seasons</a:t>
            </a:r>
            <a:r>
              <a:rPr lang="en-US" sz="3500" spc="-114" dirty="0">
                <a:solidFill>
                  <a:srgbClr val="FFFFFF"/>
                </a:solidFill>
                <a:latin typeface="Arial MT"/>
                <a:cs typeface="Arial MT"/>
              </a:rPr>
              <a:t> </a:t>
            </a:r>
            <a:r>
              <a:rPr lang="en-US" sz="3500" spc="229" dirty="0">
                <a:solidFill>
                  <a:srgbClr val="FFFFFF"/>
                </a:solidFill>
                <a:latin typeface="Arial MT"/>
                <a:cs typeface="Arial MT"/>
              </a:rPr>
              <a:t>affect</a:t>
            </a:r>
            <a:r>
              <a:rPr lang="en-US" sz="3500" spc="-110" dirty="0">
                <a:solidFill>
                  <a:srgbClr val="FFFFFF"/>
                </a:solidFill>
                <a:latin typeface="Arial MT"/>
                <a:cs typeface="Arial MT"/>
              </a:rPr>
              <a:t> </a:t>
            </a:r>
            <a:r>
              <a:rPr lang="en-US" sz="3500" spc="165" dirty="0">
                <a:solidFill>
                  <a:srgbClr val="FFFFFF"/>
                </a:solidFill>
                <a:latin typeface="Arial MT"/>
                <a:cs typeface="Arial MT"/>
              </a:rPr>
              <a:t>segmentation</a:t>
            </a:r>
            <a:r>
              <a:rPr lang="en-US" sz="3500" spc="-114" dirty="0">
                <a:solidFill>
                  <a:srgbClr val="FFFFFF"/>
                </a:solidFill>
                <a:latin typeface="Arial MT"/>
                <a:cs typeface="Arial MT"/>
              </a:rPr>
              <a:t> </a:t>
            </a:r>
            <a:r>
              <a:rPr lang="en-US" sz="3500" spc="114" dirty="0">
                <a:solidFill>
                  <a:srgbClr val="FFFFFF"/>
                </a:solidFill>
                <a:latin typeface="Arial MT"/>
                <a:cs typeface="Arial MT"/>
              </a:rPr>
              <a:t>accuracy.</a:t>
            </a:r>
            <a:endParaRPr lang="en-US" sz="3500" dirty="0">
              <a:latin typeface="Arial MT"/>
              <a:cs typeface="Arial MT"/>
            </a:endParaRPr>
          </a:p>
          <a:p>
            <a:pPr>
              <a:lnSpc>
                <a:spcPct val="100000"/>
              </a:lnSpc>
              <a:spcBef>
                <a:spcPts val="1520"/>
              </a:spcBef>
              <a:buClr>
                <a:srgbClr val="FFFFFF"/>
              </a:buClr>
              <a:buFont typeface="Arial MT"/>
              <a:buChar char="•"/>
            </a:pPr>
            <a:endParaRPr lang="en-US" sz="3500" dirty="0">
              <a:latin typeface="Arial MT"/>
              <a:cs typeface="Arial MT"/>
            </a:endParaRPr>
          </a:p>
          <a:p>
            <a:pPr marL="171450" indent="-163195">
              <a:lnSpc>
                <a:spcPct val="100000"/>
              </a:lnSpc>
              <a:spcBef>
                <a:spcPts val="5"/>
              </a:spcBef>
              <a:buSzPct val="97142"/>
              <a:buChar char="•"/>
              <a:tabLst>
                <a:tab pos="171450" algn="l"/>
              </a:tabLst>
            </a:pPr>
            <a:r>
              <a:rPr lang="en-US" sz="3500" dirty="0">
                <a:solidFill>
                  <a:srgbClr val="FFFFFF"/>
                </a:solidFill>
                <a:latin typeface="Arial MT"/>
                <a:cs typeface="Arial MT"/>
              </a:rPr>
              <a:t>2.</a:t>
            </a:r>
            <a:r>
              <a:rPr lang="en-US" sz="3500" spc="-100" dirty="0">
                <a:solidFill>
                  <a:srgbClr val="FFFFFF"/>
                </a:solidFill>
                <a:latin typeface="Arial MT"/>
                <a:cs typeface="Arial MT"/>
              </a:rPr>
              <a:t> </a:t>
            </a:r>
            <a:r>
              <a:rPr lang="en-US" sz="3500" spc="114" dirty="0">
                <a:solidFill>
                  <a:srgbClr val="FFFFFF"/>
                </a:solidFill>
                <a:latin typeface="Arial MT"/>
                <a:cs typeface="Arial MT"/>
              </a:rPr>
              <a:t>High-</a:t>
            </a:r>
            <a:r>
              <a:rPr lang="en-US" sz="3500" spc="190" dirty="0">
                <a:solidFill>
                  <a:srgbClr val="FFFFFF"/>
                </a:solidFill>
                <a:latin typeface="Arial MT"/>
                <a:cs typeface="Arial MT"/>
              </a:rPr>
              <a:t>resolution</a:t>
            </a:r>
            <a:r>
              <a:rPr lang="en-US" sz="3500" spc="-100" dirty="0">
                <a:solidFill>
                  <a:srgbClr val="FFFFFF"/>
                </a:solidFill>
                <a:latin typeface="Arial MT"/>
                <a:cs typeface="Arial MT"/>
              </a:rPr>
              <a:t> </a:t>
            </a:r>
            <a:r>
              <a:rPr lang="en-US" sz="3500" spc="175" dirty="0">
                <a:solidFill>
                  <a:srgbClr val="FFFFFF"/>
                </a:solidFill>
                <a:latin typeface="Arial MT"/>
                <a:cs typeface="Arial MT"/>
              </a:rPr>
              <a:t>satellite</a:t>
            </a:r>
            <a:r>
              <a:rPr lang="en-US" sz="3500" spc="-100" dirty="0">
                <a:solidFill>
                  <a:srgbClr val="FFFFFF"/>
                </a:solidFill>
                <a:latin typeface="Arial MT"/>
                <a:cs typeface="Arial MT"/>
              </a:rPr>
              <a:t> </a:t>
            </a:r>
            <a:r>
              <a:rPr lang="en-US" sz="3500" spc="170" dirty="0">
                <a:solidFill>
                  <a:srgbClr val="FFFFFF"/>
                </a:solidFill>
                <a:latin typeface="Arial MT"/>
                <a:cs typeface="Arial MT"/>
              </a:rPr>
              <a:t>data</a:t>
            </a:r>
            <a:r>
              <a:rPr lang="en-US" sz="3500" spc="-110" dirty="0">
                <a:solidFill>
                  <a:srgbClr val="FFFFFF"/>
                </a:solidFill>
                <a:latin typeface="Arial MT"/>
                <a:cs typeface="Arial MT"/>
              </a:rPr>
              <a:t> </a:t>
            </a:r>
            <a:r>
              <a:rPr lang="en-US" sz="3500" spc="155" dirty="0">
                <a:solidFill>
                  <a:srgbClr val="FFFFFF"/>
                </a:solidFill>
                <a:latin typeface="Arial MT"/>
                <a:cs typeface="Arial MT"/>
              </a:rPr>
              <a:t>requires</a:t>
            </a:r>
            <a:r>
              <a:rPr lang="en-US" sz="3500" spc="-100" dirty="0">
                <a:solidFill>
                  <a:srgbClr val="FFFFFF"/>
                </a:solidFill>
                <a:latin typeface="Arial MT"/>
                <a:cs typeface="Arial MT"/>
              </a:rPr>
              <a:t> </a:t>
            </a:r>
            <a:r>
              <a:rPr lang="en-US" sz="3500" spc="160" dirty="0">
                <a:solidFill>
                  <a:srgbClr val="FFFFFF"/>
                </a:solidFill>
                <a:latin typeface="Arial MT"/>
                <a:cs typeface="Arial MT"/>
              </a:rPr>
              <a:t>significant</a:t>
            </a:r>
            <a:r>
              <a:rPr lang="en-US" sz="3500" spc="-100" dirty="0">
                <a:solidFill>
                  <a:srgbClr val="FFFFFF"/>
                </a:solidFill>
                <a:latin typeface="Arial MT"/>
                <a:cs typeface="Arial MT"/>
              </a:rPr>
              <a:t> </a:t>
            </a:r>
            <a:r>
              <a:rPr lang="en-US" sz="3500" spc="125" dirty="0">
                <a:solidFill>
                  <a:srgbClr val="FFFFFF"/>
                </a:solidFill>
                <a:latin typeface="Arial MT"/>
                <a:cs typeface="Arial MT"/>
              </a:rPr>
              <a:t>processing</a:t>
            </a:r>
            <a:r>
              <a:rPr lang="en-US" sz="3500" spc="-100" dirty="0">
                <a:solidFill>
                  <a:srgbClr val="FFFFFF"/>
                </a:solidFill>
                <a:latin typeface="Arial MT"/>
                <a:cs typeface="Arial MT"/>
              </a:rPr>
              <a:t> </a:t>
            </a:r>
            <a:r>
              <a:rPr lang="en-US" sz="3500" spc="145" dirty="0">
                <a:solidFill>
                  <a:srgbClr val="FFFFFF"/>
                </a:solidFill>
                <a:latin typeface="Arial MT"/>
                <a:cs typeface="Arial MT"/>
              </a:rPr>
              <a:t>power.</a:t>
            </a:r>
            <a:endParaRPr lang="en-US" sz="3500" dirty="0">
              <a:latin typeface="Arial MT"/>
              <a:cs typeface="Arial MT"/>
            </a:endParaRPr>
          </a:p>
          <a:p>
            <a:pPr>
              <a:lnSpc>
                <a:spcPct val="100000"/>
              </a:lnSpc>
              <a:spcBef>
                <a:spcPts val="1525"/>
              </a:spcBef>
              <a:buClr>
                <a:srgbClr val="FFFFFF"/>
              </a:buClr>
              <a:buFont typeface="Arial MT"/>
              <a:buChar char="•"/>
            </a:pPr>
            <a:endParaRPr lang="en-US" sz="3500" dirty="0">
              <a:latin typeface="Arial MT"/>
              <a:cs typeface="Arial MT"/>
            </a:endParaRPr>
          </a:p>
          <a:p>
            <a:pPr marL="171450" indent="-163195">
              <a:lnSpc>
                <a:spcPct val="100000"/>
              </a:lnSpc>
              <a:buSzPct val="97142"/>
              <a:buChar char="•"/>
              <a:tabLst>
                <a:tab pos="171450" algn="l"/>
              </a:tabLst>
            </a:pPr>
            <a:r>
              <a:rPr lang="en-US" sz="3500" dirty="0">
                <a:solidFill>
                  <a:srgbClr val="FFFFFF"/>
                </a:solidFill>
                <a:latin typeface="Arial MT"/>
                <a:cs typeface="Arial MT"/>
              </a:rPr>
              <a:t>3.</a:t>
            </a:r>
            <a:r>
              <a:rPr lang="en-US" sz="3500" spc="-105" dirty="0">
                <a:solidFill>
                  <a:srgbClr val="FFFFFF"/>
                </a:solidFill>
                <a:latin typeface="Arial MT"/>
                <a:cs typeface="Arial MT"/>
              </a:rPr>
              <a:t> </a:t>
            </a:r>
            <a:r>
              <a:rPr lang="en-US" sz="3500" spc="150" dirty="0">
                <a:solidFill>
                  <a:srgbClr val="FFFFFF"/>
                </a:solidFill>
                <a:latin typeface="Arial MT"/>
                <a:cs typeface="Arial MT"/>
              </a:rPr>
              <a:t>Temporal</a:t>
            </a:r>
            <a:r>
              <a:rPr lang="en-US" sz="3500" spc="-100" dirty="0">
                <a:solidFill>
                  <a:srgbClr val="FFFFFF"/>
                </a:solidFill>
                <a:latin typeface="Arial MT"/>
                <a:cs typeface="Arial MT"/>
              </a:rPr>
              <a:t> </a:t>
            </a:r>
            <a:r>
              <a:rPr lang="en-US" sz="3500" spc="170" dirty="0">
                <a:solidFill>
                  <a:srgbClr val="FFFFFF"/>
                </a:solidFill>
                <a:latin typeface="Arial MT"/>
                <a:cs typeface="Arial MT"/>
              </a:rPr>
              <a:t>data</a:t>
            </a:r>
            <a:r>
              <a:rPr lang="en-US" sz="3500" spc="-110" dirty="0">
                <a:solidFill>
                  <a:srgbClr val="FFFFFF"/>
                </a:solidFill>
                <a:latin typeface="Arial MT"/>
                <a:cs typeface="Arial MT"/>
              </a:rPr>
              <a:t> </a:t>
            </a:r>
            <a:r>
              <a:rPr lang="en-US" sz="3500" spc="185" dirty="0">
                <a:solidFill>
                  <a:srgbClr val="FFFFFF"/>
                </a:solidFill>
                <a:latin typeface="Arial MT"/>
                <a:cs typeface="Arial MT"/>
              </a:rPr>
              <a:t>shifts</a:t>
            </a:r>
            <a:r>
              <a:rPr lang="en-US" sz="3500" spc="-100" dirty="0">
                <a:solidFill>
                  <a:srgbClr val="FFFFFF"/>
                </a:solidFill>
                <a:latin typeface="Arial MT"/>
                <a:cs typeface="Arial MT"/>
              </a:rPr>
              <a:t> </a:t>
            </a:r>
            <a:r>
              <a:rPr lang="en-US" sz="3500" spc="170" dirty="0">
                <a:solidFill>
                  <a:srgbClr val="FFFFFF"/>
                </a:solidFill>
                <a:latin typeface="Arial MT"/>
                <a:cs typeface="Arial MT"/>
              </a:rPr>
              <a:t>due</a:t>
            </a:r>
            <a:r>
              <a:rPr lang="en-US" sz="3500" spc="-100" dirty="0">
                <a:solidFill>
                  <a:srgbClr val="FFFFFF"/>
                </a:solidFill>
                <a:latin typeface="Arial MT"/>
                <a:cs typeface="Arial MT"/>
              </a:rPr>
              <a:t> </a:t>
            </a:r>
            <a:r>
              <a:rPr lang="en-US" sz="3500" spc="320" dirty="0">
                <a:solidFill>
                  <a:srgbClr val="FFFFFF"/>
                </a:solidFill>
                <a:latin typeface="Arial MT"/>
                <a:cs typeface="Arial MT"/>
              </a:rPr>
              <a:t>to</a:t>
            </a:r>
            <a:r>
              <a:rPr lang="en-US" sz="3500" spc="-100" dirty="0">
                <a:solidFill>
                  <a:srgbClr val="FFFFFF"/>
                </a:solidFill>
                <a:latin typeface="Arial MT"/>
                <a:cs typeface="Arial MT"/>
              </a:rPr>
              <a:t> </a:t>
            </a:r>
            <a:r>
              <a:rPr lang="en-US" sz="3500" spc="175" dirty="0">
                <a:solidFill>
                  <a:srgbClr val="FFFFFF"/>
                </a:solidFill>
                <a:latin typeface="Arial MT"/>
                <a:cs typeface="Arial MT"/>
              </a:rPr>
              <a:t>satellite</a:t>
            </a:r>
            <a:r>
              <a:rPr lang="en-US" sz="3500" spc="-100" dirty="0">
                <a:solidFill>
                  <a:srgbClr val="FFFFFF"/>
                </a:solidFill>
                <a:latin typeface="Arial MT"/>
                <a:cs typeface="Arial MT"/>
              </a:rPr>
              <a:t> </a:t>
            </a:r>
            <a:r>
              <a:rPr lang="en-US" sz="3500" spc="245" dirty="0">
                <a:solidFill>
                  <a:srgbClr val="FFFFFF"/>
                </a:solidFill>
                <a:latin typeface="Arial MT"/>
                <a:cs typeface="Arial MT"/>
              </a:rPr>
              <a:t>motion</a:t>
            </a:r>
            <a:r>
              <a:rPr lang="en-US" sz="3500" spc="-100" dirty="0">
                <a:solidFill>
                  <a:srgbClr val="FFFFFF"/>
                </a:solidFill>
                <a:latin typeface="Arial MT"/>
                <a:cs typeface="Arial MT"/>
              </a:rPr>
              <a:t> </a:t>
            </a:r>
            <a:r>
              <a:rPr lang="en-US" sz="3500" spc="75" dirty="0">
                <a:solidFill>
                  <a:srgbClr val="FFFFFF"/>
                </a:solidFill>
                <a:latin typeface="Arial MT"/>
                <a:cs typeface="Arial MT"/>
              </a:rPr>
              <a:t>make</a:t>
            </a:r>
            <a:r>
              <a:rPr lang="en-US" sz="3500" spc="-100" dirty="0">
                <a:solidFill>
                  <a:srgbClr val="FFFFFF"/>
                </a:solidFill>
                <a:latin typeface="Arial MT"/>
                <a:cs typeface="Arial MT"/>
              </a:rPr>
              <a:t> </a:t>
            </a:r>
            <a:r>
              <a:rPr lang="en-US" sz="3500" spc="175" dirty="0">
                <a:solidFill>
                  <a:srgbClr val="FFFFFF"/>
                </a:solidFill>
                <a:latin typeface="Arial MT"/>
                <a:cs typeface="Arial MT"/>
              </a:rPr>
              <a:t>alignment</a:t>
            </a:r>
            <a:r>
              <a:rPr lang="en-US" sz="3500" spc="-100" dirty="0">
                <a:solidFill>
                  <a:srgbClr val="FFFFFF"/>
                </a:solidFill>
                <a:latin typeface="Arial MT"/>
                <a:cs typeface="Arial MT"/>
              </a:rPr>
              <a:t> </a:t>
            </a:r>
            <a:r>
              <a:rPr lang="en-US" sz="3500" spc="215" dirty="0">
                <a:solidFill>
                  <a:srgbClr val="FFFFFF"/>
                </a:solidFill>
                <a:latin typeface="Arial MT"/>
                <a:cs typeface="Arial MT"/>
              </a:rPr>
              <a:t>difficult.</a:t>
            </a:r>
            <a:endParaRPr lang="en-US" sz="3500" dirty="0">
              <a:latin typeface="Arial MT"/>
              <a:cs typeface="Arial MT"/>
            </a:endParaRPr>
          </a:p>
          <a:p>
            <a:pPr>
              <a:lnSpc>
                <a:spcPct val="100000"/>
              </a:lnSpc>
              <a:spcBef>
                <a:spcPts val="1525"/>
              </a:spcBef>
              <a:buClr>
                <a:srgbClr val="FFFFFF"/>
              </a:buClr>
              <a:buFont typeface="Arial MT"/>
              <a:buChar char="•"/>
            </a:pPr>
            <a:endParaRPr lang="en-US" sz="3500" dirty="0">
              <a:latin typeface="Arial MT"/>
              <a:cs typeface="Arial MT"/>
            </a:endParaRPr>
          </a:p>
          <a:p>
            <a:pPr marL="171450" indent="-163195">
              <a:lnSpc>
                <a:spcPct val="100000"/>
              </a:lnSpc>
              <a:buSzPct val="97142"/>
              <a:buChar char="•"/>
              <a:tabLst>
                <a:tab pos="171450" algn="l"/>
              </a:tabLst>
            </a:pPr>
            <a:r>
              <a:rPr lang="en-US" sz="3500" dirty="0">
                <a:solidFill>
                  <a:srgbClr val="FFFFFF"/>
                </a:solidFill>
                <a:latin typeface="Arial MT"/>
                <a:cs typeface="Arial MT"/>
              </a:rPr>
              <a:t>4.</a:t>
            </a:r>
            <a:r>
              <a:rPr lang="en-US" sz="3500" spc="-95" dirty="0">
                <a:solidFill>
                  <a:srgbClr val="FFFFFF"/>
                </a:solidFill>
                <a:latin typeface="Arial MT"/>
                <a:cs typeface="Arial MT"/>
              </a:rPr>
              <a:t> </a:t>
            </a:r>
            <a:r>
              <a:rPr lang="en-US" sz="3500" spc="210" dirty="0">
                <a:solidFill>
                  <a:srgbClr val="FFFFFF"/>
                </a:solidFill>
                <a:latin typeface="Arial MT"/>
                <a:cs typeface="Arial MT"/>
              </a:rPr>
              <a:t>Minor</a:t>
            </a:r>
            <a:r>
              <a:rPr lang="en-US" sz="3500" spc="-90" dirty="0">
                <a:solidFill>
                  <a:srgbClr val="FFFFFF"/>
                </a:solidFill>
                <a:latin typeface="Arial MT"/>
                <a:cs typeface="Arial MT"/>
              </a:rPr>
              <a:t> </a:t>
            </a:r>
            <a:r>
              <a:rPr lang="en-US" sz="3500" spc="80" dirty="0">
                <a:solidFill>
                  <a:srgbClr val="FFFFFF"/>
                </a:solidFill>
                <a:latin typeface="Arial MT"/>
                <a:cs typeface="Arial MT"/>
              </a:rPr>
              <a:t>changes</a:t>
            </a:r>
            <a:r>
              <a:rPr lang="en-US" sz="3500" spc="-95" dirty="0">
                <a:solidFill>
                  <a:srgbClr val="FFFFFF"/>
                </a:solidFill>
                <a:latin typeface="Arial MT"/>
                <a:cs typeface="Arial MT"/>
              </a:rPr>
              <a:t> </a:t>
            </a:r>
            <a:r>
              <a:rPr lang="en-US" sz="3500" spc="110" dirty="0">
                <a:solidFill>
                  <a:srgbClr val="FFFFFF"/>
                </a:solidFill>
                <a:latin typeface="Arial MT"/>
                <a:cs typeface="Arial MT"/>
              </a:rPr>
              <a:t>are</a:t>
            </a:r>
            <a:r>
              <a:rPr lang="en-US" sz="3500" spc="-90" dirty="0">
                <a:solidFill>
                  <a:srgbClr val="FFFFFF"/>
                </a:solidFill>
                <a:latin typeface="Arial MT"/>
                <a:cs typeface="Arial MT"/>
              </a:rPr>
              <a:t> </a:t>
            </a:r>
            <a:r>
              <a:rPr lang="en-US" sz="3500" spc="190" dirty="0">
                <a:solidFill>
                  <a:srgbClr val="FFFFFF"/>
                </a:solidFill>
                <a:latin typeface="Arial MT"/>
                <a:cs typeface="Arial MT"/>
              </a:rPr>
              <a:t>hard</a:t>
            </a:r>
            <a:r>
              <a:rPr lang="en-US" sz="3500" spc="-90" dirty="0">
                <a:solidFill>
                  <a:srgbClr val="FFFFFF"/>
                </a:solidFill>
                <a:latin typeface="Arial MT"/>
                <a:cs typeface="Arial MT"/>
              </a:rPr>
              <a:t> </a:t>
            </a:r>
            <a:r>
              <a:rPr lang="en-US" sz="3500" spc="320" dirty="0">
                <a:solidFill>
                  <a:srgbClr val="FFFFFF"/>
                </a:solidFill>
                <a:latin typeface="Arial MT"/>
                <a:cs typeface="Arial MT"/>
              </a:rPr>
              <a:t>to</a:t>
            </a:r>
            <a:r>
              <a:rPr lang="en-US" sz="3500" spc="-95" dirty="0">
                <a:solidFill>
                  <a:srgbClr val="FFFFFF"/>
                </a:solidFill>
                <a:latin typeface="Arial MT"/>
                <a:cs typeface="Arial MT"/>
              </a:rPr>
              <a:t> </a:t>
            </a:r>
            <a:r>
              <a:rPr lang="en-US" sz="3500" spc="245" dirty="0">
                <a:solidFill>
                  <a:srgbClr val="FFFFFF"/>
                </a:solidFill>
                <a:latin typeface="Arial MT"/>
                <a:cs typeface="Arial MT"/>
              </a:rPr>
              <a:t>detect</a:t>
            </a:r>
            <a:r>
              <a:rPr lang="en-US" sz="3500" spc="-90" dirty="0">
                <a:solidFill>
                  <a:srgbClr val="FFFFFF"/>
                </a:solidFill>
                <a:latin typeface="Arial MT"/>
                <a:cs typeface="Arial MT"/>
              </a:rPr>
              <a:t> </a:t>
            </a:r>
            <a:r>
              <a:rPr lang="en-US" sz="3500" spc="170" dirty="0">
                <a:solidFill>
                  <a:srgbClr val="FFFFFF"/>
                </a:solidFill>
                <a:latin typeface="Arial MT"/>
                <a:cs typeface="Arial MT"/>
              </a:rPr>
              <a:t>due</a:t>
            </a:r>
            <a:r>
              <a:rPr lang="en-US" sz="3500" spc="-95" dirty="0">
                <a:solidFill>
                  <a:srgbClr val="FFFFFF"/>
                </a:solidFill>
                <a:latin typeface="Arial MT"/>
                <a:cs typeface="Arial MT"/>
              </a:rPr>
              <a:t> </a:t>
            </a:r>
            <a:r>
              <a:rPr lang="en-US" sz="3500" spc="320" dirty="0">
                <a:solidFill>
                  <a:srgbClr val="FFFFFF"/>
                </a:solidFill>
                <a:latin typeface="Arial MT"/>
                <a:cs typeface="Arial MT"/>
              </a:rPr>
              <a:t>to</a:t>
            </a:r>
            <a:r>
              <a:rPr lang="en-US" sz="3500" spc="-90" dirty="0">
                <a:solidFill>
                  <a:srgbClr val="FFFFFF"/>
                </a:solidFill>
                <a:latin typeface="Arial MT"/>
                <a:cs typeface="Arial MT"/>
              </a:rPr>
              <a:t> </a:t>
            </a:r>
            <a:r>
              <a:rPr lang="en-US" sz="3500" spc="190" dirty="0">
                <a:solidFill>
                  <a:srgbClr val="FFFFFF"/>
                </a:solidFill>
                <a:latin typeface="Arial MT"/>
                <a:cs typeface="Arial MT"/>
              </a:rPr>
              <a:t>resolution</a:t>
            </a:r>
            <a:r>
              <a:rPr lang="en-US" sz="3500" spc="-90" dirty="0">
                <a:solidFill>
                  <a:srgbClr val="FFFFFF"/>
                </a:solidFill>
                <a:latin typeface="Arial MT"/>
                <a:cs typeface="Arial MT"/>
              </a:rPr>
              <a:t> </a:t>
            </a:r>
            <a:r>
              <a:rPr lang="en-US" sz="3500" spc="170" dirty="0">
                <a:solidFill>
                  <a:srgbClr val="FFFFFF"/>
                </a:solidFill>
                <a:latin typeface="Arial MT"/>
                <a:cs typeface="Arial MT"/>
              </a:rPr>
              <a:t>limitations.</a:t>
            </a:r>
            <a:endParaRPr lang="en-US" sz="3500" dirty="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20944D-17F7-FEE5-4ED9-1CA0ABCFCE9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5BF1765-E499-4695-33AA-A16389C3F21B}"/>
              </a:ext>
            </a:extLst>
          </p:cNvPr>
          <p:cNvSpPr txBox="1">
            <a:spLocks noGrp="1"/>
          </p:cNvSpPr>
          <p:nvPr>
            <p:ph type="title"/>
          </p:nvPr>
        </p:nvSpPr>
        <p:spPr>
          <a:xfrm>
            <a:off x="1457503" y="710700"/>
            <a:ext cx="15372992" cy="1842063"/>
          </a:xfrm>
          <a:prstGeom prst="rect">
            <a:avLst/>
          </a:prstGeom>
        </p:spPr>
        <p:txBody>
          <a:bodyPr vert="horz" wrap="square" lIns="0" tIns="483128" rIns="0" bIns="0" rtlCol="0">
            <a:spAutoFit/>
          </a:bodyPr>
          <a:lstStyle/>
          <a:p>
            <a:pPr marL="355600" algn="ctr">
              <a:lnSpc>
                <a:spcPct val="100000"/>
              </a:lnSpc>
              <a:spcBef>
                <a:spcPts val="100"/>
              </a:spcBef>
            </a:pPr>
            <a:r>
              <a:rPr lang="en-IN" sz="8800" spc="-1055" dirty="0"/>
              <a:t>USE</a:t>
            </a:r>
            <a:r>
              <a:rPr lang="en-IN" sz="8800" spc="-969" dirty="0"/>
              <a:t> </a:t>
            </a:r>
            <a:r>
              <a:rPr lang="en-IN" sz="8800" spc="-965" dirty="0"/>
              <a:t>CASES:</a:t>
            </a:r>
            <a:endParaRPr sz="8000" spc="-880" dirty="0"/>
          </a:p>
        </p:txBody>
      </p:sp>
      <p:sp>
        <p:nvSpPr>
          <p:cNvPr id="3" name="object 3">
            <a:extLst>
              <a:ext uri="{FF2B5EF4-FFF2-40B4-BE49-F238E27FC236}">
                <a16:creationId xmlns:a16="http://schemas.microsoft.com/office/drawing/2014/main" id="{18B68D92-DA53-341A-0B90-19215736C6E8}"/>
              </a:ext>
            </a:extLst>
          </p:cNvPr>
          <p:cNvSpPr txBox="1"/>
          <p:nvPr/>
        </p:nvSpPr>
        <p:spPr>
          <a:xfrm>
            <a:off x="979716" y="2967338"/>
            <a:ext cx="15458440" cy="4784708"/>
          </a:xfrm>
          <a:prstGeom prst="rect">
            <a:avLst/>
          </a:prstGeom>
        </p:spPr>
        <p:txBody>
          <a:bodyPr vert="horz" wrap="square" lIns="0" tIns="12700" rIns="0" bIns="0" rtlCol="0">
            <a:spAutoFit/>
          </a:bodyPr>
          <a:lstStyle/>
          <a:p>
            <a:pPr marL="522605" indent="-514350">
              <a:lnSpc>
                <a:spcPct val="200000"/>
              </a:lnSpc>
              <a:spcBef>
                <a:spcPts val="100"/>
              </a:spcBef>
              <a:buSzPct val="97142"/>
              <a:buAutoNum type="arabicPeriod"/>
              <a:tabLst>
                <a:tab pos="171450" algn="l"/>
              </a:tabLst>
            </a:pPr>
            <a:r>
              <a:rPr lang="en-US" sz="4000" spc="-35" dirty="0">
                <a:solidFill>
                  <a:srgbClr val="FFFFFF"/>
                </a:solidFill>
                <a:latin typeface="Arial MT"/>
                <a:cs typeface="Arial MT"/>
              </a:rPr>
              <a:t>Route Optimization</a:t>
            </a:r>
          </a:p>
          <a:p>
            <a:pPr marL="522605" indent="-514350">
              <a:lnSpc>
                <a:spcPct val="200000"/>
              </a:lnSpc>
              <a:spcBef>
                <a:spcPts val="100"/>
              </a:spcBef>
              <a:buSzPct val="97142"/>
              <a:buAutoNum type="arabicPeriod"/>
              <a:tabLst>
                <a:tab pos="171450" algn="l"/>
              </a:tabLst>
            </a:pPr>
            <a:r>
              <a:rPr lang="en-US" sz="4000" spc="-35" dirty="0">
                <a:solidFill>
                  <a:srgbClr val="FFFFFF"/>
                </a:solidFill>
                <a:latin typeface="Arial MT"/>
                <a:cs typeface="Arial MT"/>
              </a:rPr>
              <a:t>Military</a:t>
            </a:r>
          </a:p>
          <a:p>
            <a:pPr marL="522605" indent="-514350">
              <a:lnSpc>
                <a:spcPct val="200000"/>
              </a:lnSpc>
              <a:spcBef>
                <a:spcPts val="100"/>
              </a:spcBef>
              <a:buSzPct val="97142"/>
              <a:buAutoNum type="arabicPeriod"/>
              <a:tabLst>
                <a:tab pos="171450" algn="l"/>
              </a:tabLst>
            </a:pPr>
            <a:r>
              <a:rPr lang="en-US" sz="4000" spc="-35" dirty="0">
                <a:solidFill>
                  <a:srgbClr val="FFFFFF"/>
                </a:solidFill>
                <a:latin typeface="Arial MT"/>
                <a:cs typeface="Arial MT"/>
              </a:rPr>
              <a:t>Agriculture</a:t>
            </a:r>
          </a:p>
          <a:p>
            <a:pPr marL="522605" indent="-514350">
              <a:lnSpc>
                <a:spcPct val="200000"/>
              </a:lnSpc>
              <a:spcBef>
                <a:spcPts val="100"/>
              </a:spcBef>
              <a:buSzPct val="97142"/>
              <a:buAutoNum type="arabicPeriod"/>
              <a:tabLst>
                <a:tab pos="171450" algn="l"/>
              </a:tabLst>
            </a:pPr>
            <a:r>
              <a:rPr lang="en-US" sz="4000" spc="-35" dirty="0">
                <a:solidFill>
                  <a:srgbClr val="FFFFFF"/>
                </a:solidFill>
                <a:latin typeface="Arial MT"/>
                <a:cs typeface="Arial MT"/>
              </a:rPr>
              <a:t>Disaster Management</a:t>
            </a:r>
            <a:r>
              <a:rPr lang="en-US" sz="4000" spc="-114" dirty="0">
                <a:solidFill>
                  <a:srgbClr val="FFFFFF"/>
                </a:solidFill>
                <a:latin typeface="Arial MT"/>
                <a:cs typeface="Arial MT"/>
              </a:rPr>
              <a:t> </a:t>
            </a:r>
            <a:endParaRPr lang="en-US" sz="4000" dirty="0">
              <a:latin typeface="Arial MT"/>
              <a:cs typeface="Arial MT"/>
            </a:endParaRPr>
          </a:p>
        </p:txBody>
      </p:sp>
    </p:spTree>
    <p:extLst>
      <p:ext uri="{BB962C8B-B14F-4D97-AF65-F5344CB8AC3E}">
        <p14:creationId xmlns:p14="http://schemas.microsoft.com/office/powerpoint/2010/main" val="1308794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83128" rIns="0" bIns="0" rtlCol="0">
            <a:spAutoFit/>
          </a:bodyPr>
          <a:lstStyle/>
          <a:p>
            <a:pPr marL="3016885">
              <a:lnSpc>
                <a:spcPct val="100000"/>
              </a:lnSpc>
              <a:spcBef>
                <a:spcPts val="100"/>
              </a:spcBef>
            </a:pPr>
            <a:r>
              <a:rPr spc="-745" dirty="0"/>
              <a:t>CONCLUSION</a:t>
            </a:r>
          </a:p>
        </p:txBody>
      </p:sp>
      <p:sp>
        <p:nvSpPr>
          <p:cNvPr id="3" name="object 3"/>
          <p:cNvSpPr txBox="1">
            <a:spLocks noGrp="1"/>
          </p:cNvSpPr>
          <p:nvPr>
            <p:ph type="body" idx="1"/>
          </p:nvPr>
        </p:nvSpPr>
        <p:spPr>
          <a:xfrm>
            <a:off x="1284210" y="3234185"/>
            <a:ext cx="15719578" cy="3407279"/>
          </a:xfrm>
          <a:prstGeom prst="rect">
            <a:avLst/>
          </a:prstGeom>
        </p:spPr>
        <p:txBody>
          <a:bodyPr vert="horz" wrap="square" lIns="0" tIns="12700" rIns="0" bIns="0" rtlCol="0">
            <a:spAutoFit/>
          </a:bodyPr>
          <a:lstStyle/>
          <a:p>
            <a:pPr marL="12700" marR="5080">
              <a:lnSpc>
                <a:spcPct val="125000"/>
              </a:lnSpc>
              <a:spcBef>
                <a:spcPts val="100"/>
              </a:spcBef>
            </a:pPr>
            <a:r>
              <a:rPr dirty="0"/>
              <a:t>•This</a:t>
            </a:r>
            <a:r>
              <a:rPr spc="-90" dirty="0"/>
              <a:t> </a:t>
            </a:r>
            <a:r>
              <a:rPr spc="245" dirty="0"/>
              <a:t>project</a:t>
            </a:r>
            <a:r>
              <a:rPr spc="-85" dirty="0"/>
              <a:t> </a:t>
            </a:r>
            <a:r>
              <a:rPr spc="165" dirty="0"/>
              <a:t>highlights</a:t>
            </a:r>
            <a:r>
              <a:rPr spc="-85" dirty="0"/>
              <a:t> </a:t>
            </a:r>
            <a:r>
              <a:rPr spc="250" dirty="0"/>
              <a:t>the</a:t>
            </a:r>
            <a:r>
              <a:rPr spc="-85" dirty="0"/>
              <a:t> </a:t>
            </a:r>
            <a:r>
              <a:rPr spc="240" dirty="0"/>
              <a:t>potential</a:t>
            </a:r>
            <a:r>
              <a:rPr spc="-85" dirty="0"/>
              <a:t> </a:t>
            </a:r>
            <a:r>
              <a:rPr spc="300" dirty="0"/>
              <a:t>of</a:t>
            </a:r>
            <a:r>
              <a:rPr spc="-85" dirty="0"/>
              <a:t> </a:t>
            </a:r>
            <a:r>
              <a:rPr spc="150" dirty="0"/>
              <a:t>AI/ML</a:t>
            </a:r>
            <a:r>
              <a:rPr spc="-85" dirty="0"/>
              <a:t> </a:t>
            </a:r>
            <a:r>
              <a:rPr spc="190" dirty="0"/>
              <a:t>techniques</a:t>
            </a:r>
            <a:r>
              <a:rPr spc="-85" dirty="0"/>
              <a:t> </a:t>
            </a:r>
            <a:r>
              <a:rPr spc="195" dirty="0"/>
              <a:t>in</a:t>
            </a:r>
            <a:r>
              <a:rPr spc="-85" dirty="0"/>
              <a:t> </a:t>
            </a:r>
            <a:r>
              <a:rPr spc="185" dirty="0"/>
              <a:t>automating </a:t>
            </a:r>
            <a:r>
              <a:rPr spc="114" dirty="0"/>
              <a:t>change</a:t>
            </a:r>
            <a:r>
              <a:rPr spc="-105" dirty="0"/>
              <a:t> </a:t>
            </a:r>
            <a:r>
              <a:rPr spc="240" dirty="0"/>
              <a:t>detection</a:t>
            </a:r>
            <a:r>
              <a:rPr spc="-105" dirty="0"/>
              <a:t> </a:t>
            </a:r>
            <a:r>
              <a:rPr spc="80" dirty="0"/>
              <a:t>tasks</a:t>
            </a:r>
            <a:r>
              <a:rPr spc="-100" dirty="0"/>
              <a:t> </a:t>
            </a:r>
            <a:r>
              <a:rPr spc="285" dirty="0"/>
              <a:t>from</a:t>
            </a:r>
            <a:r>
              <a:rPr spc="-105" dirty="0"/>
              <a:t> </a:t>
            </a:r>
            <a:r>
              <a:rPr spc="185" dirty="0"/>
              <a:t>satellite</a:t>
            </a:r>
            <a:r>
              <a:rPr spc="-100" dirty="0"/>
              <a:t> </a:t>
            </a:r>
            <a:r>
              <a:rPr spc="120" dirty="0"/>
              <a:t>imagery.</a:t>
            </a:r>
            <a:r>
              <a:rPr spc="-105" dirty="0"/>
              <a:t> </a:t>
            </a:r>
            <a:r>
              <a:rPr spc="145" dirty="0"/>
              <a:t>By</a:t>
            </a:r>
            <a:r>
              <a:rPr spc="-105" dirty="0"/>
              <a:t> </a:t>
            </a:r>
            <a:r>
              <a:rPr spc="165" dirty="0"/>
              <a:t>focusing</a:t>
            </a:r>
            <a:r>
              <a:rPr spc="-100" dirty="0"/>
              <a:t> </a:t>
            </a:r>
            <a:r>
              <a:rPr spc="220" dirty="0"/>
              <a:t>on</a:t>
            </a:r>
            <a:r>
              <a:rPr spc="-105" dirty="0"/>
              <a:t> </a:t>
            </a:r>
            <a:r>
              <a:rPr spc="170" dirty="0"/>
              <a:t>human-</a:t>
            </a:r>
          </a:p>
          <a:p>
            <a:pPr marL="12700" marR="645160">
              <a:lnSpc>
                <a:spcPct val="125000"/>
              </a:lnSpc>
            </a:pPr>
            <a:r>
              <a:rPr spc="200" dirty="0"/>
              <a:t>related</a:t>
            </a:r>
            <a:r>
              <a:rPr spc="-110" dirty="0"/>
              <a:t> </a:t>
            </a:r>
            <a:r>
              <a:rPr spc="70" dirty="0"/>
              <a:t>changes,</a:t>
            </a:r>
            <a:r>
              <a:rPr spc="-105" dirty="0"/>
              <a:t> </a:t>
            </a:r>
            <a:r>
              <a:rPr spc="315" dirty="0"/>
              <a:t>it</a:t>
            </a:r>
            <a:r>
              <a:rPr spc="-105" dirty="0"/>
              <a:t> </a:t>
            </a:r>
            <a:r>
              <a:rPr spc="155" dirty="0"/>
              <a:t>opens</a:t>
            </a:r>
            <a:r>
              <a:rPr spc="-110" dirty="0"/>
              <a:t> </a:t>
            </a:r>
            <a:r>
              <a:rPr spc="114" dirty="0"/>
              <a:t>avenues</a:t>
            </a:r>
            <a:r>
              <a:rPr spc="-105" dirty="0"/>
              <a:t> </a:t>
            </a:r>
            <a:r>
              <a:rPr spc="290" dirty="0"/>
              <a:t>for</a:t>
            </a:r>
            <a:r>
              <a:rPr spc="-105" dirty="0"/>
              <a:t> </a:t>
            </a:r>
            <a:r>
              <a:rPr spc="145" dirty="0"/>
              <a:t>diverse</a:t>
            </a:r>
            <a:r>
              <a:rPr spc="-110" dirty="0"/>
              <a:t> </a:t>
            </a:r>
            <a:r>
              <a:rPr spc="190" dirty="0"/>
              <a:t>applications</a:t>
            </a:r>
            <a:r>
              <a:rPr spc="-105" dirty="0"/>
              <a:t> </a:t>
            </a:r>
            <a:r>
              <a:rPr spc="120" dirty="0"/>
              <a:t>like</a:t>
            </a:r>
            <a:r>
              <a:rPr spc="-105" dirty="0"/>
              <a:t> </a:t>
            </a:r>
            <a:r>
              <a:rPr lang="en-US" spc="-105" dirty="0"/>
              <a:t>route optimization, </a:t>
            </a:r>
            <a:r>
              <a:rPr spc="190" dirty="0"/>
              <a:t>urban </a:t>
            </a:r>
            <a:r>
              <a:rPr spc="195" dirty="0"/>
              <a:t>development,</a:t>
            </a:r>
            <a:r>
              <a:rPr spc="-95" dirty="0"/>
              <a:t> </a:t>
            </a:r>
            <a:r>
              <a:rPr spc="190" dirty="0"/>
              <a:t>monitoring,</a:t>
            </a:r>
            <a:r>
              <a:rPr spc="-90" dirty="0"/>
              <a:t> </a:t>
            </a:r>
            <a:r>
              <a:rPr spc="180" dirty="0"/>
              <a:t>and</a:t>
            </a:r>
            <a:r>
              <a:rPr spc="-95" dirty="0"/>
              <a:t> </a:t>
            </a:r>
            <a:r>
              <a:rPr spc="155" dirty="0"/>
              <a:t>emergency</a:t>
            </a:r>
            <a:r>
              <a:rPr spc="-90" dirty="0"/>
              <a:t> </a:t>
            </a:r>
            <a:r>
              <a:rPr spc="130" dirty="0"/>
              <a:t>management.</a:t>
            </a:r>
          </a:p>
        </p:txBody>
      </p:sp>
      <p:sp>
        <p:nvSpPr>
          <p:cNvPr id="4" name="object 4"/>
          <p:cNvSpPr txBox="1"/>
          <p:nvPr/>
        </p:nvSpPr>
        <p:spPr>
          <a:xfrm>
            <a:off x="11728344" y="9278085"/>
            <a:ext cx="6313170" cy="1674495"/>
          </a:xfrm>
          <a:prstGeom prst="rect">
            <a:avLst/>
          </a:prstGeom>
        </p:spPr>
        <p:txBody>
          <a:bodyPr vert="horz" wrap="square" lIns="0" tIns="12065" rIns="0" bIns="0" rtlCol="0">
            <a:spAutoFit/>
          </a:bodyPr>
          <a:lstStyle/>
          <a:p>
            <a:pPr marL="12700" marR="5080" indent="3175" algn="just">
              <a:lnSpc>
                <a:spcPct val="116300"/>
              </a:lnSpc>
              <a:spcBef>
                <a:spcPts val="95"/>
              </a:spcBef>
              <a:tabLst>
                <a:tab pos="3193415" algn="l"/>
              </a:tabLst>
            </a:pPr>
            <a:r>
              <a:rPr sz="3100" dirty="0">
                <a:solidFill>
                  <a:srgbClr val="FFFFFF"/>
                </a:solidFill>
                <a:latin typeface="Arial MT"/>
                <a:cs typeface="Arial MT"/>
              </a:rPr>
              <a:t>ALLAN</a:t>
            </a:r>
            <a:r>
              <a:rPr sz="3100" spc="-30" dirty="0">
                <a:solidFill>
                  <a:srgbClr val="FFFFFF"/>
                </a:solidFill>
                <a:latin typeface="Arial MT"/>
                <a:cs typeface="Arial MT"/>
              </a:rPr>
              <a:t> </a:t>
            </a:r>
            <a:r>
              <a:rPr sz="3100" dirty="0">
                <a:solidFill>
                  <a:srgbClr val="FFFFFF"/>
                </a:solidFill>
                <a:latin typeface="Arial MT"/>
                <a:cs typeface="Arial MT"/>
              </a:rPr>
              <a:t>D’SOUZA</a:t>
            </a:r>
            <a:r>
              <a:rPr sz="3100" spc="-25" dirty="0">
                <a:solidFill>
                  <a:srgbClr val="FFFFFF"/>
                </a:solidFill>
                <a:latin typeface="Arial MT"/>
                <a:cs typeface="Arial MT"/>
              </a:rPr>
              <a:t> </a:t>
            </a:r>
            <a:r>
              <a:rPr sz="3100" spc="130" dirty="0">
                <a:solidFill>
                  <a:srgbClr val="FFFFFF"/>
                </a:solidFill>
                <a:latin typeface="Arial MT"/>
                <a:cs typeface="Arial MT"/>
              </a:rPr>
              <a:t>-</a:t>
            </a:r>
            <a:r>
              <a:rPr sz="3100" spc="-30" dirty="0">
                <a:solidFill>
                  <a:srgbClr val="FFFFFF"/>
                </a:solidFill>
                <a:latin typeface="Arial MT"/>
                <a:cs typeface="Arial MT"/>
              </a:rPr>
              <a:t> </a:t>
            </a:r>
            <a:r>
              <a:rPr sz="3100" spc="65" dirty="0">
                <a:solidFill>
                  <a:srgbClr val="FFFFFF"/>
                </a:solidFill>
                <a:latin typeface="Arial MT"/>
                <a:cs typeface="Arial MT"/>
              </a:rPr>
              <a:t>ENG21CT0002 </a:t>
            </a:r>
            <a:r>
              <a:rPr sz="3100" dirty="0">
                <a:solidFill>
                  <a:srgbClr val="FFFFFF"/>
                </a:solidFill>
                <a:latin typeface="Arial MT"/>
                <a:cs typeface="Arial MT"/>
              </a:rPr>
              <a:t>HEMAL</a:t>
            </a:r>
            <a:r>
              <a:rPr sz="3100" spc="65" dirty="0">
                <a:solidFill>
                  <a:srgbClr val="FFFFFF"/>
                </a:solidFill>
                <a:latin typeface="Arial MT"/>
                <a:cs typeface="Arial MT"/>
              </a:rPr>
              <a:t> </a:t>
            </a:r>
            <a:r>
              <a:rPr sz="3100" spc="-50" dirty="0">
                <a:solidFill>
                  <a:srgbClr val="FFFFFF"/>
                </a:solidFill>
                <a:latin typeface="Arial MT"/>
                <a:cs typeface="Arial MT"/>
              </a:rPr>
              <a:t>S</a:t>
            </a:r>
            <a:r>
              <a:rPr sz="3100" dirty="0">
                <a:solidFill>
                  <a:srgbClr val="FFFFFF"/>
                </a:solidFill>
                <a:latin typeface="Arial MT"/>
                <a:cs typeface="Arial MT"/>
              </a:rPr>
              <a:t>	</a:t>
            </a:r>
            <a:r>
              <a:rPr sz="3100" spc="130" dirty="0">
                <a:solidFill>
                  <a:srgbClr val="FFFFFF"/>
                </a:solidFill>
                <a:latin typeface="Arial MT"/>
                <a:cs typeface="Arial MT"/>
              </a:rPr>
              <a:t>-</a:t>
            </a:r>
            <a:r>
              <a:rPr sz="3100" spc="-100" dirty="0">
                <a:solidFill>
                  <a:srgbClr val="FFFFFF"/>
                </a:solidFill>
                <a:latin typeface="Arial MT"/>
                <a:cs typeface="Arial MT"/>
              </a:rPr>
              <a:t> </a:t>
            </a:r>
            <a:r>
              <a:rPr sz="3100" spc="95" dirty="0">
                <a:solidFill>
                  <a:srgbClr val="FFFFFF"/>
                </a:solidFill>
                <a:latin typeface="Arial MT"/>
                <a:cs typeface="Arial MT"/>
              </a:rPr>
              <a:t>ENG21CT0009 </a:t>
            </a:r>
            <a:r>
              <a:rPr sz="3100" dirty="0">
                <a:solidFill>
                  <a:srgbClr val="FFFFFF"/>
                </a:solidFill>
                <a:latin typeface="Arial MT"/>
                <a:cs typeface="Arial MT"/>
              </a:rPr>
              <a:t>JAICE</a:t>
            </a:r>
            <a:r>
              <a:rPr sz="3100" spc="-160" dirty="0">
                <a:solidFill>
                  <a:srgbClr val="FFFFFF"/>
                </a:solidFill>
                <a:latin typeface="Arial MT"/>
                <a:cs typeface="Arial MT"/>
              </a:rPr>
              <a:t> </a:t>
            </a:r>
            <a:r>
              <a:rPr sz="3100" spc="-165" dirty="0">
                <a:solidFill>
                  <a:srgbClr val="FFFFFF"/>
                </a:solidFill>
                <a:latin typeface="Arial MT"/>
                <a:cs typeface="Arial MT"/>
              </a:rPr>
              <a:t>S</a:t>
            </a:r>
            <a:r>
              <a:rPr sz="3100" spc="-100" dirty="0">
                <a:solidFill>
                  <a:srgbClr val="FFFFFF"/>
                </a:solidFill>
                <a:latin typeface="Arial MT"/>
                <a:cs typeface="Arial MT"/>
              </a:rPr>
              <a:t> </a:t>
            </a:r>
            <a:r>
              <a:rPr sz="3100" dirty="0">
                <a:solidFill>
                  <a:srgbClr val="FFFFFF"/>
                </a:solidFill>
                <a:latin typeface="Arial MT"/>
                <a:cs typeface="Arial MT"/>
              </a:rPr>
              <a:t>JOSEPH</a:t>
            </a:r>
            <a:r>
              <a:rPr sz="3100" spc="-125" dirty="0">
                <a:solidFill>
                  <a:srgbClr val="FFFFFF"/>
                </a:solidFill>
                <a:latin typeface="Arial MT"/>
                <a:cs typeface="Arial MT"/>
              </a:rPr>
              <a:t> </a:t>
            </a:r>
            <a:r>
              <a:rPr sz="3100" spc="130" dirty="0">
                <a:solidFill>
                  <a:srgbClr val="FFFFFF"/>
                </a:solidFill>
                <a:latin typeface="Arial MT"/>
                <a:cs typeface="Arial MT"/>
              </a:rPr>
              <a:t>-</a:t>
            </a:r>
            <a:r>
              <a:rPr sz="3100" spc="-130" dirty="0">
                <a:solidFill>
                  <a:srgbClr val="FFFFFF"/>
                </a:solidFill>
                <a:latin typeface="Arial MT"/>
                <a:cs typeface="Arial MT"/>
              </a:rPr>
              <a:t> </a:t>
            </a:r>
            <a:r>
              <a:rPr sz="3100" spc="-10" dirty="0">
                <a:solidFill>
                  <a:srgbClr val="FFFFFF"/>
                </a:solidFill>
                <a:latin typeface="Arial MT"/>
                <a:cs typeface="Arial MT"/>
              </a:rPr>
              <a:t>ENG21CT0011</a:t>
            </a:r>
            <a:endParaRPr sz="3100">
              <a:latin typeface="Arial MT"/>
              <a:cs typeface="Arial MT"/>
            </a:endParaRPr>
          </a:p>
        </p:txBody>
      </p:sp>
      <p:sp>
        <p:nvSpPr>
          <p:cNvPr id="5" name="object 5"/>
          <p:cNvSpPr txBox="1"/>
          <p:nvPr/>
        </p:nvSpPr>
        <p:spPr>
          <a:xfrm>
            <a:off x="11775221" y="10926656"/>
            <a:ext cx="2190750" cy="1124585"/>
          </a:xfrm>
          <a:prstGeom prst="rect">
            <a:avLst/>
          </a:prstGeom>
        </p:spPr>
        <p:txBody>
          <a:bodyPr vert="horz" wrap="square" lIns="0" tIns="12065" rIns="0" bIns="0" rtlCol="0">
            <a:spAutoFit/>
          </a:bodyPr>
          <a:lstStyle/>
          <a:p>
            <a:pPr marL="54610" marR="5080" indent="-42545">
              <a:lnSpc>
                <a:spcPct val="116300"/>
              </a:lnSpc>
              <a:spcBef>
                <a:spcPts val="95"/>
              </a:spcBef>
            </a:pPr>
            <a:r>
              <a:rPr sz="3100" spc="-10" dirty="0">
                <a:solidFill>
                  <a:srgbClr val="FFFFFF"/>
                </a:solidFill>
                <a:latin typeface="Arial MT"/>
                <a:cs typeface="Arial MT"/>
              </a:rPr>
              <a:t>SHASHANK SWAROOP</a:t>
            </a:r>
            <a:endParaRPr sz="3100">
              <a:latin typeface="Arial MT"/>
              <a:cs typeface="Arial MT"/>
            </a:endParaRPr>
          </a:p>
        </p:txBody>
      </p:sp>
      <p:sp>
        <p:nvSpPr>
          <p:cNvPr id="6" name="object 6"/>
          <p:cNvSpPr txBox="1"/>
          <p:nvPr/>
        </p:nvSpPr>
        <p:spPr>
          <a:xfrm>
            <a:off x="14902377" y="10926656"/>
            <a:ext cx="3092450" cy="1124585"/>
          </a:xfrm>
          <a:prstGeom prst="rect">
            <a:avLst/>
          </a:prstGeom>
        </p:spPr>
        <p:txBody>
          <a:bodyPr vert="horz" wrap="square" lIns="0" tIns="88900" rIns="0" bIns="0" rtlCol="0">
            <a:spAutoFit/>
          </a:bodyPr>
          <a:lstStyle/>
          <a:p>
            <a:pPr marL="20955">
              <a:lnSpc>
                <a:spcPct val="100000"/>
              </a:lnSpc>
              <a:spcBef>
                <a:spcPts val="700"/>
              </a:spcBef>
            </a:pPr>
            <a:r>
              <a:rPr sz="3100" spc="130" dirty="0">
                <a:solidFill>
                  <a:srgbClr val="FFFFFF"/>
                </a:solidFill>
                <a:latin typeface="Arial MT"/>
                <a:cs typeface="Arial MT"/>
              </a:rPr>
              <a:t>-</a:t>
            </a:r>
            <a:r>
              <a:rPr sz="3100" spc="-100" dirty="0">
                <a:solidFill>
                  <a:srgbClr val="FFFFFF"/>
                </a:solidFill>
                <a:latin typeface="Arial MT"/>
                <a:cs typeface="Arial MT"/>
              </a:rPr>
              <a:t> </a:t>
            </a:r>
            <a:r>
              <a:rPr sz="3100" spc="60" dirty="0">
                <a:solidFill>
                  <a:srgbClr val="FFFFFF"/>
                </a:solidFill>
                <a:latin typeface="Arial MT"/>
                <a:cs typeface="Arial MT"/>
              </a:rPr>
              <a:t>ENG21CT0036</a:t>
            </a:r>
            <a:endParaRPr sz="3100">
              <a:latin typeface="Arial MT"/>
              <a:cs typeface="Arial MT"/>
            </a:endParaRPr>
          </a:p>
          <a:p>
            <a:pPr marL="12700">
              <a:lnSpc>
                <a:spcPct val="100000"/>
              </a:lnSpc>
              <a:spcBef>
                <a:spcPts val="610"/>
              </a:spcBef>
            </a:pPr>
            <a:r>
              <a:rPr sz="3100" spc="130" dirty="0">
                <a:solidFill>
                  <a:srgbClr val="FFFFFF"/>
                </a:solidFill>
                <a:latin typeface="Arial MT"/>
                <a:cs typeface="Arial MT"/>
              </a:rPr>
              <a:t>-</a:t>
            </a:r>
            <a:r>
              <a:rPr sz="3100" spc="-100" dirty="0">
                <a:solidFill>
                  <a:srgbClr val="FFFFFF"/>
                </a:solidFill>
                <a:latin typeface="Arial MT"/>
                <a:cs typeface="Arial MT"/>
              </a:rPr>
              <a:t> </a:t>
            </a:r>
            <a:r>
              <a:rPr sz="3100" spc="35" dirty="0">
                <a:solidFill>
                  <a:srgbClr val="FFFFFF"/>
                </a:solidFill>
                <a:latin typeface="Arial MT"/>
                <a:cs typeface="Arial MT"/>
              </a:rPr>
              <a:t>ENG21CT0041</a:t>
            </a:r>
            <a:endParaRPr sz="310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TotalTime>
  <Words>741</Words>
  <Application>Microsoft Office PowerPoint</Application>
  <PresentationFormat>Custom</PresentationFormat>
  <Paragraphs>36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 Black</vt:lpstr>
      <vt:lpstr>Arial MT</vt:lpstr>
      <vt:lpstr>Office Theme</vt:lpstr>
      <vt:lpstr>Route Management Using Satellite Images</vt:lpstr>
      <vt:lpstr>Abstract</vt:lpstr>
      <vt:lpstr>Introduction</vt:lpstr>
      <vt:lpstr>Literature Survey</vt:lpstr>
      <vt:lpstr>MODEL DEVELOPMENT</vt:lpstr>
      <vt:lpstr>RESULTS</vt:lpstr>
      <vt:lpstr>CHALLENGES:</vt:lpstr>
      <vt:lpstr>USE CASES: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Navy and White Modern Network Linktree background</dc:title>
  <dc:creator>Hemal S</dc:creator>
  <cp:keywords>DAFvnN-wEHs,BAFhQsiQny4</cp:keywords>
  <cp:lastModifiedBy>Shashank Hegde</cp:lastModifiedBy>
  <cp:revision>2</cp:revision>
  <dcterms:created xsi:type="dcterms:W3CDTF">2025-01-07T17:41:16Z</dcterms:created>
  <dcterms:modified xsi:type="dcterms:W3CDTF">2025-01-08T05:29:56Z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2024-12-12T00:00:00Z</vt:filetime>
  </property>
  <property fmtid="{D5CDD505-2E9C-101B-9397-08002B2CF9AE}" pid="3" name="Creator">
    <vt:lpwstr>Canva</vt:lpwstr>
  </property>
  <property fmtid="{D5CDD505-2E9C-101B-9397-08002B2CF9AE}" pid="4" name="LastSaved">
    <vt:filetime>2025-01-07T00:00:00Z</vt:filetime>
  </property>
  <property fmtid="{D5CDD505-2E9C-101B-9397-08002B2CF9AE}" pid="5" name="Producer">
    <vt:lpwstr>Canva</vt:lpwstr>
  </property>
</Properties>
</file>