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2.xml" ContentType="application/vnd.openxmlformats-officedocument.theme+xml"/>
  <Override PartName="/ppt/slideLayouts/slideLayout28.xml" ContentType="application/vnd.openxmlformats-officedocument.presentationml.slideLayout+xml"/>
  <Override PartName="/ppt/theme/theme1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4.xml" ContentType="application/vnd.openxmlformats-officedocument.theme+xml"/>
  <Override PartName="/ppt/slideLayouts/slideLayout33.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696" r:id="rId5"/>
    <p:sldMasterId id="2147483694" r:id="rId6"/>
    <p:sldMasterId id="2147483699" r:id="rId7"/>
    <p:sldMasterId id="2147483703" r:id="rId8"/>
    <p:sldMasterId id="2147483706" r:id="rId9"/>
    <p:sldMasterId id="2147483708" r:id="rId10"/>
    <p:sldMasterId id="2147483711" r:id="rId11"/>
    <p:sldMasterId id="2147483716" r:id="rId12"/>
    <p:sldMasterId id="2147483720" r:id="rId13"/>
    <p:sldMasterId id="2147483725" r:id="rId14"/>
    <p:sldMasterId id="2147483727" r:id="rId15"/>
    <p:sldMasterId id="2147483732" r:id="rId16"/>
    <p:sldMasterId id="2147483734" r:id="rId17"/>
    <p:sldMasterId id="2147483739" r:id="rId18"/>
  </p:sldMasterIdLst>
  <p:notesMasterIdLst>
    <p:notesMasterId r:id="rId22"/>
  </p:notesMasterIdLst>
  <p:handoutMasterIdLst>
    <p:handoutMasterId r:id="rId23"/>
  </p:handoutMasterIdLst>
  <p:sldIdLst>
    <p:sldId id="261" r:id="rId19"/>
    <p:sldId id="303" r:id="rId20"/>
    <p:sldId id="26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F7F7A7"/>
    <a:srgbClr val="F58345"/>
    <a:srgbClr val="E3E3E3"/>
    <a:srgbClr val="F1CFAD"/>
    <a:srgbClr val="EEF3FA"/>
    <a:srgbClr val="E9E3B5"/>
    <a:srgbClr val="FFB334"/>
    <a:srgbClr val="005BA1"/>
    <a:srgbClr val="DD4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71" autoAdjust="0"/>
  </p:normalViewPr>
  <p:slideViewPr>
    <p:cSldViewPr>
      <p:cViewPr>
        <p:scale>
          <a:sx n="70" d="100"/>
          <a:sy n="70" d="100"/>
        </p:scale>
        <p:origin x="-1380" y="-90"/>
      </p:cViewPr>
      <p:guideLst>
        <p:guide orient="horz" pos="2160"/>
        <p:guide pos="2880"/>
      </p:guideLst>
    </p:cSldViewPr>
  </p:slideViewPr>
  <p:outlineViewPr>
    <p:cViewPr>
      <p:scale>
        <a:sx n="33" d="100"/>
        <a:sy n="33" d="100"/>
      </p:scale>
      <p:origin x="0" y="350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6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3.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CDEB94-DCEA-4F9B-B1FA-510E31CBCED7}" type="datetimeFigureOut">
              <a:rPr lang="en-US" smtClean="0"/>
              <a:pPr/>
              <a:t>9/11/2015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139DC-D08E-4F90-8260-58BF698F6CFD}" type="slidenum">
              <a:rPr lang="en-US" smtClean="0"/>
              <a:pPr/>
              <a:t>‹#›</a:t>
            </a:fld>
            <a:endParaRPr lang="en-US"/>
          </a:p>
        </p:txBody>
      </p:sp>
    </p:spTree>
    <p:extLst>
      <p:ext uri="{BB962C8B-B14F-4D97-AF65-F5344CB8AC3E}">
        <p14:creationId xmlns:p14="http://schemas.microsoft.com/office/powerpoint/2010/main" val="65912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C180BA-6382-486D-86E0-E591BA21F1BA}" type="slidenum">
              <a:rPr lang="en-US"/>
              <a:pPr>
                <a:defRPr/>
              </a:pPr>
              <a:t>‹#›</a:t>
            </a:fld>
            <a:endParaRPr lang="en-US" dirty="0"/>
          </a:p>
        </p:txBody>
      </p:sp>
    </p:spTree>
    <p:extLst>
      <p:ext uri="{BB962C8B-B14F-4D97-AF65-F5344CB8AC3E}">
        <p14:creationId xmlns:p14="http://schemas.microsoft.com/office/powerpoint/2010/main" val="17448772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13534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9.xml"/><Relationship Id="rId4" Type="http://schemas.openxmlformats.org/officeDocument/2006/relationships/hyperlink" Target="http://www.yash.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1.xml"/><Relationship Id="rId4" Type="http://schemas.openxmlformats.org/officeDocument/2006/relationships/hyperlink" Target="http://www.yash.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3.xml"/><Relationship Id="rId4" Type="http://schemas.openxmlformats.org/officeDocument/2006/relationships/hyperlink" Target="http://www.yash.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5.xml"/><Relationship Id="rId4" Type="http://schemas.openxmlformats.org/officeDocument/2006/relationships/hyperlink" Target="http://www.yash.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38600" y="3505200"/>
            <a:ext cx="4343400" cy="2084040"/>
          </a:xfrm>
          <a:prstGeom prst="rect">
            <a:avLst/>
          </a:prstGeom>
        </p:spPr>
        <p:txBody>
          <a:bodyPr/>
          <a:lstStyle>
            <a:lvl1pPr algn="r">
              <a:defRPr lang="en-IN" sz="2800" b="1" u="none" kern="1200" dirty="0">
                <a:solidFill>
                  <a:srgbClr val="E72929"/>
                </a:solidFill>
                <a:effectLst/>
                <a:latin typeface="Helvetica CE"/>
              </a:defRPr>
            </a:lvl1pPr>
          </a:lstStyle>
          <a:p>
            <a:r>
              <a:rPr lang="en-IN" sz="2400" dirty="0" smtClean="0"/>
              <a:t>Accelerating Business Through </a:t>
            </a:r>
            <a:br>
              <a:rPr lang="en-IN" sz="2400" dirty="0" smtClean="0"/>
            </a:br>
            <a:r>
              <a:rPr lang="en-IN" sz="2400" dirty="0" smtClean="0"/>
              <a:t>Innovative Solutions</a:t>
            </a:r>
            <a:br>
              <a:rPr lang="en-IN" sz="2400" dirty="0" smtClean="0"/>
            </a:br>
            <a:r>
              <a:rPr lang="en-IN" sz="2400" dirty="0" smtClean="0"/>
              <a:t/>
            </a:r>
            <a:br>
              <a:rPr lang="en-IN" sz="2400" dirty="0" smtClean="0"/>
            </a:br>
            <a:r>
              <a:rPr lang="en-IN" sz="1600" dirty="0" smtClean="0">
                <a:solidFill>
                  <a:srgbClr val="762098"/>
                </a:solidFill>
              </a:rPr>
              <a:t>Option 2: Presented by ……….</a:t>
            </a:r>
            <a:br>
              <a:rPr lang="en-IN" sz="1600" dirty="0" smtClean="0">
                <a:solidFill>
                  <a:srgbClr val="762098"/>
                </a:solidFill>
              </a:rPr>
            </a:br>
            <a:r>
              <a:rPr lang="en-IN" sz="1600" dirty="0" smtClean="0">
                <a:solidFill>
                  <a:srgbClr val="762098"/>
                </a:solidFill>
              </a:rPr>
              <a:t>Consultant, YASH Technologies </a:t>
            </a:r>
            <a:r>
              <a:rPr lang="en-IN" sz="2400" dirty="0" smtClean="0"/>
              <a:t/>
            </a:r>
            <a:br>
              <a:rPr lang="en-IN" sz="2400" dirty="0" smtClean="0"/>
            </a:br>
            <a:r>
              <a:rPr lang="en-IN" sz="2400" dirty="0" smtClean="0"/>
              <a:t/>
            </a:r>
            <a:br>
              <a:rPr lang="en-IN" sz="2400" dirty="0" smtClean="0"/>
            </a:br>
            <a:endParaRPr lang="en-IN" sz="1800" b="1" u="none" kern="1200" dirty="0">
              <a:solidFill>
                <a:srgbClr val="E72929"/>
              </a:solidFill>
              <a:effectLst/>
              <a:latin typeface="Helvetica CE"/>
              <a:ea typeface="+mn-ea"/>
              <a:cs typeface="+mn-cs"/>
            </a:endParaRPr>
          </a:p>
        </p:txBody>
      </p:sp>
    </p:spTree>
    <p:extLst>
      <p:ext uri="{BB962C8B-B14F-4D97-AF65-F5344CB8AC3E}">
        <p14:creationId xmlns:p14="http://schemas.microsoft.com/office/powerpoint/2010/main" val="28144626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31366558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951192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35656767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240827848"/>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226769543"/>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833320772"/>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F60680-E1B3-47FA-8CFA-DB133961ED5E}" type="datetimeFigureOut">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A37A-D5DA-4A56-9E7B-0F7CD8DDE9E8}" type="slidenum">
              <a:rPr lang="en-US" smtClean="0"/>
              <a:pPr/>
              <a:t>‹#›</a:t>
            </a:fld>
            <a:endParaRPr lang="en-US"/>
          </a:p>
        </p:txBody>
      </p:sp>
    </p:spTree>
    <p:extLst>
      <p:ext uri="{BB962C8B-B14F-4D97-AF65-F5344CB8AC3E}">
        <p14:creationId xmlns:p14="http://schemas.microsoft.com/office/powerpoint/2010/main" val="13174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651546892"/>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0265362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21542223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433973854"/>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531285824"/>
      </p:ext>
    </p:extLst>
  </p:cSld>
  <p:clrMapOvr>
    <a:masterClrMapping/>
  </p:clrMapOvr>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40423854"/>
      </p:ext>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602174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41598572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05351139"/>
      </p:ext>
    </p:extLst>
  </p:cSld>
  <p:clrMapOvr>
    <a:masterClrMapping/>
  </p:clrMapOvr>
  <p:timing>
    <p:tnLst>
      <p:par>
        <p:cTn id="1" dur="indefinite" restart="never" nodeType="tmRoot"/>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807041739"/>
      </p:ext>
    </p:extLst>
  </p:cSld>
  <p:clrMapOvr>
    <a:masterClrMapping/>
  </p:clrMapOvr>
  <p:timing>
    <p:tnLst>
      <p:par>
        <p:cTn id="1" dur="indefinite" restart="never" nodeType="tmRoot"/>
      </p:par>
    </p:tnLst>
  </p:timing>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599530146"/>
      </p:ext>
    </p:extLst>
  </p:cSld>
  <p:clrMapOvr>
    <a:masterClrMapping/>
  </p:clrMapOvr>
  <p:timing>
    <p:tnLst>
      <p:par>
        <p:cTn id="1" dur="indefinite" restart="never" nodeType="tmRoot"/>
      </p:par>
    </p:tnLst>
  </p:timing>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1472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16510133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2881463823"/>
      </p:ext>
    </p:extLst>
  </p:cSld>
  <p:clrMapOvr>
    <a:masterClrMapping/>
  </p:clrMapOvr>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684174745"/>
      </p:ext>
    </p:extLst>
  </p:cSld>
  <p:clrMapOvr>
    <a:masterClrMapping/>
  </p:clrMapOvr>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3187000507"/>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33593F2-2261-46CC-ACFE-1F2811749A4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921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436481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hite - 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9" name="Slide Number Placeholder 8"/>
          <p:cNvSpPr>
            <a:spLocks noGrp="1"/>
          </p:cNvSpPr>
          <p:nvPr>
            <p:ph type="sldNum" sz="quarter" idx="10"/>
          </p:nvPr>
        </p:nvSpPr>
        <p:spPr>
          <a:xfrm>
            <a:off x="8610600" y="6492878"/>
            <a:ext cx="457200" cy="365125"/>
          </a:xfrm>
          <a:prstGeom prst="rect">
            <a:avLst/>
          </a:prstGeom>
        </p:spPr>
        <p:txBody>
          <a:bodyPr lIns="91425" tIns="45713" rIns="91425" bIns="45713"/>
          <a:lstStyle/>
          <a:p>
            <a:pPr>
              <a:defRPr/>
            </a:pPr>
            <a:fld id="{072C11EA-A6DA-3048-8B71-9016DD1A5413}" type="slidenum">
              <a:rPr lang="en-US" smtClean="0">
                <a:solidFill>
                  <a:prstClr val="black"/>
                </a:solidFill>
                <a:latin typeface="Calibri" charset="0"/>
                <a:ea typeface="ＭＳ Ｐゴシック" charset="0"/>
              </a:rPr>
              <a:pPr>
                <a:defRPr/>
              </a:pPr>
              <a:t>‹#›</a:t>
            </a:fld>
            <a:endParaRPr lang="en-US" dirty="0">
              <a:solidFill>
                <a:prstClr val="black"/>
              </a:solidFill>
              <a:latin typeface="Calibri" charset="0"/>
              <a:ea typeface="ＭＳ Ｐゴシック" charset="0"/>
            </a:endParaRPr>
          </a:p>
        </p:txBody>
      </p:sp>
      <p:sp>
        <p:nvSpPr>
          <p:cNvPr id="8" name="Text Placeholder 7"/>
          <p:cNvSpPr>
            <a:spLocks noGrp="1"/>
          </p:cNvSpPr>
          <p:nvPr>
            <p:ph type="body" sz="quarter" idx="11"/>
          </p:nvPr>
        </p:nvSpPr>
        <p:spPr>
          <a:xfrm>
            <a:off x="381001" y="1066800"/>
            <a:ext cx="8382000" cy="5105400"/>
          </a:xfrm>
          <a:prstGeom prst="rect">
            <a:avLst/>
          </a:prstGeom>
        </p:spPr>
        <p:txBody>
          <a:bodyPr lIns="91425" tIns="45713" rIns="91425" bIns="45713"/>
          <a:lstStyle>
            <a:lvl1pPr marL="342848" indent="-342848">
              <a:buFont typeface="Arial"/>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59239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6804327"/>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223159517"/>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10.xml"/><Relationship Id="rId4"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1.xml"/><Relationship Id="rId1" Type="http://schemas.openxmlformats.org/officeDocument/2006/relationships/slideLayout" Target="../slideLayouts/slideLayout2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12.xml"/><Relationship Id="rId4" Type="http://schemas.openxmlformats.org/officeDocument/2006/relationships/slideLayout" Target="../slideLayouts/slideLayout27.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2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14.xml"/><Relationship Id="rId4" Type="http://schemas.openxmlformats.org/officeDocument/2006/relationships/slideLayout" Target="../slideLayouts/slideLayout32.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5.xml"/><Relationship Id="rId1" Type="http://schemas.openxmlformats.org/officeDocument/2006/relationships/slideLayout" Target="../slideLayouts/slideLayout3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hyperlink" Target="mailto:info@yash.com"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9.xml"/><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1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descr="ppt_bg.jpg"/>
          <p:cNvPicPr>
            <a:picLocks noChangeAspect="1"/>
          </p:cNvPicPr>
          <p:nvPr/>
        </p:nvPicPr>
        <p:blipFill>
          <a:blip r:embed="rId4" cstate="print"/>
          <a:stretch>
            <a:fillRect/>
          </a:stretch>
        </p:blipFill>
        <p:spPr>
          <a:xfrm>
            <a:off x="0" y="0"/>
            <a:ext cx="9144000" cy="6858000"/>
          </a:xfrm>
          <a:prstGeom prst="rect">
            <a:avLst/>
          </a:prstGeom>
        </p:spPr>
      </p:pic>
      <p:pic>
        <p:nvPicPr>
          <p:cNvPr id="46" name="Picture 2"/>
          <p:cNvPicPr>
            <a:picLocks noChangeAspect="1" noChangeArrowheads="1"/>
          </p:cNvPicPr>
          <p:nvPr/>
        </p:nvPicPr>
        <p:blipFill>
          <a:blip r:embed="rId5" cstate="print"/>
          <a:srcRect/>
          <a:stretch>
            <a:fillRect/>
          </a:stretch>
        </p:blipFill>
        <p:spPr bwMode="auto">
          <a:xfrm>
            <a:off x="6806614" y="304800"/>
            <a:ext cx="1880186" cy="891466"/>
          </a:xfrm>
          <a:prstGeom prst="rect">
            <a:avLst/>
          </a:prstGeom>
          <a:noFill/>
          <a:ln w="9525">
            <a:noFill/>
            <a:miter lim="800000"/>
            <a:headEnd/>
            <a:tailEnd/>
          </a:ln>
          <a:effectLst/>
        </p:spPr>
      </p:pic>
      <p:sp>
        <p:nvSpPr>
          <p:cNvPr id="54" name="Rectangle 53"/>
          <p:cNvSpPr/>
          <p:nvPr/>
        </p:nvSpPr>
        <p:spPr>
          <a:xfrm>
            <a:off x="8991600" y="0"/>
            <a:ext cx="152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3" r:id="rId1"/>
    <p:sldLayoutId id="2147483698" r:id="rId2"/>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9/11/2015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1025508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980712780"/>
      </p:ext>
    </p:extLst>
  </p:cSld>
  <p:clrMap bg1="lt1" tx1="dk1" bg2="lt2" tx2="dk2" accent1="accent1" accent2="accent2" accent3="accent3" accent4="accent4" accent5="accent5" accent6="accent6" hlink="hlink" folHlink="folHlink"/>
  <p:sldLayoutIdLst>
    <p:sldLayoutId id="2147483726"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9/11/2015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61461446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998600195"/>
      </p:ext>
    </p:extLst>
  </p:cSld>
  <p:clrMap bg1="lt1" tx1="dk1" bg2="lt2" tx2="dk2" accent1="accent1" accent2="accent2" accent3="accent3" accent4="accent4" accent5="accent5" accent6="accent6" hlink="hlink" folHlink="folHlink"/>
  <p:sldLayoutIdLst>
    <p:sldLayoutId id="2147483733"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9/11/2015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119624623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80497215"/>
      </p:ext>
    </p:extLst>
  </p:cSld>
  <p:clrMap bg1="lt1" tx1="dk1" bg2="lt2" tx2="dk2" accent1="accent1" accent2="accent2" accent3="accent3" accent4="accent4" accent5="accent5" accent6="accent6" hlink="hlink" folHlink="folHlink"/>
  <p:sldLayoutIdLst>
    <p:sldLayoutId id="2147483740"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pPr>
                <a:defRPr/>
              </a:pPr>
              <a:t>‹#›</a:t>
            </a:fld>
            <a:endParaRPr lang="en-US" dirty="0"/>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chemeClr val="bg1"/>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chemeClr val="bg1"/>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pPr algn="r">
                <a:defRPr/>
              </a:pPr>
              <a:t>‹#›</a:t>
            </a:fld>
            <a:endParaRPr lang="en-US" sz="1400" dirty="0"/>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dirty="0"/>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dirty="0"/>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A9C334C-56EF-4E8A-9D0D-661AECC919D4}" type="slidenum">
              <a:rPr lang="en-US"/>
              <a:pPr>
                <a:defRPr/>
              </a:pPr>
              <a:t>‹#›</a:t>
            </a:fld>
            <a:endParaRPr lang="en-US" dirty="0"/>
          </a:p>
        </p:txBody>
      </p:sp>
      <p:sp>
        <p:nvSpPr>
          <p:cNvPr id="1032" name="Rectangle 8"/>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74613" y="77788"/>
            <a:ext cx="8991600" cy="6705600"/>
          </a:xfrm>
          <a:prstGeom prst="rect">
            <a:avLst/>
          </a:prstGeom>
          <a:solidFill>
            <a:schemeClr val="bg1"/>
          </a:solidFill>
          <a:ln w="9525">
            <a:noFill/>
            <a:miter lim="800000"/>
            <a:headEnd/>
            <a:tailEnd/>
          </a:ln>
          <a:effectLst/>
        </p:spPr>
        <p:txBody>
          <a:bodyPr wrap="none" anchor="ctr"/>
          <a:lstStyle/>
          <a:p>
            <a:pPr>
              <a:defRPr/>
            </a:pPr>
            <a:endParaRPr lang="en-US" dirty="0"/>
          </a:p>
        </p:txBody>
      </p:sp>
      <p:sp>
        <p:nvSpPr>
          <p:cNvPr id="1043" name="Rectangle 19"/>
          <p:cNvSpPr>
            <a:spLocks noChangeArrowheads="1"/>
          </p:cNvSpPr>
          <p:nvPr/>
        </p:nvSpPr>
        <p:spPr bwMode="auto">
          <a:xfrm>
            <a:off x="0" y="3352800"/>
            <a:ext cx="9144000" cy="76200"/>
          </a:xfrm>
          <a:prstGeom prst="rect">
            <a:avLst/>
          </a:prstGeom>
          <a:solidFill>
            <a:srgbClr val="DD4E35"/>
          </a:solidFill>
          <a:ln w="9525">
            <a:noFill/>
            <a:miter lim="800000"/>
            <a:headEnd/>
            <a:tailEnd/>
          </a:ln>
          <a:effectLst/>
        </p:spPr>
        <p:txBody>
          <a:bodyPr wrap="none" anchor="ctr"/>
          <a:lstStyle/>
          <a:p>
            <a:pPr>
              <a:defRPr/>
            </a:pPr>
            <a:endParaRPr lang="en-US" dirty="0"/>
          </a:p>
        </p:txBody>
      </p:sp>
      <p:sp>
        <p:nvSpPr>
          <p:cNvPr id="12" name="Text Box 5"/>
          <p:cNvSpPr txBox="1">
            <a:spLocks noChangeArrowheads="1"/>
          </p:cNvSpPr>
          <p:nvPr/>
        </p:nvSpPr>
        <p:spPr bwMode="auto">
          <a:xfrm>
            <a:off x="533400" y="3810000"/>
            <a:ext cx="7772400" cy="1754318"/>
          </a:xfrm>
          <a:prstGeom prst="rect">
            <a:avLst/>
          </a:prstGeom>
          <a:noFill/>
          <a:ln w="9525" algn="ctr">
            <a:noFill/>
            <a:miter lim="800000"/>
            <a:headEnd/>
            <a:tailEnd/>
          </a:ln>
        </p:spPr>
        <p:txBody>
          <a:bodyPr lIns="91430" tIns="45716" rIns="91430" bIns="45716">
            <a:spAutoFit/>
          </a:bodyPr>
          <a:lstStyle/>
          <a:p>
            <a:pPr defTabSz="877888"/>
            <a:r>
              <a:rPr lang="en-US" sz="1200" dirty="0">
                <a:latin typeface="Trebuchet MS" pitchFamily="34" charset="0"/>
              </a:rPr>
              <a:t>© YASH Technologies, </a:t>
            </a:r>
            <a:r>
              <a:rPr lang="en-US" sz="1200" dirty="0" smtClean="0">
                <a:latin typeface="Trebuchet MS" pitchFamily="34" charset="0"/>
              </a:rPr>
              <a:t>1996-2013. All </a:t>
            </a:r>
            <a:r>
              <a:rPr lang="en-US" sz="1200" dirty="0">
                <a:latin typeface="Trebuchet MS" pitchFamily="34" charset="0"/>
              </a:rPr>
              <a:t>rights reserved.</a:t>
            </a:r>
          </a:p>
          <a:p>
            <a:pPr defTabSz="877888"/>
            <a:endParaRPr lang="en-US" sz="1200" dirty="0">
              <a:latin typeface="Trebuchet MS" pitchFamily="34" charset="0"/>
            </a:endParaRPr>
          </a:p>
          <a:p>
            <a:pPr defTabSz="877888"/>
            <a:r>
              <a:rPr lang="en-US" sz="1200" dirty="0">
                <a:latin typeface="Trebuchet MS"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 </a:t>
            </a:r>
          </a:p>
          <a:p>
            <a:pPr defTabSz="877888"/>
            <a:endParaRPr lang="en-US" sz="1200" b="1" dirty="0">
              <a:latin typeface="Trebuchet MS" pitchFamily="34" charset="0"/>
            </a:endParaRPr>
          </a:p>
        </p:txBody>
      </p:sp>
      <p:pic>
        <p:nvPicPr>
          <p:cNvPr id="19" name="Picture 18" descr="last.jpg"/>
          <p:cNvPicPr>
            <a:picLocks noChangeAspect="1"/>
          </p:cNvPicPr>
          <p:nvPr/>
        </p:nvPicPr>
        <p:blipFill>
          <a:blip r:embed="rId3" cstate="print"/>
          <a:stretch>
            <a:fillRect/>
          </a:stretch>
        </p:blipFill>
        <p:spPr>
          <a:xfrm>
            <a:off x="0" y="0"/>
            <a:ext cx="9144000" cy="3357563"/>
          </a:xfrm>
          <a:prstGeom prst="rect">
            <a:avLst/>
          </a:prstGeom>
        </p:spPr>
      </p:pic>
      <p:pic>
        <p:nvPicPr>
          <p:cNvPr id="18" name="Picture 2"/>
          <p:cNvPicPr>
            <a:picLocks noChangeAspect="1" noChangeArrowheads="1"/>
          </p:cNvPicPr>
          <p:nvPr/>
        </p:nvPicPr>
        <p:blipFill>
          <a:blip r:embed="rId4" cstate="print"/>
          <a:srcRect/>
          <a:stretch>
            <a:fillRect/>
          </a:stretch>
        </p:blipFill>
        <p:spPr bwMode="auto">
          <a:xfrm>
            <a:off x="7696200" y="152400"/>
            <a:ext cx="1320214" cy="625962"/>
          </a:xfrm>
          <a:prstGeom prst="rect">
            <a:avLst/>
          </a:prstGeom>
          <a:noFill/>
          <a:ln w="9525">
            <a:noFill/>
            <a:miter lim="800000"/>
            <a:headEnd/>
            <a:tailEnd/>
          </a:ln>
          <a:effectLst/>
        </p:spPr>
      </p:pic>
      <p:sp>
        <p:nvSpPr>
          <p:cNvPr id="13" name="Rectangle 4"/>
          <p:cNvSpPr txBox="1">
            <a:spLocks noChangeArrowheads="1"/>
          </p:cNvSpPr>
          <p:nvPr/>
        </p:nvSpPr>
        <p:spPr>
          <a:xfrm>
            <a:off x="609600" y="1600200"/>
            <a:ext cx="3886200" cy="1676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Thank You!</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Email: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hlinkClick r:id="rId5"/>
              </a:rPr>
              <a:t>info@yash.com</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n-ea"/>
                <a:cs typeface="+mn-cs"/>
                <a:hlinkClick r:id="rId5"/>
              </a:rPr>
              <a:t>www.yash.com</a:t>
            </a:r>
            <a:endParaRPr kumimoji="0" lang="en-US" sz="1800" b="1" i="0" u="sng" strike="noStrike" kern="0" cap="none" spc="0" normalizeH="0" baseline="0" noProof="0" dirty="0" smtClean="0">
              <a:ln>
                <a:noFill/>
              </a:ln>
              <a:solidFill>
                <a:schemeClr val="bg1"/>
              </a:solidFill>
              <a:effectLst/>
              <a:uLnTx/>
              <a:uFillTx/>
              <a:latin typeface="Trebuchet MS" pitchFamily="34" charset="0"/>
              <a:ea typeface="+mj-ea"/>
              <a:cs typeface="+mj-cs"/>
            </a:endParaRPr>
          </a:p>
        </p:txBody>
      </p:sp>
    </p:spTree>
  </p:cSld>
  <p:clrMap bg1="lt1" tx1="dk1" bg2="lt2" tx2="dk2" accent1="accent1" accent2="accent2" accent3="accent3" accent4="accent4" accent5="accent5" accent6="accent6" hlink="hlink" folHlink="folHlink"/>
  <p:sldLayoutIdLst>
    <p:sldLayoutId id="2147483695" r:id="rId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 name="Rectangle 2"/>
          <p:cNvSpPr>
            <a:spLocks noGrp="1" noChangeArrowheads="1"/>
          </p:cNvSpPr>
          <p:nvPr>
            <p:ph type="title"/>
          </p:nvPr>
        </p:nvSpPr>
        <p:spPr bwMode="auto">
          <a:xfrm>
            <a:off x="381001" y="152401"/>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79041564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ransition/>
  <p:hf hdr="0" ftr="0" dt="0"/>
  <p:txStyles>
    <p:titleStyle>
      <a:lvl1pPr algn="ctr" rtl="0" eaLnBrk="0" fontAlgn="base" hangingPunct="0">
        <a:lnSpc>
          <a:spcPts val="2500"/>
        </a:lnSpc>
        <a:spcBef>
          <a:spcPct val="0"/>
        </a:spcBef>
        <a:spcAft>
          <a:spcPct val="0"/>
        </a:spcAft>
        <a:defRPr sz="2400" b="1">
          <a:solidFill>
            <a:srgbClr val="FFFFFF"/>
          </a:solidFill>
          <a:latin typeface="MufferawRg-Regular"/>
          <a:ea typeface="ＭＳ Ｐゴシック" charset="0"/>
          <a:cs typeface="MufferawRg-Regular"/>
        </a:defRPr>
      </a:lvl1pPr>
      <a:lvl2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2pPr>
      <a:lvl3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3pPr>
      <a:lvl4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4pPr>
      <a:lvl5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5pPr>
      <a:lvl6pPr marL="457130" algn="ctr" rtl="0" eaLnBrk="1" fontAlgn="base" hangingPunct="1">
        <a:spcBef>
          <a:spcPct val="0"/>
        </a:spcBef>
        <a:spcAft>
          <a:spcPct val="0"/>
        </a:spcAft>
        <a:defRPr sz="2400">
          <a:solidFill>
            <a:schemeClr val="bg1"/>
          </a:solidFill>
          <a:latin typeface="Arial" charset="0"/>
        </a:defRPr>
      </a:lvl6pPr>
      <a:lvl7pPr marL="914259" algn="ctr" rtl="0" eaLnBrk="1" fontAlgn="base" hangingPunct="1">
        <a:spcBef>
          <a:spcPct val="0"/>
        </a:spcBef>
        <a:spcAft>
          <a:spcPct val="0"/>
        </a:spcAft>
        <a:defRPr sz="2400">
          <a:solidFill>
            <a:schemeClr val="bg1"/>
          </a:solidFill>
          <a:latin typeface="Arial" charset="0"/>
        </a:defRPr>
      </a:lvl7pPr>
      <a:lvl8pPr marL="1371390" algn="ctr" rtl="0" eaLnBrk="1" fontAlgn="base" hangingPunct="1">
        <a:spcBef>
          <a:spcPct val="0"/>
        </a:spcBef>
        <a:spcAft>
          <a:spcPct val="0"/>
        </a:spcAft>
        <a:defRPr sz="2400">
          <a:solidFill>
            <a:schemeClr val="bg1"/>
          </a:solidFill>
          <a:latin typeface="Arial" charset="0"/>
        </a:defRPr>
      </a:lvl8pPr>
      <a:lvl9pPr marL="1828519" algn="ctr" rtl="0" eaLnBrk="1" fontAlgn="base" hangingPunct="1">
        <a:spcBef>
          <a:spcPct val="0"/>
        </a:spcBef>
        <a:spcAft>
          <a:spcPct val="0"/>
        </a:spcAft>
        <a:defRPr sz="2400">
          <a:solidFill>
            <a:schemeClr val="bg1"/>
          </a:solidFill>
          <a:latin typeface="Arial" charset="0"/>
        </a:defRPr>
      </a:lvl9pPr>
    </p:titleStyle>
    <p:bodyStyle>
      <a:lvl1pPr marL="0" indent="0" algn="ctr" rtl="0" eaLnBrk="0" fontAlgn="base" hangingPunct="0">
        <a:spcBef>
          <a:spcPct val="20000"/>
        </a:spcBef>
        <a:spcAft>
          <a:spcPct val="0"/>
        </a:spcAft>
        <a:buClr>
          <a:srgbClr val="7F7F7F"/>
        </a:buClr>
        <a:buNone/>
        <a:defRPr sz="6000" b="1">
          <a:solidFill>
            <a:srgbClr val="FFFFFF"/>
          </a:solidFill>
          <a:latin typeface="Helvetica Neue"/>
          <a:ea typeface="ＭＳ Ｐゴシック" charset="0"/>
          <a:cs typeface="Helvetica Neue"/>
        </a:defRPr>
      </a:lvl1pPr>
      <a:lvl2pPr marL="457130" indent="0" algn="l" rtl="0" eaLnBrk="0" fontAlgn="base" hangingPunct="0">
        <a:spcBef>
          <a:spcPct val="20000"/>
        </a:spcBef>
        <a:spcAft>
          <a:spcPct val="0"/>
        </a:spcAft>
        <a:buClr>
          <a:srgbClr val="7F7F7F"/>
        </a:buClr>
        <a:buFont typeface="Arial" charset="0"/>
        <a:buNone/>
        <a:defRPr sz="2000">
          <a:solidFill>
            <a:schemeClr val="tx1"/>
          </a:solidFill>
          <a:latin typeface="Helvetica Neue"/>
          <a:ea typeface="ＭＳ Ｐゴシック" charset="0"/>
          <a:cs typeface="Helvetica Neue"/>
        </a:defRPr>
      </a:lvl2pPr>
      <a:lvl3pPr marL="914259" indent="0" algn="l" rtl="0" eaLnBrk="0" fontAlgn="base" hangingPunct="0">
        <a:spcBef>
          <a:spcPct val="20000"/>
        </a:spcBef>
        <a:spcAft>
          <a:spcPct val="0"/>
        </a:spcAft>
        <a:buClr>
          <a:srgbClr val="7F7F7F"/>
        </a:buClr>
        <a:buFont typeface="Arial" charset="0"/>
        <a:buNone/>
        <a:defRPr sz="1800">
          <a:solidFill>
            <a:schemeClr val="tx1"/>
          </a:solidFill>
          <a:latin typeface="Helvetica Neue"/>
          <a:ea typeface="ＭＳ Ｐゴシック" charset="0"/>
          <a:cs typeface="Helvetica Neue"/>
        </a:defRPr>
      </a:lvl3pPr>
      <a:lvl4pPr marL="1371390" indent="0" algn="l" rtl="0" eaLnBrk="0" fontAlgn="base" hangingPunct="0">
        <a:spcBef>
          <a:spcPct val="20000"/>
        </a:spcBef>
        <a:spcAft>
          <a:spcPct val="0"/>
        </a:spcAft>
        <a:buClr>
          <a:srgbClr val="7F7F7F"/>
        </a:buClr>
        <a:buFont typeface="Arial"/>
        <a:buNone/>
        <a:defRPr sz="1800">
          <a:solidFill>
            <a:schemeClr val="tx1"/>
          </a:solidFill>
          <a:latin typeface="Helvetica Neue"/>
          <a:ea typeface="ＭＳ Ｐゴシック" charset="0"/>
          <a:cs typeface="Helvetica Neue"/>
        </a:defRPr>
      </a:lvl4pPr>
      <a:lvl5pPr marL="1828519" indent="0" algn="l" rtl="0" eaLnBrk="0" fontAlgn="base" hangingPunct="0">
        <a:spcBef>
          <a:spcPct val="20000"/>
        </a:spcBef>
        <a:spcAft>
          <a:spcPct val="0"/>
        </a:spcAft>
        <a:buNone/>
        <a:defRPr sz="1600">
          <a:solidFill>
            <a:schemeClr val="tx1"/>
          </a:solidFill>
          <a:latin typeface="Helvetica Neue"/>
          <a:ea typeface="ＭＳ Ｐゴシック" charset="0"/>
          <a:cs typeface="Helvetica Neue"/>
        </a:defRPr>
      </a:lvl5pPr>
      <a:lvl6pPr marL="2514215" indent="-228564" algn="l" rtl="0" eaLnBrk="1" fontAlgn="base" hangingPunct="1">
        <a:spcBef>
          <a:spcPct val="20000"/>
        </a:spcBef>
        <a:spcAft>
          <a:spcPct val="0"/>
        </a:spcAft>
        <a:buChar char="»"/>
        <a:defRPr sz="2000">
          <a:solidFill>
            <a:schemeClr val="tx1"/>
          </a:solidFill>
          <a:latin typeface="Times New Roman" pitchFamily="18" charset="0"/>
        </a:defRPr>
      </a:lvl6pPr>
      <a:lvl7pPr marL="2971344" indent="-228564" algn="l" rtl="0" eaLnBrk="1" fontAlgn="base" hangingPunct="1">
        <a:spcBef>
          <a:spcPct val="20000"/>
        </a:spcBef>
        <a:spcAft>
          <a:spcPct val="0"/>
        </a:spcAft>
        <a:buChar char="»"/>
        <a:defRPr sz="2000">
          <a:solidFill>
            <a:schemeClr val="tx1"/>
          </a:solidFill>
          <a:latin typeface="Times New Roman" pitchFamily="18" charset="0"/>
        </a:defRPr>
      </a:lvl7pPr>
      <a:lvl8pPr marL="3428475" indent="-228564" algn="l" rtl="0" eaLnBrk="1" fontAlgn="base" hangingPunct="1">
        <a:spcBef>
          <a:spcPct val="20000"/>
        </a:spcBef>
        <a:spcAft>
          <a:spcPct val="0"/>
        </a:spcAft>
        <a:buChar char="»"/>
        <a:defRPr sz="2000">
          <a:solidFill>
            <a:schemeClr val="tx1"/>
          </a:solidFill>
          <a:latin typeface="Times New Roman" pitchFamily="18" charset="0"/>
        </a:defRPr>
      </a:lvl8pPr>
      <a:lvl9pPr marL="3885603" indent="-228564"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srgbClr val="000000"/>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srgbClr val="000000"/>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srgbClr val="000000"/>
                </a:solidFill>
              </a:rPr>
              <a:pPr>
                <a:defRPr/>
              </a:pPr>
              <a:t>‹#›</a:t>
            </a:fld>
            <a:endParaRPr lang="en-US" dirty="0">
              <a:solidFill>
                <a:srgbClr val="000000"/>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rgbClr val="FFFFFF"/>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rgbClr val="FFFFFF"/>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srgbClr val="000000"/>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srgbClr val="000000"/>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srgbClr val="000000"/>
                </a:solidFill>
              </a:rPr>
              <a:pPr algn="r">
                <a:defRPr/>
              </a:pPr>
              <a:t>‹#›</a:t>
            </a:fld>
            <a:endParaRPr lang="en-US" sz="1400" dirty="0">
              <a:solidFill>
                <a:srgbClr val="000000"/>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srgbClr val="000000"/>
              </a:solidFill>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srgbClr val="000000"/>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srgbClr val="000000"/>
              </a:solidFill>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1462573494"/>
      </p:ext>
    </p:extLst>
  </p:cSld>
  <p:clrMap bg1="lt1" tx1="dk1" bg2="lt2" tx2="dk2" accent1="accent1" accent2="accent2" accent3="accent3" accent4="accent4" accent5="accent5" accent6="accent6" hlink="hlink" folHlink="folHlink"/>
  <p:sldLayoutIdLst>
    <p:sldLayoutId id="2147483704"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prstClr val="black"/>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prstClr val="black"/>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prstClr val="black"/>
                </a:solidFill>
              </a:rPr>
              <a:pPr>
                <a:defRPr/>
              </a:pPr>
              <a:t>‹#›</a:t>
            </a:fld>
            <a:endParaRPr lang="en-US" dirty="0">
              <a:solidFill>
                <a:prstClr val="black"/>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prstClr val="white"/>
                </a:solidFill>
                <a:latin typeface="Trebuchet MS"/>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prstClr val="white"/>
                </a:solidFill>
                <a:latin typeface="Trebuchet MS"/>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prstClr val="black"/>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prstClr val="black"/>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prstClr val="black"/>
                </a:solidFill>
              </a:rPr>
              <a:pPr algn="r">
                <a:defRPr/>
              </a:pPr>
              <a:t>‹#›</a:t>
            </a:fld>
            <a:endParaRPr lang="en-US" sz="1400" dirty="0">
              <a:solidFill>
                <a:prstClr val="black"/>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prstClr val="black"/>
              </a:solidFill>
              <a:latin typeface="Trebuchet MS"/>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prstClr val="black"/>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prstClr val="black"/>
              </a:solidFill>
              <a:latin typeface="Trebuchet MS"/>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285478526"/>
      </p:ext>
    </p:extLst>
  </p:cSld>
  <p:clrMap bg1="lt1" tx1="dk1" bg2="lt2" tx2="dk2" accent1="accent1" accent2="accent2" accent3="accent3" accent4="accent4" accent5="accent5" accent6="accent6" hlink="hlink" folHlink="folHlink"/>
  <p:sldLayoutIdLst>
    <p:sldLayoutId id="214748370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49" y="1028700"/>
            <a:ext cx="3263645" cy="266564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9750" y="609600"/>
            <a:ext cx="1601056" cy="838200"/>
          </a:xfrm>
          <a:prstGeom prst="rect">
            <a:avLst/>
          </a:prstGeom>
        </p:spPr>
      </p:pic>
      <p:sp>
        <p:nvSpPr>
          <p:cNvPr id="5" name="Rectangle 4"/>
          <p:cNvSpPr/>
          <p:nvPr/>
        </p:nvSpPr>
        <p:spPr>
          <a:xfrm>
            <a:off x="-1642" y="6273048"/>
            <a:ext cx="9168594"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16" name="TextBox 15"/>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3" y="-27226"/>
            <a:ext cx="6463493" cy="5561905"/>
          </a:xfrm>
          <a:prstGeom prst="rect">
            <a:avLst/>
          </a:prstGeom>
        </p:spPr>
      </p:pic>
    </p:spTree>
    <p:extLst>
      <p:ext uri="{BB962C8B-B14F-4D97-AF65-F5344CB8AC3E}">
        <p14:creationId xmlns:p14="http://schemas.microsoft.com/office/powerpoint/2010/main" val="861277992"/>
      </p:ext>
    </p:extLst>
  </p:cSld>
  <p:clrMap bg1="lt1" tx1="dk1" bg2="lt2" tx2="dk2" accent1="accent1" accent2="accent2" accent3="accent3" accent4="accent4" accent5="accent5" accent6="accent6" hlink="hlink" folHlink="folHlink"/>
  <p:sldLayoutIdLst>
    <p:sldLayoutId id="2147483709" r:id="rId1"/>
    <p:sldLayoutId id="2147483710" r:id="rId2"/>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9/11/2015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6474047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9" r:id="rId5"/>
    <p:sldLayoutId id="2147483741" r:id="rId6"/>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817511522"/>
      </p:ext>
    </p:extLst>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1835696" y="4725144"/>
            <a:ext cx="6912768" cy="1224136"/>
          </a:xfrm>
          <a:prstGeom prst="rect">
            <a:avLst/>
          </a:prstGeom>
        </p:spPr>
        <p:txBody>
          <a:bodyPr/>
          <a:lstStyle/>
          <a:p>
            <a:r>
              <a:rPr lang="en-IN" sz="3600" dirty="0" smtClean="0"/>
              <a:t>Topic name</a:t>
            </a:r>
            <a:endParaRPr lang="en-US" sz="3600" b="1" dirty="0" smtClean="0">
              <a:solidFill>
                <a:srgbClr val="FF0000"/>
              </a:solidFill>
              <a:latin typeface="Trebuchet MS"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A brief Introduction</a:t>
            </a:r>
            <a:endParaRPr lang="en-US" dirty="0"/>
          </a:p>
        </p:txBody>
      </p:sp>
    </p:spTree>
    <p:extLst>
      <p:ext uri="{BB962C8B-B14F-4D97-AF65-F5344CB8AC3E}">
        <p14:creationId xmlns:p14="http://schemas.microsoft.com/office/powerpoint/2010/main" val="1587008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YASH-Template-2013-without-Pinnacle-Logo">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3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4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ue Main">
  <a:themeElements>
    <a:clrScheme name="Custom 1">
      <a:dk1>
        <a:sysClr val="windowText" lastClr="000000"/>
      </a:dk1>
      <a:lt1>
        <a:sysClr val="window" lastClr="FFFFFF"/>
      </a:lt1>
      <a:dk2>
        <a:srgbClr val="464646"/>
      </a:dk2>
      <a:lt2>
        <a:srgbClr val="FFFFFF"/>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Yamato Painting">
      <a:majorFont>
        <a:latin typeface="Calibri"/>
        <a:ea typeface=""/>
        <a:cs typeface=""/>
        <a:font script="Jpan" typeface="ＭＳ Ｐゴシック"/>
        <a:font script="Hang" typeface="맑은 고딕"/>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ゴシック"/>
        <a:font script="Hang" typeface="맑은 고딕"/>
        <a:font script="Hans" typeface="宋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ir">
      <a:fillStyleLst>
        <a:solidFill>
          <a:schemeClr val="phClr"/>
        </a:solidFill>
        <a:gradFill rotWithShape="1">
          <a:gsLst>
            <a:gs pos="0">
              <a:schemeClr val="phClr">
                <a:tint val="70000"/>
                <a:satMod val="200000"/>
              </a:schemeClr>
            </a:gs>
            <a:gs pos="35000">
              <a:schemeClr val="phClr">
                <a:tint val="50000"/>
                <a:satMod val="250000"/>
              </a:schemeClr>
            </a:gs>
            <a:gs pos="100000">
              <a:schemeClr val="phClr">
                <a:tint val="40000"/>
                <a:satMod val="350000"/>
              </a:schemeClr>
            </a:gs>
          </a:gsLst>
          <a:lin ang="8700000" scaled="1"/>
        </a:gradFill>
        <a:blipFill rotWithShape="1">
          <a:blip xmlns:r="http://schemas.openxmlformats.org/officeDocument/2006/relationships" r:embed="rId1">
            <a:duotone>
              <a:schemeClr val="phClr">
                <a:shade val="50000"/>
                <a:satMod val="110000"/>
              </a:schemeClr>
              <a:schemeClr val="phClr">
                <a:tint val="70000"/>
                <a:satMod val="150000"/>
              </a:schemeClr>
            </a:duotone>
          </a:blip>
          <a:tile tx="0" ty="0" sx="35000" sy="35000" flip="none" algn="tl"/>
        </a:blipFill>
      </a:fillStyleLst>
      <a:lnStyleLst>
        <a:ln w="9525" cap="flat" cmpd="sng" algn="ctr">
          <a:solidFill>
            <a:schemeClr val="phClr">
              <a:shade val="95000"/>
              <a:satMod val="115000"/>
            </a:schemeClr>
          </a:solidFill>
          <a:prstDash val="solid"/>
        </a:ln>
        <a:ln w="12700" cap="flat" cmpd="sng" algn="ctr">
          <a:solidFill>
            <a:schemeClr val="phClr">
              <a:shade val="90000"/>
              <a:satMod val="115000"/>
            </a:schemeClr>
          </a:solidFill>
          <a:prstDash val="solid"/>
        </a:ln>
        <a:ln w="19050" cap="flat" cmpd="sng" algn="ctr">
          <a:solidFill>
            <a:schemeClr val="phClr">
              <a:shade val="80000"/>
              <a:satMod val="11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25400" dir="5400000" rotWithShape="0">
              <a:srgbClr val="FFFFFF">
                <a:alpha val="50000"/>
              </a:srgbClr>
            </a:outerShdw>
            <a:reflection blurRad="63500" stA="20000" endPos="15000" dist="12700" dir="5400000" sy="-100000" rotWithShape="0"/>
          </a:effectLst>
        </a:effectStyle>
        <a:effectStyle>
          <a:effectLst>
            <a:reflection blurRad="127000" stA="25000" endPos="20000" dist="38100" dir="5400000" sy="-100000" rotWithShape="0"/>
          </a:effectLst>
          <a:scene3d>
            <a:camera prst="orthographicFront">
              <a:rot lat="0" lon="0" rev="0"/>
            </a:camera>
            <a:lightRig rig="balanced" dir="b">
              <a:rot lat="0" lon="0" rev="2700000"/>
            </a:lightRig>
          </a:scene3d>
          <a:sp3d>
            <a:bevelT w="381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E44729"/>
        </a:solidFill>
        <a:ln>
          <a:noFill/>
        </a:ln>
        <a:effectLst>
          <a:outerShdw blurRad="63500" dist="38100" dir="5400000" algn="t" rotWithShape="0">
            <a:srgbClr val="000000">
              <a:alpha val="29999"/>
            </a:srgbClr>
          </a:outerShdw>
        </a:effectLst>
      </a:spPr>
      <a:bodyPr bIns="64008" anchor="ctr"/>
      <a:lstStyle>
        <a:defPPr algn="ctr" fontAlgn="auto">
          <a:spcBef>
            <a:spcPts val="0"/>
          </a:spcBef>
          <a:spcAft>
            <a:spcPts val="0"/>
          </a:spcAft>
          <a:defRPr sz="2400" b="1" kern="0" dirty="0">
            <a:solidFill>
              <a:srgbClr val="FFFFFF"/>
            </a:solidFill>
            <a:latin typeface="+mn-lt"/>
            <a:ea typeface="+mn-ea"/>
            <a:cs typeface="+mn-cs"/>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Midd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YASH Corporate 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YASH Corporate PPT" id="{84D1D84F-2C32-4AED-9203-6D95E14DD082}" vid="{3221D5CA-B947-4C96-9C2D-E3CA3C120B63}"/>
    </a:ext>
  </a:ext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313cd53f-c012-42d0-9d85-8edc5bd4e116">YASH Corporate Presentation,without Pinnacle Logo, 2013</Description0>
    <Practice xmlns="313cd53f-c012-42d0-9d85-8edc5bd4e1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C1DB74EAD2754C90615C953F595DC7" ma:contentTypeVersion="3" ma:contentTypeDescription="Create a new document." ma:contentTypeScope="" ma:versionID="1c43568b5c30d5dae5a34b7a1148e0e7">
  <xsd:schema xmlns:xsd="http://www.w3.org/2001/XMLSchema" xmlns:p="http://schemas.microsoft.com/office/2006/metadata/properties" xmlns:ns2="313cd53f-c012-42d0-9d85-8edc5bd4e116" targetNamespace="http://schemas.microsoft.com/office/2006/metadata/properties" ma:root="true" ma:fieldsID="3a9bc6c95f86dfc3d661e71a3618cc0c" ns2:_="">
    <xsd:import namespace="313cd53f-c012-42d0-9d85-8edc5bd4e116"/>
    <xsd:element name="properties">
      <xsd:complexType>
        <xsd:sequence>
          <xsd:element name="documentManagement">
            <xsd:complexType>
              <xsd:all>
                <xsd:element ref="ns2:Description0" minOccurs="0"/>
                <xsd:element ref="ns2:Practice" minOccurs="0"/>
              </xsd:all>
            </xsd:complexType>
          </xsd:element>
        </xsd:sequence>
      </xsd:complexType>
    </xsd:element>
  </xsd:schema>
  <xsd:schema xmlns:xsd="http://www.w3.org/2001/XMLSchema" xmlns:dms="http://schemas.microsoft.com/office/2006/documentManagement/types" targetNamespace="313cd53f-c012-42d0-9d85-8edc5bd4e116" elementFormDefault="qualified">
    <xsd:import namespace="http://schemas.microsoft.com/office/2006/documentManagement/types"/>
    <xsd:element name="Description0" ma:index="8" nillable="true" ma:displayName="Description" ma:default="" ma:internalName="Description0">
      <xsd:simpleType>
        <xsd:restriction base="dms:Note"/>
      </xsd:simpleType>
    </xsd:element>
    <xsd:element name="Practice" ma:index="9" nillable="true" ma:displayName="Practice" ma:default="" ma:internalName="Practi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C0D8812-56D8-483F-862D-380EB297F5C3}">
  <ds:schemaRefs>
    <ds:schemaRef ds:uri="http://purl.org/dc/elements/1.1/"/>
    <ds:schemaRef ds:uri="http://schemas.microsoft.com/office/2006/documentManagement/types"/>
    <ds:schemaRef ds:uri="http://schemas.microsoft.com/office/2006/metadata/properties"/>
    <ds:schemaRef ds:uri="http://purl.org/dc/terms/"/>
    <ds:schemaRef ds:uri="http://www.w3.org/XML/1998/namespace"/>
    <ds:schemaRef ds:uri="http://schemas.openxmlformats.org/package/2006/metadata/core-properties"/>
    <ds:schemaRef ds:uri="313cd53f-c012-42d0-9d85-8edc5bd4e116"/>
    <ds:schemaRef ds:uri="http://purl.org/dc/dcmitype/"/>
  </ds:schemaRefs>
</ds:datastoreItem>
</file>

<file path=customXml/itemProps2.xml><?xml version="1.0" encoding="utf-8"?>
<ds:datastoreItem xmlns:ds="http://schemas.openxmlformats.org/officeDocument/2006/customXml" ds:itemID="{AA2F98D0-5D89-48C4-A7BD-60118C6E22AC}">
  <ds:schemaRefs>
    <ds:schemaRef ds:uri="http://schemas.microsoft.com/sharepoint/v3/contenttype/forms"/>
  </ds:schemaRefs>
</ds:datastoreItem>
</file>

<file path=customXml/itemProps3.xml><?xml version="1.0" encoding="utf-8"?>
<ds:datastoreItem xmlns:ds="http://schemas.openxmlformats.org/officeDocument/2006/customXml" ds:itemID="{9DD8A855-0A71-411C-AAC3-CD6D633E50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cd53f-c012-42d0-9d85-8edc5bd4e11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YASH-Template-2013-without-Pinnacle-Logo</Template>
  <TotalTime>1587</TotalTime>
  <Words>5</Words>
  <Application>Microsoft Office PowerPoint</Application>
  <PresentationFormat>On-screen Show (4:3)</PresentationFormat>
  <Paragraphs>2</Paragraphs>
  <Slides>3</Slides>
  <Notes>1</Notes>
  <HiddenSlides>0</HiddenSlides>
  <MMClips>0</MMClips>
  <ScaleCrop>false</ScaleCrop>
  <HeadingPairs>
    <vt:vector size="4" baseType="variant">
      <vt:variant>
        <vt:lpstr>Theme</vt:lpstr>
      </vt:variant>
      <vt:variant>
        <vt:i4>15</vt:i4>
      </vt:variant>
      <vt:variant>
        <vt:lpstr>Slide Titles</vt:lpstr>
      </vt:variant>
      <vt:variant>
        <vt:i4>3</vt:i4>
      </vt:variant>
    </vt:vector>
  </HeadingPairs>
  <TitlesOfParts>
    <vt:vector size="18" baseType="lpstr">
      <vt:lpstr>YASH-Template-2013-without-Pinnacle-Logo</vt:lpstr>
      <vt:lpstr>Middle Page</vt:lpstr>
      <vt:lpstr>Thank You Page</vt:lpstr>
      <vt:lpstr>Blue Main</vt:lpstr>
      <vt:lpstr>1_Middle Page</vt:lpstr>
      <vt:lpstr>2_Middle Page</vt:lpstr>
      <vt:lpstr>YASH Corporate PPT</vt:lpstr>
      <vt:lpstr>Custom Design</vt:lpstr>
      <vt:lpstr>1_Thank You Page</vt:lpstr>
      <vt:lpstr>1_Custom Design</vt:lpstr>
      <vt:lpstr>2_Thank You Page</vt:lpstr>
      <vt:lpstr>2_Custom Design</vt:lpstr>
      <vt:lpstr>3_Thank You Page</vt:lpstr>
      <vt:lpstr>3_Custom Design</vt:lpstr>
      <vt:lpstr>4_Thank You Page</vt:lpstr>
      <vt:lpstr>Topic name</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Devkumar Arcot</dc:creator>
  <cp:lastModifiedBy>Dinesh Kumar</cp:lastModifiedBy>
  <cp:revision>263</cp:revision>
  <dcterms:created xsi:type="dcterms:W3CDTF">2013-02-26T06:57:51Z</dcterms:created>
  <dcterms:modified xsi:type="dcterms:W3CDTF">2015-09-11T13:49:55Z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escription0">
    <vt:lpwstr>YASH Corporate Presentation, 2009</vt:lpwstr>
  </property>
  <property fmtid="{D5CDD505-2E9C-101B-9397-08002B2CF9AE}" pid="4" name="Practice">
    <vt:lpwstr/>
  </property>
  <property fmtid="{D5CDD505-2E9C-101B-9397-08002B2CF9AE}" pid="5" name="ContentTypeId">
    <vt:lpwstr>0x0101009FC1DB74EAD2754C90615C953F595DC7</vt:lpwstr>
  </property>
</Properties>
</file>