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99763E-3E15-460D-B382-2422CA7740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Housesales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8F2016D-24F1-48F2-BCFE-AA877523C55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05/11/23 2:30:11 pm GMT-5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usesales Dashboard" id="2" name="slide2">
            <a:extLst>
              <a:ext uri="{FF2B5EF4-FFF2-40B4-BE49-F238E27FC236}">
                <a16:creationId xmlns:a16="http://schemas.microsoft.com/office/drawing/2014/main" id="{3D0026EB-56C8-4AF9-8395-80B3F49F5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" y="0"/>
            <a:ext cx="11960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2023-11-05T19:30:11Z</dcterms:created>
  <dcterms:modified xsi:type="dcterms:W3CDTF">2023-11-05T19:30:11Z</dcterms:modified>
</cp:coreProperties>
</file>