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003FB17-EAAD-4C7D-90A8-730ECC22414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Housesales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500ED30-EDE3-4741-93AE-FDAD2908507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05/11/23 2:33:01 pm GMT-5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usesales Dashboard" id="2" name="slide2">
            <a:extLst>
              <a:ext uri="{FF2B5EF4-FFF2-40B4-BE49-F238E27FC236}">
                <a16:creationId xmlns:a16="http://schemas.microsoft.com/office/drawing/2014/main" id="{59B3BA4C-B1CA-4FC5-A6E3-9C375D8D7A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56" y="0"/>
            <a:ext cx="11960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2023-11-05T19:33:02Z</dcterms:created>
  <dcterms:modified xsi:type="dcterms:W3CDTF">2023-11-05T19:33:02Z</dcterms:modified>
</cp:coreProperties>
</file>