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5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7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61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11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0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947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12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35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87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1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1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87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5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CC35FF-A9B8-461C-B663-1069C12362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19B44E-294E-44A9-A68C-5BE7804E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4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19622-4C48-5606-E4A9-F693D8CD5ADA}"/>
              </a:ext>
            </a:extLst>
          </p:cNvPr>
          <p:cNvSpPr txBox="1"/>
          <p:nvPr/>
        </p:nvSpPr>
        <p:spPr>
          <a:xfrm>
            <a:off x="4863548" y="1377939"/>
            <a:ext cx="2047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1EED1-B635-5348-3B8D-4A6009C2D140}"/>
              </a:ext>
            </a:extLst>
          </p:cNvPr>
          <p:cNvSpPr txBox="1"/>
          <p:nvPr/>
        </p:nvSpPr>
        <p:spPr>
          <a:xfrm>
            <a:off x="4863548" y="2037090"/>
            <a:ext cx="2047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DA38D-DE14-40E5-8A90-6E0E9736C738}"/>
              </a:ext>
            </a:extLst>
          </p:cNvPr>
          <p:cNvSpPr txBox="1"/>
          <p:nvPr/>
        </p:nvSpPr>
        <p:spPr>
          <a:xfrm>
            <a:off x="4863548" y="2596851"/>
            <a:ext cx="2047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78149-1F5E-161C-0688-CBD1C3D9697A}"/>
              </a:ext>
            </a:extLst>
          </p:cNvPr>
          <p:cNvSpPr txBox="1"/>
          <p:nvPr/>
        </p:nvSpPr>
        <p:spPr>
          <a:xfrm>
            <a:off x="4863547" y="3153013"/>
            <a:ext cx="2047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4C3A7-64A5-DFA3-851A-472F2A11C67D}"/>
              </a:ext>
            </a:extLst>
          </p:cNvPr>
          <p:cNvSpPr txBox="1"/>
          <p:nvPr/>
        </p:nvSpPr>
        <p:spPr>
          <a:xfrm>
            <a:off x="1305337" y="1377939"/>
            <a:ext cx="2047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0F5B5-2C9F-CE77-152D-355FA29A6EC2}"/>
              </a:ext>
            </a:extLst>
          </p:cNvPr>
          <p:cNvSpPr txBox="1"/>
          <p:nvPr/>
        </p:nvSpPr>
        <p:spPr>
          <a:xfrm>
            <a:off x="1305336" y="2637182"/>
            <a:ext cx="2047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50B80-5921-77F0-C109-CD5B4B60AAEC}"/>
              </a:ext>
            </a:extLst>
          </p:cNvPr>
          <p:cNvSpPr txBox="1"/>
          <p:nvPr/>
        </p:nvSpPr>
        <p:spPr>
          <a:xfrm>
            <a:off x="1305336" y="4489028"/>
            <a:ext cx="2047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2E144-D500-DFD3-B137-A369D2F7BCC1}"/>
              </a:ext>
            </a:extLst>
          </p:cNvPr>
          <p:cNvSpPr txBox="1"/>
          <p:nvPr/>
        </p:nvSpPr>
        <p:spPr>
          <a:xfrm>
            <a:off x="4863545" y="3724724"/>
            <a:ext cx="2047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0393D-CE1C-285D-43E1-62190B30BA66}"/>
              </a:ext>
            </a:extLst>
          </p:cNvPr>
          <p:cNvSpPr txBox="1"/>
          <p:nvPr/>
        </p:nvSpPr>
        <p:spPr>
          <a:xfrm>
            <a:off x="4863546" y="4489028"/>
            <a:ext cx="2047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4C35AC-3B32-C696-3103-CD5C85CF912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352798" y="1562605"/>
            <a:ext cx="1510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8B40B4-89AE-0C54-E28D-493C5F4E4F5A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3352797" y="2221756"/>
            <a:ext cx="1510751" cy="60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487D0D-8D25-A362-36EE-E424551B3D35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352797" y="2781517"/>
            <a:ext cx="1510751" cy="4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59F92E-69A9-4082-41AB-1E91CFE156D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352797" y="2821848"/>
            <a:ext cx="1510750" cy="51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51F794-E516-02D0-A9D4-5540FE310AF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352797" y="2821848"/>
            <a:ext cx="1510748" cy="108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A9B159-A6CE-03E3-A872-E8D21671132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352797" y="4673694"/>
            <a:ext cx="1510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90EB225-FE3F-0A83-8085-A0A67CADEEB0}"/>
              </a:ext>
            </a:extLst>
          </p:cNvPr>
          <p:cNvSpPr txBox="1"/>
          <p:nvPr/>
        </p:nvSpPr>
        <p:spPr>
          <a:xfrm>
            <a:off x="7871791" y="1753321"/>
            <a:ext cx="2047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Readme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B162F1-05B1-C174-9D5E-829C9297E9A2}"/>
              </a:ext>
            </a:extLst>
          </p:cNvPr>
          <p:cNvSpPr txBox="1"/>
          <p:nvPr/>
        </p:nvSpPr>
        <p:spPr>
          <a:xfrm>
            <a:off x="7871791" y="2307319"/>
            <a:ext cx="2047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Case/Result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F60FCF-2743-926C-C106-80041B90EE83}"/>
              </a:ext>
            </a:extLst>
          </p:cNvPr>
          <p:cNvSpPr txBox="1"/>
          <p:nvPr/>
        </p:nvSpPr>
        <p:spPr>
          <a:xfrm>
            <a:off x="7871791" y="1193273"/>
            <a:ext cx="3173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“What we are doing”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461C5A-809A-F793-8891-050852766C28}"/>
              </a:ext>
            </a:extLst>
          </p:cNvPr>
          <p:cNvSpPr txBox="1"/>
          <p:nvPr/>
        </p:nvSpPr>
        <p:spPr>
          <a:xfrm>
            <a:off x="7871790" y="4772797"/>
            <a:ext cx="2935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Comparison/Experience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DA4E8F-F41F-6A8E-39D6-B9FB13F17DDE}"/>
              </a:ext>
            </a:extLst>
          </p:cNvPr>
          <p:cNvSpPr txBox="1"/>
          <p:nvPr/>
        </p:nvSpPr>
        <p:spPr>
          <a:xfrm>
            <a:off x="7871792" y="3439079"/>
            <a:ext cx="2047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Issue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F4F31C-69B7-9E30-63C0-6E26A4A9ED7A}"/>
              </a:ext>
            </a:extLst>
          </p:cNvPr>
          <p:cNvSpPr txBox="1"/>
          <p:nvPr/>
        </p:nvSpPr>
        <p:spPr>
          <a:xfrm>
            <a:off x="7871791" y="3956059"/>
            <a:ext cx="2047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Recommendation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3B8188-6742-20DC-4EF2-2C588CFBB29F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6911009" y="1377939"/>
            <a:ext cx="96078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F7BE00-5AF4-CB0A-2076-118A7C89A7D8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6911007" y="4673694"/>
            <a:ext cx="960783" cy="28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C376EE-0C65-3557-B293-69A156ED94BE}"/>
              </a:ext>
            </a:extLst>
          </p:cNvPr>
          <p:cNvCxnSpPr>
            <a:stCxn id="11" idx="3"/>
            <a:endCxn id="32" idx="1"/>
          </p:cNvCxnSpPr>
          <p:nvPr/>
        </p:nvCxnSpPr>
        <p:spPr>
          <a:xfrm>
            <a:off x="6911006" y="3909390"/>
            <a:ext cx="960785" cy="23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3C6494-E1C8-2B65-72CC-AE11508B62CA}"/>
              </a:ext>
            </a:extLst>
          </p:cNvPr>
          <p:cNvCxnSpPr>
            <a:stCxn id="11" idx="3"/>
            <a:endCxn id="31" idx="1"/>
          </p:cNvCxnSpPr>
          <p:nvPr/>
        </p:nvCxnSpPr>
        <p:spPr>
          <a:xfrm flipV="1">
            <a:off x="6911006" y="3623745"/>
            <a:ext cx="960786" cy="28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0471CA-F4E8-8EF4-4F73-D816D5FC1C7D}"/>
              </a:ext>
            </a:extLst>
          </p:cNvPr>
          <p:cNvCxnSpPr>
            <a:stCxn id="5" idx="3"/>
            <a:endCxn id="27" idx="1"/>
          </p:cNvCxnSpPr>
          <p:nvPr/>
        </p:nvCxnSpPr>
        <p:spPr>
          <a:xfrm flipV="1">
            <a:off x="6911009" y="1937987"/>
            <a:ext cx="960782" cy="28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BE1C2-1A37-F328-F70C-FA3C8A38D04B}"/>
              </a:ext>
            </a:extLst>
          </p:cNvPr>
          <p:cNvCxnSpPr>
            <a:stCxn id="5" idx="3"/>
            <a:endCxn id="28" idx="1"/>
          </p:cNvCxnSpPr>
          <p:nvPr/>
        </p:nvCxnSpPr>
        <p:spPr>
          <a:xfrm>
            <a:off x="6911009" y="2221756"/>
            <a:ext cx="960782" cy="27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23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27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Zheng</dc:creator>
  <cp:lastModifiedBy>Hai Zheng</cp:lastModifiedBy>
  <cp:revision>1</cp:revision>
  <dcterms:created xsi:type="dcterms:W3CDTF">2023-11-01T18:07:35Z</dcterms:created>
  <dcterms:modified xsi:type="dcterms:W3CDTF">2023-11-01T18:33:17Z</dcterms:modified>
</cp:coreProperties>
</file>