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1701" r:id="rId2"/>
    <p:sldId id="1699" r:id="rId3"/>
    <p:sldId id="1700" r:id="rId4"/>
    <p:sldId id="170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F3F"/>
    <a:srgbClr val="F18017"/>
    <a:srgbClr val="FF8400"/>
    <a:srgbClr val="FEEB02"/>
    <a:srgbClr val="F37F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354252-A880-4060-ADE3-3940295728D9}" v="14" dt="2020-10-25T05:51:07.7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ank Kumar" userId="ca124273-5a2e-430a-8b03-ab8ff300b124" providerId="ADAL" clId="{BF354252-A880-4060-ADE3-3940295728D9}"/>
    <pc:docChg chg="undo custSel addSld delSld modSld">
      <pc:chgData name="Shashank Kumar" userId="ca124273-5a2e-430a-8b03-ab8ff300b124" providerId="ADAL" clId="{BF354252-A880-4060-ADE3-3940295728D9}" dt="2020-10-25T05:51:21.510" v="2839" actId="20577"/>
      <pc:docMkLst>
        <pc:docMk/>
      </pc:docMkLst>
      <pc:sldChg chg="modSp mod">
        <pc:chgData name="Shashank Kumar" userId="ca124273-5a2e-430a-8b03-ab8ff300b124" providerId="ADAL" clId="{BF354252-A880-4060-ADE3-3940295728D9}" dt="2020-10-25T05:51:21.510" v="2839" actId="20577"/>
        <pc:sldMkLst>
          <pc:docMk/>
          <pc:sldMk cId="3934463371" sldId="1699"/>
        </pc:sldMkLst>
        <pc:spChg chg="mod">
          <ac:chgData name="Shashank Kumar" userId="ca124273-5a2e-430a-8b03-ab8ff300b124" providerId="ADAL" clId="{BF354252-A880-4060-ADE3-3940295728D9}" dt="2020-10-14T03:54:40.647" v="81" actId="20577"/>
          <ac:spMkLst>
            <pc:docMk/>
            <pc:sldMk cId="3934463371" sldId="1699"/>
            <ac:spMk id="8" creationId="{2D5B1E59-FE2B-4959-92DF-0D47B4B670F8}"/>
          </ac:spMkLst>
        </pc:spChg>
        <pc:spChg chg="mod">
          <ac:chgData name="Shashank Kumar" userId="ca124273-5a2e-430a-8b03-ab8ff300b124" providerId="ADAL" clId="{BF354252-A880-4060-ADE3-3940295728D9}" dt="2020-10-23T07:08:12.763" v="2806" actId="20577"/>
          <ac:spMkLst>
            <pc:docMk/>
            <pc:sldMk cId="3934463371" sldId="1699"/>
            <ac:spMk id="11" creationId="{82C018D3-F2BC-46F4-AEDC-5237754A7DA1}"/>
          </ac:spMkLst>
        </pc:spChg>
        <pc:spChg chg="mod">
          <ac:chgData name="Shashank Kumar" userId="ca124273-5a2e-430a-8b03-ab8ff300b124" providerId="ADAL" clId="{BF354252-A880-4060-ADE3-3940295728D9}" dt="2020-10-14T03:54:48.554" v="106" actId="20577"/>
          <ac:spMkLst>
            <pc:docMk/>
            <pc:sldMk cId="3934463371" sldId="1699"/>
            <ac:spMk id="15" creationId="{6B3A813E-2F7A-4D33-840C-54C66920F378}"/>
          </ac:spMkLst>
        </pc:spChg>
        <pc:spChg chg="mod">
          <ac:chgData name="Shashank Kumar" userId="ca124273-5a2e-430a-8b03-ab8ff300b124" providerId="ADAL" clId="{BF354252-A880-4060-ADE3-3940295728D9}" dt="2020-10-14T03:55:28.074" v="173" actId="20577"/>
          <ac:spMkLst>
            <pc:docMk/>
            <pc:sldMk cId="3934463371" sldId="1699"/>
            <ac:spMk id="31" creationId="{11C3FD8C-075E-41D1-8709-955956A440CD}"/>
          </ac:spMkLst>
        </pc:spChg>
        <pc:spChg chg="mod">
          <ac:chgData name="Shashank Kumar" userId="ca124273-5a2e-430a-8b03-ab8ff300b124" providerId="ADAL" clId="{BF354252-A880-4060-ADE3-3940295728D9}" dt="2020-10-23T06:48:41.518" v="2482" actId="20577"/>
          <ac:spMkLst>
            <pc:docMk/>
            <pc:sldMk cId="3934463371" sldId="1699"/>
            <ac:spMk id="32" creationId="{DC534B1A-DE68-42E7-97C4-92C4415EE1E8}"/>
          </ac:spMkLst>
        </pc:spChg>
        <pc:spChg chg="mod">
          <ac:chgData name="Shashank Kumar" userId="ca124273-5a2e-430a-8b03-ab8ff300b124" providerId="ADAL" clId="{BF354252-A880-4060-ADE3-3940295728D9}" dt="2020-10-23T05:19:47.073" v="576" actId="20577"/>
          <ac:spMkLst>
            <pc:docMk/>
            <pc:sldMk cId="3934463371" sldId="1699"/>
            <ac:spMk id="34" creationId="{A7902788-63BB-4582-BC65-0541C2AA21F8}"/>
          </ac:spMkLst>
        </pc:spChg>
        <pc:spChg chg="mod">
          <ac:chgData name="Shashank Kumar" userId="ca124273-5a2e-430a-8b03-ab8ff300b124" providerId="ADAL" clId="{BF354252-A880-4060-ADE3-3940295728D9}" dt="2020-10-23T05:20:54.980" v="693" actId="20577"/>
          <ac:spMkLst>
            <pc:docMk/>
            <pc:sldMk cId="3934463371" sldId="1699"/>
            <ac:spMk id="36" creationId="{B28F52D8-5EA1-41D1-B0F6-327B06E4B59D}"/>
          </ac:spMkLst>
        </pc:spChg>
        <pc:graphicFrameChg chg="mod modGraphic">
          <ac:chgData name="Shashank Kumar" userId="ca124273-5a2e-430a-8b03-ab8ff300b124" providerId="ADAL" clId="{BF354252-A880-4060-ADE3-3940295728D9}" dt="2020-10-25T05:51:21.510" v="2839" actId="20577"/>
          <ac:graphicFrameMkLst>
            <pc:docMk/>
            <pc:sldMk cId="3934463371" sldId="1699"/>
            <ac:graphicFrameMk id="5" creationId="{D5EF1947-FAFD-4949-94CF-2B7E7D18320E}"/>
          </ac:graphicFrameMkLst>
        </pc:graphicFrameChg>
        <pc:graphicFrameChg chg="mod modGraphic">
          <ac:chgData name="Shashank Kumar" userId="ca124273-5a2e-430a-8b03-ab8ff300b124" providerId="ADAL" clId="{BF354252-A880-4060-ADE3-3940295728D9}" dt="2020-10-24T04:41:38.831" v="2813" actId="1037"/>
          <ac:graphicFrameMkLst>
            <pc:docMk/>
            <pc:sldMk cId="3934463371" sldId="1699"/>
            <ac:graphicFrameMk id="96" creationId="{2820953A-94AF-414D-B477-66CE7B49C012}"/>
          </ac:graphicFrameMkLst>
        </pc:graphicFrameChg>
      </pc:sldChg>
      <pc:sldChg chg="addSp delSp modSp mod">
        <pc:chgData name="Shashank Kumar" userId="ca124273-5a2e-430a-8b03-ab8ff300b124" providerId="ADAL" clId="{BF354252-A880-4060-ADE3-3940295728D9}" dt="2020-10-23T07:06:42.546" v="2790" actId="1076"/>
        <pc:sldMkLst>
          <pc:docMk/>
          <pc:sldMk cId="819206552" sldId="1700"/>
        </pc:sldMkLst>
        <pc:spChg chg="mod">
          <ac:chgData name="Shashank Kumar" userId="ca124273-5a2e-430a-8b03-ab8ff300b124" providerId="ADAL" clId="{BF354252-A880-4060-ADE3-3940295728D9}" dt="2020-10-23T06:36:09.705" v="2318" actId="1037"/>
          <ac:spMkLst>
            <pc:docMk/>
            <pc:sldMk cId="819206552" sldId="1700"/>
            <ac:spMk id="5" creationId="{281C00CF-AEE6-442F-9E35-AB3CBF672110}"/>
          </ac:spMkLst>
        </pc:spChg>
        <pc:spChg chg="add mod">
          <ac:chgData name="Shashank Kumar" userId="ca124273-5a2e-430a-8b03-ab8ff300b124" providerId="ADAL" clId="{BF354252-A880-4060-ADE3-3940295728D9}" dt="2020-10-23T06:36:02.236" v="2278" actId="1037"/>
          <ac:spMkLst>
            <pc:docMk/>
            <pc:sldMk cId="819206552" sldId="1700"/>
            <ac:spMk id="37" creationId="{22E286D6-4880-4BF3-8B4B-40D75F1EC004}"/>
          </ac:spMkLst>
        </pc:spChg>
        <pc:spChg chg="add mod">
          <ac:chgData name="Shashank Kumar" userId="ca124273-5a2e-430a-8b03-ab8ff300b124" providerId="ADAL" clId="{BF354252-A880-4060-ADE3-3940295728D9}" dt="2020-10-23T06:36:02.236" v="2278" actId="1037"/>
          <ac:spMkLst>
            <pc:docMk/>
            <pc:sldMk cId="819206552" sldId="1700"/>
            <ac:spMk id="38" creationId="{82DB65C3-4550-4E3A-8165-EBB86D9E12DD}"/>
          </ac:spMkLst>
        </pc:spChg>
        <pc:spChg chg="add mod">
          <ac:chgData name="Shashank Kumar" userId="ca124273-5a2e-430a-8b03-ab8ff300b124" providerId="ADAL" clId="{BF354252-A880-4060-ADE3-3940295728D9}" dt="2020-10-23T06:36:02.236" v="2278" actId="1037"/>
          <ac:spMkLst>
            <pc:docMk/>
            <pc:sldMk cId="819206552" sldId="1700"/>
            <ac:spMk id="39" creationId="{0E1D83C7-2294-4E6F-921E-49D150D7C1ED}"/>
          </ac:spMkLst>
        </pc:spChg>
        <pc:picChg chg="add mod">
          <ac:chgData name="Shashank Kumar" userId="ca124273-5a2e-430a-8b03-ab8ff300b124" providerId="ADAL" clId="{BF354252-A880-4060-ADE3-3940295728D9}" dt="2020-10-23T06:36:02.236" v="2278" actId="1037"/>
          <ac:picMkLst>
            <pc:docMk/>
            <pc:sldMk cId="819206552" sldId="1700"/>
            <ac:picMk id="3" creationId="{938BD18C-68AC-4EDD-B5D0-D9901B9B885B}"/>
          </ac:picMkLst>
        </pc:picChg>
        <pc:picChg chg="add mod">
          <ac:chgData name="Shashank Kumar" userId="ca124273-5a2e-430a-8b03-ab8ff300b124" providerId="ADAL" clId="{BF354252-A880-4060-ADE3-3940295728D9}" dt="2020-10-23T06:37:25.219" v="2324" actId="1076"/>
          <ac:picMkLst>
            <pc:docMk/>
            <pc:sldMk cId="819206552" sldId="1700"/>
            <ac:picMk id="6" creationId="{AE831EBF-95D5-4458-BA74-841393DA8E33}"/>
          </ac:picMkLst>
        </pc:picChg>
        <pc:picChg chg="add del mod">
          <ac:chgData name="Shashank Kumar" userId="ca124273-5a2e-430a-8b03-ab8ff300b124" providerId="ADAL" clId="{BF354252-A880-4060-ADE3-3940295728D9}" dt="2020-10-23T06:19:52.535" v="2172" actId="21"/>
          <ac:picMkLst>
            <pc:docMk/>
            <pc:sldMk cId="819206552" sldId="1700"/>
            <ac:picMk id="8" creationId="{E250F6F5-DAF1-4CCA-92CC-81F18D7DD4E0}"/>
          </ac:picMkLst>
        </pc:picChg>
        <pc:picChg chg="add del mod">
          <ac:chgData name="Shashank Kumar" userId="ca124273-5a2e-430a-8b03-ab8ff300b124" providerId="ADAL" clId="{BF354252-A880-4060-ADE3-3940295728D9}" dt="2020-10-23T06:17:01.137" v="2147" actId="478"/>
          <ac:picMkLst>
            <pc:docMk/>
            <pc:sldMk cId="819206552" sldId="1700"/>
            <ac:picMk id="10" creationId="{2E6A4CFB-5B8B-4234-93A2-6769B0128141}"/>
          </ac:picMkLst>
        </pc:picChg>
        <pc:picChg chg="add mod ord">
          <ac:chgData name="Shashank Kumar" userId="ca124273-5a2e-430a-8b03-ab8ff300b124" providerId="ADAL" clId="{BF354252-A880-4060-ADE3-3940295728D9}" dt="2020-10-23T06:36:02.236" v="2278" actId="1037"/>
          <ac:picMkLst>
            <pc:docMk/>
            <pc:sldMk cId="819206552" sldId="1700"/>
            <ac:picMk id="12" creationId="{1C2E9FB2-AEEC-4031-B683-0267764718BD}"/>
          </ac:picMkLst>
        </pc:picChg>
        <pc:picChg chg="add mod">
          <ac:chgData name="Shashank Kumar" userId="ca124273-5a2e-430a-8b03-ab8ff300b124" providerId="ADAL" clId="{BF354252-A880-4060-ADE3-3940295728D9}" dt="2020-10-23T06:36:02.236" v="2278" actId="1037"/>
          <ac:picMkLst>
            <pc:docMk/>
            <pc:sldMk cId="819206552" sldId="1700"/>
            <ac:picMk id="14" creationId="{00809698-5F62-4A5F-8CAD-C2EB62BBDE04}"/>
          </ac:picMkLst>
        </pc:picChg>
        <pc:picChg chg="add del mod">
          <ac:chgData name="Shashank Kumar" userId="ca124273-5a2e-430a-8b03-ab8ff300b124" providerId="ADAL" clId="{BF354252-A880-4060-ADE3-3940295728D9}" dt="2020-10-23T06:09:47.770" v="2125" actId="478"/>
          <ac:picMkLst>
            <pc:docMk/>
            <pc:sldMk cId="819206552" sldId="1700"/>
            <ac:picMk id="16" creationId="{E77BA703-FC23-4BAD-B889-63721EFBE7DB}"/>
          </ac:picMkLst>
        </pc:picChg>
        <pc:picChg chg="add del mod">
          <ac:chgData name="Shashank Kumar" userId="ca124273-5a2e-430a-8b03-ab8ff300b124" providerId="ADAL" clId="{BF354252-A880-4060-ADE3-3940295728D9}" dt="2020-10-23T06:13:54.815" v="2130" actId="478"/>
          <ac:picMkLst>
            <pc:docMk/>
            <pc:sldMk cId="819206552" sldId="1700"/>
            <ac:picMk id="18" creationId="{23142017-92B4-483B-9CE6-E5845407856F}"/>
          </ac:picMkLst>
        </pc:picChg>
        <pc:picChg chg="add del">
          <ac:chgData name="Shashank Kumar" userId="ca124273-5a2e-430a-8b03-ab8ff300b124" providerId="ADAL" clId="{BF354252-A880-4060-ADE3-3940295728D9}" dt="2020-10-23T06:14:20.923" v="2132" actId="478"/>
          <ac:picMkLst>
            <pc:docMk/>
            <pc:sldMk cId="819206552" sldId="1700"/>
            <ac:picMk id="20" creationId="{0AB8E6C8-7FBE-41B8-BF5A-E6D2C793BF4E}"/>
          </ac:picMkLst>
        </pc:picChg>
        <pc:picChg chg="add mod">
          <ac:chgData name="Shashank Kumar" userId="ca124273-5a2e-430a-8b03-ab8ff300b124" providerId="ADAL" clId="{BF354252-A880-4060-ADE3-3940295728D9}" dt="2020-10-23T06:36:02.236" v="2278" actId="1037"/>
          <ac:picMkLst>
            <pc:docMk/>
            <pc:sldMk cId="819206552" sldId="1700"/>
            <ac:picMk id="22" creationId="{DBFA288E-C40B-45AB-8E24-ED3386360F5E}"/>
          </ac:picMkLst>
        </pc:picChg>
        <pc:picChg chg="add mod ord">
          <ac:chgData name="Shashank Kumar" userId="ca124273-5a2e-430a-8b03-ab8ff300b124" providerId="ADAL" clId="{BF354252-A880-4060-ADE3-3940295728D9}" dt="2020-10-23T06:36:02.236" v="2278" actId="1037"/>
          <ac:picMkLst>
            <pc:docMk/>
            <pc:sldMk cId="819206552" sldId="1700"/>
            <ac:picMk id="24" creationId="{937B43D7-6C2F-4530-A2B2-B33A43F9554B}"/>
          </ac:picMkLst>
        </pc:picChg>
        <pc:picChg chg="add del mod">
          <ac:chgData name="Shashank Kumar" userId="ca124273-5a2e-430a-8b03-ab8ff300b124" providerId="ADAL" clId="{BF354252-A880-4060-ADE3-3940295728D9}" dt="2020-10-23T06:16:23.896" v="2146" actId="478"/>
          <ac:picMkLst>
            <pc:docMk/>
            <pc:sldMk cId="819206552" sldId="1700"/>
            <ac:picMk id="26" creationId="{23135209-C31E-4506-8460-47ABAA263CDA}"/>
          </ac:picMkLst>
        </pc:picChg>
        <pc:picChg chg="add mod">
          <ac:chgData name="Shashank Kumar" userId="ca124273-5a2e-430a-8b03-ab8ff300b124" providerId="ADAL" clId="{BF354252-A880-4060-ADE3-3940295728D9}" dt="2020-10-23T06:36:02.236" v="2278" actId="1037"/>
          <ac:picMkLst>
            <pc:docMk/>
            <pc:sldMk cId="819206552" sldId="1700"/>
            <ac:picMk id="28" creationId="{FC771F3F-2C3A-4D97-BF65-5B9480A9967F}"/>
          </ac:picMkLst>
        </pc:picChg>
        <pc:picChg chg="add mod">
          <ac:chgData name="Shashank Kumar" userId="ca124273-5a2e-430a-8b03-ab8ff300b124" providerId="ADAL" clId="{BF354252-A880-4060-ADE3-3940295728D9}" dt="2020-10-23T06:36:02.236" v="2278" actId="1037"/>
          <ac:picMkLst>
            <pc:docMk/>
            <pc:sldMk cId="819206552" sldId="1700"/>
            <ac:picMk id="30" creationId="{13C511B9-5223-4FB5-8492-F57DF01EE0D9}"/>
          </ac:picMkLst>
        </pc:picChg>
        <pc:picChg chg="add mod">
          <ac:chgData name="Shashank Kumar" userId="ca124273-5a2e-430a-8b03-ab8ff300b124" providerId="ADAL" clId="{BF354252-A880-4060-ADE3-3940295728D9}" dt="2020-10-23T06:36:02.236" v="2278" actId="1037"/>
          <ac:picMkLst>
            <pc:docMk/>
            <pc:sldMk cId="819206552" sldId="1700"/>
            <ac:picMk id="32" creationId="{752225A8-D7C5-407D-BAF6-E5B017AB1000}"/>
          </ac:picMkLst>
        </pc:picChg>
        <pc:picChg chg="add del mod">
          <ac:chgData name="Shashank Kumar" userId="ca124273-5a2e-430a-8b03-ab8ff300b124" providerId="ADAL" clId="{BF354252-A880-4060-ADE3-3940295728D9}" dt="2020-10-23T06:29:04.894" v="2228" actId="478"/>
          <ac:picMkLst>
            <pc:docMk/>
            <pc:sldMk cId="819206552" sldId="1700"/>
            <ac:picMk id="34" creationId="{00CB7E75-4624-46C1-8AE9-8FF8D9174CF0}"/>
          </ac:picMkLst>
        </pc:picChg>
        <pc:picChg chg="add mod ord">
          <ac:chgData name="Shashank Kumar" userId="ca124273-5a2e-430a-8b03-ab8ff300b124" providerId="ADAL" clId="{BF354252-A880-4060-ADE3-3940295728D9}" dt="2020-10-23T06:36:02.236" v="2278" actId="1037"/>
          <ac:picMkLst>
            <pc:docMk/>
            <pc:sldMk cId="819206552" sldId="1700"/>
            <ac:picMk id="36" creationId="{DE42B8EA-2F66-41B5-B841-B0E1730319E5}"/>
          </ac:picMkLst>
        </pc:picChg>
        <pc:picChg chg="add mod">
          <ac:chgData name="Shashank Kumar" userId="ca124273-5a2e-430a-8b03-ab8ff300b124" providerId="ADAL" clId="{BF354252-A880-4060-ADE3-3940295728D9}" dt="2020-10-23T06:36:02.236" v="2278" actId="1037"/>
          <ac:picMkLst>
            <pc:docMk/>
            <pc:sldMk cId="819206552" sldId="1700"/>
            <ac:picMk id="41" creationId="{5925DA09-FEAD-470B-BB88-224B3546D0CC}"/>
          </ac:picMkLst>
        </pc:picChg>
        <pc:picChg chg="add mod">
          <ac:chgData name="Shashank Kumar" userId="ca124273-5a2e-430a-8b03-ab8ff300b124" providerId="ADAL" clId="{BF354252-A880-4060-ADE3-3940295728D9}" dt="2020-10-23T06:36:02.236" v="2278" actId="1037"/>
          <ac:picMkLst>
            <pc:docMk/>
            <pc:sldMk cId="819206552" sldId="1700"/>
            <ac:picMk id="43" creationId="{24A02A84-A78C-4616-A628-F0EFF8B05815}"/>
          </ac:picMkLst>
        </pc:picChg>
        <pc:picChg chg="add mod">
          <ac:chgData name="Shashank Kumar" userId="ca124273-5a2e-430a-8b03-ab8ff300b124" providerId="ADAL" clId="{BF354252-A880-4060-ADE3-3940295728D9}" dt="2020-10-23T06:37:22.153" v="2323" actId="1076"/>
          <ac:picMkLst>
            <pc:docMk/>
            <pc:sldMk cId="819206552" sldId="1700"/>
            <ac:picMk id="45" creationId="{6617D499-A8A9-458B-B694-00DA01CB2D28}"/>
          </ac:picMkLst>
        </pc:picChg>
        <pc:picChg chg="add mod">
          <ac:chgData name="Shashank Kumar" userId="ca124273-5a2e-430a-8b03-ab8ff300b124" providerId="ADAL" clId="{BF354252-A880-4060-ADE3-3940295728D9}" dt="2020-10-23T07:06:42.546" v="2790" actId="1076"/>
          <ac:picMkLst>
            <pc:docMk/>
            <pc:sldMk cId="819206552" sldId="1700"/>
            <ac:picMk id="47" creationId="{3839A7D1-A29D-48BC-9858-35B1AA85913F}"/>
          </ac:picMkLst>
        </pc:picChg>
      </pc:sldChg>
      <pc:sldChg chg="modSp mod">
        <pc:chgData name="Shashank Kumar" userId="ca124273-5a2e-430a-8b03-ab8ff300b124" providerId="ADAL" clId="{BF354252-A880-4060-ADE3-3940295728D9}" dt="2020-10-24T04:33:17.414" v="2812" actId="20577"/>
        <pc:sldMkLst>
          <pc:docMk/>
          <pc:sldMk cId="2287465921" sldId="1701"/>
        </pc:sldMkLst>
        <pc:graphicFrameChg chg="modGraphic">
          <ac:chgData name="Shashank Kumar" userId="ca124273-5a2e-430a-8b03-ab8ff300b124" providerId="ADAL" clId="{BF354252-A880-4060-ADE3-3940295728D9}" dt="2020-10-24T04:33:17.414" v="2812" actId="20577"/>
          <ac:graphicFrameMkLst>
            <pc:docMk/>
            <pc:sldMk cId="2287465921" sldId="1701"/>
            <ac:graphicFrameMk id="8" creationId="{C0D88FCC-86EB-4B28-BD6E-C2CB663284AE}"/>
          </ac:graphicFrameMkLst>
        </pc:graphicFrameChg>
      </pc:sldChg>
      <pc:sldChg chg="addSp modSp new del mod">
        <pc:chgData name="Shashank Kumar" userId="ca124273-5a2e-430a-8b03-ab8ff300b124" providerId="ADAL" clId="{BF354252-A880-4060-ADE3-3940295728D9}" dt="2020-10-23T07:05:01.496" v="2784" actId="47"/>
        <pc:sldMkLst>
          <pc:docMk/>
          <pc:sldMk cId="1798004402" sldId="1702"/>
        </pc:sldMkLst>
        <pc:spChg chg="mod">
          <ac:chgData name="Shashank Kumar" userId="ca124273-5a2e-430a-8b03-ab8ff300b124" providerId="ADAL" clId="{BF354252-A880-4060-ADE3-3940295728D9}" dt="2020-10-15T07:16:41.746" v="501" actId="20577"/>
          <ac:spMkLst>
            <pc:docMk/>
            <pc:sldMk cId="1798004402" sldId="1702"/>
            <ac:spMk id="2" creationId="{A44E5678-03F2-4AE5-8093-308C673F9A36}"/>
          </ac:spMkLst>
        </pc:spChg>
        <pc:spChg chg="add mod">
          <ac:chgData name="Shashank Kumar" userId="ca124273-5a2e-430a-8b03-ab8ff300b124" providerId="ADAL" clId="{BF354252-A880-4060-ADE3-3940295728D9}" dt="2020-10-15T07:16:33.199" v="483" actId="1076"/>
          <ac:spMkLst>
            <pc:docMk/>
            <pc:sldMk cId="1798004402" sldId="1702"/>
            <ac:spMk id="3" creationId="{F713B7C4-2771-48A1-9BF1-7AD43A0972FA}"/>
          </ac:spMkLst>
        </pc:spChg>
      </pc:sldChg>
      <pc:sldChg chg="addSp delSp modSp add mod">
        <pc:chgData name="Shashank Kumar" userId="ca124273-5a2e-430a-8b03-ab8ff300b124" providerId="ADAL" clId="{BF354252-A880-4060-ADE3-3940295728D9}" dt="2020-10-23T06:57:53.391" v="2696" actId="20577"/>
        <pc:sldMkLst>
          <pc:docMk/>
          <pc:sldMk cId="2010720601" sldId="1703"/>
        </pc:sldMkLst>
        <pc:spChg chg="mod">
          <ac:chgData name="Shashank Kumar" userId="ca124273-5a2e-430a-8b03-ab8ff300b124" providerId="ADAL" clId="{BF354252-A880-4060-ADE3-3940295728D9}" dt="2020-10-23T06:53:37.445" v="2543" actId="20577"/>
          <ac:spMkLst>
            <pc:docMk/>
            <pc:sldMk cId="2010720601" sldId="1703"/>
            <ac:spMk id="5" creationId="{281C00CF-AEE6-442F-9E35-AB3CBF672110}"/>
          </ac:spMkLst>
        </pc:spChg>
        <pc:spChg chg="add mod">
          <ac:chgData name="Shashank Kumar" userId="ca124273-5a2e-430a-8b03-ab8ff300b124" providerId="ADAL" clId="{BF354252-A880-4060-ADE3-3940295728D9}" dt="2020-10-23T06:57:53.391" v="2696" actId="20577"/>
          <ac:spMkLst>
            <pc:docMk/>
            <pc:sldMk cId="2010720601" sldId="1703"/>
            <ac:spMk id="19" creationId="{05145D97-0B05-4494-B1C7-C4C8C75150FE}"/>
          </ac:spMkLst>
        </pc:spChg>
        <pc:spChg chg="del">
          <ac:chgData name="Shashank Kumar" userId="ca124273-5a2e-430a-8b03-ab8ff300b124" providerId="ADAL" clId="{BF354252-A880-4060-ADE3-3940295728D9}" dt="2020-10-23T06:53:20.584" v="2511" actId="478"/>
          <ac:spMkLst>
            <pc:docMk/>
            <pc:sldMk cId="2010720601" sldId="1703"/>
            <ac:spMk id="37" creationId="{22E286D6-4880-4BF3-8B4B-40D75F1EC004}"/>
          </ac:spMkLst>
        </pc:spChg>
        <pc:spChg chg="del">
          <ac:chgData name="Shashank Kumar" userId="ca124273-5a2e-430a-8b03-ab8ff300b124" providerId="ADAL" clId="{BF354252-A880-4060-ADE3-3940295728D9}" dt="2020-10-23T06:53:20.584" v="2511" actId="478"/>
          <ac:spMkLst>
            <pc:docMk/>
            <pc:sldMk cId="2010720601" sldId="1703"/>
            <ac:spMk id="38" creationId="{82DB65C3-4550-4E3A-8165-EBB86D9E12DD}"/>
          </ac:spMkLst>
        </pc:spChg>
        <pc:spChg chg="del">
          <ac:chgData name="Shashank Kumar" userId="ca124273-5a2e-430a-8b03-ab8ff300b124" providerId="ADAL" clId="{BF354252-A880-4060-ADE3-3940295728D9}" dt="2020-10-23T06:53:20.584" v="2511" actId="478"/>
          <ac:spMkLst>
            <pc:docMk/>
            <pc:sldMk cId="2010720601" sldId="1703"/>
            <ac:spMk id="39" creationId="{0E1D83C7-2294-4E6F-921E-49D150D7C1ED}"/>
          </ac:spMkLst>
        </pc:spChg>
        <pc:picChg chg="del">
          <ac:chgData name="Shashank Kumar" userId="ca124273-5a2e-430a-8b03-ab8ff300b124" providerId="ADAL" clId="{BF354252-A880-4060-ADE3-3940295728D9}" dt="2020-10-23T06:53:20.584" v="2511" actId="478"/>
          <ac:picMkLst>
            <pc:docMk/>
            <pc:sldMk cId="2010720601" sldId="1703"/>
            <ac:picMk id="3" creationId="{938BD18C-68AC-4EDD-B5D0-D9901B9B885B}"/>
          </ac:picMkLst>
        </pc:picChg>
        <pc:picChg chg="del">
          <ac:chgData name="Shashank Kumar" userId="ca124273-5a2e-430a-8b03-ab8ff300b124" providerId="ADAL" clId="{BF354252-A880-4060-ADE3-3940295728D9}" dt="2020-10-23T06:53:20.584" v="2511" actId="478"/>
          <ac:picMkLst>
            <pc:docMk/>
            <pc:sldMk cId="2010720601" sldId="1703"/>
            <ac:picMk id="6" creationId="{AE831EBF-95D5-4458-BA74-841393DA8E33}"/>
          </ac:picMkLst>
        </pc:picChg>
        <pc:picChg chg="del">
          <ac:chgData name="Shashank Kumar" userId="ca124273-5a2e-430a-8b03-ab8ff300b124" providerId="ADAL" clId="{BF354252-A880-4060-ADE3-3940295728D9}" dt="2020-10-23T06:53:22.631" v="2512" actId="478"/>
          <ac:picMkLst>
            <pc:docMk/>
            <pc:sldMk cId="2010720601" sldId="1703"/>
            <ac:picMk id="12" creationId="{1C2E9FB2-AEEC-4031-B683-0267764718BD}"/>
          </ac:picMkLst>
        </pc:picChg>
        <pc:picChg chg="del">
          <ac:chgData name="Shashank Kumar" userId="ca124273-5a2e-430a-8b03-ab8ff300b124" providerId="ADAL" clId="{BF354252-A880-4060-ADE3-3940295728D9}" dt="2020-10-23T06:53:20.584" v="2511" actId="478"/>
          <ac:picMkLst>
            <pc:docMk/>
            <pc:sldMk cId="2010720601" sldId="1703"/>
            <ac:picMk id="14" creationId="{00809698-5F62-4A5F-8CAD-C2EB62BBDE04}"/>
          </ac:picMkLst>
        </pc:picChg>
        <pc:picChg chg="del">
          <ac:chgData name="Shashank Kumar" userId="ca124273-5a2e-430a-8b03-ab8ff300b124" providerId="ADAL" clId="{BF354252-A880-4060-ADE3-3940295728D9}" dt="2020-10-23T06:53:20.584" v="2511" actId="478"/>
          <ac:picMkLst>
            <pc:docMk/>
            <pc:sldMk cId="2010720601" sldId="1703"/>
            <ac:picMk id="22" creationId="{DBFA288E-C40B-45AB-8E24-ED3386360F5E}"/>
          </ac:picMkLst>
        </pc:picChg>
        <pc:picChg chg="del">
          <ac:chgData name="Shashank Kumar" userId="ca124273-5a2e-430a-8b03-ab8ff300b124" providerId="ADAL" clId="{BF354252-A880-4060-ADE3-3940295728D9}" dt="2020-10-23T06:53:20.584" v="2511" actId="478"/>
          <ac:picMkLst>
            <pc:docMk/>
            <pc:sldMk cId="2010720601" sldId="1703"/>
            <ac:picMk id="24" creationId="{937B43D7-6C2F-4530-A2B2-B33A43F9554B}"/>
          </ac:picMkLst>
        </pc:picChg>
        <pc:picChg chg="del">
          <ac:chgData name="Shashank Kumar" userId="ca124273-5a2e-430a-8b03-ab8ff300b124" providerId="ADAL" clId="{BF354252-A880-4060-ADE3-3940295728D9}" dt="2020-10-23T06:53:20.584" v="2511" actId="478"/>
          <ac:picMkLst>
            <pc:docMk/>
            <pc:sldMk cId="2010720601" sldId="1703"/>
            <ac:picMk id="28" creationId="{FC771F3F-2C3A-4D97-BF65-5B9480A9967F}"/>
          </ac:picMkLst>
        </pc:picChg>
        <pc:picChg chg="del">
          <ac:chgData name="Shashank Kumar" userId="ca124273-5a2e-430a-8b03-ab8ff300b124" providerId="ADAL" clId="{BF354252-A880-4060-ADE3-3940295728D9}" dt="2020-10-23T06:53:20.584" v="2511" actId="478"/>
          <ac:picMkLst>
            <pc:docMk/>
            <pc:sldMk cId="2010720601" sldId="1703"/>
            <ac:picMk id="30" creationId="{13C511B9-5223-4FB5-8492-F57DF01EE0D9}"/>
          </ac:picMkLst>
        </pc:picChg>
        <pc:picChg chg="del">
          <ac:chgData name="Shashank Kumar" userId="ca124273-5a2e-430a-8b03-ab8ff300b124" providerId="ADAL" clId="{BF354252-A880-4060-ADE3-3940295728D9}" dt="2020-10-23T06:53:20.584" v="2511" actId="478"/>
          <ac:picMkLst>
            <pc:docMk/>
            <pc:sldMk cId="2010720601" sldId="1703"/>
            <ac:picMk id="32" creationId="{752225A8-D7C5-407D-BAF6-E5B017AB1000}"/>
          </ac:picMkLst>
        </pc:picChg>
        <pc:picChg chg="del">
          <ac:chgData name="Shashank Kumar" userId="ca124273-5a2e-430a-8b03-ab8ff300b124" providerId="ADAL" clId="{BF354252-A880-4060-ADE3-3940295728D9}" dt="2020-10-23T06:53:20.584" v="2511" actId="478"/>
          <ac:picMkLst>
            <pc:docMk/>
            <pc:sldMk cId="2010720601" sldId="1703"/>
            <ac:picMk id="36" creationId="{DE42B8EA-2F66-41B5-B841-B0E1730319E5}"/>
          </ac:picMkLst>
        </pc:picChg>
        <pc:picChg chg="del">
          <ac:chgData name="Shashank Kumar" userId="ca124273-5a2e-430a-8b03-ab8ff300b124" providerId="ADAL" clId="{BF354252-A880-4060-ADE3-3940295728D9}" dt="2020-10-23T06:53:24.843" v="2513" actId="478"/>
          <ac:picMkLst>
            <pc:docMk/>
            <pc:sldMk cId="2010720601" sldId="1703"/>
            <ac:picMk id="41" creationId="{5925DA09-FEAD-470B-BB88-224B3546D0CC}"/>
          </ac:picMkLst>
        </pc:picChg>
        <pc:picChg chg="del">
          <ac:chgData name="Shashank Kumar" userId="ca124273-5a2e-430a-8b03-ab8ff300b124" providerId="ADAL" clId="{BF354252-A880-4060-ADE3-3940295728D9}" dt="2020-10-23T06:53:20.584" v="2511" actId="478"/>
          <ac:picMkLst>
            <pc:docMk/>
            <pc:sldMk cId="2010720601" sldId="1703"/>
            <ac:picMk id="43" creationId="{24A02A84-A78C-4616-A628-F0EFF8B05815}"/>
          </ac:picMkLst>
        </pc:picChg>
        <pc:picChg chg="del">
          <ac:chgData name="Shashank Kumar" userId="ca124273-5a2e-430a-8b03-ab8ff300b124" providerId="ADAL" clId="{BF354252-A880-4060-ADE3-3940295728D9}" dt="2020-10-23T06:53:20.584" v="2511" actId="478"/>
          <ac:picMkLst>
            <pc:docMk/>
            <pc:sldMk cId="2010720601" sldId="1703"/>
            <ac:picMk id="45" creationId="{6617D499-A8A9-458B-B694-00DA01CB2D28}"/>
          </ac:picMkLst>
        </pc:picChg>
      </pc:sldChg>
      <pc:sldChg chg="modSp add del mod">
        <pc:chgData name="Shashank Kumar" userId="ca124273-5a2e-430a-8b03-ab8ff300b124" providerId="ADAL" clId="{BF354252-A880-4060-ADE3-3940295728D9}" dt="2020-10-23T06:53:09.792" v="2509"/>
        <pc:sldMkLst>
          <pc:docMk/>
          <pc:sldMk cId="3237346345" sldId="1703"/>
        </pc:sldMkLst>
        <pc:spChg chg="mod">
          <ac:chgData name="Shashank Kumar" userId="ca124273-5a2e-430a-8b03-ab8ff300b124" providerId="ADAL" clId="{BF354252-A880-4060-ADE3-3940295728D9}" dt="2020-10-23T06:53:07.624" v="2508" actId="1076"/>
          <ac:spMkLst>
            <pc:docMk/>
            <pc:sldMk cId="3237346345" sldId="1703"/>
            <ac:spMk id="5" creationId="{281C00CF-AEE6-442F-9E35-AB3CBF6721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54944-D75A-41D0-A1C6-790925AACAFA}" type="datetimeFigureOut">
              <a:rPr lang="en-SG" smtClean="0"/>
              <a:t>25/10/2020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391A61-EEE0-4955-9FCB-064458E029BF}" type="slidenum">
              <a:rPr lang="en-SG" smtClean="0"/>
              <a:t>‹#›</a:t>
            </a:fld>
            <a:endParaRPr lang="en-SG"/>
          </a:p>
        </p:txBody>
      </p:sp>
    </p:spTree>
    <p:extLst>
      <p:ext uri="{BB962C8B-B14F-4D97-AF65-F5344CB8AC3E}">
        <p14:creationId xmlns:p14="http://schemas.microsoft.com/office/powerpoint/2010/main" val="1329142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AC22-2D90-405B-938B-0B48E830F3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FB04C9B0-30E7-4DB5-A9AC-D11391003C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420CCB82-0E66-466A-873F-9E932FF271B9}"/>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5" name="Footer Placeholder 4">
            <a:extLst>
              <a:ext uri="{FF2B5EF4-FFF2-40B4-BE49-F238E27FC236}">
                <a16:creationId xmlns:a16="http://schemas.microsoft.com/office/drawing/2014/main" id="{3F11AF27-EC64-4CD0-B96C-E745284AADE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2037E02-623E-4304-88AD-4FE89C3FCA61}"/>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66689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4ECDB-19AB-430C-BCA7-A983761079C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D29A717-2FDE-4584-8BB1-526021BEB0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E90881F-9FAE-4B5D-8B34-41571AF996B0}"/>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5" name="Footer Placeholder 4">
            <a:extLst>
              <a:ext uri="{FF2B5EF4-FFF2-40B4-BE49-F238E27FC236}">
                <a16:creationId xmlns:a16="http://schemas.microsoft.com/office/drawing/2014/main" id="{BCEC0C7F-9BA7-440D-B2A0-9CEAA89FF8D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E0DF954-5EAE-4805-8EB4-FE3120CD1798}"/>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05829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2A612B-A309-4CB3-BC28-3FA9FA9BEE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002C790-2253-4830-AB69-2A1C171E6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E868DE-CA33-4EA2-B096-D8B9AE193781}"/>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5" name="Footer Placeholder 4">
            <a:extLst>
              <a:ext uri="{FF2B5EF4-FFF2-40B4-BE49-F238E27FC236}">
                <a16:creationId xmlns:a16="http://schemas.microsoft.com/office/drawing/2014/main" id="{E7E1CB73-B776-4137-B257-A3ED1F5AB11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563969E-10B9-4358-BF7A-14A8EB34A210}"/>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72744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24A4-6E29-4637-96F8-06E37C1C1BD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24E6CAA-54FE-40B5-B711-0AA0872DFB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C2B2FFC-72CA-4E99-8DFA-6412179AE87C}"/>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5" name="Footer Placeholder 4">
            <a:extLst>
              <a:ext uri="{FF2B5EF4-FFF2-40B4-BE49-F238E27FC236}">
                <a16:creationId xmlns:a16="http://schemas.microsoft.com/office/drawing/2014/main" id="{D76361D5-14E7-487D-8278-568D41ACFC8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6E6C988-FD1D-44CB-ADAB-A820E1E50147}"/>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40779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B2B7-A4B7-4CE5-B467-9B5691E68F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EAC1F59-28F0-49DE-86B5-71DEC27681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B00263-D4A5-44BC-B9E7-148491A94638}"/>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5" name="Footer Placeholder 4">
            <a:extLst>
              <a:ext uri="{FF2B5EF4-FFF2-40B4-BE49-F238E27FC236}">
                <a16:creationId xmlns:a16="http://schemas.microsoft.com/office/drawing/2014/main" id="{9D2229A1-DD20-4A63-8EA9-2BDD08F2DC9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5A1A2BA-BD98-4A9F-B428-0814A596C8FD}"/>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2920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1A72-25BC-4628-A226-25327A57FEF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6DB0780-1578-4910-ABB0-62CEF1C13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1DB8DFC-8318-4D2A-A784-FECD9C5428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0859194-5259-4467-B057-E6E52AA12CC5}"/>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6" name="Footer Placeholder 5">
            <a:extLst>
              <a:ext uri="{FF2B5EF4-FFF2-40B4-BE49-F238E27FC236}">
                <a16:creationId xmlns:a16="http://schemas.microsoft.com/office/drawing/2014/main" id="{84FD29AF-C451-4D01-91CD-2420CE2F2B8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6B06DA2-1612-49D9-BB61-DB5309BEC5DC}"/>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392329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23DD-F742-46BF-954A-A7C629C38D7B}"/>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BE4EB25-FDDB-41A3-83A5-4702FDA20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D6955F-5847-40EA-A947-46077EE9B9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7847610-1F5F-4F1D-87DA-4D3AA30E87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19A943-562A-4988-BA5B-4EBC6EBD6E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4575AA3-2B1B-4D6F-8EAD-604DCD9E6BF8}"/>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8" name="Footer Placeholder 7">
            <a:extLst>
              <a:ext uri="{FF2B5EF4-FFF2-40B4-BE49-F238E27FC236}">
                <a16:creationId xmlns:a16="http://schemas.microsoft.com/office/drawing/2014/main" id="{04DE7D76-37B3-4FB7-870A-EF96CF44D4C0}"/>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E6D115AF-09BE-4455-A24D-23BB5A3424B2}"/>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8896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6E9B-E14C-419E-979B-0DEFE3F3A008}"/>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94F5B74-61CE-46BF-85ED-283849793B60}"/>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4" name="Footer Placeholder 3">
            <a:extLst>
              <a:ext uri="{FF2B5EF4-FFF2-40B4-BE49-F238E27FC236}">
                <a16:creationId xmlns:a16="http://schemas.microsoft.com/office/drawing/2014/main" id="{593CD4D4-4343-443F-9A5F-42D4C944A8F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8298A2A-4A36-4BBE-B82F-46CB7AC197D7}"/>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42717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731ED3-6F8A-4AE8-B9AA-785A84B71D91}"/>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3" name="Footer Placeholder 2">
            <a:extLst>
              <a:ext uri="{FF2B5EF4-FFF2-40B4-BE49-F238E27FC236}">
                <a16:creationId xmlns:a16="http://schemas.microsoft.com/office/drawing/2014/main" id="{AA1E0DA9-F58E-4644-8B20-1C359EF0040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2CC2ADC-7C45-4A81-B695-26DF4E2C2ACD}"/>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1565140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3DDE-300F-42E5-98E0-CE125C9083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2B57451-C422-4BE3-A0DF-FC4B6260A0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4FFDAC8-80B5-4F4F-9F74-C6B461AB9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B36E5-E111-4B36-B486-08B21FBC7BC9}"/>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6" name="Footer Placeholder 5">
            <a:extLst>
              <a:ext uri="{FF2B5EF4-FFF2-40B4-BE49-F238E27FC236}">
                <a16:creationId xmlns:a16="http://schemas.microsoft.com/office/drawing/2014/main" id="{ADD5C32A-E0B8-4FD4-8D1D-9CE9E453CA5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F917634-334F-4288-82AE-DC3B956FED9F}"/>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104884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2AA3-DA64-43FA-87D3-30B6CB7F8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AB24369-68AC-4F75-A956-513BFD3C7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4D44544F-D0BD-4301-B59B-E74E3F11D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8E29D-709E-4F42-8BD0-22BE993CAD13}"/>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6" name="Footer Placeholder 5">
            <a:extLst>
              <a:ext uri="{FF2B5EF4-FFF2-40B4-BE49-F238E27FC236}">
                <a16:creationId xmlns:a16="http://schemas.microsoft.com/office/drawing/2014/main" id="{A55F782A-89E9-4C27-8991-BA75050ACE3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9A1127E-258D-4133-83FF-E675EDE25300}"/>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41744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2AC6D4-A387-48FF-A886-28215BF96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B7F5E9D-CC42-4DE0-80D2-E2B9905AFD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468DD03-1DC9-43EC-965C-1250C32BCA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F2CB36-3CB9-4F2F-9C72-1FEAFFC03635}" type="datetimeFigureOut">
              <a:rPr lang="en-SG" smtClean="0"/>
              <a:t>25/10/2020</a:t>
            </a:fld>
            <a:endParaRPr lang="en-SG"/>
          </a:p>
        </p:txBody>
      </p:sp>
      <p:sp>
        <p:nvSpPr>
          <p:cNvPr id="5" name="Footer Placeholder 4">
            <a:extLst>
              <a:ext uri="{FF2B5EF4-FFF2-40B4-BE49-F238E27FC236}">
                <a16:creationId xmlns:a16="http://schemas.microsoft.com/office/drawing/2014/main" id="{8987CBC0-0E1B-4B8B-BE47-86851DF3CF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CD3D3E81-55D2-45EE-9B91-2801EA0FF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29B80-8477-40AD-B9AE-6E87F8BB97CF}" type="slidenum">
              <a:rPr lang="en-SG" smtClean="0"/>
              <a:t>‹#›</a:t>
            </a:fld>
            <a:endParaRPr lang="en-SG"/>
          </a:p>
        </p:txBody>
      </p:sp>
    </p:spTree>
    <p:extLst>
      <p:ext uri="{BB962C8B-B14F-4D97-AF65-F5344CB8AC3E}">
        <p14:creationId xmlns:p14="http://schemas.microsoft.com/office/powerpoint/2010/main" val="4245379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8" name="Picture 4" descr="portrait">
            <a:extLst>
              <a:ext uri="{FF2B5EF4-FFF2-40B4-BE49-F238E27FC236}">
                <a16:creationId xmlns:a16="http://schemas.microsoft.com/office/drawing/2014/main" id="{81C80765-B74C-4780-A92D-43EEC24B7A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0707" y="2860363"/>
            <a:ext cx="3997637"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Text&#10;&#10;Description automatically generated">
            <a:extLst>
              <a:ext uri="{FF2B5EF4-FFF2-40B4-BE49-F238E27FC236}">
                <a16:creationId xmlns:a16="http://schemas.microsoft.com/office/drawing/2014/main" id="{1AD4C86C-4BEF-47C7-A15E-3F5372D68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973" y="98431"/>
            <a:ext cx="11634053" cy="2297723"/>
          </a:xfrm>
          <a:prstGeom prst="rect">
            <a:avLst/>
          </a:prstGeom>
        </p:spPr>
      </p:pic>
      <p:pic>
        <p:nvPicPr>
          <p:cNvPr id="1026" name="Picture 2">
            <a:extLst>
              <a:ext uri="{FF2B5EF4-FFF2-40B4-BE49-F238E27FC236}">
                <a16:creationId xmlns:a16="http://schemas.microsoft.com/office/drawing/2014/main" id="{49C9CF80-7E60-4C51-A07D-D6980EF4FB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707" y="2860362"/>
            <a:ext cx="3997637" cy="14992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9">
            <a:extLst>
              <a:ext uri="{FF2B5EF4-FFF2-40B4-BE49-F238E27FC236}">
                <a16:creationId xmlns:a16="http://schemas.microsoft.com/office/drawing/2014/main" id="{C0D88FCC-86EB-4B28-BD6E-C2CB663284AE}"/>
              </a:ext>
            </a:extLst>
          </p:cNvPr>
          <p:cNvGraphicFramePr>
            <a:graphicFrameLocks noGrp="1"/>
          </p:cNvGraphicFramePr>
          <p:nvPr>
            <p:extLst>
              <p:ext uri="{D42A27DB-BD31-4B8C-83A1-F6EECF244321}">
                <p14:modId xmlns:p14="http://schemas.microsoft.com/office/powerpoint/2010/main" val="70589998"/>
              </p:ext>
            </p:extLst>
          </p:nvPr>
        </p:nvGraphicFramePr>
        <p:xfrm>
          <a:off x="6258358" y="2860362"/>
          <a:ext cx="5654668" cy="2549838"/>
        </p:xfrm>
        <a:graphic>
          <a:graphicData uri="http://schemas.openxmlformats.org/drawingml/2006/table">
            <a:tbl>
              <a:tblPr firstRow="1" bandRow="1">
                <a:tableStyleId>{5C22544A-7EE6-4342-B048-85BDC9FD1C3A}</a:tableStyleId>
              </a:tblPr>
              <a:tblGrid>
                <a:gridCol w="1635125">
                  <a:extLst>
                    <a:ext uri="{9D8B030D-6E8A-4147-A177-3AD203B41FA5}">
                      <a16:colId xmlns:a16="http://schemas.microsoft.com/office/drawing/2014/main" val="2970816289"/>
                    </a:ext>
                  </a:extLst>
                </a:gridCol>
                <a:gridCol w="4019543">
                  <a:extLst>
                    <a:ext uri="{9D8B030D-6E8A-4147-A177-3AD203B41FA5}">
                      <a16:colId xmlns:a16="http://schemas.microsoft.com/office/drawing/2014/main" val="1389794540"/>
                    </a:ext>
                  </a:extLst>
                </a:gridCol>
              </a:tblGrid>
              <a:tr h="507031">
                <a:tc>
                  <a:txBody>
                    <a:bodyPr/>
                    <a:lstStyle/>
                    <a:p>
                      <a:r>
                        <a:rPr lang="en-US" sz="1800" b="0" dirty="0"/>
                        <a:t>Presented By</a:t>
                      </a:r>
                    </a:p>
                  </a:txBody>
                  <a:tcPr>
                    <a:solidFill>
                      <a:srgbClr val="FF8400"/>
                    </a:solidFill>
                  </a:tcPr>
                </a:tc>
                <a:tc>
                  <a:txBody>
                    <a:bodyPr/>
                    <a:lstStyle/>
                    <a:p>
                      <a:r>
                        <a:rPr lang="en-US" sz="1800" b="0" dirty="0"/>
                        <a:t>Shashank Kumar</a:t>
                      </a:r>
                    </a:p>
                  </a:txBody>
                  <a:tcPr>
                    <a:solidFill>
                      <a:srgbClr val="FFCF3F"/>
                    </a:solidFill>
                  </a:tcPr>
                </a:tc>
                <a:extLst>
                  <a:ext uri="{0D108BD9-81ED-4DB2-BD59-A6C34878D82A}">
                    <a16:rowId xmlns:a16="http://schemas.microsoft.com/office/drawing/2014/main" val="2627434807"/>
                  </a:ext>
                </a:extLst>
              </a:tr>
              <a:tr h="519358">
                <a:tc>
                  <a:txBody>
                    <a:bodyPr/>
                    <a:lstStyle/>
                    <a:p>
                      <a:r>
                        <a:rPr lang="en-US" sz="1800" b="0" kern="1200" dirty="0">
                          <a:solidFill>
                            <a:schemeClr val="lt1"/>
                          </a:solidFill>
                          <a:latin typeface="+mn-lt"/>
                          <a:ea typeface="+mn-ea"/>
                          <a:cs typeface="+mn-cs"/>
                        </a:rPr>
                        <a:t>Registration ID</a:t>
                      </a:r>
                    </a:p>
                  </a:txBody>
                  <a:tcPr>
                    <a:solidFill>
                      <a:srgbClr val="F37F17"/>
                    </a:solidFill>
                  </a:tcPr>
                </a:tc>
                <a:tc>
                  <a:txBody>
                    <a:bodyPr/>
                    <a:lstStyle/>
                    <a:p>
                      <a:r>
                        <a:rPr lang="en-US" sz="1800" b="0" kern="1200" dirty="0">
                          <a:solidFill>
                            <a:schemeClr val="lt1"/>
                          </a:solidFill>
                          <a:latin typeface="+mn-lt"/>
                          <a:ea typeface="+mn-ea"/>
                          <a:cs typeface="+mn-cs"/>
                        </a:rPr>
                        <a:t>RPACULT153</a:t>
                      </a:r>
                    </a:p>
                  </a:txBody>
                  <a:tcPr>
                    <a:solidFill>
                      <a:srgbClr val="FFCF3F"/>
                    </a:solidFill>
                  </a:tcPr>
                </a:tc>
                <a:extLst>
                  <a:ext uri="{0D108BD9-81ED-4DB2-BD59-A6C34878D82A}">
                    <a16:rowId xmlns:a16="http://schemas.microsoft.com/office/drawing/2014/main" val="2466973859"/>
                  </a:ext>
                </a:extLst>
              </a:tr>
              <a:tr h="484734">
                <a:tc>
                  <a:txBody>
                    <a:bodyPr/>
                    <a:lstStyle/>
                    <a:p>
                      <a:r>
                        <a:rPr lang="en-US" sz="1800" b="0" kern="1200" dirty="0">
                          <a:solidFill>
                            <a:schemeClr val="lt1"/>
                          </a:solidFill>
                          <a:latin typeface="+mn-lt"/>
                          <a:ea typeface="+mn-ea"/>
                          <a:cs typeface="+mn-cs"/>
                        </a:rPr>
                        <a:t>Team Name</a:t>
                      </a:r>
                    </a:p>
                  </a:txBody>
                  <a:tcPr>
                    <a:solidFill>
                      <a:srgbClr val="F37F17"/>
                    </a:solidFill>
                  </a:tcPr>
                </a:tc>
                <a:tc>
                  <a:txBody>
                    <a:bodyPr/>
                    <a:lstStyle/>
                    <a:p>
                      <a:r>
                        <a:rPr lang="en-US" sz="1800" b="0" kern="1200" dirty="0">
                          <a:solidFill>
                            <a:schemeClr val="lt1"/>
                          </a:solidFill>
                          <a:latin typeface="+mn-lt"/>
                          <a:ea typeface="+mn-ea"/>
                          <a:cs typeface="+mn-cs"/>
                        </a:rPr>
                        <a:t>-</a:t>
                      </a:r>
                    </a:p>
                  </a:txBody>
                  <a:tcPr>
                    <a:solidFill>
                      <a:srgbClr val="FFCF3F"/>
                    </a:solidFill>
                  </a:tcPr>
                </a:tc>
                <a:extLst>
                  <a:ext uri="{0D108BD9-81ED-4DB2-BD59-A6C34878D82A}">
                    <a16:rowId xmlns:a16="http://schemas.microsoft.com/office/drawing/2014/main" val="2592984095"/>
                  </a:ext>
                </a:extLst>
              </a:tr>
              <a:tr h="1038715">
                <a:tc>
                  <a:txBody>
                    <a:bodyPr/>
                    <a:lstStyle/>
                    <a:p>
                      <a:r>
                        <a:rPr lang="en-US" sz="1800" b="0" kern="1200" dirty="0">
                          <a:solidFill>
                            <a:schemeClr val="lt1"/>
                          </a:solidFill>
                          <a:latin typeface="+mn-lt"/>
                          <a:ea typeface="+mn-ea"/>
                          <a:cs typeface="+mn-cs"/>
                        </a:rPr>
                        <a:t>Team Members</a:t>
                      </a:r>
                    </a:p>
                  </a:txBody>
                  <a:tcPr>
                    <a:solidFill>
                      <a:srgbClr val="F18017"/>
                    </a:solidFill>
                  </a:tcPr>
                </a:tc>
                <a:tc>
                  <a:txBody>
                    <a:bodyPr/>
                    <a:lstStyle/>
                    <a:p>
                      <a:r>
                        <a:rPr lang="en-US" sz="1800" b="0" kern="1200" dirty="0">
                          <a:solidFill>
                            <a:schemeClr val="lt1"/>
                          </a:solidFill>
                          <a:latin typeface="+mn-lt"/>
                          <a:ea typeface="+mn-ea"/>
                          <a:cs typeface="+mn-cs"/>
                        </a:rPr>
                        <a:t>-</a:t>
                      </a:r>
                    </a:p>
                  </a:txBody>
                  <a:tcPr>
                    <a:solidFill>
                      <a:srgbClr val="FFCF3F"/>
                    </a:solidFill>
                  </a:tcPr>
                </a:tc>
                <a:extLst>
                  <a:ext uri="{0D108BD9-81ED-4DB2-BD59-A6C34878D82A}">
                    <a16:rowId xmlns:a16="http://schemas.microsoft.com/office/drawing/2014/main" val="914295854"/>
                  </a:ext>
                </a:extLst>
              </a:tr>
            </a:tbl>
          </a:graphicData>
        </a:graphic>
      </p:graphicFrame>
    </p:spTree>
    <p:extLst>
      <p:ext uri="{BB962C8B-B14F-4D97-AF65-F5344CB8AC3E}">
        <p14:creationId xmlns:p14="http://schemas.microsoft.com/office/powerpoint/2010/main" val="2287465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5EF1947-FAFD-4949-94CF-2B7E7D18320E}"/>
              </a:ext>
            </a:extLst>
          </p:cNvPr>
          <p:cNvGraphicFramePr>
            <a:graphicFrameLocks noGrp="1"/>
          </p:cNvGraphicFramePr>
          <p:nvPr>
            <p:extLst>
              <p:ext uri="{D42A27DB-BD31-4B8C-83A1-F6EECF244321}">
                <p14:modId xmlns:p14="http://schemas.microsoft.com/office/powerpoint/2010/main" val="3843419614"/>
              </p:ext>
            </p:extLst>
          </p:nvPr>
        </p:nvGraphicFramePr>
        <p:xfrm>
          <a:off x="6400800" y="2992259"/>
          <a:ext cx="5311946" cy="1497582"/>
        </p:xfrm>
        <a:graphic>
          <a:graphicData uri="http://schemas.openxmlformats.org/drawingml/2006/table">
            <a:tbl>
              <a:tblPr/>
              <a:tblGrid>
                <a:gridCol w="2655973">
                  <a:extLst>
                    <a:ext uri="{9D8B030D-6E8A-4147-A177-3AD203B41FA5}">
                      <a16:colId xmlns:a16="http://schemas.microsoft.com/office/drawing/2014/main" val="4098734268"/>
                    </a:ext>
                  </a:extLst>
                </a:gridCol>
                <a:gridCol w="2655973">
                  <a:extLst>
                    <a:ext uri="{9D8B030D-6E8A-4147-A177-3AD203B41FA5}">
                      <a16:colId xmlns:a16="http://schemas.microsoft.com/office/drawing/2014/main" val="3533512649"/>
                    </a:ext>
                  </a:extLst>
                </a:gridCol>
              </a:tblGrid>
              <a:tr h="230021">
                <a:tc gridSpan="2">
                  <a:txBody>
                    <a:bodyPr/>
                    <a:lstStyle/>
                    <a:p>
                      <a:pPr algn="ctr" rtl="0" fontAlgn="ctr">
                        <a:spcBef>
                          <a:spcPts val="0"/>
                        </a:spcBef>
                        <a:spcAft>
                          <a:spcPts val="0"/>
                        </a:spcAft>
                      </a:pPr>
                      <a:r>
                        <a:rPr lang="en-SG" sz="900" b="1" i="0" u="none" strike="noStrike" dirty="0">
                          <a:solidFill>
                            <a:srgbClr val="FFFFFF"/>
                          </a:solidFill>
                          <a:effectLst/>
                          <a:latin typeface="Verdana" panose="020B0604030504040204" pitchFamily="34" charset="0"/>
                        </a:rPr>
                        <a:t>Applications Used</a:t>
                      </a:r>
                      <a:endParaRPr lang="en-SG" sz="32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hMerge="1">
                  <a:txBody>
                    <a:bodyPr/>
                    <a:lstStyle/>
                    <a:p>
                      <a:endParaRPr lang="en-SG"/>
                    </a:p>
                  </a:txBody>
                  <a:tcPr/>
                </a:tc>
                <a:extLst>
                  <a:ext uri="{0D108BD9-81ED-4DB2-BD59-A6C34878D82A}">
                    <a16:rowId xmlns:a16="http://schemas.microsoft.com/office/drawing/2014/main" val="1002369402"/>
                  </a:ext>
                </a:extLst>
              </a:tr>
              <a:tr h="230021">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Name</a:t>
                      </a:r>
                      <a:endParaRPr lang="en-SG" sz="2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Type</a:t>
                      </a:r>
                      <a:endParaRPr lang="en-SG" sz="2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2917830843"/>
                  </a:ext>
                </a:extLst>
              </a:tr>
              <a:tr h="259385">
                <a:tc>
                  <a:txBody>
                    <a:bodyPr/>
                    <a:lstStyle/>
                    <a:p>
                      <a:pPr marL="0" algn="l" defTabSz="1219170" rtl="0" eaLnBrk="1" fontAlgn="ctr" latinLnBrk="0" hangingPunct="1">
                        <a:spcBef>
                          <a:spcPts val="0"/>
                        </a:spcBef>
                        <a:spcAft>
                          <a:spcPts val="0"/>
                        </a:spcAft>
                      </a:pPr>
                      <a:r>
                        <a:rPr lang="en-US" sz="800" b="0" i="0" u="none" strike="noStrike" kern="1200" dirty="0">
                          <a:solidFill>
                            <a:srgbClr val="000000"/>
                          </a:solidFill>
                          <a:effectLst/>
                          <a:latin typeface="Verdana" panose="020B0604030504040204" pitchFamily="34" charset="0"/>
                          <a:ea typeface="+mn-ea"/>
                          <a:cs typeface="+mn-cs"/>
                        </a:rPr>
                        <a:t>Wyze IP Cam</a:t>
                      </a:r>
                      <a:endParaRPr lang="en-SG" sz="800" b="0" i="0" u="none" strike="noStrike" kern="1200" dirty="0">
                        <a:solidFill>
                          <a:srgbClr val="000000"/>
                        </a:solidFill>
                        <a:effectLst/>
                        <a:latin typeface="Verdana" panose="020B0604030504040204" pitchFamily="34" charset="0"/>
                        <a:ea typeface="+mn-ea"/>
                        <a:cs typeface="+mn-cs"/>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Camera</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96548316"/>
                  </a:ext>
                </a:extLst>
              </a:tr>
              <a:tr h="259385">
                <a:tc>
                  <a:txBody>
                    <a:bodyPr/>
                    <a:lstStyle/>
                    <a:p>
                      <a:pPr rtl="0" fontAlgn="ctr">
                        <a:spcBef>
                          <a:spcPts val="0"/>
                        </a:spcBef>
                        <a:spcAft>
                          <a:spcPts val="0"/>
                        </a:spcAft>
                      </a:pPr>
                      <a:r>
                        <a:rPr lang="en-US" sz="800" b="0" i="0" u="none" strike="noStrike" dirty="0">
                          <a:solidFill>
                            <a:srgbClr val="000000"/>
                          </a:solidFill>
                          <a:effectLst/>
                          <a:latin typeface="Verdana" panose="020B0604030504040204" pitchFamily="34" charset="0"/>
                        </a:rPr>
                        <a:t>ThingSpeak IOT, Twitter</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800" b="0" i="0" u="none" strike="noStrike" dirty="0">
                          <a:solidFill>
                            <a:srgbClr val="000000"/>
                          </a:solidFill>
                          <a:effectLst/>
                          <a:latin typeface="Verdana" panose="020B0604030504040204" pitchFamily="34" charset="0"/>
                        </a:rPr>
                        <a:t>C</a:t>
                      </a:r>
                      <a:r>
                        <a:rPr lang="en-SG" sz="800" b="0" i="0" u="none" strike="noStrike" dirty="0">
                          <a:solidFill>
                            <a:srgbClr val="000000"/>
                          </a:solidFill>
                          <a:effectLst/>
                          <a:latin typeface="Verdana" panose="020B0604030504040204" pitchFamily="34" charset="0"/>
                        </a:rPr>
                        <a:t>loud IOT Service, Messaging</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43339274"/>
                  </a:ext>
                </a:extLst>
              </a:tr>
              <a:tr h="259385">
                <a:tc>
                  <a:txBody>
                    <a:bodyPr/>
                    <a:lstStyle/>
                    <a:p>
                      <a:pPr rtl="0" fontAlgn="ctr">
                        <a:spcBef>
                          <a:spcPts val="0"/>
                        </a:spcBef>
                        <a:spcAft>
                          <a:spcPts val="0"/>
                        </a:spcAft>
                      </a:pPr>
                      <a:r>
                        <a:rPr lang="en-US" sz="800" b="0" i="0" u="none" strike="noStrike" dirty="0" err="1">
                          <a:solidFill>
                            <a:srgbClr val="000000"/>
                          </a:solidFill>
                          <a:effectLst/>
                          <a:latin typeface="Verdana" panose="020B0604030504040204" pitchFamily="34" charset="0"/>
                        </a:rPr>
                        <a:t>TinkerCAD</a:t>
                      </a:r>
                      <a:r>
                        <a:rPr lang="en-US" sz="800" b="0" i="0" u="none" strike="noStrike" dirty="0">
                          <a:solidFill>
                            <a:srgbClr val="000000"/>
                          </a:solidFill>
                          <a:effectLst/>
                          <a:latin typeface="Verdana" panose="020B0604030504040204" pitchFamily="34" charset="0"/>
                        </a:rPr>
                        <a:t>, RGB_LCD.js</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800" b="0" i="0" u="none" strike="noStrike" dirty="0">
                          <a:solidFill>
                            <a:srgbClr val="000000"/>
                          </a:solidFill>
                          <a:effectLst/>
                          <a:latin typeface="Verdana" panose="020B0604030504040204" pitchFamily="34" charset="0"/>
                        </a:rPr>
                        <a:t>Circuit Simulator/</a:t>
                      </a:r>
                      <a:r>
                        <a:rPr lang="en-US" sz="800" b="0" i="0" u="none" strike="noStrike">
                          <a:solidFill>
                            <a:srgbClr val="000000"/>
                          </a:solidFill>
                          <a:effectLst/>
                          <a:latin typeface="Verdana" panose="020B0604030504040204" pitchFamily="34" charset="0"/>
                        </a:rPr>
                        <a:t>LCD Emulator</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58489797"/>
                  </a:ext>
                </a:extLst>
              </a:tr>
              <a:tr h="259385">
                <a:tc>
                  <a:txBody>
                    <a:bodyPr/>
                    <a:lstStyle/>
                    <a:p>
                      <a:pPr rtl="0" fontAlgn="ctr">
                        <a:spcBef>
                          <a:spcPts val="0"/>
                        </a:spcBef>
                        <a:spcAft>
                          <a:spcPts val="0"/>
                        </a:spcAft>
                      </a:pP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44216203"/>
                  </a:ext>
                </a:extLst>
              </a:tr>
            </a:tbl>
          </a:graphicData>
        </a:graphic>
      </p:graphicFrame>
      <p:graphicFrame>
        <p:nvGraphicFramePr>
          <p:cNvPr id="96" name="Table 95">
            <a:extLst>
              <a:ext uri="{FF2B5EF4-FFF2-40B4-BE49-F238E27FC236}">
                <a16:creationId xmlns:a16="http://schemas.microsoft.com/office/drawing/2014/main" id="{2820953A-94AF-414D-B477-66CE7B49C012}"/>
              </a:ext>
            </a:extLst>
          </p:cNvPr>
          <p:cNvGraphicFramePr>
            <a:graphicFrameLocks noGrp="1"/>
          </p:cNvGraphicFramePr>
          <p:nvPr>
            <p:extLst>
              <p:ext uri="{D42A27DB-BD31-4B8C-83A1-F6EECF244321}">
                <p14:modId xmlns:p14="http://schemas.microsoft.com/office/powerpoint/2010/main" val="1418549243"/>
              </p:ext>
            </p:extLst>
          </p:nvPr>
        </p:nvGraphicFramePr>
        <p:xfrm>
          <a:off x="6391275" y="4214898"/>
          <a:ext cx="5311945" cy="2082058"/>
        </p:xfrm>
        <a:graphic>
          <a:graphicData uri="http://schemas.openxmlformats.org/drawingml/2006/table">
            <a:tbl>
              <a:tblPr/>
              <a:tblGrid>
                <a:gridCol w="3983958">
                  <a:extLst>
                    <a:ext uri="{9D8B030D-6E8A-4147-A177-3AD203B41FA5}">
                      <a16:colId xmlns:a16="http://schemas.microsoft.com/office/drawing/2014/main" val="3589846913"/>
                    </a:ext>
                  </a:extLst>
                </a:gridCol>
                <a:gridCol w="1327987">
                  <a:extLst>
                    <a:ext uri="{9D8B030D-6E8A-4147-A177-3AD203B41FA5}">
                      <a16:colId xmlns:a16="http://schemas.microsoft.com/office/drawing/2014/main" val="3596061634"/>
                    </a:ext>
                  </a:extLst>
                </a:gridCol>
              </a:tblGrid>
              <a:tr h="197573">
                <a:tc gridSpan="2">
                  <a:txBody>
                    <a:bodyPr/>
                    <a:lstStyle/>
                    <a:p>
                      <a:pPr algn="ctr" rtl="0" fontAlgn="ctr">
                        <a:spcBef>
                          <a:spcPts val="0"/>
                        </a:spcBef>
                        <a:spcAft>
                          <a:spcPts val="0"/>
                        </a:spcAft>
                      </a:pPr>
                      <a:r>
                        <a:rPr lang="en-SG" sz="900" b="1" i="0" u="none" strike="noStrike">
                          <a:solidFill>
                            <a:srgbClr val="FFFFFF"/>
                          </a:solidFill>
                          <a:effectLst/>
                          <a:latin typeface="Verdana" panose="020B0604030504040204" pitchFamily="34" charset="0"/>
                        </a:rPr>
                        <a:t>Estimated Benefits (Optional)</a:t>
                      </a:r>
                      <a:endParaRPr lang="en-SG" sz="32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hMerge="1">
                  <a:txBody>
                    <a:bodyPr/>
                    <a:lstStyle/>
                    <a:p>
                      <a:endParaRPr lang="en-SG"/>
                    </a:p>
                  </a:txBody>
                  <a:tcPr/>
                </a:tc>
                <a:extLst>
                  <a:ext uri="{0D108BD9-81ED-4DB2-BD59-A6C34878D82A}">
                    <a16:rowId xmlns:a16="http://schemas.microsoft.com/office/drawing/2014/main" val="1411108380"/>
                  </a:ext>
                </a:extLst>
              </a:tr>
              <a:tr h="197573">
                <a:tc gridSpan="2">
                  <a:txBody>
                    <a:bodyPr/>
                    <a:lstStyle/>
                    <a:p>
                      <a:pPr algn="ctr" rtl="0" fontAlgn="t">
                        <a:spcBef>
                          <a:spcPts val="0"/>
                        </a:spcBef>
                        <a:spcAft>
                          <a:spcPts val="0"/>
                        </a:spcAft>
                      </a:pPr>
                      <a:r>
                        <a:rPr lang="en-SG" sz="800" b="0" i="0" u="none" strike="noStrike" dirty="0">
                          <a:solidFill>
                            <a:srgbClr val="000000"/>
                          </a:solidFill>
                          <a:effectLst/>
                          <a:latin typeface="Verdana" panose="020B0604030504040204" pitchFamily="34" charset="0"/>
                        </a:rPr>
                        <a:t>Quantitative</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SG"/>
                    </a:p>
                  </a:txBody>
                  <a:tcPr/>
                </a:tc>
                <a:extLst>
                  <a:ext uri="{0D108BD9-81ED-4DB2-BD59-A6C34878D82A}">
                    <a16:rowId xmlns:a16="http://schemas.microsoft.com/office/drawing/2014/main" val="3716113665"/>
                  </a:ext>
                </a:extLst>
              </a:tr>
              <a:tr h="197573">
                <a:tc>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① Manual Processing time per case (min)</a:t>
                      </a:r>
                      <a:endParaRPr lang="en-US"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t">
                        <a:spcBef>
                          <a:spcPts val="0"/>
                        </a:spcBef>
                        <a:spcAft>
                          <a:spcPts val="0"/>
                        </a:spcAft>
                      </a:pPr>
                      <a:r>
                        <a:rPr lang="en-SG" sz="800" b="0" i="0" u="none" strike="noStrike" dirty="0">
                          <a:solidFill>
                            <a:srgbClr val="FF0000"/>
                          </a:solidFill>
                          <a:effectLst/>
                          <a:latin typeface="Verdana" panose="020B0604030504040204" pitchFamily="34" charset="0"/>
                        </a:rPr>
                        <a:t>xx</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99309871"/>
                  </a:ext>
                </a:extLst>
              </a:tr>
              <a:tr h="197573">
                <a:tc>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② Number of cases per month</a:t>
                      </a:r>
                      <a:endParaRPr lang="en-US"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t">
                        <a:spcBef>
                          <a:spcPts val="0"/>
                        </a:spcBef>
                        <a:spcAft>
                          <a:spcPts val="0"/>
                        </a:spcAft>
                      </a:pPr>
                      <a:r>
                        <a:rPr lang="en-SG" sz="800" b="0" i="0" u="none" strike="noStrike">
                          <a:solidFill>
                            <a:srgbClr val="FF0000"/>
                          </a:solidFill>
                          <a:effectLst/>
                          <a:latin typeface="Verdana" panose="020B0604030504040204" pitchFamily="34" charset="0"/>
                        </a:rPr>
                        <a:t>xx</a:t>
                      </a:r>
                      <a:endParaRPr lang="en-SG" sz="280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2555990"/>
                  </a:ext>
                </a:extLst>
              </a:tr>
              <a:tr h="197573">
                <a:tc>
                  <a:txBody>
                    <a:bodyPr/>
                    <a:lstStyle/>
                    <a:p>
                      <a:pPr rtl="0" fontAlgn="t">
                        <a:spcBef>
                          <a:spcPts val="0"/>
                        </a:spcBef>
                        <a:spcAft>
                          <a:spcPts val="0"/>
                        </a:spcAft>
                      </a:pPr>
                      <a:r>
                        <a:rPr lang="en-SG" sz="800" b="0" i="0" u="none" strike="noStrike" dirty="0">
                          <a:solidFill>
                            <a:srgbClr val="000000"/>
                          </a:solidFill>
                          <a:effectLst/>
                          <a:latin typeface="Verdana" panose="020B0604030504040204" pitchFamily="34" charset="0"/>
                        </a:rPr>
                        <a:t>③ FTE capacity creation (①*②/9,600) </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t">
                        <a:spcBef>
                          <a:spcPts val="0"/>
                        </a:spcBef>
                        <a:spcAft>
                          <a:spcPts val="0"/>
                        </a:spcAft>
                      </a:pPr>
                      <a:r>
                        <a:rPr lang="en-SG" sz="800" b="0" i="0" u="none" strike="noStrike" dirty="0">
                          <a:solidFill>
                            <a:srgbClr val="FF0000"/>
                          </a:solidFill>
                          <a:effectLst/>
                          <a:latin typeface="Verdana" panose="020B0604030504040204" pitchFamily="34" charset="0"/>
                        </a:rPr>
                        <a:t>xx</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79610215"/>
                  </a:ext>
                </a:extLst>
              </a:tr>
              <a:tr h="197573">
                <a:tc gridSpan="2">
                  <a:txBody>
                    <a:bodyPr/>
                    <a:lstStyle/>
                    <a:p>
                      <a:pPr algn="ctr" rtl="0" fontAlgn="t">
                        <a:spcBef>
                          <a:spcPts val="0"/>
                        </a:spcBef>
                        <a:spcAft>
                          <a:spcPts val="0"/>
                        </a:spcAft>
                      </a:pPr>
                      <a:r>
                        <a:rPr lang="en-SG" sz="800" b="0" i="0" u="none" strike="noStrike" dirty="0">
                          <a:solidFill>
                            <a:srgbClr val="000000"/>
                          </a:solidFill>
                          <a:effectLst/>
                          <a:latin typeface="Verdana" panose="020B0604030504040204" pitchFamily="34" charset="0"/>
                        </a:rPr>
                        <a:t>Qualitative</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SG"/>
                    </a:p>
                  </a:txBody>
                  <a:tcPr/>
                </a:tc>
                <a:extLst>
                  <a:ext uri="{0D108BD9-81ED-4DB2-BD59-A6C34878D82A}">
                    <a16:rowId xmlns:a16="http://schemas.microsoft.com/office/drawing/2014/main" val="1483806337"/>
                  </a:ext>
                </a:extLst>
              </a:tr>
              <a:tr h="653959">
                <a:tc gridSpan="2">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Comments:</a:t>
                      </a:r>
                      <a:endParaRPr lang="en-US" sz="800" dirty="0">
                        <a:effectLst/>
                      </a:endParaRPr>
                    </a:p>
                    <a:p>
                      <a:pPr marL="228600" indent="-228600" rtl="0" fontAlgn="t">
                        <a:spcBef>
                          <a:spcPts val="0"/>
                        </a:spcBef>
                        <a:spcAft>
                          <a:spcPts val="0"/>
                        </a:spcAft>
                        <a:buAutoNum type="arabicPeriod"/>
                      </a:pPr>
                      <a:r>
                        <a:rPr lang="en-US" sz="800" b="0" i="0" u="none" strike="noStrike" dirty="0">
                          <a:solidFill>
                            <a:srgbClr val="000000"/>
                          </a:solidFill>
                          <a:effectLst/>
                          <a:latin typeface="Verdana" panose="020B0604030504040204" pitchFamily="34" charset="0"/>
                        </a:rPr>
                        <a:t>Automated AI powered crowd management</a:t>
                      </a:r>
                    </a:p>
                    <a:p>
                      <a:pPr marL="228600" indent="-228600" rtl="0" fontAlgn="t">
                        <a:spcBef>
                          <a:spcPts val="0"/>
                        </a:spcBef>
                        <a:spcAft>
                          <a:spcPts val="0"/>
                        </a:spcAft>
                        <a:buAutoNum type="arabicPeriod" startAt="2"/>
                      </a:pPr>
                      <a:r>
                        <a:rPr lang="en-US" sz="800" b="0" i="0" u="none" strike="noStrike" dirty="0">
                          <a:solidFill>
                            <a:srgbClr val="000000"/>
                          </a:solidFill>
                          <a:effectLst/>
                          <a:latin typeface="Verdana" panose="020B0604030504040204" pitchFamily="34" charset="0"/>
                        </a:rPr>
                        <a:t>Helps in social distancing to stop COVID spread</a:t>
                      </a:r>
                    </a:p>
                    <a:p>
                      <a:pPr marL="228600" indent="-228600" rtl="0" fontAlgn="t">
                        <a:spcBef>
                          <a:spcPts val="0"/>
                        </a:spcBef>
                        <a:spcAft>
                          <a:spcPts val="0"/>
                        </a:spcAft>
                        <a:buAutoNum type="arabicPeriod" startAt="2"/>
                      </a:pPr>
                      <a:r>
                        <a:rPr lang="en-US" sz="800" b="0" i="0" u="none" strike="noStrike" dirty="0">
                          <a:solidFill>
                            <a:srgbClr val="000000"/>
                          </a:solidFill>
                          <a:effectLst/>
                          <a:latin typeface="Verdana" panose="020B0604030504040204" pitchFamily="34" charset="0"/>
                        </a:rPr>
                        <a:t>Frees up staff to perform store related activities (such as in malls, etc.)</a:t>
                      </a:r>
                    </a:p>
                    <a:p>
                      <a:pPr marL="228600" indent="-228600" rtl="0" fontAlgn="t">
                        <a:spcBef>
                          <a:spcPts val="0"/>
                        </a:spcBef>
                        <a:spcAft>
                          <a:spcPts val="0"/>
                        </a:spcAft>
                        <a:buAutoNum type="arabicPeriod" startAt="2"/>
                      </a:pPr>
                      <a:endParaRPr lang="en-US" sz="800" b="0" i="0" u="none" strike="noStrike" dirty="0">
                        <a:solidFill>
                          <a:srgbClr val="000000"/>
                        </a:solidFill>
                        <a:effectLst/>
                        <a:latin typeface="Verdana" panose="020B0604030504040204" pitchFamily="34" charset="0"/>
                      </a:endParaRPr>
                    </a:p>
                    <a:p>
                      <a:pPr rtl="0" fontAlgn="t">
                        <a:spcBef>
                          <a:spcPts val="0"/>
                        </a:spcBef>
                        <a:spcAft>
                          <a:spcPts val="0"/>
                        </a:spcAft>
                      </a:pPr>
                      <a:endParaRPr lang="en-US"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SG"/>
                    </a:p>
                  </a:txBody>
                  <a:tcPr/>
                </a:tc>
                <a:extLst>
                  <a:ext uri="{0D108BD9-81ED-4DB2-BD59-A6C34878D82A}">
                    <a16:rowId xmlns:a16="http://schemas.microsoft.com/office/drawing/2014/main" val="2078547731"/>
                  </a:ext>
                </a:extLst>
              </a:tr>
            </a:tbl>
          </a:graphicData>
        </a:graphic>
      </p:graphicFrame>
      <p:sp>
        <p:nvSpPr>
          <p:cNvPr id="102" name="Rectangle 101">
            <a:extLst>
              <a:ext uri="{FF2B5EF4-FFF2-40B4-BE49-F238E27FC236}">
                <a16:creationId xmlns:a16="http://schemas.microsoft.com/office/drawing/2014/main" id="{EDE585A0-1C3E-4083-B204-CC97C0428CB0}"/>
              </a:ext>
            </a:extLst>
          </p:cNvPr>
          <p:cNvSpPr/>
          <p:nvPr/>
        </p:nvSpPr>
        <p:spPr>
          <a:xfrm>
            <a:off x="762001" y="1676400"/>
            <a:ext cx="10950744" cy="210586"/>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FFFFFF"/>
                </a:solidFill>
                <a:latin typeface="Verdana" panose="020B0604030504040204" pitchFamily="34" charset="0"/>
              </a:rPr>
              <a:t>Process</a:t>
            </a:r>
            <a:r>
              <a:rPr lang="en-US" sz="1100" dirty="0"/>
              <a:t> </a:t>
            </a:r>
            <a:r>
              <a:rPr lang="en-US" sz="900" b="1" dirty="0">
                <a:solidFill>
                  <a:srgbClr val="FFFFFF"/>
                </a:solidFill>
                <a:latin typeface="Verdana" panose="020B0604030504040204" pitchFamily="34" charset="0"/>
              </a:rPr>
              <a:t>Brief Description</a:t>
            </a:r>
            <a:endParaRPr lang="en-SG" sz="900" b="1" dirty="0">
              <a:solidFill>
                <a:srgbClr val="FFFFFF"/>
              </a:solidFill>
              <a:latin typeface="Verdana" panose="020B0604030504040204" pitchFamily="34" charset="0"/>
            </a:endParaRPr>
          </a:p>
        </p:txBody>
      </p:sp>
      <p:sp>
        <p:nvSpPr>
          <p:cNvPr id="112" name="Title 3">
            <a:extLst>
              <a:ext uri="{FF2B5EF4-FFF2-40B4-BE49-F238E27FC236}">
                <a16:creationId xmlns:a16="http://schemas.microsoft.com/office/drawing/2014/main" id="{2A4DBDF8-7B85-4EC3-9DD3-5FD07FB2A1B0}"/>
              </a:ext>
            </a:extLst>
          </p:cNvPr>
          <p:cNvSpPr txBox="1">
            <a:spLocks/>
          </p:cNvSpPr>
          <p:nvPr/>
        </p:nvSpPr>
        <p:spPr>
          <a:xfrm>
            <a:off x="755575" y="39316"/>
            <a:ext cx="10363200" cy="817561"/>
          </a:xfrm>
          <a:prstGeom prst="rect">
            <a:avLst/>
          </a:prstGeom>
        </p:spPr>
        <p:txBody>
          <a:bodyPr vert="horz" lIns="0" tIns="0" rIns="0" bIns="0" rtlCol="0" anchor="ctr">
            <a:normAutofit/>
          </a:bodyPr>
          <a:lstStyle>
            <a:lvl1pPr algn="l" defTabSz="1219170" rtl="0" eaLnBrk="1" latinLnBrk="0" hangingPunct="1">
              <a:lnSpc>
                <a:spcPct val="86000"/>
              </a:lnSpc>
              <a:spcBef>
                <a:spcPct val="0"/>
              </a:spcBef>
              <a:buNone/>
              <a:defRPr sz="3600" b="1" kern="800" spc="-53">
                <a:solidFill>
                  <a:srgbClr val="000000"/>
                </a:solidFill>
                <a:latin typeface="+mj-lt"/>
                <a:ea typeface="+mj-ea"/>
                <a:cs typeface="+mj-cs"/>
              </a:defRPr>
            </a:lvl1pPr>
          </a:lstStyle>
          <a:p>
            <a:r>
              <a:rPr lang="en-US" sz="2400" dirty="0"/>
              <a:t>“The” RPACULT 2020 – Process Summary Report </a:t>
            </a:r>
            <a:endParaRPr lang="en-SG" sz="2400" dirty="0"/>
          </a:p>
        </p:txBody>
      </p:sp>
      <p:sp>
        <p:nvSpPr>
          <p:cNvPr id="2" name="Rectangle 1">
            <a:extLst>
              <a:ext uri="{FF2B5EF4-FFF2-40B4-BE49-F238E27FC236}">
                <a16:creationId xmlns:a16="http://schemas.microsoft.com/office/drawing/2014/main" id="{F2C93769-86DF-4CE6-B347-4CA41FEE3BF5}"/>
              </a:ext>
            </a:extLst>
          </p:cNvPr>
          <p:cNvSpPr/>
          <p:nvPr/>
        </p:nvSpPr>
        <p:spPr>
          <a:xfrm>
            <a:off x="685801" y="762000"/>
            <a:ext cx="1219200" cy="307777"/>
          </a:xfrm>
          <a:prstGeom prst="rect">
            <a:avLst/>
          </a:prstGeom>
        </p:spPr>
        <p:txBody>
          <a:bodyPr wrap="square">
            <a:spAutoFit/>
          </a:bodyPr>
          <a:lstStyle/>
          <a:p>
            <a:pPr lvl="0">
              <a:buClr>
                <a:schemeClr val="dk1"/>
              </a:buClr>
              <a:buSzPts val="900"/>
            </a:pPr>
            <a:r>
              <a:rPr lang="en-US" sz="1400" dirty="0"/>
              <a:t>Project Title </a:t>
            </a:r>
          </a:p>
        </p:txBody>
      </p:sp>
      <p:sp>
        <p:nvSpPr>
          <p:cNvPr id="8" name="TextBox 7">
            <a:extLst>
              <a:ext uri="{FF2B5EF4-FFF2-40B4-BE49-F238E27FC236}">
                <a16:creationId xmlns:a16="http://schemas.microsoft.com/office/drawing/2014/main" id="{2D5B1E59-FE2B-4959-92DF-0D47B4B670F8}"/>
              </a:ext>
            </a:extLst>
          </p:cNvPr>
          <p:cNvSpPr txBox="1"/>
          <p:nvPr/>
        </p:nvSpPr>
        <p:spPr>
          <a:xfrm>
            <a:off x="2743201" y="782085"/>
            <a:ext cx="8963193" cy="246221"/>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000" dirty="0"/>
              <a:t>IntelliGate</a:t>
            </a:r>
            <a:endParaRPr lang="en-SG" sz="1000" dirty="0"/>
          </a:p>
        </p:txBody>
      </p:sp>
      <p:sp>
        <p:nvSpPr>
          <p:cNvPr id="11" name="Rectangle 10">
            <a:extLst>
              <a:ext uri="{FF2B5EF4-FFF2-40B4-BE49-F238E27FC236}">
                <a16:creationId xmlns:a16="http://schemas.microsoft.com/office/drawing/2014/main" id="{82C018D3-F2BC-46F4-AEDC-5237754A7DA1}"/>
              </a:ext>
            </a:extLst>
          </p:cNvPr>
          <p:cNvSpPr/>
          <p:nvPr/>
        </p:nvSpPr>
        <p:spPr>
          <a:xfrm>
            <a:off x="762001" y="1886986"/>
            <a:ext cx="10944392" cy="879055"/>
          </a:xfrm>
          <a:prstGeom prst="rect">
            <a:avLst/>
          </a:prstGeom>
          <a:solidFill>
            <a:schemeClr val="bg1">
              <a:lumMod val="9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This project deals with counting the number of people entering/exiting in enclosed spaces. The aim of this project is to automate the task of staff in managing the crowd to maintain social distancing protocols. A live feed from Wyze IP Cam is sent to BluePrism Digital Worker for counting people entering/exiting the space. The bot calculates the number of people inside at real-time using computer vision and transmits the data to ThingSpeak IOT channel. The ThinkSpeak IOT triggers a tweet whenever the people count exceeds maximum limit which the staffs can monitor on their mobile devices. An Arduino microcontroller connected with ESP8266 and LCD screen is used to retrieve feed from the ThingSpeak IOT channel to provide visual indication at the entry gate whenever the building has reached its maximum capacity.</a:t>
            </a:r>
            <a:endParaRPr lang="en-SG" sz="1000" dirty="0">
              <a:solidFill>
                <a:schemeClr val="tx1"/>
              </a:solidFill>
            </a:endParaRPr>
          </a:p>
        </p:txBody>
      </p:sp>
      <p:sp>
        <p:nvSpPr>
          <p:cNvPr id="13" name="Rectangle 12">
            <a:extLst>
              <a:ext uri="{FF2B5EF4-FFF2-40B4-BE49-F238E27FC236}">
                <a16:creationId xmlns:a16="http://schemas.microsoft.com/office/drawing/2014/main" id="{D371BA47-0BB8-4D70-BA4E-F99537F49EF2}"/>
              </a:ext>
            </a:extLst>
          </p:cNvPr>
          <p:cNvSpPr/>
          <p:nvPr/>
        </p:nvSpPr>
        <p:spPr>
          <a:xfrm>
            <a:off x="685800" y="1216223"/>
            <a:ext cx="2057400" cy="307777"/>
          </a:xfrm>
          <a:prstGeom prst="rect">
            <a:avLst/>
          </a:prstGeom>
        </p:spPr>
        <p:txBody>
          <a:bodyPr wrap="square">
            <a:spAutoFit/>
          </a:bodyPr>
          <a:lstStyle/>
          <a:p>
            <a:pPr lvl="0">
              <a:buClr>
                <a:schemeClr val="dk1"/>
              </a:buClr>
              <a:buSzPts val="900"/>
            </a:pPr>
            <a:r>
              <a:rPr lang="en-US" sz="1400" dirty="0"/>
              <a:t>Automation Tool Used </a:t>
            </a:r>
          </a:p>
        </p:txBody>
      </p:sp>
      <p:sp>
        <p:nvSpPr>
          <p:cNvPr id="15" name="TextBox 14">
            <a:extLst>
              <a:ext uri="{FF2B5EF4-FFF2-40B4-BE49-F238E27FC236}">
                <a16:creationId xmlns:a16="http://schemas.microsoft.com/office/drawing/2014/main" id="{6B3A813E-2F7A-4D33-840C-54C66920F378}"/>
              </a:ext>
            </a:extLst>
          </p:cNvPr>
          <p:cNvSpPr txBox="1"/>
          <p:nvPr/>
        </p:nvSpPr>
        <p:spPr>
          <a:xfrm>
            <a:off x="2743200" y="1203427"/>
            <a:ext cx="8963193" cy="246221"/>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000" dirty="0"/>
              <a:t>BluePrism</a:t>
            </a:r>
            <a:endParaRPr lang="en-SG" sz="1000" dirty="0"/>
          </a:p>
        </p:txBody>
      </p:sp>
      <p:sp>
        <p:nvSpPr>
          <p:cNvPr id="17" name="Rectangle: Rounded Corners 16">
            <a:extLst>
              <a:ext uri="{FF2B5EF4-FFF2-40B4-BE49-F238E27FC236}">
                <a16:creationId xmlns:a16="http://schemas.microsoft.com/office/drawing/2014/main" id="{D560F432-C091-4CBF-B800-66CA2DD88C8D}"/>
              </a:ext>
            </a:extLst>
          </p:cNvPr>
          <p:cNvSpPr/>
          <p:nvPr/>
        </p:nvSpPr>
        <p:spPr>
          <a:xfrm>
            <a:off x="789075" y="3350684"/>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Data Gathering</a:t>
            </a:r>
            <a:endParaRPr lang="en-SG" sz="1200" dirty="0">
              <a:solidFill>
                <a:schemeClr val="tx1"/>
              </a:solidFill>
            </a:endParaRPr>
          </a:p>
        </p:txBody>
      </p:sp>
      <p:sp>
        <p:nvSpPr>
          <p:cNvPr id="19" name="Arrow: Down 18">
            <a:extLst>
              <a:ext uri="{FF2B5EF4-FFF2-40B4-BE49-F238E27FC236}">
                <a16:creationId xmlns:a16="http://schemas.microsoft.com/office/drawing/2014/main" id="{6B6E83B2-3B73-4F1B-86E9-FDE21C7B1769}"/>
              </a:ext>
            </a:extLst>
          </p:cNvPr>
          <p:cNvSpPr/>
          <p:nvPr/>
        </p:nvSpPr>
        <p:spPr>
          <a:xfrm>
            <a:off x="1295400" y="3786145"/>
            <a:ext cx="228600" cy="300814"/>
          </a:xfrm>
          <a:prstGeom prst="downArrow">
            <a:avLst/>
          </a:prstGeom>
          <a:solidFill>
            <a:schemeClr val="tx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1" name="Rectangle: Rounded Corners 20">
            <a:extLst>
              <a:ext uri="{FF2B5EF4-FFF2-40B4-BE49-F238E27FC236}">
                <a16:creationId xmlns:a16="http://schemas.microsoft.com/office/drawing/2014/main" id="{85A8FBC5-CDDD-449A-A0B8-E65FF33830FB}"/>
              </a:ext>
            </a:extLst>
          </p:cNvPr>
          <p:cNvSpPr/>
          <p:nvPr/>
        </p:nvSpPr>
        <p:spPr>
          <a:xfrm>
            <a:off x="789075" y="4091960"/>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Data Processing</a:t>
            </a:r>
            <a:endParaRPr lang="en-SG" sz="1200" dirty="0">
              <a:solidFill>
                <a:schemeClr val="tx1"/>
              </a:solidFill>
            </a:endParaRPr>
          </a:p>
        </p:txBody>
      </p:sp>
      <p:sp>
        <p:nvSpPr>
          <p:cNvPr id="23" name="Arrow: Down 22">
            <a:extLst>
              <a:ext uri="{FF2B5EF4-FFF2-40B4-BE49-F238E27FC236}">
                <a16:creationId xmlns:a16="http://schemas.microsoft.com/office/drawing/2014/main" id="{1F52F301-CF33-4196-8FB3-57DF79E6D470}"/>
              </a:ext>
            </a:extLst>
          </p:cNvPr>
          <p:cNvSpPr/>
          <p:nvPr/>
        </p:nvSpPr>
        <p:spPr>
          <a:xfrm>
            <a:off x="1295400" y="4527421"/>
            <a:ext cx="228600" cy="300814"/>
          </a:xfrm>
          <a:prstGeom prst="downArrow">
            <a:avLst/>
          </a:prstGeom>
          <a:solidFill>
            <a:schemeClr val="tx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4" name="Rectangle: Rounded Corners 23">
            <a:extLst>
              <a:ext uri="{FF2B5EF4-FFF2-40B4-BE49-F238E27FC236}">
                <a16:creationId xmlns:a16="http://schemas.microsoft.com/office/drawing/2014/main" id="{B68D3A08-4083-4E7E-9BC4-5DBDFDAC9FDF}"/>
              </a:ext>
            </a:extLst>
          </p:cNvPr>
          <p:cNvSpPr/>
          <p:nvPr/>
        </p:nvSpPr>
        <p:spPr>
          <a:xfrm>
            <a:off x="789074" y="4858636"/>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Application Interaction</a:t>
            </a:r>
            <a:endParaRPr lang="en-SG" sz="1200" dirty="0">
              <a:solidFill>
                <a:schemeClr val="tx1"/>
              </a:solidFill>
            </a:endParaRPr>
          </a:p>
        </p:txBody>
      </p:sp>
      <p:sp>
        <p:nvSpPr>
          <p:cNvPr id="25" name="Arrow: Down 24">
            <a:extLst>
              <a:ext uri="{FF2B5EF4-FFF2-40B4-BE49-F238E27FC236}">
                <a16:creationId xmlns:a16="http://schemas.microsoft.com/office/drawing/2014/main" id="{22C24915-8C7D-49A0-81EA-B71B52170467}"/>
              </a:ext>
            </a:extLst>
          </p:cNvPr>
          <p:cNvSpPr/>
          <p:nvPr/>
        </p:nvSpPr>
        <p:spPr>
          <a:xfrm>
            <a:off x="1295399" y="5294097"/>
            <a:ext cx="228600" cy="300814"/>
          </a:xfrm>
          <a:prstGeom prst="downArrow">
            <a:avLst/>
          </a:prstGeom>
          <a:solidFill>
            <a:schemeClr val="tx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6" name="Rectangle: Rounded Corners 25">
            <a:extLst>
              <a:ext uri="{FF2B5EF4-FFF2-40B4-BE49-F238E27FC236}">
                <a16:creationId xmlns:a16="http://schemas.microsoft.com/office/drawing/2014/main" id="{771FF4F2-6D70-4E85-A451-14FDAEAAFAB5}"/>
              </a:ext>
            </a:extLst>
          </p:cNvPr>
          <p:cNvSpPr/>
          <p:nvPr/>
        </p:nvSpPr>
        <p:spPr>
          <a:xfrm>
            <a:off x="789075" y="5614564"/>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Robot Outcome</a:t>
            </a:r>
            <a:endParaRPr lang="en-SG" sz="1200" dirty="0">
              <a:solidFill>
                <a:schemeClr val="tx1"/>
              </a:solidFill>
            </a:endParaRPr>
          </a:p>
        </p:txBody>
      </p:sp>
      <p:graphicFrame>
        <p:nvGraphicFramePr>
          <p:cNvPr id="30" name="Table 29">
            <a:extLst>
              <a:ext uri="{FF2B5EF4-FFF2-40B4-BE49-F238E27FC236}">
                <a16:creationId xmlns:a16="http://schemas.microsoft.com/office/drawing/2014/main" id="{90F3E3BC-EC93-4740-AB51-ED550D71C375}"/>
              </a:ext>
            </a:extLst>
          </p:cNvPr>
          <p:cNvGraphicFramePr>
            <a:graphicFrameLocks noGrp="1"/>
          </p:cNvGraphicFramePr>
          <p:nvPr>
            <p:extLst>
              <p:ext uri="{D42A27DB-BD31-4B8C-83A1-F6EECF244321}">
                <p14:modId xmlns:p14="http://schemas.microsoft.com/office/powerpoint/2010/main" val="557107126"/>
              </p:ext>
            </p:extLst>
          </p:nvPr>
        </p:nvGraphicFramePr>
        <p:xfrm>
          <a:off x="770468" y="2986613"/>
          <a:ext cx="5325532" cy="230021"/>
        </p:xfrm>
        <a:graphic>
          <a:graphicData uri="http://schemas.openxmlformats.org/drawingml/2006/table">
            <a:tbl>
              <a:tblPr/>
              <a:tblGrid>
                <a:gridCol w="5325532">
                  <a:extLst>
                    <a:ext uri="{9D8B030D-6E8A-4147-A177-3AD203B41FA5}">
                      <a16:colId xmlns:a16="http://schemas.microsoft.com/office/drawing/2014/main" val="4098734268"/>
                    </a:ext>
                  </a:extLst>
                </a:gridCol>
              </a:tblGrid>
              <a:tr h="230021">
                <a:tc>
                  <a:txBody>
                    <a:bodyPr/>
                    <a:lstStyle/>
                    <a:p>
                      <a:pPr algn="ctr" rtl="0" fontAlgn="ctr">
                        <a:spcBef>
                          <a:spcPts val="0"/>
                        </a:spcBef>
                        <a:spcAft>
                          <a:spcPts val="0"/>
                        </a:spcAft>
                      </a:pPr>
                      <a:r>
                        <a:rPr lang="en-SG" sz="900" b="1" i="0" u="none" strike="noStrike" dirty="0">
                          <a:solidFill>
                            <a:srgbClr val="FFFFFF"/>
                          </a:solidFill>
                          <a:effectLst/>
                          <a:latin typeface="Verdana" panose="020B0604030504040204" pitchFamily="34" charset="0"/>
                        </a:rPr>
                        <a:t>Robot To-Be Design Insight</a:t>
                      </a:r>
                      <a:endParaRPr lang="en-SG" sz="32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1002369402"/>
                  </a:ext>
                </a:extLst>
              </a:tr>
            </a:tbl>
          </a:graphicData>
        </a:graphic>
      </p:graphicFrame>
      <p:sp>
        <p:nvSpPr>
          <p:cNvPr id="31" name="Rectangle 30">
            <a:extLst>
              <a:ext uri="{FF2B5EF4-FFF2-40B4-BE49-F238E27FC236}">
                <a16:creationId xmlns:a16="http://schemas.microsoft.com/office/drawing/2014/main" id="{11C3FD8C-075E-41D1-8709-955956A440CD}"/>
              </a:ext>
            </a:extLst>
          </p:cNvPr>
          <p:cNvSpPr/>
          <p:nvPr/>
        </p:nvSpPr>
        <p:spPr>
          <a:xfrm>
            <a:off x="2286000" y="3350684"/>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Wyze IP Cam through RTSP protocol</a:t>
            </a:r>
            <a:endParaRPr lang="en-SG" sz="900" dirty="0">
              <a:solidFill>
                <a:schemeClr val="tx1"/>
              </a:solidFill>
            </a:endParaRPr>
          </a:p>
        </p:txBody>
      </p:sp>
      <p:sp>
        <p:nvSpPr>
          <p:cNvPr id="32" name="Rectangle 31">
            <a:extLst>
              <a:ext uri="{FF2B5EF4-FFF2-40B4-BE49-F238E27FC236}">
                <a16:creationId xmlns:a16="http://schemas.microsoft.com/office/drawing/2014/main" id="{DC534B1A-DE68-42E7-97C4-92C4415EE1E8}"/>
              </a:ext>
            </a:extLst>
          </p:cNvPr>
          <p:cNvSpPr/>
          <p:nvPr/>
        </p:nvSpPr>
        <p:spPr>
          <a:xfrm>
            <a:off x="2286000" y="4091959"/>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BluePrism, </a:t>
            </a:r>
            <a:r>
              <a:rPr lang="en-US" sz="900" dirty="0">
                <a:solidFill>
                  <a:schemeClr val="tx1"/>
                </a:solidFill>
              </a:rPr>
              <a:t>OpenCV, ThingSpeak IOT</a:t>
            </a:r>
            <a:endParaRPr lang="en-SG" sz="900" dirty="0">
              <a:solidFill>
                <a:schemeClr val="tx1"/>
              </a:solidFill>
            </a:endParaRPr>
          </a:p>
        </p:txBody>
      </p:sp>
      <p:sp>
        <p:nvSpPr>
          <p:cNvPr id="34" name="Rectangle 33">
            <a:extLst>
              <a:ext uri="{FF2B5EF4-FFF2-40B4-BE49-F238E27FC236}">
                <a16:creationId xmlns:a16="http://schemas.microsoft.com/office/drawing/2014/main" id="{A7902788-63BB-4582-BC65-0541C2AA21F8}"/>
              </a:ext>
            </a:extLst>
          </p:cNvPr>
          <p:cNvSpPr/>
          <p:nvPr/>
        </p:nvSpPr>
        <p:spPr>
          <a:xfrm>
            <a:off x="2286000" y="4858636"/>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Video Frames</a:t>
            </a:r>
            <a:endParaRPr lang="en-SG" sz="900" dirty="0">
              <a:solidFill>
                <a:schemeClr val="tx1"/>
              </a:solidFill>
            </a:endParaRPr>
          </a:p>
        </p:txBody>
      </p:sp>
      <p:sp>
        <p:nvSpPr>
          <p:cNvPr id="36" name="Rectangle 35">
            <a:extLst>
              <a:ext uri="{FF2B5EF4-FFF2-40B4-BE49-F238E27FC236}">
                <a16:creationId xmlns:a16="http://schemas.microsoft.com/office/drawing/2014/main" id="{B28F52D8-5EA1-41D1-B0F6-327B06E4B59D}"/>
              </a:ext>
            </a:extLst>
          </p:cNvPr>
          <p:cNvSpPr/>
          <p:nvPr/>
        </p:nvSpPr>
        <p:spPr>
          <a:xfrm>
            <a:off x="2286000" y="5625313"/>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schemeClr val="tx1"/>
                </a:solidFill>
              </a:rPr>
              <a:t>LCD Display Output / Tweet to manage crowd in enclosed spaces</a:t>
            </a:r>
            <a:endParaRPr lang="en-SG" sz="900" dirty="0">
              <a:solidFill>
                <a:schemeClr val="tx1"/>
              </a:solidFill>
            </a:endParaRPr>
          </a:p>
        </p:txBody>
      </p:sp>
    </p:spTree>
    <p:extLst>
      <p:ext uri="{BB962C8B-B14F-4D97-AF65-F5344CB8AC3E}">
        <p14:creationId xmlns:p14="http://schemas.microsoft.com/office/powerpoint/2010/main" val="393446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937B43D7-6C2F-4530-A2B2-B33A43F9554B}"/>
              </a:ext>
            </a:extLst>
          </p:cNvPr>
          <p:cNvPicPr>
            <a:picLocks noChangeAspect="1"/>
          </p:cNvPicPr>
          <p:nvPr/>
        </p:nvPicPr>
        <p:blipFill>
          <a:blip r:embed="rId2"/>
          <a:stretch>
            <a:fillRect/>
          </a:stretch>
        </p:blipFill>
        <p:spPr>
          <a:xfrm>
            <a:off x="6070059" y="3167300"/>
            <a:ext cx="1072330" cy="1167648"/>
          </a:xfrm>
          <a:prstGeom prst="rect">
            <a:avLst/>
          </a:prstGeom>
        </p:spPr>
      </p:pic>
      <p:pic>
        <p:nvPicPr>
          <p:cNvPr id="36" name="Picture 35">
            <a:extLst>
              <a:ext uri="{FF2B5EF4-FFF2-40B4-BE49-F238E27FC236}">
                <a16:creationId xmlns:a16="http://schemas.microsoft.com/office/drawing/2014/main" id="{DE42B8EA-2F66-41B5-B841-B0E1730319E5}"/>
              </a:ext>
            </a:extLst>
          </p:cNvPr>
          <p:cNvPicPr>
            <a:picLocks noChangeAspect="1"/>
          </p:cNvPicPr>
          <p:nvPr/>
        </p:nvPicPr>
        <p:blipFill>
          <a:blip r:embed="rId3"/>
          <a:stretch>
            <a:fillRect/>
          </a:stretch>
        </p:blipFill>
        <p:spPr>
          <a:xfrm>
            <a:off x="2557419" y="2325523"/>
            <a:ext cx="1885950" cy="1314450"/>
          </a:xfrm>
          <a:prstGeom prst="rect">
            <a:avLst/>
          </a:prstGeom>
        </p:spPr>
      </p:pic>
      <p:pic>
        <p:nvPicPr>
          <p:cNvPr id="12" name="Picture 11">
            <a:extLst>
              <a:ext uri="{FF2B5EF4-FFF2-40B4-BE49-F238E27FC236}">
                <a16:creationId xmlns:a16="http://schemas.microsoft.com/office/drawing/2014/main" id="{1C2E9FB2-AEEC-4031-B683-0267764718BD}"/>
              </a:ext>
            </a:extLst>
          </p:cNvPr>
          <p:cNvPicPr>
            <a:picLocks noChangeAspect="1"/>
          </p:cNvPicPr>
          <p:nvPr/>
        </p:nvPicPr>
        <p:blipFill>
          <a:blip r:embed="rId4"/>
          <a:stretch>
            <a:fillRect/>
          </a:stretch>
        </p:blipFill>
        <p:spPr>
          <a:xfrm>
            <a:off x="1448922" y="3753175"/>
            <a:ext cx="4026964" cy="2668635"/>
          </a:xfrm>
          <a:prstGeom prst="rect">
            <a:avLst/>
          </a:prstGeom>
        </p:spPr>
      </p:pic>
      <p:sp>
        <p:nvSpPr>
          <p:cNvPr id="5" name="Title 4">
            <a:extLst>
              <a:ext uri="{FF2B5EF4-FFF2-40B4-BE49-F238E27FC236}">
                <a16:creationId xmlns:a16="http://schemas.microsoft.com/office/drawing/2014/main" id="{281C00CF-AEE6-442F-9E35-AB3CBF672110}"/>
              </a:ext>
            </a:extLst>
          </p:cNvPr>
          <p:cNvSpPr>
            <a:spLocks noGrp="1"/>
          </p:cNvSpPr>
          <p:nvPr>
            <p:ph type="title"/>
          </p:nvPr>
        </p:nvSpPr>
        <p:spPr>
          <a:xfrm>
            <a:off x="766752" y="-24530"/>
            <a:ext cx="10515600" cy="1325563"/>
          </a:xfrm>
        </p:spPr>
        <p:txBody>
          <a:bodyPr/>
          <a:lstStyle/>
          <a:p>
            <a:pPr algn="ctr"/>
            <a:r>
              <a:rPr lang="en-US" dirty="0"/>
              <a:t>System Architecture</a:t>
            </a:r>
          </a:p>
        </p:txBody>
      </p:sp>
      <p:pic>
        <p:nvPicPr>
          <p:cNvPr id="3" name="Picture 2">
            <a:extLst>
              <a:ext uri="{FF2B5EF4-FFF2-40B4-BE49-F238E27FC236}">
                <a16:creationId xmlns:a16="http://schemas.microsoft.com/office/drawing/2014/main" id="{938BD18C-68AC-4EDD-B5D0-D9901B9B885B}"/>
              </a:ext>
            </a:extLst>
          </p:cNvPr>
          <p:cNvPicPr>
            <a:picLocks noChangeAspect="1"/>
          </p:cNvPicPr>
          <p:nvPr/>
        </p:nvPicPr>
        <p:blipFill>
          <a:blip r:embed="rId5"/>
          <a:stretch>
            <a:fillRect/>
          </a:stretch>
        </p:blipFill>
        <p:spPr>
          <a:xfrm>
            <a:off x="2384174" y="3753175"/>
            <a:ext cx="461010" cy="509640"/>
          </a:xfrm>
          <a:prstGeom prst="rect">
            <a:avLst/>
          </a:prstGeom>
        </p:spPr>
      </p:pic>
      <p:pic>
        <p:nvPicPr>
          <p:cNvPr id="6" name="Picture 5">
            <a:extLst>
              <a:ext uri="{FF2B5EF4-FFF2-40B4-BE49-F238E27FC236}">
                <a16:creationId xmlns:a16="http://schemas.microsoft.com/office/drawing/2014/main" id="{AE831EBF-95D5-4458-BA74-841393DA8E33}"/>
              </a:ext>
            </a:extLst>
          </p:cNvPr>
          <p:cNvPicPr>
            <a:picLocks noChangeAspect="1"/>
          </p:cNvPicPr>
          <p:nvPr/>
        </p:nvPicPr>
        <p:blipFill>
          <a:blip r:embed="rId6"/>
          <a:stretch>
            <a:fillRect/>
          </a:stretch>
        </p:blipFill>
        <p:spPr>
          <a:xfrm>
            <a:off x="3891414" y="1329475"/>
            <a:ext cx="798766" cy="997152"/>
          </a:xfrm>
          <a:prstGeom prst="rect">
            <a:avLst/>
          </a:prstGeom>
        </p:spPr>
      </p:pic>
      <p:pic>
        <p:nvPicPr>
          <p:cNvPr id="14" name="Picture 13">
            <a:extLst>
              <a:ext uri="{FF2B5EF4-FFF2-40B4-BE49-F238E27FC236}">
                <a16:creationId xmlns:a16="http://schemas.microsoft.com/office/drawing/2014/main" id="{00809698-5F62-4A5F-8CAD-C2EB62BBDE04}"/>
              </a:ext>
            </a:extLst>
          </p:cNvPr>
          <p:cNvPicPr>
            <a:picLocks noChangeAspect="1"/>
          </p:cNvPicPr>
          <p:nvPr/>
        </p:nvPicPr>
        <p:blipFill>
          <a:blip r:embed="rId7"/>
          <a:stretch>
            <a:fillRect/>
          </a:stretch>
        </p:blipFill>
        <p:spPr>
          <a:xfrm>
            <a:off x="9463678" y="3636720"/>
            <a:ext cx="1260152" cy="265383"/>
          </a:xfrm>
          <a:prstGeom prst="rect">
            <a:avLst/>
          </a:prstGeom>
        </p:spPr>
      </p:pic>
      <p:pic>
        <p:nvPicPr>
          <p:cNvPr id="22" name="Picture 21">
            <a:extLst>
              <a:ext uri="{FF2B5EF4-FFF2-40B4-BE49-F238E27FC236}">
                <a16:creationId xmlns:a16="http://schemas.microsoft.com/office/drawing/2014/main" id="{DBFA288E-C40B-45AB-8E24-ED3386360F5E}"/>
              </a:ext>
            </a:extLst>
          </p:cNvPr>
          <p:cNvPicPr>
            <a:picLocks noChangeAspect="1"/>
          </p:cNvPicPr>
          <p:nvPr/>
        </p:nvPicPr>
        <p:blipFill>
          <a:blip r:embed="rId8"/>
          <a:stretch>
            <a:fillRect/>
          </a:stretch>
        </p:blipFill>
        <p:spPr>
          <a:xfrm>
            <a:off x="3780436" y="3751124"/>
            <a:ext cx="1161538" cy="511691"/>
          </a:xfrm>
          <a:prstGeom prst="rect">
            <a:avLst/>
          </a:prstGeom>
        </p:spPr>
      </p:pic>
      <p:pic>
        <p:nvPicPr>
          <p:cNvPr id="28" name="Picture 27">
            <a:extLst>
              <a:ext uri="{FF2B5EF4-FFF2-40B4-BE49-F238E27FC236}">
                <a16:creationId xmlns:a16="http://schemas.microsoft.com/office/drawing/2014/main" id="{FC771F3F-2C3A-4D97-BF65-5B9480A9967F}"/>
              </a:ext>
            </a:extLst>
          </p:cNvPr>
          <p:cNvPicPr>
            <a:picLocks noChangeAspect="1"/>
          </p:cNvPicPr>
          <p:nvPr/>
        </p:nvPicPr>
        <p:blipFill>
          <a:blip r:embed="rId9"/>
          <a:stretch>
            <a:fillRect/>
          </a:stretch>
        </p:blipFill>
        <p:spPr>
          <a:xfrm>
            <a:off x="7523199" y="1346753"/>
            <a:ext cx="2060734" cy="1592385"/>
          </a:xfrm>
          <a:prstGeom prst="rect">
            <a:avLst/>
          </a:prstGeom>
        </p:spPr>
      </p:pic>
      <p:pic>
        <p:nvPicPr>
          <p:cNvPr id="30" name="Picture 29">
            <a:extLst>
              <a:ext uri="{FF2B5EF4-FFF2-40B4-BE49-F238E27FC236}">
                <a16:creationId xmlns:a16="http://schemas.microsoft.com/office/drawing/2014/main" id="{13C511B9-5223-4FB5-8492-F57DF01EE0D9}"/>
              </a:ext>
            </a:extLst>
          </p:cNvPr>
          <p:cNvPicPr>
            <a:picLocks noChangeAspect="1"/>
          </p:cNvPicPr>
          <p:nvPr/>
        </p:nvPicPr>
        <p:blipFill>
          <a:blip r:embed="rId10"/>
          <a:stretch>
            <a:fillRect/>
          </a:stretch>
        </p:blipFill>
        <p:spPr>
          <a:xfrm>
            <a:off x="6880458" y="2812854"/>
            <a:ext cx="885825" cy="533400"/>
          </a:xfrm>
          <a:prstGeom prst="rect">
            <a:avLst/>
          </a:prstGeom>
        </p:spPr>
      </p:pic>
      <p:pic>
        <p:nvPicPr>
          <p:cNvPr id="32" name="Picture 31">
            <a:extLst>
              <a:ext uri="{FF2B5EF4-FFF2-40B4-BE49-F238E27FC236}">
                <a16:creationId xmlns:a16="http://schemas.microsoft.com/office/drawing/2014/main" id="{752225A8-D7C5-407D-BAF6-E5B017AB1000}"/>
              </a:ext>
            </a:extLst>
          </p:cNvPr>
          <p:cNvPicPr>
            <a:picLocks noChangeAspect="1"/>
          </p:cNvPicPr>
          <p:nvPr/>
        </p:nvPicPr>
        <p:blipFill>
          <a:blip r:embed="rId11"/>
          <a:stretch>
            <a:fillRect/>
          </a:stretch>
        </p:blipFill>
        <p:spPr>
          <a:xfrm>
            <a:off x="9317818" y="2831904"/>
            <a:ext cx="781050" cy="495300"/>
          </a:xfrm>
          <a:prstGeom prst="rect">
            <a:avLst/>
          </a:prstGeom>
        </p:spPr>
      </p:pic>
      <p:sp>
        <p:nvSpPr>
          <p:cNvPr id="37" name="Arrow: Bent 36">
            <a:extLst>
              <a:ext uri="{FF2B5EF4-FFF2-40B4-BE49-F238E27FC236}">
                <a16:creationId xmlns:a16="http://schemas.microsoft.com/office/drawing/2014/main" id="{22E286D6-4880-4BF3-8B4B-40D75F1EC004}"/>
              </a:ext>
            </a:extLst>
          </p:cNvPr>
          <p:cNvSpPr/>
          <p:nvPr/>
        </p:nvSpPr>
        <p:spPr>
          <a:xfrm>
            <a:off x="2530574" y="3345492"/>
            <a:ext cx="222407" cy="29122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8" name="Arrow: Right 37">
            <a:extLst>
              <a:ext uri="{FF2B5EF4-FFF2-40B4-BE49-F238E27FC236}">
                <a16:creationId xmlns:a16="http://schemas.microsoft.com/office/drawing/2014/main" id="{82DB65C3-4550-4E3A-8165-EBB86D9E12DD}"/>
              </a:ext>
            </a:extLst>
          </p:cNvPr>
          <p:cNvSpPr/>
          <p:nvPr/>
        </p:nvSpPr>
        <p:spPr>
          <a:xfrm>
            <a:off x="5011550" y="2011680"/>
            <a:ext cx="2633472" cy="2304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Arrow: Left 38">
            <a:extLst>
              <a:ext uri="{FF2B5EF4-FFF2-40B4-BE49-F238E27FC236}">
                <a16:creationId xmlns:a16="http://schemas.microsoft.com/office/drawing/2014/main" id="{0E1D83C7-2294-4E6F-921E-49D150D7C1ED}"/>
              </a:ext>
            </a:extLst>
          </p:cNvPr>
          <p:cNvSpPr/>
          <p:nvPr/>
        </p:nvSpPr>
        <p:spPr>
          <a:xfrm>
            <a:off x="5596766" y="3883815"/>
            <a:ext cx="398138" cy="1578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1" name="Picture 40">
            <a:extLst>
              <a:ext uri="{FF2B5EF4-FFF2-40B4-BE49-F238E27FC236}">
                <a16:creationId xmlns:a16="http://schemas.microsoft.com/office/drawing/2014/main" id="{5925DA09-FEAD-470B-BB88-224B3546D0CC}"/>
              </a:ext>
            </a:extLst>
          </p:cNvPr>
          <p:cNvPicPr>
            <a:picLocks noChangeAspect="1"/>
          </p:cNvPicPr>
          <p:nvPr/>
        </p:nvPicPr>
        <p:blipFill>
          <a:blip r:embed="rId12"/>
          <a:stretch>
            <a:fillRect/>
          </a:stretch>
        </p:blipFill>
        <p:spPr>
          <a:xfrm>
            <a:off x="9425242" y="4041648"/>
            <a:ext cx="1163995" cy="2275610"/>
          </a:xfrm>
          <a:prstGeom prst="rect">
            <a:avLst/>
          </a:prstGeom>
        </p:spPr>
      </p:pic>
      <p:pic>
        <p:nvPicPr>
          <p:cNvPr id="43" name="Picture 42">
            <a:extLst>
              <a:ext uri="{FF2B5EF4-FFF2-40B4-BE49-F238E27FC236}">
                <a16:creationId xmlns:a16="http://schemas.microsoft.com/office/drawing/2014/main" id="{24A02A84-A78C-4616-A628-F0EFF8B05815}"/>
              </a:ext>
            </a:extLst>
          </p:cNvPr>
          <p:cNvPicPr>
            <a:picLocks noChangeAspect="1"/>
          </p:cNvPicPr>
          <p:nvPr/>
        </p:nvPicPr>
        <p:blipFill>
          <a:blip r:embed="rId13"/>
          <a:stretch>
            <a:fillRect/>
          </a:stretch>
        </p:blipFill>
        <p:spPr>
          <a:xfrm>
            <a:off x="1645178" y="3511295"/>
            <a:ext cx="815026" cy="182329"/>
          </a:xfrm>
          <a:prstGeom prst="rect">
            <a:avLst/>
          </a:prstGeom>
        </p:spPr>
      </p:pic>
      <p:pic>
        <p:nvPicPr>
          <p:cNvPr id="45" name="Picture 44">
            <a:extLst>
              <a:ext uri="{FF2B5EF4-FFF2-40B4-BE49-F238E27FC236}">
                <a16:creationId xmlns:a16="http://schemas.microsoft.com/office/drawing/2014/main" id="{6617D499-A8A9-458B-B694-00DA01CB2D28}"/>
              </a:ext>
            </a:extLst>
          </p:cNvPr>
          <p:cNvPicPr>
            <a:picLocks noChangeAspect="1"/>
          </p:cNvPicPr>
          <p:nvPr/>
        </p:nvPicPr>
        <p:blipFill>
          <a:blip r:embed="rId14"/>
          <a:stretch>
            <a:fillRect/>
          </a:stretch>
        </p:blipFill>
        <p:spPr>
          <a:xfrm>
            <a:off x="3870036" y="2309711"/>
            <a:ext cx="798766" cy="188955"/>
          </a:xfrm>
          <a:prstGeom prst="rect">
            <a:avLst/>
          </a:prstGeom>
        </p:spPr>
      </p:pic>
      <p:pic>
        <p:nvPicPr>
          <p:cNvPr id="47" name="Picture 46">
            <a:extLst>
              <a:ext uri="{FF2B5EF4-FFF2-40B4-BE49-F238E27FC236}">
                <a16:creationId xmlns:a16="http://schemas.microsoft.com/office/drawing/2014/main" id="{3839A7D1-A29D-48BC-9858-35B1AA85913F}"/>
              </a:ext>
            </a:extLst>
          </p:cNvPr>
          <p:cNvPicPr>
            <a:picLocks noChangeAspect="1"/>
          </p:cNvPicPr>
          <p:nvPr/>
        </p:nvPicPr>
        <p:blipFill>
          <a:blip r:embed="rId15"/>
          <a:stretch>
            <a:fillRect/>
          </a:stretch>
        </p:blipFill>
        <p:spPr>
          <a:xfrm>
            <a:off x="4043986" y="3513049"/>
            <a:ext cx="798766" cy="208633"/>
          </a:xfrm>
          <a:prstGeom prst="rect">
            <a:avLst/>
          </a:prstGeom>
        </p:spPr>
      </p:pic>
    </p:spTree>
    <p:extLst>
      <p:ext uri="{BB962C8B-B14F-4D97-AF65-F5344CB8AC3E}">
        <p14:creationId xmlns:p14="http://schemas.microsoft.com/office/powerpoint/2010/main" val="81920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1C00CF-AEE6-442F-9E35-AB3CBF672110}"/>
              </a:ext>
            </a:extLst>
          </p:cNvPr>
          <p:cNvSpPr>
            <a:spLocks noGrp="1"/>
          </p:cNvSpPr>
          <p:nvPr>
            <p:ph type="title"/>
          </p:nvPr>
        </p:nvSpPr>
        <p:spPr>
          <a:xfrm>
            <a:off x="766752" y="-24530"/>
            <a:ext cx="10515600" cy="1325563"/>
          </a:xfrm>
        </p:spPr>
        <p:txBody>
          <a:bodyPr/>
          <a:lstStyle/>
          <a:p>
            <a:pPr algn="ctr"/>
            <a:r>
              <a:rPr lang="en-US" dirty="0"/>
              <a:t>Future Work</a:t>
            </a:r>
          </a:p>
        </p:txBody>
      </p:sp>
      <p:sp>
        <p:nvSpPr>
          <p:cNvPr id="19" name="Title 1">
            <a:extLst>
              <a:ext uri="{FF2B5EF4-FFF2-40B4-BE49-F238E27FC236}">
                <a16:creationId xmlns:a16="http://schemas.microsoft.com/office/drawing/2014/main" id="{05145D97-0B05-4494-B1C7-C4C8C75150FE}"/>
              </a:ext>
            </a:extLst>
          </p:cNvPr>
          <p:cNvSpPr txBox="1">
            <a:spLocks/>
          </p:cNvSpPr>
          <p:nvPr/>
        </p:nvSpPr>
        <p:spPr>
          <a:xfrm>
            <a:off x="1382231" y="1414204"/>
            <a:ext cx="9144002" cy="1541647"/>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1800" dirty="0"/>
            </a:br>
            <a:r>
              <a:rPr lang="en-US" sz="4100" dirty="0"/>
              <a:t>Connect multiple Wyze IP camera for multi-entrance enclosed spaces</a:t>
            </a:r>
          </a:p>
          <a:p>
            <a:br>
              <a:rPr lang="en-US" sz="4100" dirty="0"/>
            </a:br>
            <a:r>
              <a:rPr lang="en-US" sz="4100" dirty="0"/>
              <a:t>Control door open/close through IOT</a:t>
            </a:r>
            <a:br>
              <a:rPr lang="en-US" sz="1600" dirty="0"/>
            </a:br>
            <a:br>
              <a:rPr lang="en-US" sz="1800" dirty="0"/>
            </a:br>
            <a:endParaRPr lang="en-SG" sz="1800" dirty="0"/>
          </a:p>
        </p:txBody>
      </p:sp>
    </p:spTree>
    <p:extLst>
      <p:ext uri="{BB962C8B-B14F-4D97-AF65-F5344CB8AC3E}">
        <p14:creationId xmlns:p14="http://schemas.microsoft.com/office/powerpoint/2010/main" val="2010720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331</Words>
  <Application>Microsoft Office PowerPoint</Application>
  <PresentationFormat>Widescreen</PresentationFormat>
  <Paragraphs>50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Verdana</vt:lpstr>
      <vt:lpstr>Office Theme</vt:lpstr>
      <vt:lpstr>PowerPoint Presentation</vt:lpstr>
      <vt:lpstr>PowerPoint Presentation</vt:lpstr>
      <vt:lpstr>System Architecture</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C. Goel</dc:creator>
  <cp:lastModifiedBy>Shashank Kumar</cp:lastModifiedBy>
  <cp:revision>5</cp:revision>
  <dcterms:created xsi:type="dcterms:W3CDTF">2020-10-10T04:21:21Z</dcterms:created>
  <dcterms:modified xsi:type="dcterms:W3CDTF">2020-10-25T05:51:27Z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fae8262-b78e-4366-8929-a5d6aac95320_Enabled">
    <vt:lpwstr>true</vt:lpwstr>
  </property>
  <property fmtid="{D5CDD505-2E9C-101B-9397-08002B2CF9AE}" pid="3" name="MSIP_Label_5fae8262-b78e-4366-8929-a5d6aac95320_SetDate">
    <vt:lpwstr>2020-10-10T04:27:18Z</vt:lpwstr>
  </property>
  <property fmtid="{D5CDD505-2E9C-101B-9397-08002B2CF9AE}" pid="4" name="MSIP_Label_5fae8262-b78e-4366-8929-a5d6aac95320_Method">
    <vt:lpwstr>Standard</vt:lpwstr>
  </property>
  <property fmtid="{D5CDD505-2E9C-101B-9397-08002B2CF9AE}" pid="5" name="MSIP_Label_5fae8262-b78e-4366-8929-a5d6aac95320_Name">
    <vt:lpwstr>5fae8262-b78e-4366-8929-a5d6aac95320</vt:lpwstr>
  </property>
  <property fmtid="{D5CDD505-2E9C-101B-9397-08002B2CF9AE}" pid="6" name="MSIP_Label_5fae8262-b78e-4366-8929-a5d6aac95320_SiteId">
    <vt:lpwstr>cf36141c-ddd7-45a7-b073-111f66d0b30c</vt:lpwstr>
  </property>
  <property fmtid="{D5CDD505-2E9C-101B-9397-08002B2CF9AE}" pid="7" name="MSIP_Label_5fae8262-b78e-4366-8929-a5d6aac95320_ActionId">
    <vt:lpwstr>7c2104e4-6e0a-4850-8908-27263ef59ba5</vt:lpwstr>
  </property>
  <property fmtid="{D5CDD505-2E9C-101B-9397-08002B2CF9AE}" pid="8" name="MSIP_Label_5fae8262-b78e-4366-8929-a5d6aac95320_ContentBits">
    <vt:lpwstr>0</vt:lpwstr>
  </property>
</Properties>
</file>