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701" r:id="rId2"/>
    <p:sldId id="1699" r:id="rId3"/>
    <p:sldId id="1700" r:id="rId4"/>
    <p:sldId id="17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54252-A880-4060-ADE3-3940295728D9}" v="6" dt="2020-10-23T06:53:50.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236" y="-2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Kumar" userId="ca124273-5a2e-430a-8b03-ab8ff300b124" providerId="ADAL" clId="{BF354252-A880-4060-ADE3-3940295728D9}"/>
    <pc:docChg chg="undo custSel addSld delSld modSld">
      <pc:chgData name="Shashank Kumar" userId="ca124273-5a2e-430a-8b03-ab8ff300b124" providerId="ADAL" clId="{BF354252-A880-4060-ADE3-3940295728D9}" dt="2020-10-23T07:08:12.763" v="2806" actId="20577"/>
      <pc:docMkLst>
        <pc:docMk/>
      </pc:docMkLst>
      <pc:sldChg chg="modSp mod">
        <pc:chgData name="Shashank Kumar" userId="ca124273-5a2e-430a-8b03-ab8ff300b124" providerId="ADAL" clId="{BF354252-A880-4060-ADE3-3940295728D9}" dt="2020-10-23T07:08:12.763" v="2806" actId="20577"/>
        <pc:sldMkLst>
          <pc:docMk/>
          <pc:sldMk cId="3934463371" sldId="1699"/>
        </pc:sldMkLst>
        <pc:spChg chg="mod">
          <ac:chgData name="Shashank Kumar" userId="ca124273-5a2e-430a-8b03-ab8ff300b124" providerId="ADAL" clId="{BF354252-A880-4060-ADE3-3940295728D9}" dt="2020-10-14T03:54:40.647" v="81" actId="20577"/>
          <ac:spMkLst>
            <pc:docMk/>
            <pc:sldMk cId="3934463371" sldId="1699"/>
            <ac:spMk id="8" creationId="{2D5B1E59-FE2B-4959-92DF-0D47B4B670F8}"/>
          </ac:spMkLst>
        </pc:spChg>
        <pc:spChg chg="mod">
          <ac:chgData name="Shashank Kumar" userId="ca124273-5a2e-430a-8b03-ab8ff300b124" providerId="ADAL" clId="{BF354252-A880-4060-ADE3-3940295728D9}" dt="2020-10-23T07:08:12.763" v="2806" actId="20577"/>
          <ac:spMkLst>
            <pc:docMk/>
            <pc:sldMk cId="3934463371" sldId="1699"/>
            <ac:spMk id="11" creationId="{82C018D3-F2BC-46F4-AEDC-5237754A7DA1}"/>
          </ac:spMkLst>
        </pc:spChg>
        <pc:spChg chg="mod">
          <ac:chgData name="Shashank Kumar" userId="ca124273-5a2e-430a-8b03-ab8ff300b124" providerId="ADAL" clId="{BF354252-A880-4060-ADE3-3940295728D9}" dt="2020-10-14T03:54:48.554" v="106" actId="20577"/>
          <ac:spMkLst>
            <pc:docMk/>
            <pc:sldMk cId="3934463371" sldId="1699"/>
            <ac:spMk id="15" creationId="{6B3A813E-2F7A-4D33-840C-54C66920F378}"/>
          </ac:spMkLst>
        </pc:spChg>
        <pc:spChg chg="mod">
          <ac:chgData name="Shashank Kumar" userId="ca124273-5a2e-430a-8b03-ab8ff300b124" providerId="ADAL" clId="{BF354252-A880-4060-ADE3-3940295728D9}" dt="2020-10-14T03:55:28.074" v="173" actId="20577"/>
          <ac:spMkLst>
            <pc:docMk/>
            <pc:sldMk cId="3934463371" sldId="1699"/>
            <ac:spMk id="31" creationId="{11C3FD8C-075E-41D1-8709-955956A440CD}"/>
          </ac:spMkLst>
        </pc:spChg>
        <pc:spChg chg="mod">
          <ac:chgData name="Shashank Kumar" userId="ca124273-5a2e-430a-8b03-ab8ff300b124" providerId="ADAL" clId="{BF354252-A880-4060-ADE3-3940295728D9}" dt="2020-10-23T06:48:41.518" v="2482" actId="20577"/>
          <ac:spMkLst>
            <pc:docMk/>
            <pc:sldMk cId="3934463371" sldId="1699"/>
            <ac:spMk id="32" creationId="{DC534B1A-DE68-42E7-97C4-92C4415EE1E8}"/>
          </ac:spMkLst>
        </pc:spChg>
        <pc:spChg chg="mod">
          <ac:chgData name="Shashank Kumar" userId="ca124273-5a2e-430a-8b03-ab8ff300b124" providerId="ADAL" clId="{BF354252-A880-4060-ADE3-3940295728D9}" dt="2020-10-23T05:19:47.073" v="576" actId="20577"/>
          <ac:spMkLst>
            <pc:docMk/>
            <pc:sldMk cId="3934463371" sldId="1699"/>
            <ac:spMk id="34" creationId="{A7902788-63BB-4582-BC65-0541C2AA21F8}"/>
          </ac:spMkLst>
        </pc:spChg>
        <pc:spChg chg="mod">
          <ac:chgData name="Shashank Kumar" userId="ca124273-5a2e-430a-8b03-ab8ff300b124" providerId="ADAL" clId="{BF354252-A880-4060-ADE3-3940295728D9}" dt="2020-10-23T05:20:54.980" v="693" actId="20577"/>
          <ac:spMkLst>
            <pc:docMk/>
            <pc:sldMk cId="3934463371" sldId="1699"/>
            <ac:spMk id="36" creationId="{B28F52D8-5EA1-41D1-B0F6-327B06E4B59D}"/>
          </ac:spMkLst>
        </pc:spChg>
        <pc:graphicFrameChg chg="modGraphic">
          <ac:chgData name="Shashank Kumar" userId="ca124273-5a2e-430a-8b03-ab8ff300b124" providerId="ADAL" clId="{BF354252-A880-4060-ADE3-3940295728D9}" dt="2020-10-23T06:49:24.615" v="2505" actId="20577"/>
          <ac:graphicFrameMkLst>
            <pc:docMk/>
            <pc:sldMk cId="3934463371" sldId="1699"/>
            <ac:graphicFrameMk id="5" creationId="{D5EF1947-FAFD-4949-94CF-2B7E7D18320E}"/>
          </ac:graphicFrameMkLst>
        </pc:graphicFrameChg>
        <pc:graphicFrameChg chg="modGraphic">
          <ac:chgData name="Shashank Kumar" userId="ca124273-5a2e-430a-8b03-ab8ff300b124" providerId="ADAL" clId="{BF354252-A880-4060-ADE3-3940295728D9}" dt="2020-10-23T07:04:35.259" v="2783" actId="20577"/>
          <ac:graphicFrameMkLst>
            <pc:docMk/>
            <pc:sldMk cId="3934463371" sldId="1699"/>
            <ac:graphicFrameMk id="96" creationId="{2820953A-94AF-414D-B477-66CE7B49C012}"/>
          </ac:graphicFrameMkLst>
        </pc:graphicFrameChg>
      </pc:sldChg>
      <pc:sldChg chg="addSp delSp modSp mod">
        <pc:chgData name="Shashank Kumar" userId="ca124273-5a2e-430a-8b03-ab8ff300b124" providerId="ADAL" clId="{BF354252-A880-4060-ADE3-3940295728D9}" dt="2020-10-23T07:06:42.546" v="2790" actId="1076"/>
        <pc:sldMkLst>
          <pc:docMk/>
          <pc:sldMk cId="819206552" sldId="1700"/>
        </pc:sldMkLst>
        <pc:spChg chg="mod">
          <ac:chgData name="Shashank Kumar" userId="ca124273-5a2e-430a-8b03-ab8ff300b124" providerId="ADAL" clId="{BF354252-A880-4060-ADE3-3940295728D9}" dt="2020-10-23T06:36:09.705" v="2318" actId="1037"/>
          <ac:spMkLst>
            <pc:docMk/>
            <pc:sldMk cId="819206552" sldId="1700"/>
            <ac:spMk id="5" creationId="{281C00CF-AEE6-442F-9E35-AB3CBF672110}"/>
          </ac:spMkLst>
        </pc:spChg>
        <pc:spChg chg="add mod">
          <ac:chgData name="Shashank Kumar" userId="ca124273-5a2e-430a-8b03-ab8ff300b124" providerId="ADAL" clId="{BF354252-A880-4060-ADE3-3940295728D9}" dt="2020-10-23T06:36:02.236" v="2278" actId="1037"/>
          <ac:spMkLst>
            <pc:docMk/>
            <pc:sldMk cId="819206552" sldId="1700"/>
            <ac:spMk id="37" creationId="{22E286D6-4880-4BF3-8B4B-40D75F1EC004}"/>
          </ac:spMkLst>
        </pc:spChg>
        <pc:spChg chg="add mod">
          <ac:chgData name="Shashank Kumar" userId="ca124273-5a2e-430a-8b03-ab8ff300b124" providerId="ADAL" clId="{BF354252-A880-4060-ADE3-3940295728D9}" dt="2020-10-23T06:36:02.236" v="2278" actId="1037"/>
          <ac:spMkLst>
            <pc:docMk/>
            <pc:sldMk cId="819206552" sldId="1700"/>
            <ac:spMk id="38" creationId="{82DB65C3-4550-4E3A-8165-EBB86D9E12DD}"/>
          </ac:spMkLst>
        </pc:spChg>
        <pc:spChg chg="add mod">
          <ac:chgData name="Shashank Kumar" userId="ca124273-5a2e-430a-8b03-ab8ff300b124" providerId="ADAL" clId="{BF354252-A880-4060-ADE3-3940295728D9}" dt="2020-10-23T06:36:02.236" v="2278" actId="1037"/>
          <ac:spMkLst>
            <pc:docMk/>
            <pc:sldMk cId="819206552" sldId="1700"/>
            <ac:spMk id="39" creationId="{0E1D83C7-2294-4E6F-921E-49D150D7C1ED}"/>
          </ac:spMkLst>
        </pc:spChg>
        <pc:picChg chg="add mod">
          <ac:chgData name="Shashank Kumar" userId="ca124273-5a2e-430a-8b03-ab8ff300b124" providerId="ADAL" clId="{BF354252-A880-4060-ADE3-3940295728D9}" dt="2020-10-23T06:36:02.236" v="2278" actId="1037"/>
          <ac:picMkLst>
            <pc:docMk/>
            <pc:sldMk cId="819206552" sldId="1700"/>
            <ac:picMk id="3" creationId="{938BD18C-68AC-4EDD-B5D0-D9901B9B885B}"/>
          </ac:picMkLst>
        </pc:picChg>
        <pc:picChg chg="add mod">
          <ac:chgData name="Shashank Kumar" userId="ca124273-5a2e-430a-8b03-ab8ff300b124" providerId="ADAL" clId="{BF354252-A880-4060-ADE3-3940295728D9}" dt="2020-10-23T06:37:25.219" v="2324" actId="1076"/>
          <ac:picMkLst>
            <pc:docMk/>
            <pc:sldMk cId="819206552" sldId="1700"/>
            <ac:picMk id="6" creationId="{AE831EBF-95D5-4458-BA74-841393DA8E33}"/>
          </ac:picMkLst>
        </pc:picChg>
        <pc:picChg chg="add del mod">
          <ac:chgData name="Shashank Kumar" userId="ca124273-5a2e-430a-8b03-ab8ff300b124" providerId="ADAL" clId="{BF354252-A880-4060-ADE3-3940295728D9}" dt="2020-10-23T06:19:52.535" v="2172" actId="21"/>
          <ac:picMkLst>
            <pc:docMk/>
            <pc:sldMk cId="819206552" sldId="1700"/>
            <ac:picMk id="8" creationId="{E250F6F5-DAF1-4CCA-92CC-81F18D7DD4E0}"/>
          </ac:picMkLst>
        </pc:picChg>
        <pc:picChg chg="add del mod">
          <ac:chgData name="Shashank Kumar" userId="ca124273-5a2e-430a-8b03-ab8ff300b124" providerId="ADAL" clId="{BF354252-A880-4060-ADE3-3940295728D9}" dt="2020-10-23T06:17:01.137" v="2147" actId="478"/>
          <ac:picMkLst>
            <pc:docMk/>
            <pc:sldMk cId="819206552" sldId="1700"/>
            <ac:picMk id="10" creationId="{2E6A4CFB-5B8B-4234-93A2-6769B0128141}"/>
          </ac:picMkLst>
        </pc:picChg>
        <pc:picChg chg="add mod ord">
          <ac:chgData name="Shashank Kumar" userId="ca124273-5a2e-430a-8b03-ab8ff300b124" providerId="ADAL" clId="{BF354252-A880-4060-ADE3-3940295728D9}" dt="2020-10-23T06:36:02.236" v="2278" actId="1037"/>
          <ac:picMkLst>
            <pc:docMk/>
            <pc:sldMk cId="819206552" sldId="1700"/>
            <ac:picMk id="12" creationId="{1C2E9FB2-AEEC-4031-B683-0267764718BD}"/>
          </ac:picMkLst>
        </pc:picChg>
        <pc:picChg chg="add mod">
          <ac:chgData name="Shashank Kumar" userId="ca124273-5a2e-430a-8b03-ab8ff300b124" providerId="ADAL" clId="{BF354252-A880-4060-ADE3-3940295728D9}" dt="2020-10-23T06:36:02.236" v="2278" actId="1037"/>
          <ac:picMkLst>
            <pc:docMk/>
            <pc:sldMk cId="819206552" sldId="1700"/>
            <ac:picMk id="14" creationId="{00809698-5F62-4A5F-8CAD-C2EB62BBDE04}"/>
          </ac:picMkLst>
        </pc:picChg>
        <pc:picChg chg="add del mod">
          <ac:chgData name="Shashank Kumar" userId="ca124273-5a2e-430a-8b03-ab8ff300b124" providerId="ADAL" clId="{BF354252-A880-4060-ADE3-3940295728D9}" dt="2020-10-23T06:09:47.770" v="2125" actId="478"/>
          <ac:picMkLst>
            <pc:docMk/>
            <pc:sldMk cId="819206552" sldId="1700"/>
            <ac:picMk id="16" creationId="{E77BA703-FC23-4BAD-B889-63721EFBE7DB}"/>
          </ac:picMkLst>
        </pc:picChg>
        <pc:picChg chg="add del mod">
          <ac:chgData name="Shashank Kumar" userId="ca124273-5a2e-430a-8b03-ab8ff300b124" providerId="ADAL" clId="{BF354252-A880-4060-ADE3-3940295728D9}" dt="2020-10-23T06:13:54.815" v="2130" actId="478"/>
          <ac:picMkLst>
            <pc:docMk/>
            <pc:sldMk cId="819206552" sldId="1700"/>
            <ac:picMk id="18" creationId="{23142017-92B4-483B-9CE6-E5845407856F}"/>
          </ac:picMkLst>
        </pc:picChg>
        <pc:picChg chg="add del">
          <ac:chgData name="Shashank Kumar" userId="ca124273-5a2e-430a-8b03-ab8ff300b124" providerId="ADAL" clId="{BF354252-A880-4060-ADE3-3940295728D9}" dt="2020-10-23T06:14:20.923" v="2132" actId="478"/>
          <ac:picMkLst>
            <pc:docMk/>
            <pc:sldMk cId="819206552" sldId="1700"/>
            <ac:picMk id="20" creationId="{0AB8E6C8-7FBE-41B8-BF5A-E6D2C793BF4E}"/>
          </ac:picMkLst>
        </pc:picChg>
        <pc:picChg chg="add mod">
          <ac:chgData name="Shashank Kumar" userId="ca124273-5a2e-430a-8b03-ab8ff300b124" providerId="ADAL" clId="{BF354252-A880-4060-ADE3-3940295728D9}" dt="2020-10-23T06:36:02.236" v="2278" actId="1037"/>
          <ac:picMkLst>
            <pc:docMk/>
            <pc:sldMk cId="819206552" sldId="1700"/>
            <ac:picMk id="22" creationId="{DBFA288E-C40B-45AB-8E24-ED3386360F5E}"/>
          </ac:picMkLst>
        </pc:picChg>
        <pc:picChg chg="add mod ord">
          <ac:chgData name="Shashank Kumar" userId="ca124273-5a2e-430a-8b03-ab8ff300b124" providerId="ADAL" clId="{BF354252-A880-4060-ADE3-3940295728D9}" dt="2020-10-23T06:36:02.236" v="2278" actId="1037"/>
          <ac:picMkLst>
            <pc:docMk/>
            <pc:sldMk cId="819206552" sldId="1700"/>
            <ac:picMk id="24" creationId="{937B43D7-6C2F-4530-A2B2-B33A43F9554B}"/>
          </ac:picMkLst>
        </pc:picChg>
        <pc:picChg chg="add del mod">
          <ac:chgData name="Shashank Kumar" userId="ca124273-5a2e-430a-8b03-ab8ff300b124" providerId="ADAL" clId="{BF354252-A880-4060-ADE3-3940295728D9}" dt="2020-10-23T06:16:23.896" v="2146" actId="478"/>
          <ac:picMkLst>
            <pc:docMk/>
            <pc:sldMk cId="819206552" sldId="1700"/>
            <ac:picMk id="26" creationId="{23135209-C31E-4506-8460-47ABAA263CDA}"/>
          </ac:picMkLst>
        </pc:picChg>
        <pc:picChg chg="add mod">
          <ac:chgData name="Shashank Kumar" userId="ca124273-5a2e-430a-8b03-ab8ff300b124" providerId="ADAL" clId="{BF354252-A880-4060-ADE3-3940295728D9}" dt="2020-10-23T06:36:02.236" v="2278" actId="1037"/>
          <ac:picMkLst>
            <pc:docMk/>
            <pc:sldMk cId="819206552" sldId="1700"/>
            <ac:picMk id="28" creationId="{FC771F3F-2C3A-4D97-BF65-5B9480A9967F}"/>
          </ac:picMkLst>
        </pc:picChg>
        <pc:picChg chg="add mod">
          <ac:chgData name="Shashank Kumar" userId="ca124273-5a2e-430a-8b03-ab8ff300b124" providerId="ADAL" clId="{BF354252-A880-4060-ADE3-3940295728D9}" dt="2020-10-23T06:36:02.236" v="2278" actId="1037"/>
          <ac:picMkLst>
            <pc:docMk/>
            <pc:sldMk cId="819206552" sldId="1700"/>
            <ac:picMk id="30" creationId="{13C511B9-5223-4FB5-8492-F57DF01EE0D9}"/>
          </ac:picMkLst>
        </pc:picChg>
        <pc:picChg chg="add mod">
          <ac:chgData name="Shashank Kumar" userId="ca124273-5a2e-430a-8b03-ab8ff300b124" providerId="ADAL" clId="{BF354252-A880-4060-ADE3-3940295728D9}" dt="2020-10-23T06:36:02.236" v="2278" actId="1037"/>
          <ac:picMkLst>
            <pc:docMk/>
            <pc:sldMk cId="819206552" sldId="1700"/>
            <ac:picMk id="32" creationId="{752225A8-D7C5-407D-BAF6-E5B017AB1000}"/>
          </ac:picMkLst>
        </pc:picChg>
        <pc:picChg chg="add del mod">
          <ac:chgData name="Shashank Kumar" userId="ca124273-5a2e-430a-8b03-ab8ff300b124" providerId="ADAL" clId="{BF354252-A880-4060-ADE3-3940295728D9}" dt="2020-10-23T06:29:04.894" v="2228" actId="478"/>
          <ac:picMkLst>
            <pc:docMk/>
            <pc:sldMk cId="819206552" sldId="1700"/>
            <ac:picMk id="34" creationId="{00CB7E75-4624-46C1-8AE9-8FF8D9174CF0}"/>
          </ac:picMkLst>
        </pc:picChg>
        <pc:picChg chg="add mod ord">
          <ac:chgData name="Shashank Kumar" userId="ca124273-5a2e-430a-8b03-ab8ff300b124" providerId="ADAL" clId="{BF354252-A880-4060-ADE3-3940295728D9}" dt="2020-10-23T06:36:02.236" v="2278" actId="1037"/>
          <ac:picMkLst>
            <pc:docMk/>
            <pc:sldMk cId="819206552" sldId="1700"/>
            <ac:picMk id="36" creationId="{DE42B8EA-2F66-41B5-B841-B0E1730319E5}"/>
          </ac:picMkLst>
        </pc:picChg>
        <pc:picChg chg="add mod">
          <ac:chgData name="Shashank Kumar" userId="ca124273-5a2e-430a-8b03-ab8ff300b124" providerId="ADAL" clId="{BF354252-A880-4060-ADE3-3940295728D9}" dt="2020-10-23T06:36:02.236" v="2278" actId="1037"/>
          <ac:picMkLst>
            <pc:docMk/>
            <pc:sldMk cId="819206552" sldId="1700"/>
            <ac:picMk id="41" creationId="{5925DA09-FEAD-470B-BB88-224B3546D0CC}"/>
          </ac:picMkLst>
        </pc:picChg>
        <pc:picChg chg="add mod">
          <ac:chgData name="Shashank Kumar" userId="ca124273-5a2e-430a-8b03-ab8ff300b124" providerId="ADAL" clId="{BF354252-A880-4060-ADE3-3940295728D9}" dt="2020-10-23T06:36:02.236" v="2278" actId="1037"/>
          <ac:picMkLst>
            <pc:docMk/>
            <pc:sldMk cId="819206552" sldId="1700"/>
            <ac:picMk id="43" creationId="{24A02A84-A78C-4616-A628-F0EFF8B05815}"/>
          </ac:picMkLst>
        </pc:picChg>
        <pc:picChg chg="add mod">
          <ac:chgData name="Shashank Kumar" userId="ca124273-5a2e-430a-8b03-ab8ff300b124" providerId="ADAL" clId="{BF354252-A880-4060-ADE3-3940295728D9}" dt="2020-10-23T06:37:22.153" v="2323" actId="1076"/>
          <ac:picMkLst>
            <pc:docMk/>
            <pc:sldMk cId="819206552" sldId="1700"/>
            <ac:picMk id="45" creationId="{6617D499-A8A9-458B-B694-00DA01CB2D28}"/>
          </ac:picMkLst>
        </pc:picChg>
        <pc:picChg chg="add mod">
          <ac:chgData name="Shashank Kumar" userId="ca124273-5a2e-430a-8b03-ab8ff300b124" providerId="ADAL" clId="{BF354252-A880-4060-ADE3-3940295728D9}" dt="2020-10-23T07:06:42.546" v="2790" actId="1076"/>
          <ac:picMkLst>
            <pc:docMk/>
            <pc:sldMk cId="819206552" sldId="1700"/>
            <ac:picMk id="47" creationId="{3839A7D1-A29D-48BC-9858-35B1AA85913F}"/>
          </ac:picMkLst>
        </pc:picChg>
      </pc:sldChg>
      <pc:sldChg chg="modSp mod">
        <pc:chgData name="Shashank Kumar" userId="ca124273-5a2e-430a-8b03-ab8ff300b124" providerId="ADAL" clId="{BF354252-A880-4060-ADE3-3940295728D9}" dt="2020-10-14T03:54:19.715" v="40" actId="20577"/>
        <pc:sldMkLst>
          <pc:docMk/>
          <pc:sldMk cId="2287465921" sldId="1701"/>
        </pc:sldMkLst>
        <pc:graphicFrameChg chg="modGraphic">
          <ac:chgData name="Shashank Kumar" userId="ca124273-5a2e-430a-8b03-ab8ff300b124" providerId="ADAL" clId="{BF354252-A880-4060-ADE3-3940295728D9}" dt="2020-10-14T03:54:19.715" v="40" actId="20577"/>
          <ac:graphicFrameMkLst>
            <pc:docMk/>
            <pc:sldMk cId="2287465921" sldId="1701"/>
            <ac:graphicFrameMk id="8" creationId="{C0D88FCC-86EB-4B28-BD6E-C2CB663284AE}"/>
          </ac:graphicFrameMkLst>
        </pc:graphicFrameChg>
      </pc:sldChg>
      <pc:sldChg chg="addSp modSp new del mod">
        <pc:chgData name="Shashank Kumar" userId="ca124273-5a2e-430a-8b03-ab8ff300b124" providerId="ADAL" clId="{BF354252-A880-4060-ADE3-3940295728D9}" dt="2020-10-23T07:05:01.496" v="2784" actId="47"/>
        <pc:sldMkLst>
          <pc:docMk/>
          <pc:sldMk cId="1798004402" sldId="1702"/>
        </pc:sldMkLst>
        <pc:spChg chg="mod">
          <ac:chgData name="Shashank Kumar" userId="ca124273-5a2e-430a-8b03-ab8ff300b124" providerId="ADAL" clId="{BF354252-A880-4060-ADE3-3940295728D9}" dt="2020-10-15T07:16:41.746" v="501" actId="20577"/>
          <ac:spMkLst>
            <pc:docMk/>
            <pc:sldMk cId="1798004402" sldId="1702"/>
            <ac:spMk id="2" creationId="{A44E5678-03F2-4AE5-8093-308C673F9A36}"/>
          </ac:spMkLst>
        </pc:spChg>
        <pc:spChg chg="add mod">
          <ac:chgData name="Shashank Kumar" userId="ca124273-5a2e-430a-8b03-ab8ff300b124" providerId="ADAL" clId="{BF354252-A880-4060-ADE3-3940295728D9}" dt="2020-10-15T07:16:33.199" v="483" actId="1076"/>
          <ac:spMkLst>
            <pc:docMk/>
            <pc:sldMk cId="1798004402" sldId="1702"/>
            <ac:spMk id="3" creationId="{F713B7C4-2771-48A1-9BF1-7AD43A0972FA}"/>
          </ac:spMkLst>
        </pc:spChg>
      </pc:sldChg>
      <pc:sldChg chg="addSp delSp modSp add mod">
        <pc:chgData name="Shashank Kumar" userId="ca124273-5a2e-430a-8b03-ab8ff300b124" providerId="ADAL" clId="{BF354252-A880-4060-ADE3-3940295728D9}" dt="2020-10-23T06:57:53.391" v="2696" actId="20577"/>
        <pc:sldMkLst>
          <pc:docMk/>
          <pc:sldMk cId="2010720601" sldId="1703"/>
        </pc:sldMkLst>
        <pc:spChg chg="mod">
          <ac:chgData name="Shashank Kumar" userId="ca124273-5a2e-430a-8b03-ab8ff300b124" providerId="ADAL" clId="{BF354252-A880-4060-ADE3-3940295728D9}" dt="2020-10-23T06:53:37.445" v="2543" actId="20577"/>
          <ac:spMkLst>
            <pc:docMk/>
            <pc:sldMk cId="2010720601" sldId="1703"/>
            <ac:spMk id="5" creationId="{281C00CF-AEE6-442F-9E35-AB3CBF672110}"/>
          </ac:spMkLst>
        </pc:spChg>
        <pc:spChg chg="add mod">
          <ac:chgData name="Shashank Kumar" userId="ca124273-5a2e-430a-8b03-ab8ff300b124" providerId="ADAL" clId="{BF354252-A880-4060-ADE3-3940295728D9}" dt="2020-10-23T06:57:53.391" v="2696" actId="20577"/>
          <ac:spMkLst>
            <pc:docMk/>
            <pc:sldMk cId="2010720601" sldId="1703"/>
            <ac:spMk id="19" creationId="{05145D97-0B05-4494-B1C7-C4C8C75150FE}"/>
          </ac:spMkLst>
        </pc:spChg>
        <pc:spChg chg="del">
          <ac:chgData name="Shashank Kumar" userId="ca124273-5a2e-430a-8b03-ab8ff300b124" providerId="ADAL" clId="{BF354252-A880-4060-ADE3-3940295728D9}" dt="2020-10-23T06:53:20.584" v="2511" actId="478"/>
          <ac:spMkLst>
            <pc:docMk/>
            <pc:sldMk cId="2010720601" sldId="1703"/>
            <ac:spMk id="37" creationId="{22E286D6-4880-4BF3-8B4B-40D75F1EC004}"/>
          </ac:spMkLst>
        </pc:spChg>
        <pc:spChg chg="del">
          <ac:chgData name="Shashank Kumar" userId="ca124273-5a2e-430a-8b03-ab8ff300b124" providerId="ADAL" clId="{BF354252-A880-4060-ADE3-3940295728D9}" dt="2020-10-23T06:53:20.584" v="2511" actId="478"/>
          <ac:spMkLst>
            <pc:docMk/>
            <pc:sldMk cId="2010720601" sldId="1703"/>
            <ac:spMk id="38" creationId="{82DB65C3-4550-4E3A-8165-EBB86D9E12DD}"/>
          </ac:spMkLst>
        </pc:spChg>
        <pc:spChg chg="del">
          <ac:chgData name="Shashank Kumar" userId="ca124273-5a2e-430a-8b03-ab8ff300b124" providerId="ADAL" clId="{BF354252-A880-4060-ADE3-3940295728D9}" dt="2020-10-23T06:53:20.584" v="2511" actId="478"/>
          <ac:spMkLst>
            <pc:docMk/>
            <pc:sldMk cId="2010720601" sldId="1703"/>
            <ac:spMk id="39" creationId="{0E1D83C7-2294-4E6F-921E-49D150D7C1ED}"/>
          </ac:spMkLst>
        </pc:spChg>
        <pc:picChg chg="del">
          <ac:chgData name="Shashank Kumar" userId="ca124273-5a2e-430a-8b03-ab8ff300b124" providerId="ADAL" clId="{BF354252-A880-4060-ADE3-3940295728D9}" dt="2020-10-23T06:53:20.584" v="2511" actId="478"/>
          <ac:picMkLst>
            <pc:docMk/>
            <pc:sldMk cId="2010720601" sldId="1703"/>
            <ac:picMk id="3" creationId="{938BD18C-68AC-4EDD-B5D0-D9901B9B885B}"/>
          </ac:picMkLst>
        </pc:picChg>
        <pc:picChg chg="del">
          <ac:chgData name="Shashank Kumar" userId="ca124273-5a2e-430a-8b03-ab8ff300b124" providerId="ADAL" clId="{BF354252-A880-4060-ADE3-3940295728D9}" dt="2020-10-23T06:53:20.584" v="2511" actId="478"/>
          <ac:picMkLst>
            <pc:docMk/>
            <pc:sldMk cId="2010720601" sldId="1703"/>
            <ac:picMk id="6" creationId="{AE831EBF-95D5-4458-BA74-841393DA8E33}"/>
          </ac:picMkLst>
        </pc:picChg>
        <pc:picChg chg="del">
          <ac:chgData name="Shashank Kumar" userId="ca124273-5a2e-430a-8b03-ab8ff300b124" providerId="ADAL" clId="{BF354252-A880-4060-ADE3-3940295728D9}" dt="2020-10-23T06:53:22.631" v="2512" actId="478"/>
          <ac:picMkLst>
            <pc:docMk/>
            <pc:sldMk cId="2010720601" sldId="1703"/>
            <ac:picMk id="12" creationId="{1C2E9FB2-AEEC-4031-B683-0267764718BD}"/>
          </ac:picMkLst>
        </pc:picChg>
        <pc:picChg chg="del">
          <ac:chgData name="Shashank Kumar" userId="ca124273-5a2e-430a-8b03-ab8ff300b124" providerId="ADAL" clId="{BF354252-A880-4060-ADE3-3940295728D9}" dt="2020-10-23T06:53:20.584" v="2511" actId="478"/>
          <ac:picMkLst>
            <pc:docMk/>
            <pc:sldMk cId="2010720601" sldId="1703"/>
            <ac:picMk id="14" creationId="{00809698-5F62-4A5F-8CAD-C2EB62BBDE04}"/>
          </ac:picMkLst>
        </pc:picChg>
        <pc:picChg chg="del">
          <ac:chgData name="Shashank Kumar" userId="ca124273-5a2e-430a-8b03-ab8ff300b124" providerId="ADAL" clId="{BF354252-A880-4060-ADE3-3940295728D9}" dt="2020-10-23T06:53:20.584" v="2511" actId="478"/>
          <ac:picMkLst>
            <pc:docMk/>
            <pc:sldMk cId="2010720601" sldId="1703"/>
            <ac:picMk id="22" creationId="{DBFA288E-C40B-45AB-8E24-ED3386360F5E}"/>
          </ac:picMkLst>
        </pc:picChg>
        <pc:picChg chg="del">
          <ac:chgData name="Shashank Kumar" userId="ca124273-5a2e-430a-8b03-ab8ff300b124" providerId="ADAL" clId="{BF354252-A880-4060-ADE3-3940295728D9}" dt="2020-10-23T06:53:20.584" v="2511" actId="478"/>
          <ac:picMkLst>
            <pc:docMk/>
            <pc:sldMk cId="2010720601" sldId="1703"/>
            <ac:picMk id="24" creationId="{937B43D7-6C2F-4530-A2B2-B33A43F9554B}"/>
          </ac:picMkLst>
        </pc:picChg>
        <pc:picChg chg="del">
          <ac:chgData name="Shashank Kumar" userId="ca124273-5a2e-430a-8b03-ab8ff300b124" providerId="ADAL" clId="{BF354252-A880-4060-ADE3-3940295728D9}" dt="2020-10-23T06:53:20.584" v="2511" actId="478"/>
          <ac:picMkLst>
            <pc:docMk/>
            <pc:sldMk cId="2010720601" sldId="1703"/>
            <ac:picMk id="28" creationId="{FC771F3F-2C3A-4D97-BF65-5B9480A9967F}"/>
          </ac:picMkLst>
        </pc:picChg>
        <pc:picChg chg="del">
          <ac:chgData name="Shashank Kumar" userId="ca124273-5a2e-430a-8b03-ab8ff300b124" providerId="ADAL" clId="{BF354252-A880-4060-ADE3-3940295728D9}" dt="2020-10-23T06:53:20.584" v="2511" actId="478"/>
          <ac:picMkLst>
            <pc:docMk/>
            <pc:sldMk cId="2010720601" sldId="1703"/>
            <ac:picMk id="30" creationId="{13C511B9-5223-4FB5-8492-F57DF01EE0D9}"/>
          </ac:picMkLst>
        </pc:picChg>
        <pc:picChg chg="del">
          <ac:chgData name="Shashank Kumar" userId="ca124273-5a2e-430a-8b03-ab8ff300b124" providerId="ADAL" clId="{BF354252-A880-4060-ADE3-3940295728D9}" dt="2020-10-23T06:53:20.584" v="2511" actId="478"/>
          <ac:picMkLst>
            <pc:docMk/>
            <pc:sldMk cId="2010720601" sldId="1703"/>
            <ac:picMk id="32" creationId="{752225A8-D7C5-407D-BAF6-E5B017AB1000}"/>
          </ac:picMkLst>
        </pc:picChg>
        <pc:picChg chg="del">
          <ac:chgData name="Shashank Kumar" userId="ca124273-5a2e-430a-8b03-ab8ff300b124" providerId="ADAL" clId="{BF354252-A880-4060-ADE3-3940295728D9}" dt="2020-10-23T06:53:20.584" v="2511" actId="478"/>
          <ac:picMkLst>
            <pc:docMk/>
            <pc:sldMk cId="2010720601" sldId="1703"/>
            <ac:picMk id="36" creationId="{DE42B8EA-2F66-41B5-B841-B0E1730319E5}"/>
          </ac:picMkLst>
        </pc:picChg>
        <pc:picChg chg="del">
          <ac:chgData name="Shashank Kumar" userId="ca124273-5a2e-430a-8b03-ab8ff300b124" providerId="ADAL" clId="{BF354252-A880-4060-ADE3-3940295728D9}" dt="2020-10-23T06:53:24.843" v="2513" actId="478"/>
          <ac:picMkLst>
            <pc:docMk/>
            <pc:sldMk cId="2010720601" sldId="1703"/>
            <ac:picMk id="41" creationId="{5925DA09-FEAD-470B-BB88-224B3546D0CC}"/>
          </ac:picMkLst>
        </pc:picChg>
        <pc:picChg chg="del">
          <ac:chgData name="Shashank Kumar" userId="ca124273-5a2e-430a-8b03-ab8ff300b124" providerId="ADAL" clId="{BF354252-A880-4060-ADE3-3940295728D9}" dt="2020-10-23T06:53:20.584" v="2511" actId="478"/>
          <ac:picMkLst>
            <pc:docMk/>
            <pc:sldMk cId="2010720601" sldId="1703"/>
            <ac:picMk id="43" creationId="{24A02A84-A78C-4616-A628-F0EFF8B05815}"/>
          </ac:picMkLst>
        </pc:picChg>
        <pc:picChg chg="del">
          <ac:chgData name="Shashank Kumar" userId="ca124273-5a2e-430a-8b03-ab8ff300b124" providerId="ADAL" clId="{BF354252-A880-4060-ADE3-3940295728D9}" dt="2020-10-23T06:53:20.584" v="2511" actId="478"/>
          <ac:picMkLst>
            <pc:docMk/>
            <pc:sldMk cId="2010720601" sldId="1703"/>
            <ac:picMk id="45" creationId="{6617D499-A8A9-458B-B694-00DA01CB2D28}"/>
          </ac:picMkLst>
        </pc:picChg>
      </pc:sldChg>
      <pc:sldChg chg="modSp add del mod">
        <pc:chgData name="Shashank Kumar" userId="ca124273-5a2e-430a-8b03-ab8ff300b124" providerId="ADAL" clId="{BF354252-A880-4060-ADE3-3940295728D9}" dt="2020-10-23T06:53:09.792" v="2509"/>
        <pc:sldMkLst>
          <pc:docMk/>
          <pc:sldMk cId="3237346345" sldId="1703"/>
        </pc:sldMkLst>
        <pc:spChg chg="mod">
          <ac:chgData name="Shashank Kumar" userId="ca124273-5a2e-430a-8b03-ab8ff300b124" providerId="ADAL" clId="{BF354252-A880-4060-ADE3-3940295728D9}" dt="2020-10-23T06:53:07.624" v="2508" actId="1076"/>
          <ac:spMkLst>
            <pc:docMk/>
            <pc:sldMk cId="3237346345" sldId="1703"/>
            <ac:spMk id="5" creationId="{281C00CF-AEE6-442F-9E35-AB3CBF6721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23/10/2020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20CCB82-0E66-466A-873F-9E932FF271B9}"/>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5" name="Footer Placeholder 4">
            <a:extLst>
              <a:ext uri="{FF2B5EF4-FFF2-40B4-BE49-F238E27FC236}">
                <a16:creationId xmlns:a16="http://schemas.microsoft.com/office/drawing/2014/main"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90881F-9FAE-4B5D-8B34-41571AF996B0}"/>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5" name="Footer Placeholder 4">
            <a:extLst>
              <a:ext uri="{FF2B5EF4-FFF2-40B4-BE49-F238E27FC236}">
                <a16:creationId xmlns:a16="http://schemas.microsoft.com/office/drawing/2014/main"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E868DE-CA33-4EA2-B096-D8B9AE193781}"/>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5" name="Footer Placeholder 4">
            <a:extLst>
              <a:ext uri="{FF2B5EF4-FFF2-40B4-BE49-F238E27FC236}">
                <a16:creationId xmlns:a16="http://schemas.microsoft.com/office/drawing/2014/main"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2B2FFC-72CA-4E99-8DFA-6412179AE87C}"/>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5" name="Footer Placeholder 4">
            <a:extLst>
              <a:ext uri="{FF2B5EF4-FFF2-40B4-BE49-F238E27FC236}">
                <a16:creationId xmlns:a16="http://schemas.microsoft.com/office/drawing/2014/main"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00263-D4A5-44BC-B9E7-148491A94638}"/>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5" name="Footer Placeholder 4">
            <a:extLst>
              <a:ext uri="{FF2B5EF4-FFF2-40B4-BE49-F238E27FC236}">
                <a16:creationId xmlns:a16="http://schemas.microsoft.com/office/drawing/2014/main"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859194-5259-4467-B057-E6E52AA12CC5}"/>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6" name="Footer Placeholder 5">
            <a:extLst>
              <a:ext uri="{FF2B5EF4-FFF2-40B4-BE49-F238E27FC236}">
                <a16:creationId xmlns:a16="http://schemas.microsoft.com/office/drawing/2014/main"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4575AA3-2B1B-4D6F-8EAD-604DCD9E6BF8}"/>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8" name="Footer Placeholder 7">
            <a:extLst>
              <a:ext uri="{FF2B5EF4-FFF2-40B4-BE49-F238E27FC236}">
                <a16:creationId xmlns:a16="http://schemas.microsoft.com/office/drawing/2014/main"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94F5B74-61CE-46BF-85ED-283849793B60}"/>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4" name="Footer Placeholder 3">
            <a:extLst>
              <a:ext uri="{FF2B5EF4-FFF2-40B4-BE49-F238E27FC236}">
                <a16:creationId xmlns:a16="http://schemas.microsoft.com/office/drawing/2014/main"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1ED3-6F8A-4AE8-B9AA-785A84B71D91}"/>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3" name="Footer Placeholder 2">
            <a:extLst>
              <a:ext uri="{FF2B5EF4-FFF2-40B4-BE49-F238E27FC236}">
                <a16:creationId xmlns:a16="http://schemas.microsoft.com/office/drawing/2014/main"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36E5-E111-4B36-B486-08B21FBC7BC9}"/>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6" name="Footer Placeholder 5">
            <a:extLst>
              <a:ext uri="{FF2B5EF4-FFF2-40B4-BE49-F238E27FC236}">
                <a16:creationId xmlns:a16="http://schemas.microsoft.com/office/drawing/2014/main"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8E29D-709E-4F42-8BD0-22BE993CAD13}"/>
              </a:ext>
            </a:extLst>
          </p:cNvPr>
          <p:cNvSpPr>
            <a:spLocks noGrp="1"/>
          </p:cNvSpPr>
          <p:nvPr>
            <p:ph type="dt" sz="half" idx="10"/>
          </p:nvPr>
        </p:nvSpPr>
        <p:spPr/>
        <p:txBody>
          <a:bodyPr/>
          <a:lstStyle/>
          <a:p>
            <a:fld id="{6DF2CB36-3CB9-4F2F-9C72-1FEAFFC03635}" type="datetimeFigureOut">
              <a:rPr lang="en-SG" smtClean="0"/>
              <a:t>23/10/2020</a:t>
            </a:fld>
            <a:endParaRPr lang="en-SG"/>
          </a:p>
        </p:txBody>
      </p:sp>
      <p:sp>
        <p:nvSpPr>
          <p:cNvPr id="6" name="Footer Placeholder 5">
            <a:extLst>
              <a:ext uri="{FF2B5EF4-FFF2-40B4-BE49-F238E27FC236}">
                <a16:creationId xmlns:a16="http://schemas.microsoft.com/office/drawing/2014/main"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23/10/2020</a:t>
            </a:fld>
            <a:endParaRPr lang="en-SG"/>
          </a:p>
        </p:txBody>
      </p:sp>
      <p:sp>
        <p:nvSpPr>
          <p:cNvPr id="5" name="Footer Placeholder 4">
            <a:extLst>
              <a:ext uri="{FF2B5EF4-FFF2-40B4-BE49-F238E27FC236}">
                <a16:creationId xmlns:a16="http://schemas.microsoft.com/office/drawing/2014/main"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id="{49C9CF80-7E60-4C51-A07D-D6980EF4F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C0D88FCC-86EB-4B28-BD6E-C2CB663284AE}"/>
              </a:ext>
            </a:extLst>
          </p:cNvPr>
          <p:cNvGraphicFramePr>
            <a:graphicFrameLocks noGrp="1"/>
          </p:cNvGraphicFramePr>
          <p:nvPr>
            <p:extLst>
              <p:ext uri="{D42A27DB-BD31-4B8C-83A1-F6EECF244321}">
                <p14:modId xmlns:p14="http://schemas.microsoft.com/office/powerpoint/2010/main" val="3805665818"/>
              </p:ext>
            </p:extLst>
          </p:nvPr>
        </p:nvGraphicFramePr>
        <p:xfrm>
          <a:off x="6258358" y="2860362"/>
          <a:ext cx="5654668" cy="2549838"/>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val="2970816289"/>
                    </a:ext>
                  </a:extLst>
                </a:gridCol>
                <a:gridCol w="4019543">
                  <a:extLst>
                    <a:ext uri="{9D8B030D-6E8A-4147-A177-3AD203B41FA5}">
                      <a16:colId xmlns:a16="http://schemas.microsoft.com/office/drawing/2014/main" val="1389794540"/>
                    </a:ext>
                  </a:extLst>
                </a:gridCol>
              </a:tblGrid>
              <a:tr h="507031">
                <a:tc>
                  <a:txBody>
                    <a:bodyPr/>
                    <a:lstStyle/>
                    <a:p>
                      <a:r>
                        <a:rPr lang="en-US" sz="1800" b="0" dirty="0"/>
                        <a:t>Presented By</a:t>
                      </a:r>
                    </a:p>
                  </a:txBody>
                  <a:tcPr>
                    <a:solidFill>
                      <a:srgbClr val="FF8400"/>
                    </a:solidFill>
                  </a:tcPr>
                </a:tc>
                <a:tc>
                  <a:txBody>
                    <a:bodyPr/>
                    <a:lstStyle/>
                    <a:p>
                      <a:r>
                        <a:rPr lang="en-US" sz="1800" b="0" dirty="0"/>
                        <a:t>Shashank Kumar</a:t>
                      </a:r>
                    </a:p>
                  </a:txBody>
                  <a:tcPr>
                    <a:solidFill>
                      <a:srgbClr val="FFCF3F"/>
                    </a:solidFill>
                  </a:tcPr>
                </a:tc>
                <a:extLst>
                  <a:ext uri="{0D108BD9-81ED-4DB2-BD59-A6C34878D82A}">
                    <a16:rowId xmlns:a16="http://schemas.microsoft.com/office/drawing/2014/main"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a:solidFill>
                            <a:schemeClr val="lt1"/>
                          </a:solidFill>
                          <a:latin typeface="+mn-lt"/>
                          <a:ea typeface="+mn-ea"/>
                          <a:cs typeface="+mn-cs"/>
                        </a:rPr>
                        <a:t>RPACULT999</a:t>
                      </a:r>
                    </a:p>
                  </a:txBody>
                  <a:tcPr>
                    <a:solidFill>
                      <a:srgbClr val="FFCF3F"/>
                    </a:solidFill>
                  </a:tcPr>
                </a:tc>
                <a:extLst>
                  <a:ext uri="{0D108BD9-81ED-4DB2-BD59-A6C34878D82A}">
                    <a16:rowId xmlns:a16="http://schemas.microsoft.com/office/drawing/2014/main"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dirty="0">
                          <a:solidFill>
                            <a:schemeClr val="lt1"/>
                          </a:solidFill>
                          <a:latin typeface="+mn-lt"/>
                          <a:ea typeface="+mn-ea"/>
                          <a:cs typeface="+mn-cs"/>
                        </a:rPr>
                        <a:t>-</a:t>
                      </a:r>
                    </a:p>
                  </a:txBody>
                  <a:tcPr>
                    <a:solidFill>
                      <a:srgbClr val="FFCF3F"/>
                    </a:solidFill>
                  </a:tcPr>
                </a:tc>
                <a:extLst>
                  <a:ext uri="{0D108BD9-81ED-4DB2-BD59-A6C34878D82A}">
                    <a16:rowId xmlns:a16="http://schemas.microsoft.com/office/drawing/2014/main"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r>
                        <a:rPr lang="en-US" sz="1800" b="0" kern="1200" dirty="0">
                          <a:solidFill>
                            <a:schemeClr val="lt1"/>
                          </a:solidFill>
                          <a:latin typeface="+mn-lt"/>
                          <a:ea typeface="+mn-ea"/>
                          <a:cs typeface="+mn-cs"/>
                        </a:rPr>
                        <a:t>-</a:t>
                      </a:r>
                    </a:p>
                  </a:txBody>
                  <a:tcPr>
                    <a:solidFill>
                      <a:srgbClr val="FFCF3F"/>
                    </a:solidFill>
                  </a:tcPr>
                </a:tc>
                <a:extLst>
                  <a:ext uri="{0D108BD9-81ED-4DB2-BD59-A6C34878D82A}">
                    <a16:rowId xmlns:a16="http://schemas.microsoft.com/office/drawing/2014/main"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EF1947-FAFD-4949-94CF-2B7E7D18320E}"/>
              </a:ext>
            </a:extLst>
          </p:cNvPr>
          <p:cNvGraphicFramePr>
            <a:graphicFrameLocks noGrp="1"/>
          </p:cNvGraphicFramePr>
          <p:nvPr>
            <p:extLst>
              <p:ext uri="{D42A27DB-BD31-4B8C-83A1-F6EECF244321}">
                <p14:modId xmlns:p14="http://schemas.microsoft.com/office/powerpoint/2010/main" val="988837259"/>
              </p:ext>
            </p:extLst>
          </p:nvPr>
        </p:nvGraphicFramePr>
        <p:xfrm>
          <a:off x="6400800" y="2992259"/>
          <a:ext cx="5311946" cy="1497582"/>
        </p:xfrm>
        <a:graphic>
          <a:graphicData uri="http://schemas.openxmlformats.org/drawingml/2006/table">
            <a:tbl>
              <a:tblPr/>
              <a:tblGrid>
                <a:gridCol w="2655973">
                  <a:extLst>
                    <a:ext uri="{9D8B030D-6E8A-4147-A177-3AD203B41FA5}">
                      <a16:colId xmlns:a16="http://schemas.microsoft.com/office/drawing/2014/main" val="4098734268"/>
                    </a:ext>
                  </a:extLst>
                </a:gridCol>
                <a:gridCol w="2655973">
                  <a:extLst>
                    <a:ext uri="{9D8B030D-6E8A-4147-A177-3AD203B41FA5}">
                      <a16:colId xmlns:a16="http://schemas.microsoft.com/office/drawing/2014/main" val="3533512649"/>
                    </a:ext>
                  </a:extLst>
                </a:gridCol>
              </a:tblGrid>
              <a:tr h="230021">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002369402"/>
                  </a:ext>
                </a:extLst>
              </a:tr>
              <a:tr h="230021">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17830843"/>
                  </a:ext>
                </a:extLst>
              </a:tr>
              <a:tr h="259385">
                <a:tc>
                  <a:txBody>
                    <a:bodyPr/>
                    <a:lstStyle/>
                    <a:p>
                      <a:pPr marL="0" algn="l" defTabSz="1219170" rtl="0" eaLnBrk="1" fontAlgn="ctr" latinLnBrk="0" hangingPunct="1">
                        <a:spcBef>
                          <a:spcPts val="0"/>
                        </a:spcBef>
                        <a:spcAft>
                          <a:spcPts val="0"/>
                        </a:spcAft>
                      </a:pPr>
                      <a:r>
                        <a:rPr lang="en-US" sz="800" b="0" i="0" u="none" strike="noStrike" kern="1200" dirty="0" err="1">
                          <a:solidFill>
                            <a:srgbClr val="000000"/>
                          </a:solidFill>
                          <a:effectLst/>
                          <a:latin typeface="Verdana" panose="020B0604030504040204" pitchFamily="34" charset="0"/>
                          <a:ea typeface="+mn-ea"/>
                          <a:cs typeface="+mn-cs"/>
                        </a:rPr>
                        <a:t>Wyze</a:t>
                      </a:r>
                      <a:r>
                        <a:rPr lang="en-US" sz="800" b="0" i="0" u="none" strike="noStrike" kern="1200" dirty="0">
                          <a:solidFill>
                            <a:srgbClr val="000000"/>
                          </a:solidFill>
                          <a:effectLst/>
                          <a:latin typeface="Verdana" panose="020B0604030504040204" pitchFamily="34" charset="0"/>
                          <a:ea typeface="+mn-ea"/>
                          <a:cs typeface="+mn-cs"/>
                        </a:rPr>
                        <a:t> IP Cam</a:t>
                      </a:r>
                      <a:endParaRPr lang="en-SG" sz="800" b="0" i="0" u="none" strike="noStrike" kern="1200" dirty="0">
                        <a:solidFill>
                          <a:srgbClr val="000000"/>
                        </a:solidFill>
                        <a:effectLst/>
                        <a:latin typeface="Verdana" panose="020B0604030504040204" pitchFamily="34" charset="0"/>
                        <a:ea typeface="+mn-ea"/>
                        <a:cs typeface="+mn-cs"/>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Camera</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6548316"/>
                  </a:ext>
                </a:extLst>
              </a:tr>
              <a:tr h="259385">
                <a:tc>
                  <a:txBody>
                    <a:bodyPr/>
                    <a:lstStyle/>
                    <a:p>
                      <a:pPr rtl="0" fontAlgn="ctr">
                        <a:spcBef>
                          <a:spcPts val="0"/>
                        </a:spcBef>
                        <a:spcAft>
                          <a:spcPts val="0"/>
                        </a:spcAft>
                      </a:pPr>
                      <a:r>
                        <a:rPr lang="en-US" sz="800" b="0" i="0" u="none" strike="noStrike" dirty="0" err="1">
                          <a:solidFill>
                            <a:srgbClr val="000000"/>
                          </a:solidFill>
                          <a:effectLst/>
                          <a:latin typeface="Verdana" panose="020B0604030504040204" pitchFamily="34" charset="0"/>
                        </a:rPr>
                        <a:t>ThingSpeak</a:t>
                      </a:r>
                      <a:r>
                        <a:rPr lang="en-US" sz="800" b="0" i="0" u="none" strike="noStrike" dirty="0">
                          <a:solidFill>
                            <a:srgbClr val="000000"/>
                          </a:solidFill>
                          <a:effectLst/>
                          <a:latin typeface="Verdana" panose="020B0604030504040204" pitchFamily="34" charset="0"/>
                        </a:rPr>
                        <a:t> IOT, Twitter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800" b="0" i="0" u="none" strike="noStrike" dirty="0">
                          <a:solidFill>
                            <a:srgbClr val="000000"/>
                          </a:solidFill>
                          <a:effectLst/>
                          <a:latin typeface="Verdana" panose="020B0604030504040204" pitchFamily="34" charset="0"/>
                        </a:rPr>
                        <a:t>C</a:t>
                      </a:r>
                      <a:r>
                        <a:rPr lang="en-SG" sz="800" b="0" i="0" u="none" strike="noStrike" dirty="0">
                          <a:solidFill>
                            <a:srgbClr val="000000"/>
                          </a:solidFill>
                          <a:effectLst/>
                          <a:latin typeface="Verdana" panose="020B0604030504040204" pitchFamily="34" charset="0"/>
                        </a:rPr>
                        <a:t>loud IOT Service, Messaging</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3339274"/>
                  </a:ext>
                </a:extLst>
              </a:tr>
              <a:tr h="259385">
                <a:tc>
                  <a:txBody>
                    <a:bodyPr/>
                    <a:lstStyle/>
                    <a:p>
                      <a:pPr rtl="0" fontAlgn="ctr">
                        <a:spcBef>
                          <a:spcPts val="0"/>
                        </a:spcBef>
                        <a:spcAft>
                          <a:spcPts val="0"/>
                        </a:spcAft>
                      </a:pPr>
                      <a:r>
                        <a:rPr lang="en-US" sz="800" b="0" i="0" u="none" strike="noStrike" dirty="0" err="1">
                          <a:solidFill>
                            <a:srgbClr val="000000"/>
                          </a:solidFill>
                          <a:effectLst/>
                          <a:latin typeface="Verdana" panose="020B0604030504040204" pitchFamily="34" charset="0"/>
                        </a:rPr>
                        <a:t>TinkerCAD</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800" b="0" i="0" u="none" strike="noStrike" dirty="0">
                          <a:solidFill>
                            <a:srgbClr val="000000"/>
                          </a:solidFill>
                          <a:effectLst/>
                          <a:latin typeface="Verdana" panose="020B0604030504040204" pitchFamily="34" charset="0"/>
                        </a:rPr>
                        <a:t>Circuit Simulator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489797"/>
                  </a:ext>
                </a:extLst>
              </a:tr>
              <a:tr h="259385">
                <a:tc>
                  <a:txBody>
                    <a:bodyPr/>
                    <a:lstStyle/>
                    <a:p>
                      <a:pP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4216203"/>
                  </a:ext>
                </a:extLst>
              </a:tr>
            </a:tbl>
          </a:graphicData>
        </a:graphic>
      </p:graphicFrame>
      <p:graphicFrame>
        <p:nvGraphicFramePr>
          <p:cNvPr id="96" name="Table 95">
            <a:extLst>
              <a:ext uri="{FF2B5EF4-FFF2-40B4-BE49-F238E27FC236}">
                <a16:creationId xmlns:a16="http://schemas.microsoft.com/office/drawing/2014/main" id="{2820953A-94AF-414D-B477-66CE7B49C012}"/>
              </a:ext>
            </a:extLst>
          </p:cNvPr>
          <p:cNvGraphicFramePr>
            <a:graphicFrameLocks noGrp="1"/>
          </p:cNvGraphicFramePr>
          <p:nvPr>
            <p:extLst>
              <p:ext uri="{D42A27DB-BD31-4B8C-83A1-F6EECF244321}">
                <p14:modId xmlns:p14="http://schemas.microsoft.com/office/powerpoint/2010/main" val="3662832782"/>
              </p:ext>
            </p:extLst>
          </p:nvPr>
        </p:nvGraphicFramePr>
        <p:xfrm>
          <a:off x="6400800" y="4214898"/>
          <a:ext cx="5311945" cy="2082058"/>
        </p:xfrm>
        <a:graphic>
          <a:graphicData uri="http://schemas.openxmlformats.org/drawingml/2006/table">
            <a:tbl>
              <a:tblPr/>
              <a:tblGrid>
                <a:gridCol w="3983958">
                  <a:extLst>
                    <a:ext uri="{9D8B030D-6E8A-4147-A177-3AD203B41FA5}">
                      <a16:colId xmlns:a16="http://schemas.microsoft.com/office/drawing/2014/main" val="3589846913"/>
                    </a:ext>
                  </a:extLst>
                </a:gridCol>
                <a:gridCol w="1327987">
                  <a:extLst>
                    <a:ext uri="{9D8B030D-6E8A-4147-A177-3AD203B41FA5}">
                      <a16:colId xmlns:a16="http://schemas.microsoft.com/office/drawing/2014/main" val="3596061634"/>
                    </a:ext>
                  </a:extLst>
                </a:gridCol>
              </a:tblGrid>
              <a:tr h="197573">
                <a:tc gridSpan="2">
                  <a:txBody>
                    <a:bodyPr/>
                    <a:lstStyle/>
                    <a:p>
                      <a:pPr algn="ctr" rtl="0" fontAlgn="ctr">
                        <a:spcBef>
                          <a:spcPts val="0"/>
                        </a:spcBef>
                        <a:spcAft>
                          <a:spcPts val="0"/>
                        </a:spcAft>
                      </a:pPr>
                      <a:r>
                        <a:rPr lang="en-SG" sz="900" b="1" i="0" u="none" strike="noStrike">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411108380"/>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3716113665"/>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Manual Processing time per case (min)</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9309871"/>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cases per month</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a:solidFill>
                            <a:srgbClr val="FF0000"/>
                          </a:solidFill>
                          <a:effectLst/>
                          <a:latin typeface="Verdana" panose="020B0604030504040204" pitchFamily="34" charset="0"/>
                        </a:rPr>
                        <a:t>xx</a:t>
                      </a:r>
                      <a:endParaRPr lang="en-SG" sz="280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555990"/>
                  </a:ext>
                </a:extLst>
              </a:tr>
              <a:tr h="197573">
                <a:tc>
                  <a:txBody>
                    <a:bodyPr/>
                    <a:lstStyle/>
                    <a:p>
                      <a:pPr rtl="0" fontAlgn="t">
                        <a:spcBef>
                          <a:spcPts val="0"/>
                        </a:spcBef>
                        <a:spcAft>
                          <a:spcPts val="0"/>
                        </a:spcAft>
                      </a:pPr>
                      <a:r>
                        <a:rPr lang="en-SG" sz="800" b="0" i="0" u="none" strike="noStrike" dirty="0">
                          <a:solidFill>
                            <a:srgbClr val="000000"/>
                          </a:solidFill>
                          <a:effectLst/>
                          <a:latin typeface="Verdana" panose="020B0604030504040204" pitchFamily="34" charset="0"/>
                        </a:rPr>
                        <a:t>③ FTE capacity creation (①*②/9,600) </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9610215"/>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1483806337"/>
                  </a:ext>
                </a:extLst>
              </a:tr>
              <a:tr h="653959">
                <a:tc gridSpan="2">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Comments:</a:t>
                      </a:r>
                      <a:endParaRPr lang="en-US" sz="800" dirty="0">
                        <a:effectLst/>
                      </a:endParaRPr>
                    </a:p>
                    <a:p>
                      <a:pPr marL="228600" indent="-228600" rtl="0" fontAlgn="t">
                        <a:spcBef>
                          <a:spcPts val="0"/>
                        </a:spcBef>
                        <a:spcAft>
                          <a:spcPts val="0"/>
                        </a:spcAft>
                        <a:buAutoNum type="arabicPeriod"/>
                      </a:pPr>
                      <a:r>
                        <a:rPr lang="en-US" sz="800" b="0" i="0" u="none" strike="noStrike" dirty="0">
                          <a:solidFill>
                            <a:srgbClr val="000000"/>
                          </a:solidFill>
                          <a:effectLst/>
                          <a:latin typeface="Verdana" panose="020B0604030504040204" pitchFamily="34" charset="0"/>
                        </a:rPr>
                        <a:t>Automated AI powered crowd management</a:t>
                      </a:r>
                    </a:p>
                    <a:p>
                      <a:pPr marL="228600" indent="-228600" rtl="0" fontAlgn="t">
                        <a:spcBef>
                          <a:spcPts val="0"/>
                        </a:spcBef>
                        <a:spcAft>
                          <a:spcPts val="0"/>
                        </a:spcAft>
                        <a:buAutoNum type="arabicPeriod" startAt="2"/>
                      </a:pPr>
                      <a:r>
                        <a:rPr lang="en-US" sz="800" b="0" i="0" u="none" strike="noStrike" dirty="0">
                          <a:solidFill>
                            <a:srgbClr val="000000"/>
                          </a:solidFill>
                          <a:effectLst/>
                          <a:latin typeface="Verdana" panose="020B0604030504040204" pitchFamily="34" charset="0"/>
                        </a:rPr>
                        <a:t>Helps in social distancing to stop COVID spread</a:t>
                      </a:r>
                    </a:p>
                    <a:p>
                      <a:pPr marL="228600" indent="-228600" rtl="0" fontAlgn="t">
                        <a:spcBef>
                          <a:spcPts val="0"/>
                        </a:spcBef>
                        <a:spcAft>
                          <a:spcPts val="0"/>
                        </a:spcAft>
                        <a:buAutoNum type="arabicPeriod" startAt="2"/>
                      </a:pPr>
                      <a:r>
                        <a:rPr lang="en-US" sz="800" b="0" i="0" u="none" strike="noStrike" dirty="0">
                          <a:solidFill>
                            <a:srgbClr val="000000"/>
                          </a:solidFill>
                          <a:effectLst/>
                          <a:latin typeface="Verdana" panose="020B0604030504040204" pitchFamily="34" charset="0"/>
                        </a:rPr>
                        <a:t>Frees up staff to perform store related activities (such as in malls, etc.)</a:t>
                      </a:r>
                    </a:p>
                    <a:p>
                      <a:pPr marL="228600" indent="-228600" rtl="0" fontAlgn="t">
                        <a:spcBef>
                          <a:spcPts val="0"/>
                        </a:spcBef>
                        <a:spcAft>
                          <a:spcPts val="0"/>
                        </a:spcAft>
                        <a:buAutoNum type="arabicPeriod" startAt="2"/>
                      </a:pPr>
                      <a:endParaRPr lang="en-US" sz="800" b="0" i="0" u="none" strike="noStrike" dirty="0">
                        <a:solidFill>
                          <a:srgbClr val="000000"/>
                        </a:solidFill>
                        <a:effectLst/>
                        <a:latin typeface="Verdana" panose="020B0604030504040204" pitchFamily="34" charset="0"/>
                      </a:endParaRPr>
                    </a:p>
                    <a:p>
                      <a:pPr rtl="0" fontAlgn="t">
                        <a:spcBef>
                          <a:spcPts val="0"/>
                        </a:spcBef>
                        <a:spcAft>
                          <a:spcPts val="0"/>
                        </a:spcAft>
                      </a:pPr>
                      <a:endParaRPr lang="en-US"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val="2078547731"/>
                  </a:ext>
                </a:extLst>
              </a:tr>
            </a:tbl>
          </a:graphicData>
        </a:graphic>
      </p:graphicFrame>
      <p:sp>
        <p:nvSpPr>
          <p:cNvPr id="102" name="Rectangle 101">
            <a:extLst>
              <a:ext uri="{FF2B5EF4-FFF2-40B4-BE49-F238E27FC236}">
                <a16:creationId xmlns:a16="http://schemas.microsoft.com/office/drawing/2014/main"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err="1"/>
              <a:t>IntelliGate</a:t>
            </a:r>
            <a:endParaRPr lang="en-SG" sz="1000" dirty="0"/>
          </a:p>
        </p:txBody>
      </p:sp>
      <p:sp>
        <p:nvSpPr>
          <p:cNvPr id="11" name="Rectangle 10">
            <a:extLst>
              <a:ext uri="{FF2B5EF4-FFF2-40B4-BE49-F238E27FC236}">
                <a16:creationId xmlns:a16="http://schemas.microsoft.com/office/drawing/2014/main" id="{82C018D3-F2BC-46F4-AEDC-5237754A7DA1}"/>
              </a:ext>
            </a:extLst>
          </p:cNvPr>
          <p:cNvSpPr/>
          <p:nvPr/>
        </p:nvSpPr>
        <p:spPr>
          <a:xfrm>
            <a:off x="762001" y="1886986"/>
            <a:ext cx="10944392" cy="879055"/>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This project deals with counting the number of people entering/exiting in enclosed spaces. The aim of this project is to automate the task of staff in managing the crowd to maintain social distancing protocols. A live feed from </a:t>
            </a:r>
            <a:r>
              <a:rPr lang="en-US" sz="1000" dirty="0" err="1">
                <a:solidFill>
                  <a:schemeClr val="tx1"/>
                </a:solidFill>
              </a:rPr>
              <a:t>Wyze</a:t>
            </a:r>
            <a:r>
              <a:rPr lang="en-US" sz="1000" dirty="0">
                <a:solidFill>
                  <a:schemeClr val="tx1"/>
                </a:solidFill>
              </a:rPr>
              <a:t> IP Cam is sent to </a:t>
            </a:r>
            <a:r>
              <a:rPr lang="en-US" sz="1000" dirty="0" err="1">
                <a:solidFill>
                  <a:schemeClr val="tx1"/>
                </a:solidFill>
              </a:rPr>
              <a:t>BluePrism</a:t>
            </a:r>
            <a:r>
              <a:rPr lang="en-US" sz="1000" dirty="0">
                <a:solidFill>
                  <a:schemeClr val="tx1"/>
                </a:solidFill>
              </a:rPr>
              <a:t> Digital Worker for counting people entering/exiting the space. The bot calculates the number of people inside at real-time using computer vision and transmits the data to </a:t>
            </a:r>
            <a:r>
              <a:rPr lang="en-US" sz="1000" dirty="0" err="1">
                <a:solidFill>
                  <a:schemeClr val="tx1"/>
                </a:solidFill>
              </a:rPr>
              <a:t>ThingSpeak</a:t>
            </a:r>
            <a:r>
              <a:rPr lang="en-US" sz="1000" dirty="0">
                <a:solidFill>
                  <a:schemeClr val="tx1"/>
                </a:solidFill>
              </a:rPr>
              <a:t> IOT channel. The </a:t>
            </a:r>
            <a:r>
              <a:rPr lang="en-US" sz="1000" dirty="0" err="1">
                <a:solidFill>
                  <a:schemeClr val="tx1"/>
                </a:solidFill>
              </a:rPr>
              <a:t>ThinkSpeak</a:t>
            </a:r>
            <a:r>
              <a:rPr lang="en-US" sz="1000" dirty="0">
                <a:solidFill>
                  <a:schemeClr val="tx1"/>
                </a:solidFill>
              </a:rPr>
              <a:t> IOT triggers a tweet whenever the people count exceeds maximum limit which the staffs can monitor on their mobile devices. An Arduino microcontroller connected with ESP8266 and LCD screen is used to retrieve feed from the </a:t>
            </a:r>
            <a:r>
              <a:rPr lang="en-US" sz="1000" dirty="0" err="1">
                <a:solidFill>
                  <a:schemeClr val="tx1"/>
                </a:solidFill>
              </a:rPr>
              <a:t>ThingSpeak</a:t>
            </a:r>
            <a:r>
              <a:rPr lang="en-US" sz="1000" dirty="0">
                <a:solidFill>
                  <a:schemeClr val="tx1"/>
                </a:solidFill>
              </a:rPr>
              <a:t> IOT channel to provide visual indication at the entry gate whenever the building has reached its maximum capacity.</a:t>
            </a:r>
            <a:endParaRPr lang="en-SG" sz="1000" dirty="0">
              <a:solidFill>
                <a:schemeClr val="tx1"/>
              </a:solidFill>
            </a:endParaRPr>
          </a:p>
        </p:txBody>
      </p:sp>
      <p:sp>
        <p:nvSpPr>
          <p:cNvPr id="13" name="Rectangle 12">
            <a:extLst>
              <a:ext uri="{FF2B5EF4-FFF2-40B4-BE49-F238E27FC236}">
                <a16:creationId xmlns:a16="http://schemas.microsoft.com/office/drawing/2014/main"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err="1"/>
              <a:t>BluePrism</a:t>
            </a:r>
            <a:endParaRPr lang="en-SG" sz="1000" dirty="0"/>
          </a:p>
        </p:txBody>
      </p:sp>
      <p:sp>
        <p:nvSpPr>
          <p:cNvPr id="17" name="Rectangle: Rounded Corners 16">
            <a:extLst>
              <a:ext uri="{FF2B5EF4-FFF2-40B4-BE49-F238E27FC236}">
                <a16:creationId xmlns:a16="http://schemas.microsoft.com/office/drawing/2014/main"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id="{90F3E3BC-EC93-4740-AB51-ED550D71C375}"/>
              </a:ext>
            </a:extLst>
          </p:cNvPr>
          <p:cNvGraphicFramePr>
            <a:graphicFrameLocks noGrp="1"/>
          </p:cNvGraphicFramePr>
          <p:nvPr>
            <p:extLst>
              <p:ext uri="{D42A27DB-BD31-4B8C-83A1-F6EECF244321}">
                <p14:modId xmlns:p14="http://schemas.microsoft.com/office/powerpoint/2010/main" val="557107126"/>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02369402"/>
                  </a:ext>
                </a:extLst>
              </a:tr>
            </a:tbl>
          </a:graphicData>
        </a:graphic>
      </p:graphicFrame>
      <p:sp>
        <p:nvSpPr>
          <p:cNvPr id="31" name="Rectangle 30">
            <a:extLst>
              <a:ext uri="{FF2B5EF4-FFF2-40B4-BE49-F238E27FC236}">
                <a16:creationId xmlns:a16="http://schemas.microsoft.com/office/drawing/2014/main" id="{11C3FD8C-075E-41D1-8709-955956A440CD}"/>
              </a:ext>
            </a:extLst>
          </p:cNvPr>
          <p:cNvSpPr/>
          <p:nvPr/>
        </p:nvSpPr>
        <p:spPr>
          <a:xfrm>
            <a:off x="2286000" y="3350684"/>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err="1">
                <a:solidFill>
                  <a:schemeClr val="tx1"/>
                </a:solidFill>
              </a:rPr>
              <a:t>Wyze</a:t>
            </a:r>
            <a:r>
              <a:rPr lang="en-US" sz="1000" dirty="0">
                <a:solidFill>
                  <a:schemeClr val="tx1"/>
                </a:solidFill>
              </a:rPr>
              <a:t> IP Cam through RTSP protocol</a:t>
            </a:r>
            <a:endParaRPr lang="en-SG" sz="900" dirty="0">
              <a:solidFill>
                <a:schemeClr val="tx1"/>
              </a:solidFill>
            </a:endParaRPr>
          </a:p>
        </p:txBody>
      </p:sp>
      <p:sp>
        <p:nvSpPr>
          <p:cNvPr id="32" name="Rectangle 31">
            <a:extLst>
              <a:ext uri="{FF2B5EF4-FFF2-40B4-BE49-F238E27FC236}">
                <a16:creationId xmlns:a16="http://schemas.microsoft.com/office/drawing/2014/main"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err="1">
                <a:solidFill>
                  <a:schemeClr val="tx1"/>
                </a:solidFill>
              </a:rPr>
              <a:t>BluePrism</a:t>
            </a:r>
            <a:r>
              <a:rPr lang="en-US" sz="1000" dirty="0">
                <a:solidFill>
                  <a:schemeClr val="tx1"/>
                </a:solidFill>
              </a:rPr>
              <a:t>, </a:t>
            </a:r>
            <a:r>
              <a:rPr lang="en-US" sz="900" dirty="0">
                <a:solidFill>
                  <a:schemeClr val="tx1"/>
                </a:solidFill>
              </a:rPr>
              <a:t>OpenCV, </a:t>
            </a:r>
            <a:r>
              <a:rPr lang="en-US" sz="900" dirty="0" err="1">
                <a:solidFill>
                  <a:schemeClr val="tx1"/>
                </a:solidFill>
              </a:rPr>
              <a:t>ThingSpeak</a:t>
            </a:r>
            <a:r>
              <a:rPr lang="en-US" sz="900" dirty="0">
                <a:solidFill>
                  <a:schemeClr val="tx1"/>
                </a:solidFill>
              </a:rPr>
              <a:t> IOT</a:t>
            </a:r>
            <a:endParaRPr lang="en-SG" sz="900" dirty="0">
              <a:solidFill>
                <a:schemeClr val="tx1"/>
              </a:solidFill>
            </a:endParaRPr>
          </a:p>
        </p:txBody>
      </p:sp>
      <p:sp>
        <p:nvSpPr>
          <p:cNvPr id="34" name="Rectangle 33">
            <a:extLst>
              <a:ext uri="{FF2B5EF4-FFF2-40B4-BE49-F238E27FC236}">
                <a16:creationId xmlns:a16="http://schemas.microsoft.com/office/drawing/2014/main" id="{A7902788-63BB-4582-BC65-0541C2AA21F8}"/>
              </a:ext>
            </a:extLst>
          </p:cNvPr>
          <p:cNvSpPr/>
          <p:nvPr/>
        </p:nvSpPr>
        <p:spPr>
          <a:xfrm>
            <a:off x="2286000" y="4858636"/>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Video Frames</a:t>
            </a:r>
            <a:endParaRPr lang="en-SG" sz="900" dirty="0">
              <a:solidFill>
                <a:schemeClr val="tx1"/>
              </a:solidFill>
            </a:endParaRPr>
          </a:p>
        </p:txBody>
      </p:sp>
      <p:sp>
        <p:nvSpPr>
          <p:cNvPr id="36" name="Rectangle 35">
            <a:extLst>
              <a:ext uri="{FF2B5EF4-FFF2-40B4-BE49-F238E27FC236}">
                <a16:creationId xmlns:a16="http://schemas.microsoft.com/office/drawing/2014/main"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chemeClr val="tx1"/>
                </a:solidFill>
              </a:rPr>
              <a:t>LCD Display Output / Tweet to manage crowd in enclosed spaces</a:t>
            </a:r>
            <a:endParaRPr lang="en-SG" sz="900" dirty="0">
              <a:solidFill>
                <a:schemeClr val="tx1"/>
              </a:solidFill>
            </a:endParaRPr>
          </a:p>
        </p:txBody>
      </p:sp>
    </p:spTree>
    <p:extLst>
      <p:ext uri="{BB962C8B-B14F-4D97-AF65-F5344CB8AC3E}">
        <p14:creationId xmlns:p14="http://schemas.microsoft.com/office/powerpoint/2010/main" val="39344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37B43D7-6C2F-4530-A2B2-B33A43F9554B}"/>
              </a:ext>
            </a:extLst>
          </p:cNvPr>
          <p:cNvPicPr>
            <a:picLocks noChangeAspect="1"/>
          </p:cNvPicPr>
          <p:nvPr/>
        </p:nvPicPr>
        <p:blipFill>
          <a:blip r:embed="rId2"/>
          <a:stretch>
            <a:fillRect/>
          </a:stretch>
        </p:blipFill>
        <p:spPr>
          <a:xfrm>
            <a:off x="6070059" y="3167300"/>
            <a:ext cx="1072330" cy="1167648"/>
          </a:xfrm>
          <a:prstGeom prst="rect">
            <a:avLst/>
          </a:prstGeom>
        </p:spPr>
      </p:pic>
      <p:pic>
        <p:nvPicPr>
          <p:cNvPr id="36" name="Picture 35">
            <a:extLst>
              <a:ext uri="{FF2B5EF4-FFF2-40B4-BE49-F238E27FC236}">
                <a16:creationId xmlns:a16="http://schemas.microsoft.com/office/drawing/2014/main" id="{DE42B8EA-2F66-41B5-B841-B0E1730319E5}"/>
              </a:ext>
            </a:extLst>
          </p:cNvPr>
          <p:cNvPicPr>
            <a:picLocks noChangeAspect="1"/>
          </p:cNvPicPr>
          <p:nvPr/>
        </p:nvPicPr>
        <p:blipFill>
          <a:blip r:embed="rId3"/>
          <a:stretch>
            <a:fillRect/>
          </a:stretch>
        </p:blipFill>
        <p:spPr>
          <a:xfrm>
            <a:off x="2557419" y="2325523"/>
            <a:ext cx="1885950" cy="1314450"/>
          </a:xfrm>
          <a:prstGeom prst="rect">
            <a:avLst/>
          </a:prstGeom>
        </p:spPr>
      </p:pic>
      <p:pic>
        <p:nvPicPr>
          <p:cNvPr id="12" name="Picture 11">
            <a:extLst>
              <a:ext uri="{FF2B5EF4-FFF2-40B4-BE49-F238E27FC236}">
                <a16:creationId xmlns:a16="http://schemas.microsoft.com/office/drawing/2014/main" id="{1C2E9FB2-AEEC-4031-B683-0267764718BD}"/>
              </a:ext>
            </a:extLst>
          </p:cNvPr>
          <p:cNvPicPr>
            <a:picLocks noChangeAspect="1"/>
          </p:cNvPicPr>
          <p:nvPr/>
        </p:nvPicPr>
        <p:blipFill>
          <a:blip r:embed="rId4"/>
          <a:stretch>
            <a:fillRect/>
          </a:stretch>
        </p:blipFill>
        <p:spPr>
          <a:xfrm>
            <a:off x="1448922" y="3753175"/>
            <a:ext cx="4026964" cy="2668635"/>
          </a:xfrm>
          <a:prstGeom prst="rect">
            <a:avLst/>
          </a:prstGeom>
        </p:spPr>
      </p:pic>
      <p:sp>
        <p:nvSpPr>
          <p:cNvPr id="5" name="Title 4">
            <a:extLst>
              <a:ext uri="{FF2B5EF4-FFF2-40B4-BE49-F238E27FC236}">
                <a16:creationId xmlns:a16="http://schemas.microsoft.com/office/drawing/2014/main" id="{281C00CF-AEE6-442F-9E35-AB3CBF672110}"/>
              </a:ext>
            </a:extLst>
          </p:cNvPr>
          <p:cNvSpPr>
            <a:spLocks noGrp="1"/>
          </p:cNvSpPr>
          <p:nvPr>
            <p:ph type="title"/>
          </p:nvPr>
        </p:nvSpPr>
        <p:spPr>
          <a:xfrm>
            <a:off x="766752" y="-24530"/>
            <a:ext cx="10515600" cy="1325563"/>
          </a:xfrm>
        </p:spPr>
        <p:txBody>
          <a:bodyPr/>
          <a:lstStyle/>
          <a:p>
            <a:pPr algn="ctr"/>
            <a:r>
              <a:rPr lang="en-US" dirty="0"/>
              <a:t>System Architecture</a:t>
            </a:r>
          </a:p>
        </p:txBody>
      </p:sp>
      <p:pic>
        <p:nvPicPr>
          <p:cNvPr id="3" name="Picture 2">
            <a:extLst>
              <a:ext uri="{FF2B5EF4-FFF2-40B4-BE49-F238E27FC236}">
                <a16:creationId xmlns:a16="http://schemas.microsoft.com/office/drawing/2014/main" id="{938BD18C-68AC-4EDD-B5D0-D9901B9B885B}"/>
              </a:ext>
            </a:extLst>
          </p:cNvPr>
          <p:cNvPicPr>
            <a:picLocks noChangeAspect="1"/>
          </p:cNvPicPr>
          <p:nvPr/>
        </p:nvPicPr>
        <p:blipFill>
          <a:blip r:embed="rId5"/>
          <a:stretch>
            <a:fillRect/>
          </a:stretch>
        </p:blipFill>
        <p:spPr>
          <a:xfrm>
            <a:off x="2384174" y="3753175"/>
            <a:ext cx="461010" cy="509640"/>
          </a:xfrm>
          <a:prstGeom prst="rect">
            <a:avLst/>
          </a:prstGeom>
        </p:spPr>
      </p:pic>
      <p:pic>
        <p:nvPicPr>
          <p:cNvPr id="6" name="Picture 5">
            <a:extLst>
              <a:ext uri="{FF2B5EF4-FFF2-40B4-BE49-F238E27FC236}">
                <a16:creationId xmlns:a16="http://schemas.microsoft.com/office/drawing/2014/main" id="{AE831EBF-95D5-4458-BA74-841393DA8E33}"/>
              </a:ext>
            </a:extLst>
          </p:cNvPr>
          <p:cNvPicPr>
            <a:picLocks noChangeAspect="1"/>
          </p:cNvPicPr>
          <p:nvPr/>
        </p:nvPicPr>
        <p:blipFill>
          <a:blip r:embed="rId6"/>
          <a:stretch>
            <a:fillRect/>
          </a:stretch>
        </p:blipFill>
        <p:spPr>
          <a:xfrm>
            <a:off x="3891414" y="1329475"/>
            <a:ext cx="798766" cy="997152"/>
          </a:xfrm>
          <a:prstGeom prst="rect">
            <a:avLst/>
          </a:prstGeom>
        </p:spPr>
      </p:pic>
      <p:pic>
        <p:nvPicPr>
          <p:cNvPr id="14" name="Picture 13">
            <a:extLst>
              <a:ext uri="{FF2B5EF4-FFF2-40B4-BE49-F238E27FC236}">
                <a16:creationId xmlns:a16="http://schemas.microsoft.com/office/drawing/2014/main" id="{00809698-5F62-4A5F-8CAD-C2EB62BBDE04}"/>
              </a:ext>
            </a:extLst>
          </p:cNvPr>
          <p:cNvPicPr>
            <a:picLocks noChangeAspect="1"/>
          </p:cNvPicPr>
          <p:nvPr/>
        </p:nvPicPr>
        <p:blipFill>
          <a:blip r:embed="rId7"/>
          <a:stretch>
            <a:fillRect/>
          </a:stretch>
        </p:blipFill>
        <p:spPr>
          <a:xfrm>
            <a:off x="9463678" y="3636720"/>
            <a:ext cx="1260152" cy="265383"/>
          </a:xfrm>
          <a:prstGeom prst="rect">
            <a:avLst/>
          </a:prstGeom>
        </p:spPr>
      </p:pic>
      <p:pic>
        <p:nvPicPr>
          <p:cNvPr id="22" name="Picture 21">
            <a:extLst>
              <a:ext uri="{FF2B5EF4-FFF2-40B4-BE49-F238E27FC236}">
                <a16:creationId xmlns:a16="http://schemas.microsoft.com/office/drawing/2014/main" id="{DBFA288E-C40B-45AB-8E24-ED3386360F5E}"/>
              </a:ext>
            </a:extLst>
          </p:cNvPr>
          <p:cNvPicPr>
            <a:picLocks noChangeAspect="1"/>
          </p:cNvPicPr>
          <p:nvPr/>
        </p:nvPicPr>
        <p:blipFill>
          <a:blip r:embed="rId8"/>
          <a:stretch>
            <a:fillRect/>
          </a:stretch>
        </p:blipFill>
        <p:spPr>
          <a:xfrm>
            <a:off x="3780436" y="3751124"/>
            <a:ext cx="1161538" cy="511691"/>
          </a:xfrm>
          <a:prstGeom prst="rect">
            <a:avLst/>
          </a:prstGeom>
        </p:spPr>
      </p:pic>
      <p:pic>
        <p:nvPicPr>
          <p:cNvPr id="28" name="Picture 27">
            <a:extLst>
              <a:ext uri="{FF2B5EF4-FFF2-40B4-BE49-F238E27FC236}">
                <a16:creationId xmlns:a16="http://schemas.microsoft.com/office/drawing/2014/main" id="{FC771F3F-2C3A-4D97-BF65-5B9480A9967F}"/>
              </a:ext>
            </a:extLst>
          </p:cNvPr>
          <p:cNvPicPr>
            <a:picLocks noChangeAspect="1"/>
          </p:cNvPicPr>
          <p:nvPr/>
        </p:nvPicPr>
        <p:blipFill>
          <a:blip r:embed="rId9"/>
          <a:stretch>
            <a:fillRect/>
          </a:stretch>
        </p:blipFill>
        <p:spPr>
          <a:xfrm>
            <a:off x="7523199" y="1346753"/>
            <a:ext cx="2060734" cy="1592385"/>
          </a:xfrm>
          <a:prstGeom prst="rect">
            <a:avLst/>
          </a:prstGeom>
        </p:spPr>
      </p:pic>
      <p:pic>
        <p:nvPicPr>
          <p:cNvPr id="30" name="Picture 29">
            <a:extLst>
              <a:ext uri="{FF2B5EF4-FFF2-40B4-BE49-F238E27FC236}">
                <a16:creationId xmlns:a16="http://schemas.microsoft.com/office/drawing/2014/main" id="{13C511B9-5223-4FB5-8492-F57DF01EE0D9}"/>
              </a:ext>
            </a:extLst>
          </p:cNvPr>
          <p:cNvPicPr>
            <a:picLocks noChangeAspect="1"/>
          </p:cNvPicPr>
          <p:nvPr/>
        </p:nvPicPr>
        <p:blipFill>
          <a:blip r:embed="rId10"/>
          <a:stretch>
            <a:fillRect/>
          </a:stretch>
        </p:blipFill>
        <p:spPr>
          <a:xfrm>
            <a:off x="6880458" y="2812854"/>
            <a:ext cx="885825" cy="533400"/>
          </a:xfrm>
          <a:prstGeom prst="rect">
            <a:avLst/>
          </a:prstGeom>
        </p:spPr>
      </p:pic>
      <p:pic>
        <p:nvPicPr>
          <p:cNvPr id="32" name="Picture 31">
            <a:extLst>
              <a:ext uri="{FF2B5EF4-FFF2-40B4-BE49-F238E27FC236}">
                <a16:creationId xmlns:a16="http://schemas.microsoft.com/office/drawing/2014/main" id="{752225A8-D7C5-407D-BAF6-E5B017AB1000}"/>
              </a:ext>
            </a:extLst>
          </p:cNvPr>
          <p:cNvPicPr>
            <a:picLocks noChangeAspect="1"/>
          </p:cNvPicPr>
          <p:nvPr/>
        </p:nvPicPr>
        <p:blipFill>
          <a:blip r:embed="rId11"/>
          <a:stretch>
            <a:fillRect/>
          </a:stretch>
        </p:blipFill>
        <p:spPr>
          <a:xfrm>
            <a:off x="9317818" y="2831904"/>
            <a:ext cx="781050" cy="495300"/>
          </a:xfrm>
          <a:prstGeom prst="rect">
            <a:avLst/>
          </a:prstGeom>
        </p:spPr>
      </p:pic>
      <p:sp>
        <p:nvSpPr>
          <p:cNvPr id="37" name="Arrow: Bent 36">
            <a:extLst>
              <a:ext uri="{FF2B5EF4-FFF2-40B4-BE49-F238E27FC236}">
                <a16:creationId xmlns:a16="http://schemas.microsoft.com/office/drawing/2014/main" id="{22E286D6-4880-4BF3-8B4B-40D75F1EC004}"/>
              </a:ext>
            </a:extLst>
          </p:cNvPr>
          <p:cNvSpPr/>
          <p:nvPr/>
        </p:nvSpPr>
        <p:spPr>
          <a:xfrm>
            <a:off x="2530574" y="3345492"/>
            <a:ext cx="222407" cy="2912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8" name="Arrow: Right 37">
            <a:extLst>
              <a:ext uri="{FF2B5EF4-FFF2-40B4-BE49-F238E27FC236}">
                <a16:creationId xmlns:a16="http://schemas.microsoft.com/office/drawing/2014/main" id="{82DB65C3-4550-4E3A-8165-EBB86D9E12DD}"/>
              </a:ext>
            </a:extLst>
          </p:cNvPr>
          <p:cNvSpPr/>
          <p:nvPr/>
        </p:nvSpPr>
        <p:spPr>
          <a:xfrm>
            <a:off x="5011550" y="2011680"/>
            <a:ext cx="2633472" cy="23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Arrow: Left 38">
            <a:extLst>
              <a:ext uri="{FF2B5EF4-FFF2-40B4-BE49-F238E27FC236}">
                <a16:creationId xmlns:a16="http://schemas.microsoft.com/office/drawing/2014/main" id="{0E1D83C7-2294-4E6F-921E-49D150D7C1ED}"/>
              </a:ext>
            </a:extLst>
          </p:cNvPr>
          <p:cNvSpPr/>
          <p:nvPr/>
        </p:nvSpPr>
        <p:spPr>
          <a:xfrm>
            <a:off x="5596766" y="3883815"/>
            <a:ext cx="398138" cy="157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1" name="Picture 40">
            <a:extLst>
              <a:ext uri="{FF2B5EF4-FFF2-40B4-BE49-F238E27FC236}">
                <a16:creationId xmlns:a16="http://schemas.microsoft.com/office/drawing/2014/main" id="{5925DA09-FEAD-470B-BB88-224B3546D0CC}"/>
              </a:ext>
            </a:extLst>
          </p:cNvPr>
          <p:cNvPicPr>
            <a:picLocks noChangeAspect="1"/>
          </p:cNvPicPr>
          <p:nvPr/>
        </p:nvPicPr>
        <p:blipFill>
          <a:blip r:embed="rId12"/>
          <a:stretch>
            <a:fillRect/>
          </a:stretch>
        </p:blipFill>
        <p:spPr>
          <a:xfrm>
            <a:off x="9425242" y="4041648"/>
            <a:ext cx="1163995" cy="2275610"/>
          </a:xfrm>
          <a:prstGeom prst="rect">
            <a:avLst/>
          </a:prstGeom>
        </p:spPr>
      </p:pic>
      <p:pic>
        <p:nvPicPr>
          <p:cNvPr id="43" name="Picture 42">
            <a:extLst>
              <a:ext uri="{FF2B5EF4-FFF2-40B4-BE49-F238E27FC236}">
                <a16:creationId xmlns:a16="http://schemas.microsoft.com/office/drawing/2014/main" id="{24A02A84-A78C-4616-A628-F0EFF8B05815}"/>
              </a:ext>
            </a:extLst>
          </p:cNvPr>
          <p:cNvPicPr>
            <a:picLocks noChangeAspect="1"/>
          </p:cNvPicPr>
          <p:nvPr/>
        </p:nvPicPr>
        <p:blipFill>
          <a:blip r:embed="rId13"/>
          <a:stretch>
            <a:fillRect/>
          </a:stretch>
        </p:blipFill>
        <p:spPr>
          <a:xfrm>
            <a:off x="1645178" y="3511295"/>
            <a:ext cx="815026" cy="182329"/>
          </a:xfrm>
          <a:prstGeom prst="rect">
            <a:avLst/>
          </a:prstGeom>
        </p:spPr>
      </p:pic>
      <p:pic>
        <p:nvPicPr>
          <p:cNvPr id="45" name="Picture 44">
            <a:extLst>
              <a:ext uri="{FF2B5EF4-FFF2-40B4-BE49-F238E27FC236}">
                <a16:creationId xmlns:a16="http://schemas.microsoft.com/office/drawing/2014/main" id="{6617D499-A8A9-458B-B694-00DA01CB2D28}"/>
              </a:ext>
            </a:extLst>
          </p:cNvPr>
          <p:cNvPicPr>
            <a:picLocks noChangeAspect="1"/>
          </p:cNvPicPr>
          <p:nvPr/>
        </p:nvPicPr>
        <p:blipFill>
          <a:blip r:embed="rId14"/>
          <a:stretch>
            <a:fillRect/>
          </a:stretch>
        </p:blipFill>
        <p:spPr>
          <a:xfrm>
            <a:off x="3870036" y="2309711"/>
            <a:ext cx="798766" cy="188955"/>
          </a:xfrm>
          <a:prstGeom prst="rect">
            <a:avLst/>
          </a:prstGeom>
        </p:spPr>
      </p:pic>
      <p:pic>
        <p:nvPicPr>
          <p:cNvPr id="47" name="Picture 46">
            <a:extLst>
              <a:ext uri="{FF2B5EF4-FFF2-40B4-BE49-F238E27FC236}">
                <a16:creationId xmlns:a16="http://schemas.microsoft.com/office/drawing/2014/main" id="{3839A7D1-A29D-48BC-9858-35B1AA85913F}"/>
              </a:ext>
            </a:extLst>
          </p:cNvPr>
          <p:cNvPicPr>
            <a:picLocks noChangeAspect="1"/>
          </p:cNvPicPr>
          <p:nvPr/>
        </p:nvPicPr>
        <p:blipFill>
          <a:blip r:embed="rId15"/>
          <a:stretch>
            <a:fillRect/>
          </a:stretch>
        </p:blipFill>
        <p:spPr>
          <a:xfrm>
            <a:off x="4043986" y="3513049"/>
            <a:ext cx="798766" cy="208633"/>
          </a:xfrm>
          <a:prstGeom prst="rect">
            <a:avLst/>
          </a:prstGeom>
        </p:spPr>
      </p:pic>
    </p:spTree>
    <p:extLst>
      <p:ext uri="{BB962C8B-B14F-4D97-AF65-F5344CB8AC3E}">
        <p14:creationId xmlns:p14="http://schemas.microsoft.com/office/powerpoint/2010/main" val="8192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C00CF-AEE6-442F-9E35-AB3CBF672110}"/>
              </a:ext>
            </a:extLst>
          </p:cNvPr>
          <p:cNvSpPr>
            <a:spLocks noGrp="1"/>
          </p:cNvSpPr>
          <p:nvPr>
            <p:ph type="title"/>
          </p:nvPr>
        </p:nvSpPr>
        <p:spPr>
          <a:xfrm>
            <a:off x="766752" y="-24530"/>
            <a:ext cx="10515600" cy="1325563"/>
          </a:xfrm>
        </p:spPr>
        <p:txBody>
          <a:bodyPr/>
          <a:lstStyle/>
          <a:p>
            <a:pPr algn="ctr"/>
            <a:r>
              <a:rPr lang="en-US" dirty="0"/>
              <a:t>Future Work</a:t>
            </a:r>
          </a:p>
        </p:txBody>
      </p:sp>
      <p:sp>
        <p:nvSpPr>
          <p:cNvPr id="19" name="Title 1">
            <a:extLst>
              <a:ext uri="{FF2B5EF4-FFF2-40B4-BE49-F238E27FC236}">
                <a16:creationId xmlns:a16="http://schemas.microsoft.com/office/drawing/2014/main" id="{05145D97-0B05-4494-B1C7-C4C8C75150FE}"/>
              </a:ext>
            </a:extLst>
          </p:cNvPr>
          <p:cNvSpPr txBox="1">
            <a:spLocks/>
          </p:cNvSpPr>
          <p:nvPr/>
        </p:nvSpPr>
        <p:spPr>
          <a:xfrm>
            <a:off x="1382231" y="1414204"/>
            <a:ext cx="9144002" cy="1541647"/>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br>
            <a:r>
              <a:rPr lang="en-US" sz="4100" dirty="0"/>
              <a:t>Connect multiple </a:t>
            </a:r>
            <a:r>
              <a:rPr lang="en-US" sz="4100" dirty="0" err="1"/>
              <a:t>Wyze</a:t>
            </a:r>
            <a:r>
              <a:rPr lang="en-US" sz="4100" dirty="0"/>
              <a:t> IP camera for multi-entrance enclosed spaces</a:t>
            </a:r>
          </a:p>
          <a:p>
            <a:br>
              <a:rPr lang="en-US" sz="4100" dirty="0"/>
            </a:br>
            <a:r>
              <a:rPr lang="en-US" sz="4100" dirty="0"/>
              <a:t>Control door open/close through IOT</a:t>
            </a:r>
            <a:br>
              <a:rPr lang="en-US" sz="1600" dirty="0"/>
            </a:br>
            <a:br>
              <a:rPr lang="en-US" sz="1800" dirty="0"/>
            </a:br>
            <a:endParaRPr lang="en-SG" sz="1800" dirty="0"/>
          </a:p>
        </p:txBody>
      </p:sp>
    </p:spTree>
    <p:extLst>
      <p:ext uri="{BB962C8B-B14F-4D97-AF65-F5344CB8AC3E}">
        <p14:creationId xmlns:p14="http://schemas.microsoft.com/office/powerpoint/2010/main" val="201072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322</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Verdana</vt:lpstr>
      <vt:lpstr>Office Theme</vt:lpstr>
      <vt:lpstr>PowerPoint Presentation</vt:lpstr>
      <vt:lpstr>PowerPoint Presentation</vt:lpstr>
      <vt:lpstr>System Architecture</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Shashank Kumar</cp:lastModifiedBy>
  <cp:revision>5</cp:revision>
  <dcterms:created xsi:type="dcterms:W3CDTF">2020-10-10T04:21:21Z</dcterms:created>
  <dcterms:modified xsi:type="dcterms:W3CDTF">2020-10-23T07:08:17Z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