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6ee5532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6ee5532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6223056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6223056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ee5532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ee5532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ee5532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ee5532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f6223056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f6223056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6223056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622305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6223056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6223056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06ef3a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06ef3a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06ef3a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06ef3a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ee5532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6ee5532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36c85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36c85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38f93b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38f93b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38f93b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38f93b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36949b8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36949b8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arxiv.org/abs/1806.04558" TargetMode="External"/><Relationship Id="rId9" Type="http://schemas.openxmlformats.org/officeDocument/2006/relationships/hyperlink" Target="https://arxiv.org/abs/1609.03499" TargetMode="External"/><Relationship Id="rId5" Type="http://schemas.openxmlformats.org/officeDocument/2006/relationships/hyperlink" Target="https://github.com/CorentinJ/Real-Time-Voice-Cloning" TargetMode="External"/><Relationship Id="rId6" Type="http://schemas.openxmlformats.org/officeDocument/2006/relationships/hyperlink" Target="https://arxiv.org/pdf/1710.10467.pdf" TargetMode="External"/><Relationship Id="rId7" Type="http://schemas.openxmlformats.org/officeDocument/2006/relationships/hyperlink" Target="https://arxiv.org/pdf/1712.05884.pdf" TargetMode="External"/><Relationship Id="rId8" Type="http://schemas.openxmlformats.org/officeDocument/2006/relationships/hyperlink" Target="https://arxiv.org/abs/1710.0765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71725" y="2471100"/>
            <a:ext cx="6057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Transfer Learning from Speaker Veriﬁcation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 to Multispeaker Text-To-Speech Synthesis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IE 643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End-term Review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371850" y="3587375"/>
            <a:ext cx="63315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170050005  -  Yateesh Agarwal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170050031  -  Shashank Kumar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170050050  -  Mahesh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Lomrar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2107" r="2116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283100" y="237000"/>
            <a:ext cx="78213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Datasets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LibriSpeech</a:t>
            </a:r>
            <a:r>
              <a:rPr b="0" lang="en" sz="2100"/>
              <a:t> dataset was used after downsampling and  trimming to remove silence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Additional datasets used to improve performance were </a:t>
            </a:r>
            <a:r>
              <a:rPr lang="en" sz="2100"/>
              <a:t>LibriTTS</a:t>
            </a:r>
            <a:r>
              <a:rPr b="0" lang="en" sz="2100"/>
              <a:t>, </a:t>
            </a:r>
            <a:r>
              <a:rPr lang="en" sz="2100"/>
              <a:t>VoxCeleb </a:t>
            </a:r>
            <a:r>
              <a:rPr b="0" lang="en" sz="2100"/>
              <a:t>and </a:t>
            </a:r>
            <a:r>
              <a:rPr lang="en" sz="2100"/>
              <a:t>VoxCeleb2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SAVEE </a:t>
            </a:r>
            <a:r>
              <a:rPr b="0" lang="en" sz="2100"/>
              <a:t>dataset was used for further training to incorporate emotions attribute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The dataset consists of voice samples from four people with different emotions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Used it to obtain the base emotion vectors 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7612" l="0" r="0" t="76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283100" y="237000"/>
            <a:ext cx="77505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Replicating Results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b="0" lang="en" sz="2100">
                <a:solidFill>
                  <a:srgbClr val="FFFFFF"/>
                </a:solidFill>
              </a:rPr>
              <a:t>For experiment 1, we found almost similar sound being developed from initial and final model,</a:t>
            </a:r>
            <a:endParaRPr b="0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b="0" lang="en" sz="2100">
                <a:solidFill>
                  <a:srgbClr val="FFFFFF"/>
                </a:solidFill>
              </a:rPr>
              <a:t>The reason could be that we only trained for 60k steps on one percent of data, so results are inconclusive</a:t>
            </a:r>
            <a:endParaRPr b="0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b="0" lang="en" sz="2100">
                <a:solidFill>
                  <a:srgbClr val="FFFFFF"/>
                </a:solidFill>
              </a:rPr>
              <a:t>For experiment 2, we randomly sampled actual data points and synthesized speech with augmenting emotion vectors</a:t>
            </a:r>
            <a:endParaRPr b="0"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-"/>
            </a:pPr>
            <a:r>
              <a:rPr b="0" lang="en" sz="2100">
                <a:solidFill>
                  <a:srgbClr val="FFFFFF"/>
                </a:solidFill>
              </a:rPr>
              <a:t>Survey results show that one has almost comparable result while everyone agreed that in the other two cases, modified ones are more natural</a:t>
            </a:r>
            <a:endParaRPr b="0" sz="2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 flipH="1"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283100" y="313200"/>
            <a:ext cx="58134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Future Directions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Working towards naturalness of speech by adding pauses and silences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Incorporating emotions into synthesized speech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Working on augmenting multiple emotions to the same speech</a:t>
            </a:r>
            <a:endParaRPr b="0"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21467" l="0" r="0" t="21467"/>
          <a:stretch/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type="title"/>
          </p:nvPr>
        </p:nvSpPr>
        <p:spPr>
          <a:xfrm>
            <a:off x="283100" y="313200"/>
            <a:ext cx="75093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Conclusions</a:t>
            </a:r>
            <a:endParaRPr sz="4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Implemented TTS model for multiple speaker based on the research paper.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The paper aims at zero shot learning that is generating speech for voice unseen during training.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The results obtained are quite substantial in the field of speech synthesis in a plethora of applications. 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The synthesized speech looks more realistic which is obtained by adding emotions to the speech in the existing framework.</a:t>
            </a:r>
            <a:endParaRPr b="0"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283100" y="237000"/>
            <a:ext cx="64980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Team Contribution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Every member of the team had equal contribution in the project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Shashank worked on the code setup and training procedure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Yateesh ideated with the modifications by incorporating the emotions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Mahesh worked as a helping hand for the successful completion of the project 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31252" l="0" r="0" t="31248"/>
          <a:stretch/>
        </p:blipFill>
        <p:spPr>
          <a:xfrm flipH="1"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type="title"/>
          </p:nvPr>
        </p:nvSpPr>
        <p:spPr>
          <a:xfrm>
            <a:off x="283100" y="237000"/>
            <a:ext cx="58278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References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0"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Transfer Learning from speaker verifications to multispeaker TTS</a:t>
            </a:r>
            <a:r>
              <a:rPr b="0" lang="en" sz="1800" u="sng"/>
              <a:t> </a:t>
            </a:r>
            <a:endParaRPr b="0" sz="2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0" lang="en" sz="18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r>
              <a:rPr b="0" lang="en" sz="600" u="sng">
                <a:solidFill>
                  <a:srgbClr val="FFFFFF"/>
                </a:solidFill>
              </a:rPr>
              <a:t> </a:t>
            </a:r>
            <a:endParaRPr b="0" sz="600" u="sng">
              <a:solidFill>
                <a:srgbClr val="FFFFFF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-"/>
            </a:pPr>
            <a:r>
              <a:t/>
            </a:r>
            <a:endParaRPr b="0" sz="600"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0" lang="en" sz="18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Generalized end-to-end loss for Speaker Verification</a:t>
            </a:r>
            <a:endParaRPr b="0" sz="900"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0" lang="en" sz="1800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Tacotron2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0" lang="en" sz="1800" u="sng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DeepVoice3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0" lang="en" sz="1800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WaveNet</a:t>
            </a:r>
            <a:endParaRPr b="0" sz="1800" u="sng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type="title"/>
          </p:nvPr>
        </p:nvSpPr>
        <p:spPr>
          <a:xfrm>
            <a:off x="283100" y="237000"/>
            <a:ext cx="58278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Thank You!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4835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Outline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397000"/>
            <a:ext cx="51972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 done before mid-term review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Mid-term review comments 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Working on comments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 done after mid-term review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directions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-"/>
            </a:pPr>
            <a:r>
              <a:rPr b="0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0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47525" y="313200"/>
            <a:ext cx="90966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Work done before Mid-term Review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History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Related papers and architectures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Understanding architecture proposed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Working with code and datasets available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Experiments conducted in the paper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Proposed modifications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324300" y="420125"/>
            <a:ext cx="8495400" cy="4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Mid-term review comment</a:t>
            </a:r>
            <a:endParaRPr sz="4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Missing discussion of previous architectures 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Initial experiments and proposed modifications are satisfactory</a:t>
            </a:r>
            <a:endParaRPr b="0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 flipH="1"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283100" y="313200"/>
            <a:ext cx="73191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Working on comment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Looked into previous works and architectures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Worked on existing modifications 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Ideated new changes to the project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 flipH="1"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283100" y="313200"/>
            <a:ext cx="84906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Work done after Mid-term Review (Experiment 1)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Setting up the GPU provided to train a new synthesizer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Modification was to take average of speaker embeddings from all audios available of that speaker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This stopped leak of  prosodical information from encoder to synthesizer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 flipH="1"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283100" y="313200"/>
            <a:ext cx="84324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Work done after Mid-term Review (Experiment 1)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Used the pre-trained models to train further instead of starting from scratch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Experimented with using a combination of embeddings from the same speaker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Trained the pre-trained model for 60k steps on one percent of data</a:t>
            </a:r>
            <a:endParaRPr b="0" sz="2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 flipH="1"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283100" y="313200"/>
            <a:ext cx="83742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Work done after Mid-term Review (Experiment 2)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LibriSpeech data sounds monotonous and less natural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Introduced emotions into the speech to add naturalness 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Augmented base emotion embeddings into the generated speaker embeddings to add to the richness of sound quality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 flipH="1"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283100" y="313200"/>
            <a:ext cx="85851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Work done after Mid-term Review (Experiment 2)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W</a:t>
            </a:r>
            <a:r>
              <a:rPr b="0" lang="en" sz="2100"/>
              <a:t>e see that frequently pair audios of same emotion with different speaker are more similar than pair of audios of same speaker with different emotions. (122 out of 126)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This shows that audios with same emotions have tendency to cluster together. We can exploit this to get an 'emotion vector'</a:t>
            </a:r>
            <a:endParaRPr b="0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0" lang="en" sz="2100"/>
              <a:t>We get more natural audios when we add happiness to speech</a:t>
            </a:r>
            <a:endParaRPr b="0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