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svg" ContentType="image/svg+xml"/>
  <Override PartName="/ppt/media/image2.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708" r:id="rId3"/>
  </p:sldMasterIdLst>
  <p:notesMasterIdLst>
    <p:notesMasterId r:id="rId21"/>
  </p:notesMasterIdLst>
  <p:handoutMasterIdLst>
    <p:handoutMasterId r:id="rId22"/>
  </p:handoutMasterIdLst>
  <p:sldIdLst>
    <p:sldId id="651" r:id="rId4"/>
    <p:sldId id="563" r:id="rId5"/>
    <p:sldId id="559" r:id="rId6"/>
    <p:sldId id="621" r:id="rId7"/>
    <p:sldId id="648" r:id="rId8"/>
    <p:sldId id="623" r:id="rId9"/>
    <p:sldId id="649" r:id="rId10"/>
    <p:sldId id="650" r:id="rId11"/>
    <p:sldId id="634" r:id="rId12"/>
    <p:sldId id="635" r:id="rId13"/>
    <p:sldId id="639" r:id="rId14"/>
    <p:sldId id="640" r:id="rId15"/>
    <p:sldId id="641" r:id="rId16"/>
    <p:sldId id="628" r:id="rId17"/>
    <p:sldId id="516" r:id="rId18"/>
    <p:sldId id="517" r:id="rId19"/>
    <p:sldId id="439" r:id="rId20"/>
  </p:sldIdLst>
  <p:sldSz cx="12192000" cy="6858000"/>
  <p:notesSz cx="7315200" cy="12344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bout the Template" id="{9CC2E9AE-524F-47BB-BEC1-F503FF5CA12D}">
          <p14:sldIdLst/>
        </p14:section>
        <p14:section name="All Master slides" id="{69C79F6C-AA55-485D-BB9F-DB342B159076}">
          <p14:sldIdLst>
            <p14:sldId id="651"/>
            <p14:sldId id="563"/>
            <p14:sldId id="559"/>
            <p14:sldId id="621"/>
            <p14:sldId id="648"/>
            <p14:sldId id="623"/>
            <p14:sldId id="649"/>
            <p14:sldId id="634"/>
            <p14:sldId id="635"/>
            <p14:sldId id="639"/>
            <p14:sldId id="640"/>
            <p14:sldId id="641"/>
            <p14:sldId id="628"/>
            <p14:sldId id="516"/>
            <p14:sldId id="517"/>
            <p14:sldId id="439"/>
            <p14:sldId id="65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562C"/>
    <a:srgbClr val="FACD62"/>
    <a:srgbClr val="759C6C"/>
    <a:srgbClr val="000000"/>
    <a:srgbClr val="312D2A"/>
    <a:srgbClr val="FFFFFF"/>
    <a:srgbClr val="FCFBFA"/>
    <a:srgbClr val="8B8580"/>
    <a:srgbClr val="E6E3E0"/>
    <a:srgbClr val="D2CD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5410" autoAdjust="0"/>
  </p:normalViewPr>
  <p:slideViewPr>
    <p:cSldViewPr snapToGrid="0" showGuides="1">
      <p:cViewPr>
        <p:scale>
          <a:sx n="72" d="100"/>
          <a:sy n="72" d="100"/>
        </p:scale>
        <p:origin x="400" y="-108"/>
      </p:cViewPr>
      <p:guideLst>
        <p:guide orient="horz" pos="2187"/>
        <p:guide pos="3844"/>
      </p:guideLst>
    </p:cSldViewPr>
  </p:slideViewPr>
  <p:outlineViewPr>
    <p:cViewPr>
      <p:scale>
        <a:sx n="33" d="100"/>
        <a:sy n="33" d="100"/>
      </p:scale>
      <p:origin x="0" y="-22096"/>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50" d="100"/>
          <a:sy n="50" d="100"/>
        </p:scale>
        <p:origin x="2804" y="44"/>
      </p:cViewPr>
      <p:guideLst>
        <p:guide orient="horz" pos="3936"/>
        <p:guide pos="2306"/>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notesMaster" Target="notesMasters/notesMaster1.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3169919" cy="619364"/>
          </a:xfrm>
          <a:prstGeom prst="rect">
            <a:avLst/>
          </a:prstGeom>
        </p:spPr>
        <p:txBody>
          <a:bodyPr vert="horz" lIns="112299" tIns="56150" rIns="112299" bIns="56150" rtlCol="0"/>
          <a:lstStyle>
            <a:lvl1pPr algn="l">
              <a:defRPr sz="1600"/>
            </a:lvl1pPr>
          </a:lstStyle>
          <a:p>
            <a:endParaRPr lang="en-US" dirty="0"/>
          </a:p>
        </p:txBody>
      </p:sp>
      <p:sp>
        <p:nvSpPr>
          <p:cNvPr id="3" name="Date Placeholder 2"/>
          <p:cNvSpPr>
            <a:spLocks noGrp="1"/>
          </p:cNvSpPr>
          <p:nvPr>
            <p:ph type="dt" sz="quarter" idx="1"/>
          </p:nvPr>
        </p:nvSpPr>
        <p:spPr>
          <a:xfrm>
            <a:off x="4143589" y="1"/>
            <a:ext cx="3169919" cy="619364"/>
          </a:xfrm>
          <a:prstGeom prst="rect">
            <a:avLst/>
          </a:prstGeom>
        </p:spPr>
        <p:txBody>
          <a:bodyPr vert="horz" lIns="112299" tIns="56150" rIns="112299" bIns="56150" rtlCol="0"/>
          <a:lstStyle>
            <a:lvl1pPr algn="r">
              <a:defRPr sz="1600"/>
            </a:lvl1pPr>
          </a:lstStyle>
          <a:p>
            <a:fld id="{320DD655-51D6-466D-8D72-5C78765FC630}" type="datetimeFigureOut">
              <a:rPr lang="en-US" smtClean="0"/>
            </a:fld>
            <a:endParaRPr lang="en-US"/>
          </a:p>
        </p:txBody>
      </p:sp>
      <p:sp>
        <p:nvSpPr>
          <p:cNvPr id="4" name="Footer Placeholder 3"/>
          <p:cNvSpPr>
            <a:spLocks noGrp="1"/>
          </p:cNvSpPr>
          <p:nvPr>
            <p:ph type="ftr" sz="quarter" idx="2"/>
          </p:nvPr>
        </p:nvSpPr>
        <p:spPr>
          <a:xfrm>
            <a:off x="2" y="11725038"/>
            <a:ext cx="3169919" cy="619362"/>
          </a:xfrm>
          <a:prstGeom prst="rect">
            <a:avLst/>
          </a:prstGeom>
        </p:spPr>
        <p:txBody>
          <a:bodyPr vert="horz" lIns="112299" tIns="56150" rIns="112299" bIns="56150" rtlCol="0" anchor="b"/>
          <a:lstStyle>
            <a:lvl1pPr algn="l">
              <a:defRPr sz="1600"/>
            </a:lvl1pPr>
          </a:lstStyle>
          <a:p>
            <a:endParaRPr lang="en-US"/>
          </a:p>
        </p:txBody>
      </p:sp>
      <p:sp>
        <p:nvSpPr>
          <p:cNvPr id="5" name="Slide Number Placeholder 4"/>
          <p:cNvSpPr>
            <a:spLocks noGrp="1"/>
          </p:cNvSpPr>
          <p:nvPr>
            <p:ph type="sldNum" sz="quarter" idx="3"/>
          </p:nvPr>
        </p:nvSpPr>
        <p:spPr>
          <a:xfrm>
            <a:off x="4143589" y="11725038"/>
            <a:ext cx="3169919" cy="619362"/>
          </a:xfrm>
          <a:prstGeom prst="rect">
            <a:avLst/>
          </a:prstGeom>
        </p:spPr>
        <p:txBody>
          <a:bodyPr vert="horz" lIns="112299" tIns="56150" rIns="112299" bIns="56150" rtlCol="0" anchor="b"/>
          <a:lstStyle>
            <a:lvl1pPr algn="r">
              <a:defRPr sz="1600"/>
            </a:lvl1pPr>
          </a:lstStyle>
          <a:p>
            <a:fld id="{9D34DC6F-9D14-4548-8221-51EE6F5B6657}"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3169919" cy="619364"/>
          </a:xfrm>
          <a:prstGeom prst="rect">
            <a:avLst/>
          </a:prstGeom>
        </p:spPr>
        <p:txBody>
          <a:bodyPr vert="horz" lIns="112299" tIns="56150" rIns="112299" bIns="56150" rtlCol="0"/>
          <a:lstStyle>
            <a:lvl1pPr algn="l">
              <a:defRPr sz="1600"/>
            </a:lvl1pPr>
          </a:lstStyle>
          <a:p>
            <a:endParaRPr lang="en-US"/>
          </a:p>
        </p:txBody>
      </p:sp>
      <p:sp>
        <p:nvSpPr>
          <p:cNvPr id="3" name="Date Placeholder 2"/>
          <p:cNvSpPr>
            <a:spLocks noGrp="1"/>
          </p:cNvSpPr>
          <p:nvPr>
            <p:ph type="dt" idx="1"/>
          </p:nvPr>
        </p:nvSpPr>
        <p:spPr>
          <a:xfrm>
            <a:off x="4143589" y="1"/>
            <a:ext cx="3169919" cy="619364"/>
          </a:xfrm>
          <a:prstGeom prst="rect">
            <a:avLst/>
          </a:prstGeom>
        </p:spPr>
        <p:txBody>
          <a:bodyPr vert="horz" lIns="112299" tIns="56150" rIns="112299" bIns="56150" rtlCol="0"/>
          <a:lstStyle>
            <a:lvl1pPr algn="r">
              <a:defRPr sz="1600"/>
            </a:lvl1pPr>
          </a:lstStyle>
          <a:p>
            <a:fld id="{4F9C25BA-F9B0-4418-8CA0-3A9DF1256BA5}" type="datetimeFigureOut">
              <a:rPr lang="en-US" smtClean="0"/>
            </a:fld>
            <a:endParaRPr lang="en-US"/>
          </a:p>
        </p:txBody>
      </p:sp>
      <p:sp>
        <p:nvSpPr>
          <p:cNvPr id="4" name="Slide Image Placeholder 3"/>
          <p:cNvSpPr>
            <a:spLocks noGrp="1" noRot="1" noChangeAspect="1"/>
          </p:cNvSpPr>
          <p:nvPr>
            <p:ph type="sldImg" idx="2"/>
          </p:nvPr>
        </p:nvSpPr>
        <p:spPr>
          <a:xfrm>
            <a:off x="-44450" y="1543050"/>
            <a:ext cx="7404100" cy="4165600"/>
          </a:xfrm>
          <a:prstGeom prst="rect">
            <a:avLst/>
          </a:prstGeom>
          <a:noFill/>
          <a:ln w="12700">
            <a:solidFill>
              <a:prstClr val="black"/>
            </a:solidFill>
          </a:ln>
        </p:spPr>
        <p:txBody>
          <a:bodyPr vert="horz" lIns="112299" tIns="56150" rIns="112299" bIns="56150" rtlCol="0" anchor="ctr"/>
          <a:lstStyle/>
          <a:p>
            <a:endParaRPr lang="en-US"/>
          </a:p>
        </p:txBody>
      </p:sp>
      <p:sp>
        <p:nvSpPr>
          <p:cNvPr id="5" name="Notes Placeholder 4"/>
          <p:cNvSpPr>
            <a:spLocks noGrp="1"/>
          </p:cNvSpPr>
          <p:nvPr>
            <p:ph type="body" sz="quarter" idx="3"/>
          </p:nvPr>
        </p:nvSpPr>
        <p:spPr>
          <a:xfrm>
            <a:off x="731520" y="5940742"/>
            <a:ext cx="5852160" cy="4860608"/>
          </a:xfrm>
          <a:prstGeom prst="rect">
            <a:avLst/>
          </a:prstGeom>
          <a:noFill/>
        </p:spPr>
        <p:txBody>
          <a:bodyPr vert="horz" lIns="0" tIns="0" rIns="0" bIns="0" rtlCol="0">
            <a:noAutofit/>
          </a:bodyPr>
          <a:lstStyle/>
          <a:p>
            <a:pPr marR="0" lvl="0" indent="0" fontAlgn="auto">
              <a:lnSpc>
                <a:spcPct val="95000"/>
              </a:lnSpc>
              <a:spcBef>
                <a:spcPts val="735"/>
              </a:spcBef>
              <a:spcAft>
                <a:spcPts val="0"/>
              </a:spcAft>
              <a:buClrTx/>
              <a:buSzTx/>
              <a:buFont typeface="System Font Regular"/>
              <a:buNone/>
            </a:pPr>
            <a:r>
              <a:rPr lang="en-US" dirty="0"/>
              <a:t>Edit Master text styles</a:t>
            </a:r>
            <a:endParaRPr lang="en-US" dirty="0"/>
          </a:p>
          <a:p>
            <a:pPr marL="448945" marR="0" lvl="1" indent="-224790" fontAlgn="auto">
              <a:lnSpc>
                <a:spcPct val="95000"/>
              </a:lnSpc>
              <a:spcBef>
                <a:spcPts val="735"/>
              </a:spcBef>
              <a:spcAft>
                <a:spcPts val="0"/>
              </a:spcAft>
              <a:buClrTx/>
              <a:buSzPct val="100000"/>
              <a:buFont typeface="Arial" panose="020B0604020202020204" pitchFamily="34" charset="0"/>
              <a:buChar char="•"/>
            </a:pPr>
            <a:r>
              <a:rPr lang="en-US" dirty="0"/>
              <a:t>Second level</a:t>
            </a:r>
            <a:endParaRPr lang="en-US" dirty="0"/>
          </a:p>
          <a:p>
            <a:pPr marL="898525" marR="0" lvl="2" indent="-224790" fontAlgn="auto">
              <a:lnSpc>
                <a:spcPct val="95000"/>
              </a:lnSpc>
              <a:spcBef>
                <a:spcPts val="490"/>
              </a:spcBef>
              <a:spcAft>
                <a:spcPts val="0"/>
              </a:spcAft>
              <a:buClrTx/>
              <a:buSzPct val="120000"/>
              <a:buFont typeface="System Font Regular"/>
              <a:buChar char="-"/>
            </a:pPr>
            <a:r>
              <a:rPr lang="en-US" dirty="0"/>
              <a:t>Third level</a:t>
            </a:r>
            <a:endParaRPr lang="en-US" dirty="0"/>
          </a:p>
          <a:p>
            <a:pPr marL="1347470" marR="0" lvl="3" indent="-224790" fontAlgn="auto">
              <a:lnSpc>
                <a:spcPct val="95000"/>
              </a:lnSpc>
              <a:spcBef>
                <a:spcPts val="490"/>
              </a:spcBef>
              <a:spcAft>
                <a:spcPts val="0"/>
              </a:spcAft>
              <a:buClrTx/>
              <a:buSzPct val="100000"/>
              <a:buFont typeface="System Font Regular"/>
              <a:buChar char="◦"/>
            </a:pPr>
            <a:r>
              <a:rPr lang="en-US" dirty="0"/>
              <a:t>Fourth level</a:t>
            </a:r>
            <a:endParaRPr lang="en-US" dirty="0"/>
          </a:p>
          <a:p>
            <a:pPr marL="1797050" marR="0" lvl="4" indent="-224790" fontAlgn="auto">
              <a:lnSpc>
                <a:spcPct val="95000"/>
              </a:lnSpc>
              <a:spcBef>
                <a:spcPts val="490"/>
              </a:spcBef>
              <a:spcAft>
                <a:spcPts val="0"/>
              </a:spcAft>
              <a:buClrTx/>
              <a:buSzTx/>
              <a:buFont typeface="System Font Regular"/>
              <a:buChar char="•"/>
            </a:pPr>
            <a:r>
              <a:rPr lang="en-US" dirty="0"/>
              <a:t>Fifth level</a:t>
            </a:r>
            <a:endParaRPr lang="en-US" dirty="0"/>
          </a:p>
        </p:txBody>
      </p:sp>
      <p:sp>
        <p:nvSpPr>
          <p:cNvPr id="7" name="Slide Number Placeholder 6"/>
          <p:cNvSpPr>
            <a:spLocks noGrp="1"/>
          </p:cNvSpPr>
          <p:nvPr>
            <p:ph type="sldNum" sz="quarter" idx="5"/>
          </p:nvPr>
        </p:nvSpPr>
        <p:spPr>
          <a:xfrm>
            <a:off x="4143589" y="11725038"/>
            <a:ext cx="3169919" cy="619362"/>
          </a:xfrm>
          <a:prstGeom prst="rect">
            <a:avLst/>
          </a:prstGeom>
        </p:spPr>
        <p:txBody>
          <a:bodyPr vert="horz" lIns="112299" tIns="56150" rIns="112299" bIns="56150" rtlCol="0" anchor="b"/>
          <a:lstStyle>
            <a:lvl1pPr algn="r">
              <a:defRPr sz="1600"/>
            </a:lvl1pPr>
          </a:lstStyle>
          <a:p>
            <a:fld id="{9EDC5964-3162-43B5-B1EC-63C8D166D7D3}" type="slidenum">
              <a:rPr lang="en-US" smtClean="0"/>
            </a:fld>
            <a:endParaRPr lang="en-US"/>
          </a:p>
        </p:txBody>
      </p:sp>
      <p:sp>
        <p:nvSpPr>
          <p:cNvPr id="6" name="Footer Placeholder 5"/>
          <p:cNvSpPr>
            <a:spLocks noGrp="1"/>
          </p:cNvSpPr>
          <p:nvPr>
            <p:ph type="ftr" sz="quarter" idx="4"/>
          </p:nvPr>
        </p:nvSpPr>
        <p:spPr>
          <a:xfrm>
            <a:off x="2" y="11725038"/>
            <a:ext cx="3169919" cy="619362"/>
          </a:xfrm>
          <a:prstGeom prst="rect">
            <a:avLst/>
          </a:prstGeom>
        </p:spPr>
        <p:txBody>
          <a:bodyPr vert="horz" lIns="112299" tIns="56150" rIns="112299" bIns="56150" rtlCol="0" anchor="b"/>
          <a:lstStyle>
            <a:lvl1pPr algn="l">
              <a:defRPr sz="1600"/>
            </a:lvl1pPr>
          </a:lstStyle>
          <a:p>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lang="en-US" sz="1200" b="0" i="0" kern="1200">
        <a:solidFill>
          <a:schemeClr val="tx1"/>
        </a:solidFill>
        <a:latin typeface="+mn-lt"/>
        <a:ea typeface="+mn-ea"/>
        <a:cs typeface="Oracle Sans" panose="020B0503020204020204" pitchFamily="34" charset="0"/>
      </a:defRPr>
    </a:lvl1pPr>
    <a:lvl2pPr marL="457200" algn="l" defTabSz="914400" rtl="0" eaLnBrk="1" latinLnBrk="0" hangingPunct="1">
      <a:defRPr lang="en-US" sz="1200" b="0" i="0" kern="1200">
        <a:solidFill>
          <a:schemeClr val="tx1"/>
        </a:solidFill>
        <a:latin typeface="+mn-lt"/>
        <a:ea typeface="+mn-ea"/>
        <a:cs typeface="Oracle Sans" panose="020B0503020204020204" pitchFamily="34" charset="0"/>
      </a:defRPr>
    </a:lvl2pPr>
    <a:lvl3pPr marL="914400" algn="l" defTabSz="914400" rtl="0" eaLnBrk="1" latinLnBrk="0" hangingPunct="1">
      <a:defRPr lang="en-US" sz="1100" kern="1200">
        <a:solidFill>
          <a:schemeClr val="tx1"/>
        </a:solidFill>
        <a:latin typeface="Oracle Sans Light" panose="020B0403020204020204" pitchFamily="34" charset="0"/>
        <a:ea typeface="+mn-ea"/>
        <a:cs typeface="Oracle Sans Light" panose="020B0403020204020204" pitchFamily="34" charset="0"/>
      </a:defRPr>
    </a:lvl3pPr>
    <a:lvl4pPr marL="1371600" algn="l" defTabSz="914400" rtl="0" eaLnBrk="1" latinLnBrk="0" hangingPunct="1">
      <a:defRPr lang="en-US" sz="1050" kern="1200">
        <a:solidFill>
          <a:schemeClr val="tx1"/>
        </a:solidFill>
        <a:latin typeface="Oracle Sans Light" panose="020B0403020204020204" pitchFamily="34" charset="0"/>
        <a:ea typeface="+mn-ea"/>
        <a:cs typeface="Oracle Sans Light" panose="020B0403020204020204" pitchFamily="34" charset="0"/>
      </a:defRPr>
    </a:lvl4pPr>
    <a:lvl5pPr marL="1828800" algn="l" defTabSz="914400" rtl="0" eaLnBrk="1" latinLnBrk="0" hangingPunct="1">
      <a:defRPr lang="en-US" sz="1000" kern="1200">
        <a:solidFill>
          <a:schemeClr val="tx1"/>
        </a:solidFill>
        <a:latin typeface="Oracle Sans Light" panose="020B0403020204020204" pitchFamily="34" charset="0"/>
        <a:ea typeface="+mn-ea"/>
        <a:cs typeface="Oracle Sans Light" panose="020B0403020204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5" Type="http://schemas.openxmlformats.org/officeDocument/2006/relationships/image" Target="../media/image1.svg"/><Relationship Id="rId4" Type="http://schemas.openxmlformats.org/officeDocument/2006/relationships/image" Target="../media/image3.png"/><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4" Type="http://schemas.openxmlformats.org/officeDocument/2006/relationships/image" Target="../media/image2.emf"/><Relationship Id="rId3" Type="http://schemas.openxmlformats.org/officeDocument/2006/relationships/image" Target="../media/image10.jpe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4" Type="http://schemas.openxmlformats.org/officeDocument/2006/relationships/image" Target="../media/image10.jpeg"/><Relationship Id="rId3" Type="http://schemas.openxmlformats.org/officeDocument/2006/relationships/image" Target="../media/image2.emf"/><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4" Type="http://schemas.openxmlformats.org/officeDocument/2006/relationships/image" Target="../media/image10.jpeg"/><Relationship Id="rId3" Type="http://schemas.openxmlformats.org/officeDocument/2006/relationships/image" Target="../media/image2.emf"/><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20.jpeg"/><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20.jpeg"/><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5" Type="http://schemas.openxmlformats.org/officeDocument/2006/relationships/image" Target="../media/image10.jpeg"/><Relationship Id="rId4" Type="http://schemas.openxmlformats.org/officeDocument/2006/relationships/image" Target="../media/image2.emf"/><Relationship Id="rId3" Type="http://schemas.openxmlformats.org/officeDocument/2006/relationships/image" Target="../media/image1.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5" Type="http://schemas.openxmlformats.org/officeDocument/2006/relationships/image" Target="../media/image10.jpeg"/><Relationship Id="rId4" Type="http://schemas.openxmlformats.org/officeDocument/2006/relationships/image" Target="../media/image2.emf"/><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4" Type="http://schemas.openxmlformats.org/officeDocument/2006/relationships/image" Target="../media/image10.jpeg"/><Relationship Id="rId3" Type="http://schemas.openxmlformats.org/officeDocument/2006/relationships/image" Target="../media/image2.emf"/><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4" Type="http://schemas.openxmlformats.org/officeDocument/2006/relationships/image" Target="../media/image10.jpeg"/><Relationship Id="rId3" Type="http://schemas.openxmlformats.org/officeDocument/2006/relationships/image" Target="../media/image2.emf"/><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4" Type="http://schemas.openxmlformats.org/officeDocument/2006/relationships/image" Target="../media/image2.emf"/><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4" Type="http://schemas.openxmlformats.org/officeDocument/2006/relationships/image" Target="../media/image2.emf"/><Relationship Id="rId3" Type="http://schemas.openxmlformats.org/officeDocument/2006/relationships/image" Target="../media/image10.jpe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5" Type="http://schemas.openxmlformats.org/officeDocument/2006/relationships/image" Target="../media/image2.svg"/><Relationship Id="rId4" Type="http://schemas.openxmlformats.org/officeDocument/2006/relationships/image" Target="../media/image4.png"/><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4" Type="http://schemas.openxmlformats.org/officeDocument/2006/relationships/image" Target="../media/image10.jpeg"/><Relationship Id="rId3" Type="http://schemas.openxmlformats.org/officeDocument/2006/relationships/image" Target="../media/image2.emf"/><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4" Type="http://schemas.openxmlformats.org/officeDocument/2006/relationships/image" Target="../media/image10.jpeg"/><Relationship Id="rId3" Type="http://schemas.openxmlformats.org/officeDocument/2006/relationships/image" Target="../media/image2.emf"/><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4" Type="http://schemas.openxmlformats.org/officeDocument/2006/relationships/image" Target="../media/image10.jpeg"/><Relationship Id="rId3" Type="http://schemas.openxmlformats.org/officeDocument/2006/relationships/image" Target="../media/image2.emf"/><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4" Type="http://schemas.openxmlformats.org/officeDocument/2006/relationships/image" Target="../media/image10.jpeg"/><Relationship Id="rId3" Type="http://schemas.openxmlformats.org/officeDocument/2006/relationships/image" Target="../media/image2.emf"/><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5" Type="http://schemas.openxmlformats.org/officeDocument/2006/relationships/image" Target="../media/image1.svg"/><Relationship Id="rId4" Type="http://schemas.openxmlformats.org/officeDocument/2006/relationships/image" Target="../media/image3.png"/><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5" Type="http://schemas.openxmlformats.org/officeDocument/2006/relationships/image" Target="../media/image10.jpeg"/><Relationship Id="rId4" Type="http://schemas.openxmlformats.org/officeDocument/2006/relationships/image" Target="../media/image2.emf"/><Relationship Id="rId3" Type="http://schemas.openxmlformats.org/officeDocument/2006/relationships/image" Target="../media/image1.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5" Type="http://schemas.openxmlformats.org/officeDocument/2006/relationships/image" Target="../media/image10.jpeg"/><Relationship Id="rId4" Type="http://schemas.openxmlformats.org/officeDocument/2006/relationships/image" Target="../media/image2.emf"/><Relationship Id="rId3"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image" Target="../media/image2.svg"/><Relationship Id="rId4" Type="http://schemas.openxmlformats.org/officeDocument/2006/relationships/image" Target="../media/image4.png"/><Relationship Id="rId3" Type="http://schemas.openxmlformats.org/officeDocument/2006/relationships/image" Target="../media/image2.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5" Type="http://schemas.openxmlformats.org/officeDocument/2006/relationships/image" Target="../media/image1.svg"/><Relationship Id="rId4" Type="http://schemas.openxmlformats.org/officeDocument/2006/relationships/image" Target="../media/image3.png"/><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5" Type="http://schemas.openxmlformats.org/officeDocument/2006/relationships/image" Target="../media/image2.svg"/><Relationship Id="rId4" Type="http://schemas.openxmlformats.org/officeDocument/2006/relationships/image" Target="../media/image4.png"/><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5" Type="http://schemas.openxmlformats.org/officeDocument/2006/relationships/image" Target="../media/image1.svg"/><Relationship Id="rId4" Type="http://schemas.openxmlformats.org/officeDocument/2006/relationships/image" Target="../media/image3.png"/><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5" Type="http://schemas.openxmlformats.org/officeDocument/2006/relationships/image" Target="../media/image2.svg"/><Relationship Id="rId4" Type="http://schemas.openxmlformats.org/officeDocument/2006/relationships/image" Target="../media/image4.png"/><Relationship Id="rId3" Type="http://schemas.openxmlformats.org/officeDocument/2006/relationships/image" Target="../media/image2.e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4" Type="http://schemas.openxmlformats.org/officeDocument/2006/relationships/image" Target="../media/image2.emf"/><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4" Type="http://schemas.openxmlformats.org/officeDocument/2006/relationships/image" Target="../media/image2.emf"/><Relationship Id="rId3" Type="http://schemas.openxmlformats.org/officeDocument/2006/relationships/image" Target="../media/image10.jpe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4" Type="http://schemas.openxmlformats.org/officeDocument/2006/relationships/image" Target="../media/image10.jpeg"/><Relationship Id="rId3" Type="http://schemas.openxmlformats.org/officeDocument/2006/relationships/image" Target="../media/image2.emf"/><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4" Type="http://schemas.openxmlformats.org/officeDocument/2006/relationships/image" Target="../media/image10.jpeg"/><Relationship Id="rId3" Type="http://schemas.openxmlformats.org/officeDocument/2006/relationships/image" Target="../media/image2.emf"/><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4" Type="http://schemas.openxmlformats.org/officeDocument/2006/relationships/image" Target="../media/image2.emf"/><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4" Type="http://schemas.openxmlformats.org/officeDocument/2006/relationships/image" Target="../media/image2.emf"/><Relationship Id="rId3" Type="http://schemas.openxmlformats.org/officeDocument/2006/relationships/image" Target="../media/image10.jpe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4" Type="http://schemas.openxmlformats.org/officeDocument/2006/relationships/image" Target="../media/image10.jpeg"/><Relationship Id="rId3" Type="http://schemas.openxmlformats.org/officeDocument/2006/relationships/image" Target="../media/image2.emf"/><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4" Type="http://schemas.openxmlformats.org/officeDocument/2006/relationships/image" Target="../media/image10.jpeg"/><Relationship Id="rId3" Type="http://schemas.openxmlformats.org/officeDocument/2006/relationships/image" Target="../media/image2.emf"/><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4" Type="http://schemas.openxmlformats.org/officeDocument/2006/relationships/image" Target="../media/image2.emf"/><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Light - Title with Abstract Border">
    <p:spTree>
      <p:nvGrpSpPr>
        <p:cNvPr id="1" name=""/>
        <p:cNvGrpSpPr/>
        <p:nvPr/>
      </p:nvGrpSpPr>
      <p:grpSpPr>
        <a:xfrm>
          <a:off x="0" y="0"/>
          <a:ext cx="0" cy="0"/>
          <a:chOff x="0" y="0"/>
          <a:chExt cx="0" cy="0"/>
        </a:xfrm>
      </p:grpSpPr>
      <p:pic>
        <p:nvPicPr>
          <p:cNvPr id="11" name="Abstract Illustration"/>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761999 w 12192000"/>
              <a:gd name="connsiteY0" fmla="*/ 587874 h 6858000"/>
              <a:gd name="connsiteX1" fmla="*/ 761999 w 12192000"/>
              <a:gd name="connsiteY1" fmla="*/ 6270127 h 6858000"/>
              <a:gd name="connsiteX2" fmla="*/ 11430000 w 12192000"/>
              <a:gd name="connsiteY2" fmla="*/ 6270127 h 6858000"/>
              <a:gd name="connsiteX3" fmla="*/ 11430000 w 12192000"/>
              <a:gd name="connsiteY3" fmla="*/ 587874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761999" y="587874"/>
                </a:moveTo>
                <a:lnTo>
                  <a:pt x="761999" y="6270127"/>
                </a:lnTo>
                <a:lnTo>
                  <a:pt x="11430000" y="6270127"/>
                </a:lnTo>
                <a:lnTo>
                  <a:pt x="11430000" y="587874"/>
                </a:lnTo>
                <a:close/>
                <a:moveTo>
                  <a:pt x="0" y="0"/>
                </a:moveTo>
                <a:lnTo>
                  <a:pt x="12192000" y="0"/>
                </a:lnTo>
                <a:lnTo>
                  <a:pt x="12192000" y="6858000"/>
                </a:lnTo>
                <a:lnTo>
                  <a:pt x="0" y="6858000"/>
                </a:lnTo>
                <a:close/>
              </a:path>
            </a:pathLst>
          </a:custGeom>
        </p:spPr>
      </p:pic>
      <p:pic>
        <p:nvPicPr>
          <p:cNvPr id="14" name="OTa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0" name="Oracle Logo" descr="Oracle Logo"/>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44949" y="1132368"/>
            <a:ext cx="1524893" cy="320040"/>
          </a:xfrm>
          <a:prstGeom prst="rect">
            <a:avLst/>
          </a:prstGeom>
        </p:spPr>
      </p:pic>
      <p:sp>
        <p:nvSpPr>
          <p:cNvPr id="26" name="Title"/>
          <p:cNvSpPr>
            <a:spLocks noGrp="1"/>
          </p:cNvSpPr>
          <p:nvPr userDrawn="1">
            <p:ph type="ctrTitle" hasCustomPrompt="1"/>
          </p:nvPr>
        </p:nvSpPr>
        <p:spPr>
          <a:xfrm>
            <a:off x="1018030" y="2459230"/>
            <a:ext cx="10158984" cy="1025922"/>
          </a:xfrm>
        </p:spPr>
        <p:txBody>
          <a:bodyPr wrap="square" anchor="b">
            <a:noAutofit/>
          </a:bodyPr>
          <a:lstStyle>
            <a:lvl1pPr algn="l">
              <a:lnSpc>
                <a:spcPts val="4000"/>
              </a:lnSpc>
              <a:defRPr sz="4000" b="0">
                <a:solidFill>
                  <a:schemeClr val="tx1"/>
                </a:solidFill>
                <a:latin typeface="+mj-lt"/>
              </a:defRPr>
            </a:lvl1pPr>
          </a:lstStyle>
          <a:p>
            <a:r>
              <a:rPr lang="en-US" dirty="0"/>
              <a:t>Title goes here (up to two lines) </a:t>
            </a:r>
            <a:br>
              <a:rPr lang="en-US" dirty="0"/>
            </a:br>
            <a:r>
              <a:rPr lang="en-US" dirty="0"/>
              <a:t>Georgia Regular 40pt</a:t>
            </a:r>
            <a:endParaRPr lang="en-US" dirty="0"/>
          </a:p>
        </p:txBody>
      </p:sp>
      <p:sp>
        <p:nvSpPr>
          <p:cNvPr id="27" name="Subhead"/>
          <p:cNvSpPr>
            <a:spLocks noGrp="1"/>
          </p:cNvSpPr>
          <p:nvPr userDrawn="1">
            <p:ph type="body" sz="quarter" idx="33" hasCustomPrompt="1"/>
          </p:nvPr>
        </p:nvSpPr>
        <p:spPr>
          <a:xfrm>
            <a:off x="1018030" y="3526641"/>
            <a:ext cx="10158984" cy="341247"/>
          </a:xfrm>
          <a:prstGeom prst="rect">
            <a:avLst/>
          </a:prstGeo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2400" b="0">
                <a:solidFill>
                  <a:srgbClr val="AE562C"/>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Subhead goes here on one line</a:t>
            </a:r>
            <a:endParaRPr lang="en-US" dirty="0"/>
          </a:p>
        </p:txBody>
      </p:sp>
      <p:cxnSp>
        <p:nvCxnSpPr>
          <p:cNvPr id="18" name="Accent Mark"/>
          <p:cNvCxnSpPr/>
          <p:nvPr userDrawn="1"/>
        </p:nvCxnSpPr>
        <p:spPr>
          <a:xfrm flipH="1">
            <a:off x="1031620" y="4080104"/>
            <a:ext cx="228600"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5" name="Text Field"/>
          <p:cNvSpPr>
            <a:spLocks noGrp="1"/>
          </p:cNvSpPr>
          <p:nvPr userDrawn="1">
            <p:ph type="body" sz="quarter" idx="35" hasCustomPrompt="1"/>
          </p:nvPr>
        </p:nvSpPr>
        <p:spPr>
          <a:xfrm>
            <a:off x="1018030" y="4335713"/>
            <a:ext cx="5077970" cy="266291"/>
          </a:xfrm>
          <a:prstGeom prst="rect">
            <a:avLst/>
          </a:prstGeom>
          <a:noFill/>
        </p:spPr>
        <p:txBody>
          <a:bodyPr>
            <a:noAutofit/>
          </a:bodyPr>
          <a:lstStyle>
            <a:lvl1pPr>
              <a:defRPr b="1"/>
            </a:lvl1pPr>
          </a:lstStyle>
          <a:p>
            <a:pPr lvl="0"/>
            <a:r>
              <a:rPr lang="en-US" dirty="0"/>
              <a:t>Name</a:t>
            </a:r>
            <a:endParaRPr lang="en-US" dirty="0"/>
          </a:p>
        </p:txBody>
      </p:sp>
      <p:sp>
        <p:nvSpPr>
          <p:cNvPr id="4" name="Text Field 2"/>
          <p:cNvSpPr>
            <a:spLocks noGrp="1"/>
          </p:cNvSpPr>
          <p:nvPr userDrawn="1">
            <p:ph type="body" sz="quarter" idx="34" hasCustomPrompt="1"/>
          </p:nvPr>
        </p:nvSpPr>
        <p:spPr>
          <a:xfrm>
            <a:off x="1018030" y="4673306"/>
            <a:ext cx="5077970" cy="895181"/>
          </a:xfrm>
          <a:prstGeom prst="rect">
            <a:avLst/>
          </a:prstGeom>
          <a:noFill/>
        </p:spPr>
        <p:txBody>
          <a:bodyPr>
            <a:noAutofit/>
          </a:bodyPr>
          <a:lstStyle>
            <a:lvl1pPr>
              <a:defRPr/>
            </a:lvl1pPr>
          </a:lstStyle>
          <a:p>
            <a:pPr lvl="0"/>
            <a:r>
              <a:rPr lang="en-US" dirty="0"/>
              <a:t>Presenter’s Title</a:t>
            </a:r>
            <a:endParaRPr lang="en-US" dirty="0"/>
          </a:p>
          <a:p>
            <a:pPr lvl="0"/>
            <a:r>
              <a:rPr lang="en-US" dirty="0"/>
              <a:t>Organization, Division or Business Unit</a:t>
            </a:r>
            <a:endParaRPr lang="en-US" dirty="0"/>
          </a:p>
          <a:p>
            <a:pPr lvl="0"/>
            <a:r>
              <a:rPr lang="en-US" dirty="0"/>
              <a:t>Month 00, 2019</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Dark - Remote Speaker">
    <p:spTree>
      <p:nvGrpSpPr>
        <p:cNvPr id="1" name=""/>
        <p:cNvGrpSpPr/>
        <p:nvPr/>
      </p:nvGrpSpPr>
      <p:grpSpPr>
        <a:xfrm>
          <a:off x="0" y="0"/>
          <a:ext cx="0" cy="0"/>
          <a:chOff x="0" y="0"/>
          <a:chExt cx="0" cy="0"/>
        </a:xfrm>
      </p:grpSpPr>
      <p:pic>
        <p:nvPicPr>
          <p:cNvPr id="9" name="Data Texture Image"/>
          <p:cNvPicPr>
            <a:picLocks noChangeAspect="1"/>
          </p:cNvPicPr>
          <p:nvPr userDrawn="1"/>
        </p:nvPicPr>
        <p:blipFill rotWithShape="1">
          <a:blip r:embed="rId2" cstate="email">
            <a:alphaModFix amt="20000"/>
            <a:extLst>
              <a:ext uri="{28A0092B-C50C-407E-A947-70E740481C1C}">
                <a14:useLocalDpi xmlns:a14="http://schemas.microsoft.com/office/drawing/2010/main" val="0"/>
              </a:ext>
            </a:extLst>
          </a:blip>
          <a:srcRect r="60000"/>
          <a:stretch>
            <a:fillRect/>
          </a:stretch>
        </p:blipFill>
        <p:spPr bwMode="invGray">
          <a:xfrm>
            <a:off x="0" y="0"/>
            <a:ext cx="4876800" cy="6858000"/>
          </a:xfrm>
          <a:prstGeom prst="rect">
            <a:avLst/>
          </a:prstGeom>
        </p:spPr>
      </p:pic>
      <p:pic>
        <p:nvPicPr>
          <p:cNvPr id="11" name="Abstract Pattern Strip"/>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
        <p:nvSpPr>
          <p:cNvPr id="20" name="Title"/>
          <p:cNvSpPr>
            <a:spLocks noGrp="1"/>
          </p:cNvSpPr>
          <p:nvPr>
            <p:ph type="title" hasCustomPrompt="1"/>
          </p:nvPr>
        </p:nvSpPr>
        <p:spPr>
          <a:xfrm>
            <a:off x="5126736" y="2351724"/>
            <a:ext cx="6297167" cy="822960"/>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Add title here. Also remove/replace placeholder image as needed.</a:t>
            </a:r>
            <a:endParaRPr lang="en-US" dirty="0"/>
          </a:p>
        </p:txBody>
      </p:sp>
      <p:cxnSp>
        <p:nvCxnSpPr>
          <p:cNvPr id="17" name="Accent Mark"/>
          <p:cNvCxnSpPr/>
          <p:nvPr userDrawn="1"/>
        </p:nvCxnSpPr>
        <p:spPr>
          <a:xfrm flipH="1">
            <a:off x="5126736" y="3408202"/>
            <a:ext cx="228600"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21" name="Text Field"/>
          <p:cNvSpPr>
            <a:spLocks noGrp="1"/>
          </p:cNvSpPr>
          <p:nvPr>
            <p:ph type="body" sz="quarter" idx="16" hasCustomPrompt="1"/>
          </p:nvPr>
        </p:nvSpPr>
        <p:spPr>
          <a:xfrm>
            <a:off x="5126736" y="3662156"/>
            <a:ext cx="6297168" cy="1132486"/>
          </a:xfrm>
          <a:prstGeom prst="rect">
            <a:avLst/>
          </a:prstGeom>
        </p:spPr>
        <p:txBody>
          <a:bodyPr lIns="0" tIns="0" rIns="0" bIns="0">
            <a:normAutofit/>
          </a:bodyPr>
          <a:lstStyle>
            <a:lvl1pPr>
              <a:defRPr sz="2000"/>
            </a:lvl1pPr>
          </a:lstStyle>
          <a:p>
            <a:pPr lvl="0"/>
            <a:r>
              <a:rPr lang="en-US" dirty="0"/>
              <a:t>Title</a:t>
            </a:r>
            <a:endParaRPr lang="en-US" dirty="0"/>
          </a:p>
          <a:p>
            <a:pPr lvl="0"/>
            <a:r>
              <a:rPr lang="en-US" dirty="0"/>
              <a:t>Company</a:t>
            </a:r>
            <a:endParaRPr lang="en-US" dirty="0"/>
          </a:p>
          <a:p>
            <a:pPr lvl="0"/>
            <a:r>
              <a:rPr lang="en-US" dirty="0"/>
              <a:t>Date</a:t>
            </a:r>
            <a:endParaRPr lang="en-US" dirty="0"/>
          </a:p>
        </p:txBody>
      </p:sp>
      <p:sp>
        <p:nvSpPr>
          <p:cNvPr id="6" name="Slide Number"/>
          <p:cNvSpPr>
            <a:spLocks noGrp="1"/>
          </p:cNvSpPr>
          <p:nvPr>
            <p:ph type="sldNum" sz="quarter" idx="19"/>
          </p:nvPr>
        </p:nvSpPr>
        <p:spPr/>
        <p:txBody>
          <a:bodyPr/>
          <a:lstStyle/>
          <a:p>
            <a:fld id="{345D60D9-5372-5F40-9443-0F9AE5BDC3C8}" type="slidenum">
              <a:rPr lang="en-US" smtClean="0"/>
            </a:fld>
            <a:endParaRPr lang="en-US" dirty="0"/>
          </a:p>
        </p:txBody>
      </p:sp>
      <p:sp>
        <p:nvSpPr>
          <p:cNvPr id="5" name="Footer"/>
          <p:cNvSpPr>
            <a:spLocks noGrp="1"/>
          </p:cNvSpPr>
          <p:nvPr>
            <p:ph type="ftr" sz="quarter" idx="18"/>
          </p:nvPr>
        </p:nvSpPr>
        <p:spPr/>
        <p:txBody>
          <a:bodyPr/>
          <a:lstStyle/>
          <a:p>
            <a:r>
              <a:rPr lang="en-US"/>
              <a:t>Copyright © 2020, Oracle and/or its affiliates  |  Confidential: Internal/Restricted/Highly Restricted</a:t>
            </a:r>
            <a:endParaRPr lang="en-US" dirty="0"/>
          </a:p>
        </p:txBody>
      </p:sp>
      <p:sp>
        <p:nvSpPr>
          <p:cNvPr id="4" name="Date"/>
          <p:cNvSpPr>
            <a:spLocks noGrp="1"/>
          </p:cNvSpPr>
          <p:nvPr>
            <p:ph type="dt" sz="half" idx="17"/>
          </p:nvPr>
        </p:nvSpPr>
        <p:spPr/>
        <p:txBody>
          <a:bodyPr/>
          <a:lstStyle/>
          <a:p>
            <a:r>
              <a:rPr lang="en-US"/>
              <a:t>[Date]</a:t>
            </a:r>
            <a:endParaRPr lang="en-US" dirty="0"/>
          </a:p>
        </p:txBody>
      </p:sp>
      <p:pic>
        <p:nvPicPr>
          <p:cNvPr id="10" name="OTag"/>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Light - Title/Subtitle 4 Column">
    <p:spTree>
      <p:nvGrpSpPr>
        <p:cNvPr id="1" name=""/>
        <p:cNvGrpSpPr/>
        <p:nvPr/>
      </p:nvGrpSpPr>
      <p:grpSpPr>
        <a:xfrm>
          <a:off x="0" y="0"/>
          <a:ext cx="0" cy="0"/>
          <a:chOff x="0" y="0"/>
          <a:chExt cx="0" cy="0"/>
        </a:xfrm>
      </p:grpSpPr>
      <p:pic>
        <p:nvPicPr>
          <p:cNvPr id="20" name="Cloud"/>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21523" b="32245"/>
          <a:stretch>
            <a:fillRect/>
          </a:stretch>
        </p:blipFill>
        <p:spPr>
          <a:xfrm>
            <a:off x="6694964" y="508001"/>
            <a:ext cx="5101904" cy="1249916"/>
          </a:xfrm>
          <a:prstGeom prst="rect">
            <a:avLst/>
          </a:prstGeom>
        </p:spPr>
      </p:pic>
      <p:sp>
        <p:nvSpPr>
          <p:cNvPr id="30" name="Title"/>
          <p:cNvSpPr>
            <a:spLocks noGrp="1"/>
          </p:cNvSpPr>
          <p:nvPr>
            <p:ph type="title" hasCustomPrompt="1"/>
          </p:nvPr>
        </p:nvSpPr>
        <p:spPr>
          <a:xfrm>
            <a:off x="766763"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endParaRPr lang="en-US" dirty="0"/>
          </a:p>
        </p:txBody>
      </p:sp>
      <p:sp>
        <p:nvSpPr>
          <p:cNvPr id="3" name="Subtitle"/>
          <p:cNvSpPr>
            <a:spLocks noGrp="1"/>
          </p:cNvSpPr>
          <p:nvPr>
            <p:ph type="body" sz="quarter" idx="11"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endParaRPr lang="en-US" dirty="0"/>
          </a:p>
        </p:txBody>
      </p:sp>
      <p:sp>
        <p:nvSpPr>
          <p:cNvPr id="6" name="Content"/>
          <p:cNvSpPr>
            <a:spLocks noGrp="1"/>
          </p:cNvSpPr>
          <p:nvPr>
            <p:ph sz="quarter" idx="14"/>
          </p:nvPr>
        </p:nvSpPr>
        <p:spPr>
          <a:xfrm>
            <a:off x="766763" y="1828800"/>
            <a:ext cx="2478024" cy="4278313"/>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cxnSp>
        <p:nvCxnSpPr>
          <p:cNvPr id="15" name="Column Divider" descr="Column Divider"/>
          <p:cNvCxnSpPr/>
          <p:nvPr userDrawn="1"/>
        </p:nvCxnSpPr>
        <p:spPr>
          <a:xfrm>
            <a:off x="3378529"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p:cNvSpPr>
            <a:spLocks noGrp="1"/>
          </p:cNvSpPr>
          <p:nvPr>
            <p:ph sz="quarter" idx="15"/>
          </p:nvPr>
        </p:nvSpPr>
        <p:spPr>
          <a:xfrm>
            <a:off x="3502935" y="1828800"/>
            <a:ext cx="2478024" cy="4278313"/>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cxnSp>
        <p:nvCxnSpPr>
          <p:cNvPr id="23" name="Column Divider 2" descr="Column Divider"/>
          <p:cNvCxnSpPr/>
          <p:nvPr userDrawn="1"/>
        </p:nvCxnSpPr>
        <p:spPr>
          <a:xfrm>
            <a:off x="6105365"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21" name="Content 3"/>
          <p:cNvSpPr>
            <a:spLocks noGrp="1"/>
          </p:cNvSpPr>
          <p:nvPr>
            <p:ph sz="quarter" idx="16"/>
          </p:nvPr>
        </p:nvSpPr>
        <p:spPr>
          <a:xfrm>
            <a:off x="6229771" y="1828800"/>
            <a:ext cx="2478024" cy="4278313"/>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cxnSp>
        <p:nvCxnSpPr>
          <p:cNvPr id="25" name="Column Divider 3" descr="Column Divider"/>
          <p:cNvCxnSpPr/>
          <p:nvPr userDrawn="1"/>
        </p:nvCxnSpPr>
        <p:spPr>
          <a:xfrm>
            <a:off x="8832201"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24" name="Content 4"/>
          <p:cNvSpPr>
            <a:spLocks noGrp="1"/>
          </p:cNvSpPr>
          <p:nvPr>
            <p:ph sz="quarter" idx="17"/>
          </p:nvPr>
        </p:nvSpPr>
        <p:spPr>
          <a:xfrm>
            <a:off x="8956609" y="1828800"/>
            <a:ext cx="2478024" cy="4278313"/>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1" name="Slide Numbe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fld>
            <a:endParaRPr lang="en-US" dirty="0"/>
          </a:p>
        </p:txBody>
      </p:sp>
      <p:sp>
        <p:nvSpPr>
          <p:cNvPr id="16" name="Foote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p:cNvSpPr>
            <a:spLocks noGrp="1"/>
          </p:cNvSpPr>
          <p:nvPr>
            <p:ph type="dt" sz="half" idx="13"/>
          </p:nvPr>
        </p:nvSpPr>
        <p:spPr/>
        <p:txBody>
          <a:bodyPr/>
          <a:lstStyle/>
          <a:p>
            <a:r>
              <a:rPr lang="en-US"/>
              <a:t>[Date]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ark - Title/Subtitle 4 Column">
    <p:bg>
      <p:bgRef idx="1001">
        <a:schemeClr val="bg1"/>
      </p:bgRef>
    </p:bg>
    <p:spTree>
      <p:nvGrpSpPr>
        <p:cNvPr id="1" name=""/>
        <p:cNvGrpSpPr/>
        <p:nvPr/>
      </p:nvGrpSpPr>
      <p:grpSpPr>
        <a:xfrm>
          <a:off x="0" y="0"/>
          <a:ext cx="0" cy="0"/>
          <a:chOff x="0" y="0"/>
          <a:chExt cx="0" cy="0"/>
        </a:xfrm>
      </p:grpSpPr>
      <p:pic>
        <p:nvPicPr>
          <p:cNvPr id="26" name="Cloud"/>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27244" b="23902"/>
          <a:stretch>
            <a:fillRect/>
          </a:stretch>
        </p:blipFill>
        <p:spPr bwMode="invGray">
          <a:xfrm>
            <a:off x="6694964" y="508001"/>
            <a:ext cx="5101904" cy="1320800"/>
          </a:xfrm>
          <a:prstGeom prst="rect">
            <a:avLst/>
          </a:prstGeom>
        </p:spPr>
      </p:pic>
      <p:sp>
        <p:nvSpPr>
          <p:cNvPr id="30" name="Title"/>
          <p:cNvSpPr>
            <a:spLocks noGrp="1"/>
          </p:cNvSpPr>
          <p:nvPr>
            <p:ph type="title" hasCustomPrompt="1"/>
          </p:nvPr>
        </p:nvSpPr>
        <p:spPr>
          <a:xfrm>
            <a:off x="766763"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endParaRPr lang="en-US" dirty="0"/>
          </a:p>
        </p:txBody>
      </p:sp>
      <p:sp>
        <p:nvSpPr>
          <p:cNvPr id="3" name="Subtitle"/>
          <p:cNvSpPr>
            <a:spLocks noGrp="1"/>
          </p:cNvSpPr>
          <p:nvPr>
            <p:ph type="body" sz="quarter" idx="11"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endParaRPr lang="en-US" dirty="0"/>
          </a:p>
        </p:txBody>
      </p:sp>
      <p:sp>
        <p:nvSpPr>
          <p:cNvPr id="6" name="Content"/>
          <p:cNvSpPr>
            <a:spLocks noGrp="1"/>
          </p:cNvSpPr>
          <p:nvPr>
            <p:ph sz="quarter" idx="14"/>
          </p:nvPr>
        </p:nvSpPr>
        <p:spPr>
          <a:xfrm>
            <a:off x="766763" y="1828801"/>
            <a:ext cx="2478024" cy="4278312"/>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cxnSp>
        <p:nvCxnSpPr>
          <p:cNvPr id="15" name="Column Divider" descr="Column Divider"/>
          <p:cNvCxnSpPr/>
          <p:nvPr userDrawn="1"/>
        </p:nvCxnSpPr>
        <p:spPr>
          <a:xfrm>
            <a:off x="3378529"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p:cNvSpPr>
            <a:spLocks noGrp="1"/>
          </p:cNvSpPr>
          <p:nvPr>
            <p:ph sz="quarter" idx="15"/>
          </p:nvPr>
        </p:nvSpPr>
        <p:spPr>
          <a:xfrm>
            <a:off x="3502935" y="1828801"/>
            <a:ext cx="2478024" cy="4278312"/>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cxnSp>
        <p:nvCxnSpPr>
          <p:cNvPr id="23" name="Column Divider 2" descr="Column Divider"/>
          <p:cNvCxnSpPr/>
          <p:nvPr userDrawn="1"/>
        </p:nvCxnSpPr>
        <p:spPr>
          <a:xfrm>
            <a:off x="6105365"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21" name="Content 3"/>
          <p:cNvSpPr>
            <a:spLocks noGrp="1"/>
          </p:cNvSpPr>
          <p:nvPr>
            <p:ph sz="quarter" idx="16"/>
          </p:nvPr>
        </p:nvSpPr>
        <p:spPr>
          <a:xfrm>
            <a:off x="6229771" y="1828801"/>
            <a:ext cx="2478024" cy="4278312"/>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cxnSp>
        <p:nvCxnSpPr>
          <p:cNvPr id="25" name="Column Divider 3" descr="Column Divider"/>
          <p:cNvCxnSpPr/>
          <p:nvPr userDrawn="1"/>
        </p:nvCxnSpPr>
        <p:spPr>
          <a:xfrm>
            <a:off x="8832201"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24" name="Content 4"/>
          <p:cNvSpPr>
            <a:spLocks noGrp="1"/>
          </p:cNvSpPr>
          <p:nvPr>
            <p:ph sz="quarter" idx="17"/>
          </p:nvPr>
        </p:nvSpPr>
        <p:spPr>
          <a:xfrm>
            <a:off x="8956609" y="1828801"/>
            <a:ext cx="2478024" cy="4278312"/>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1" name="Slide Numbe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fld>
            <a:endParaRPr lang="en-US" dirty="0"/>
          </a:p>
        </p:txBody>
      </p:sp>
      <p:sp>
        <p:nvSpPr>
          <p:cNvPr id="16" name="Foote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p:cNvSpPr>
            <a:spLocks noGrp="1"/>
          </p:cNvSpPr>
          <p:nvPr>
            <p:ph type="dt" sz="half" idx="13"/>
          </p:nvPr>
        </p:nvSpPr>
        <p:spPr/>
        <p:txBody>
          <a:bodyPr/>
          <a:lstStyle/>
          <a:p>
            <a:r>
              <a:rPr lang="en-US"/>
              <a:t>[Date]</a:t>
            </a:r>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Light - Title Quad Infographic">
    <p:bg>
      <p:bgRef idx="1001">
        <a:schemeClr val="bg1"/>
      </p:bgRef>
    </p:bg>
    <p:spTree>
      <p:nvGrpSpPr>
        <p:cNvPr id="1" name=""/>
        <p:cNvGrpSpPr/>
        <p:nvPr/>
      </p:nvGrpSpPr>
      <p:grpSpPr>
        <a:xfrm>
          <a:off x="0" y="0"/>
          <a:ext cx="0" cy="0"/>
          <a:chOff x="0" y="0"/>
          <a:chExt cx="0" cy="0"/>
        </a:xfrm>
      </p:grpSpPr>
      <p:pic>
        <p:nvPicPr>
          <p:cNvPr id="19" name="Cloud"/>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21523" b="31459"/>
          <a:stretch>
            <a:fillRect/>
          </a:stretch>
        </p:blipFill>
        <p:spPr>
          <a:xfrm>
            <a:off x="6694964" y="508000"/>
            <a:ext cx="5101904" cy="1271181"/>
          </a:xfrm>
          <a:prstGeom prst="rect">
            <a:avLst/>
          </a:prstGeom>
        </p:spPr>
      </p:pic>
      <p:sp>
        <p:nvSpPr>
          <p:cNvPr id="2" name="Title"/>
          <p:cNvSpPr>
            <a:spLocks noGrp="1"/>
          </p:cNvSpPr>
          <p:nvPr>
            <p:ph type="title" hasCustomPrompt="1"/>
          </p:nvPr>
        </p:nvSpPr>
        <p:spPr>
          <a:xfrm>
            <a:off x="768875" y="508000"/>
            <a:ext cx="10671048" cy="822960"/>
          </a:xfrm>
        </p:spPr>
        <p:txBody>
          <a:bodyPr/>
          <a:lstStyle>
            <a:lvl1pPr>
              <a:defRPr/>
            </a:lvl1pPr>
          </a:lstStyle>
          <a:p>
            <a:r>
              <a:rPr lang="en-US" dirty="0"/>
              <a:t>Title</a:t>
            </a:r>
            <a:endParaRPr lang="en-US" dirty="0"/>
          </a:p>
        </p:txBody>
      </p:sp>
      <p:sp>
        <p:nvSpPr>
          <p:cNvPr id="33" name="Picture Placeholder 1"/>
          <p:cNvSpPr>
            <a:spLocks noGrp="1"/>
          </p:cNvSpPr>
          <p:nvPr>
            <p:ph type="pic" sz="quarter" idx="23"/>
          </p:nvPr>
        </p:nvSpPr>
        <p:spPr>
          <a:xfrm>
            <a:off x="768875" y="1828800"/>
            <a:ext cx="1618488" cy="1618488"/>
          </a:xfrm>
          <a:prstGeom prst="rect">
            <a:avLst/>
          </a:prstGeom>
        </p:spPr>
        <p:txBody>
          <a:bodyPr/>
          <a:lstStyle/>
          <a:p>
            <a:r>
              <a:rPr lang="en-US" smtClean="0"/>
              <a:t>Click icon to add picture</a:t>
            </a:r>
            <a:endParaRPr lang="en-US" dirty="0"/>
          </a:p>
        </p:txBody>
      </p:sp>
      <p:sp>
        <p:nvSpPr>
          <p:cNvPr id="25" name="Text Field 1"/>
          <p:cNvSpPr>
            <a:spLocks noGrp="1"/>
          </p:cNvSpPr>
          <p:nvPr>
            <p:ph type="body" sz="quarter" idx="14"/>
          </p:nvPr>
        </p:nvSpPr>
        <p:spPr>
          <a:xfrm>
            <a:off x="2635245" y="1828800"/>
            <a:ext cx="3203704" cy="1873245"/>
          </a:xfrm>
          <a:prstGeom prst="rect">
            <a:avLst/>
          </a:prstGeo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35" name="Picture Placeholder 2"/>
          <p:cNvSpPr>
            <a:spLocks noGrp="1" noChangeAspect="1"/>
          </p:cNvSpPr>
          <p:nvPr>
            <p:ph type="pic" sz="quarter" idx="25"/>
          </p:nvPr>
        </p:nvSpPr>
        <p:spPr>
          <a:xfrm>
            <a:off x="6350303" y="1828800"/>
            <a:ext cx="1618488" cy="1618488"/>
          </a:xfrm>
          <a:prstGeom prst="rect">
            <a:avLst/>
          </a:prstGeom>
        </p:spPr>
        <p:txBody>
          <a:bodyPr/>
          <a:lstStyle/>
          <a:p>
            <a:r>
              <a:rPr lang="en-US" smtClean="0"/>
              <a:t>Click icon to add picture</a:t>
            </a:r>
            <a:endParaRPr lang="en-US"/>
          </a:p>
        </p:txBody>
      </p:sp>
      <p:sp>
        <p:nvSpPr>
          <p:cNvPr id="31" name="Text Field 2"/>
          <p:cNvSpPr>
            <a:spLocks noGrp="1"/>
          </p:cNvSpPr>
          <p:nvPr>
            <p:ph type="body" sz="quarter" idx="21"/>
          </p:nvPr>
        </p:nvSpPr>
        <p:spPr>
          <a:xfrm>
            <a:off x="8224823" y="1828800"/>
            <a:ext cx="3203704" cy="1873245"/>
          </a:xfrm>
          <a:prstGeom prst="rect">
            <a:avLst/>
          </a:prstGeo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34" name="Picture Placeholder 3"/>
          <p:cNvSpPr>
            <a:spLocks noGrp="1" noChangeAspect="1"/>
          </p:cNvSpPr>
          <p:nvPr>
            <p:ph type="pic" sz="quarter" idx="24"/>
          </p:nvPr>
        </p:nvSpPr>
        <p:spPr>
          <a:xfrm>
            <a:off x="768875" y="4222112"/>
            <a:ext cx="1618488" cy="1618488"/>
          </a:xfrm>
          <a:prstGeom prst="rect">
            <a:avLst/>
          </a:prstGeom>
        </p:spPr>
        <p:txBody>
          <a:bodyPr/>
          <a:lstStyle/>
          <a:p>
            <a:r>
              <a:rPr lang="en-US" smtClean="0"/>
              <a:t>Click icon to add picture</a:t>
            </a:r>
            <a:endParaRPr lang="en-US"/>
          </a:p>
        </p:txBody>
      </p:sp>
      <p:sp>
        <p:nvSpPr>
          <p:cNvPr id="29" name="Text Field 3"/>
          <p:cNvSpPr>
            <a:spLocks noGrp="1"/>
          </p:cNvSpPr>
          <p:nvPr>
            <p:ph type="body" sz="quarter" idx="20"/>
          </p:nvPr>
        </p:nvSpPr>
        <p:spPr>
          <a:xfrm>
            <a:off x="2635245" y="4222112"/>
            <a:ext cx="3203704" cy="1873245"/>
          </a:xfrm>
          <a:prstGeom prst="rect">
            <a:avLst/>
          </a:prstGeo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36" name="Picture Placeholder 4"/>
          <p:cNvSpPr>
            <a:spLocks noGrp="1" noChangeAspect="1"/>
          </p:cNvSpPr>
          <p:nvPr>
            <p:ph type="pic" sz="quarter" idx="26"/>
          </p:nvPr>
        </p:nvSpPr>
        <p:spPr>
          <a:xfrm>
            <a:off x="6350303" y="4222112"/>
            <a:ext cx="1618488" cy="1618488"/>
          </a:xfrm>
          <a:prstGeom prst="rect">
            <a:avLst/>
          </a:prstGeom>
        </p:spPr>
        <p:txBody>
          <a:bodyPr/>
          <a:lstStyle/>
          <a:p>
            <a:r>
              <a:rPr lang="en-US" smtClean="0"/>
              <a:t>Click icon to add picture</a:t>
            </a:r>
            <a:endParaRPr lang="en-US"/>
          </a:p>
        </p:txBody>
      </p:sp>
      <p:sp>
        <p:nvSpPr>
          <p:cNvPr id="32" name="Text Field 4"/>
          <p:cNvSpPr>
            <a:spLocks noGrp="1"/>
          </p:cNvSpPr>
          <p:nvPr>
            <p:ph type="body" sz="quarter" idx="22"/>
          </p:nvPr>
        </p:nvSpPr>
        <p:spPr>
          <a:xfrm>
            <a:off x="8224823" y="4222112"/>
            <a:ext cx="3203704" cy="1873245"/>
          </a:xfrm>
          <a:prstGeom prst="rect">
            <a:avLst/>
          </a:prstGeo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17" name="Slide Numbe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fld>
            <a:endParaRPr lang="en-US" dirty="0"/>
          </a:p>
        </p:txBody>
      </p:sp>
      <p:sp>
        <p:nvSpPr>
          <p:cNvPr id="18" name="Foote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p:cNvSpPr>
            <a:spLocks noGrp="1"/>
          </p:cNvSpPr>
          <p:nvPr>
            <p:ph type="dt" sz="half" idx="27"/>
          </p:nvPr>
        </p:nvSpPr>
        <p:spPr/>
        <p:txBody>
          <a:bodyPr/>
          <a:lstStyle/>
          <a:p>
            <a:r>
              <a:rPr lang="en-US"/>
              <a:t>[Date]</a:t>
            </a:r>
            <a:endParaRPr lang="en-US"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Dark - Title Quad Infographic">
    <p:bg>
      <p:bgRef idx="1001">
        <a:schemeClr val="bg1"/>
      </p:bgRef>
    </p:bg>
    <p:spTree>
      <p:nvGrpSpPr>
        <p:cNvPr id="1" name=""/>
        <p:cNvGrpSpPr/>
        <p:nvPr/>
      </p:nvGrpSpPr>
      <p:grpSpPr>
        <a:xfrm>
          <a:off x="0" y="0"/>
          <a:ext cx="0" cy="0"/>
          <a:chOff x="0" y="0"/>
          <a:chExt cx="0" cy="0"/>
        </a:xfrm>
      </p:grpSpPr>
      <p:pic>
        <p:nvPicPr>
          <p:cNvPr id="20" name="Cloud"/>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20253" b="23902"/>
          <a:stretch>
            <a:fillRect/>
          </a:stretch>
        </p:blipFill>
        <p:spPr bwMode="invGray">
          <a:xfrm>
            <a:off x="6694964" y="318977"/>
            <a:ext cx="5101904" cy="1509821"/>
          </a:xfrm>
          <a:prstGeom prst="rect">
            <a:avLst/>
          </a:prstGeom>
        </p:spPr>
      </p:pic>
      <p:sp>
        <p:nvSpPr>
          <p:cNvPr id="2" name="Title"/>
          <p:cNvSpPr>
            <a:spLocks noGrp="1"/>
          </p:cNvSpPr>
          <p:nvPr>
            <p:ph type="title" hasCustomPrompt="1"/>
          </p:nvPr>
        </p:nvSpPr>
        <p:spPr>
          <a:xfrm>
            <a:off x="768875" y="508000"/>
            <a:ext cx="10671048" cy="822960"/>
          </a:xfrm>
        </p:spPr>
        <p:txBody>
          <a:bodyPr/>
          <a:lstStyle>
            <a:lvl1pPr>
              <a:defRPr/>
            </a:lvl1pPr>
          </a:lstStyle>
          <a:p>
            <a:r>
              <a:rPr lang="en-US" dirty="0"/>
              <a:t>Title</a:t>
            </a:r>
            <a:endParaRPr lang="en-US" dirty="0"/>
          </a:p>
        </p:txBody>
      </p:sp>
      <p:sp>
        <p:nvSpPr>
          <p:cNvPr id="33" name="Picture Placeholder 1"/>
          <p:cNvSpPr>
            <a:spLocks noGrp="1"/>
          </p:cNvSpPr>
          <p:nvPr>
            <p:ph type="pic" sz="quarter" idx="23"/>
          </p:nvPr>
        </p:nvSpPr>
        <p:spPr>
          <a:xfrm>
            <a:off x="768875" y="1828800"/>
            <a:ext cx="1618488" cy="1618488"/>
          </a:xfrm>
          <a:prstGeom prst="rect">
            <a:avLst/>
          </a:prstGeom>
        </p:spPr>
        <p:txBody>
          <a:bodyPr/>
          <a:lstStyle/>
          <a:p>
            <a:r>
              <a:rPr lang="en-US" smtClean="0"/>
              <a:t>Click icon to add picture</a:t>
            </a:r>
            <a:endParaRPr lang="en-US"/>
          </a:p>
        </p:txBody>
      </p:sp>
      <p:sp>
        <p:nvSpPr>
          <p:cNvPr id="25" name="Text Field 1"/>
          <p:cNvSpPr>
            <a:spLocks noGrp="1"/>
          </p:cNvSpPr>
          <p:nvPr>
            <p:ph type="body" sz="quarter" idx="14"/>
          </p:nvPr>
        </p:nvSpPr>
        <p:spPr>
          <a:xfrm>
            <a:off x="2635245" y="1828800"/>
            <a:ext cx="3203704" cy="1873245"/>
          </a:xfrm>
          <a:prstGeom prst="rect">
            <a:avLst/>
          </a:prstGeo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35" name="Picture Placeholder 2"/>
          <p:cNvSpPr>
            <a:spLocks noGrp="1" noChangeAspect="1"/>
          </p:cNvSpPr>
          <p:nvPr>
            <p:ph type="pic" sz="quarter" idx="25"/>
          </p:nvPr>
        </p:nvSpPr>
        <p:spPr>
          <a:xfrm>
            <a:off x="6350303" y="1828800"/>
            <a:ext cx="1618488" cy="1618488"/>
          </a:xfrm>
          <a:prstGeom prst="rect">
            <a:avLst/>
          </a:prstGeom>
        </p:spPr>
        <p:txBody>
          <a:bodyPr/>
          <a:lstStyle/>
          <a:p>
            <a:r>
              <a:rPr lang="en-US" smtClean="0"/>
              <a:t>Click icon to add picture</a:t>
            </a:r>
            <a:endParaRPr lang="en-US"/>
          </a:p>
        </p:txBody>
      </p:sp>
      <p:sp>
        <p:nvSpPr>
          <p:cNvPr id="31" name="Text Field 2"/>
          <p:cNvSpPr>
            <a:spLocks noGrp="1"/>
          </p:cNvSpPr>
          <p:nvPr>
            <p:ph type="body" sz="quarter" idx="21"/>
          </p:nvPr>
        </p:nvSpPr>
        <p:spPr>
          <a:xfrm>
            <a:off x="8224823" y="1828800"/>
            <a:ext cx="3203704" cy="1873245"/>
          </a:xfrm>
          <a:prstGeom prst="rect">
            <a:avLst/>
          </a:prstGeo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34" name="Picture Placeholder 3"/>
          <p:cNvSpPr>
            <a:spLocks noGrp="1" noChangeAspect="1"/>
          </p:cNvSpPr>
          <p:nvPr>
            <p:ph type="pic" sz="quarter" idx="24"/>
          </p:nvPr>
        </p:nvSpPr>
        <p:spPr>
          <a:xfrm>
            <a:off x="768875" y="4222112"/>
            <a:ext cx="1618488" cy="1618488"/>
          </a:xfrm>
          <a:prstGeom prst="rect">
            <a:avLst/>
          </a:prstGeom>
        </p:spPr>
        <p:txBody>
          <a:bodyPr/>
          <a:lstStyle/>
          <a:p>
            <a:r>
              <a:rPr lang="en-US" smtClean="0"/>
              <a:t>Click icon to add picture</a:t>
            </a:r>
            <a:endParaRPr lang="en-US"/>
          </a:p>
        </p:txBody>
      </p:sp>
      <p:sp>
        <p:nvSpPr>
          <p:cNvPr id="29" name="Text Field 3"/>
          <p:cNvSpPr>
            <a:spLocks noGrp="1"/>
          </p:cNvSpPr>
          <p:nvPr>
            <p:ph type="body" sz="quarter" idx="20"/>
          </p:nvPr>
        </p:nvSpPr>
        <p:spPr>
          <a:xfrm>
            <a:off x="2635245" y="4222112"/>
            <a:ext cx="3203704" cy="1873245"/>
          </a:xfrm>
          <a:prstGeom prst="rect">
            <a:avLst/>
          </a:prstGeo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36" name="Picture Placeholder 4"/>
          <p:cNvSpPr>
            <a:spLocks noGrp="1" noChangeAspect="1"/>
          </p:cNvSpPr>
          <p:nvPr>
            <p:ph type="pic" sz="quarter" idx="26"/>
          </p:nvPr>
        </p:nvSpPr>
        <p:spPr>
          <a:xfrm>
            <a:off x="6350303" y="4222112"/>
            <a:ext cx="1618488" cy="1618488"/>
          </a:xfrm>
          <a:prstGeom prst="rect">
            <a:avLst/>
          </a:prstGeom>
        </p:spPr>
        <p:txBody>
          <a:bodyPr/>
          <a:lstStyle/>
          <a:p>
            <a:r>
              <a:rPr lang="en-US" smtClean="0"/>
              <a:t>Click icon to add picture</a:t>
            </a:r>
            <a:endParaRPr lang="en-US"/>
          </a:p>
        </p:txBody>
      </p:sp>
      <p:sp>
        <p:nvSpPr>
          <p:cNvPr id="32" name="Text Field 4"/>
          <p:cNvSpPr>
            <a:spLocks noGrp="1"/>
          </p:cNvSpPr>
          <p:nvPr>
            <p:ph type="body" sz="quarter" idx="22"/>
          </p:nvPr>
        </p:nvSpPr>
        <p:spPr>
          <a:xfrm>
            <a:off x="8224823" y="4222112"/>
            <a:ext cx="3203704" cy="1873245"/>
          </a:xfrm>
          <a:prstGeom prst="rect">
            <a:avLst/>
          </a:prstGeo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17" name="Slide Numbe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fld>
            <a:endParaRPr lang="en-US" dirty="0"/>
          </a:p>
        </p:txBody>
      </p:sp>
      <p:sp>
        <p:nvSpPr>
          <p:cNvPr id="18" name="Foote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p:cNvSpPr>
            <a:spLocks noGrp="1"/>
          </p:cNvSpPr>
          <p:nvPr>
            <p:ph type="dt" sz="half" idx="27"/>
          </p:nvPr>
        </p:nvSpPr>
        <p:spPr/>
        <p:txBody>
          <a:bodyPr/>
          <a:lstStyle/>
          <a:p>
            <a:r>
              <a:rPr lang="en-US"/>
              <a:t>[Date]</a:t>
            </a:r>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Light - Title/Subtitle Quad Infographic">
    <p:bg>
      <p:bgRef idx="1001">
        <a:schemeClr val="bg1"/>
      </p:bgRef>
    </p:bg>
    <p:spTree>
      <p:nvGrpSpPr>
        <p:cNvPr id="1" name=""/>
        <p:cNvGrpSpPr/>
        <p:nvPr/>
      </p:nvGrpSpPr>
      <p:grpSpPr>
        <a:xfrm>
          <a:off x="0" y="0"/>
          <a:ext cx="0" cy="0"/>
          <a:chOff x="0" y="0"/>
          <a:chExt cx="0" cy="0"/>
        </a:xfrm>
      </p:grpSpPr>
      <p:pic>
        <p:nvPicPr>
          <p:cNvPr id="38" name="Cloud"/>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4269" b="31458"/>
          <a:stretch>
            <a:fillRect/>
          </a:stretch>
        </p:blipFill>
        <p:spPr>
          <a:xfrm>
            <a:off x="6694964" y="311891"/>
            <a:ext cx="5101904" cy="1467290"/>
          </a:xfrm>
          <a:prstGeom prst="rect">
            <a:avLst/>
          </a:prstGeom>
        </p:spPr>
      </p:pic>
      <p:sp>
        <p:nvSpPr>
          <p:cNvPr id="24" name="Title"/>
          <p:cNvSpPr>
            <a:spLocks noGrp="1"/>
          </p:cNvSpPr>
          <p:nvPr>
            <p:ph type="title" hasCustomPrompt="1"/>
          </p:nvPr>
        </p:nvSpPr>
        <p:spPr>
          <a:xfrm>
            <a:off x="766763"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endParaRPr lang="en-US" dirty="0"/>
          </a:p>
        </p:txBody>
      </p:sp>
      <p:sp>
        <p:nvSpPr>
          <p:cNvPr id="22" name="Subtitle"/>
          <p:cNvSpPr>
            <a:spLocks noGrp="1"/>
          </p:cNvSpPr>
          <p:nvPr>
            <p:ph type="body" sz="quarter" idx="27"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endParaRPr lang="en-US" dirty="0"/>
          </a:p>
        </p:txBody>
      </p:sp>
      <p:sp>
        <p:nvSpPr>
          <p:cNvPr id="33" name="Picture Placeholder 1"/>
          <p:cNvSpPr>
            <a:spLocks noGrp="1"/>
          </p:cNvSpPr>
          <p:nvPr>
            <p:ph type="pic" sz="quarter" idx="23"/>
          </p:nvPr>
        </p:nvSpPr>
        <p:spPr>
          <a:xfrm>
            <a:off x="766763" y="1828800"/>
            <a:ext cx="1618488" cy="1618488"/>
          </a:xfrm>
          <a:prstGeom prst="rect">
            <a:avLst/>
          </a:prstGeom>
        </p:spPr>
        <p:txBody>
          <a:bodyPr/>
          <a:lstStyle/>
          <a:p>
            <a:r>
              <a:rPr lang="en-US" smtClean="0"/>
              <a:t>Click icon to add picture</a:t>
            </a:r>
            <a:endParaRPr lang="en-US"/>
          </a:p>
        </p:txBody>
      </p:sp>
      <p:sp>
        <p:nvSpPr>
          <p:cNvPr id="25" name="Text Field 1"/>
          <p:cNvSpPr>
            <a:spLocks noGrp="1"/>
          </p:cNvSpPr>
          <p:nvPr>
            <p:ph type="body" sz="quarter" idx="14"/>
          </p:nvPr>
        </p:nvSpPr>
        <p:spPr>
          <a:xfrm>
            <a:off x="2635245" y="1828800"/>
            <a:ext cx="3203704" cy="1873245"/>
          </a:xfrm>
          <a:prstGeom prst="rect">
            <a:avLst/>
          </a:prstGeo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35" name="Picture Placeholder 2"/>
          <p:cNvSpPr>
            <a:spLocks noGrp="1" noChangeAspect="1"/>
          </p:cNvSpPr>
          <p:nvPr>
            <p:ph type="pic" sz="quarter" idx="25"/>
          </p:nvPr>
        </p:nvSpPr>
        <p:spPr>
          <a:xfrm>
            <a:off x="6350303" y="1828800"/>
            <a:ext cx="1618488" cy="1618488"/>
          </a:xfrm>
          <a:prstGeom prst="rect">
            <a:avLst/>
          </a:prstGeom>
        </p:spPr>
        <p:txBody>
          <a:bodyPr/>
          <a:lstStyle/>
          <a:p>
            <a:r>
              <a:rPr lang="en-US" smtClean="0"/>
              <a:t>Click icon to add picture</a:t>
            </a:r>
            <a:endParaRPr lang="en-US"/>
          </a:p>
        </p:txBody>
      </p:sp>
      <p:sp>
        <p:nvSpPr>
          <p:cNvPr id="31" name="Text Field 2"/>
          <p:cNvSpPr>
            <a:spLocks noGrp="1"/>
          </p:cNvSpPr>
          <p:nvPr>
            <p:ph type="body" sz="quarter" idx="21"/>
          </p:nvPr>
        </p:nvSpPr>
        <p:spPr>
          <a:xfrm>
            <a:off x="8224823" y="1828800"/>
            <a:ext cx="3203704" cy="1873245"/>
          </a:xfrm>
          <a:prstGeom prst="rect">
            <a:avLst/>
          </a:prstGeo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34" name="Picture Placeholder 3"/>
          <p:cNvSpPr>
            <a:spLocks noGrp="1" noChangeAspect="1"/>
          </p:cNvSpPr>
          <p:nvPr>
            <p:ph type="pic" sz="quarter" idx="24"/>
          </p:nvPr>
        </p:nvSpPr>
        <p:spPr>
          <a:xfrm>
            <a:off x="766763" y="4222112"/>
            <a:ext cx="1618488" cy="1618488"/>
          </a:xfrm>
          <a:prstGeom prst="rect">
            <a:avLst/>
          </a:prstGeom>
        </p:spPr>
        <p:txBody>
          <a:bodyPr/>
          <a:lstStyle/>
          <a:p>
            <a:r>
              <a:rPr lang="en-US" smtClean="0"/>
              <a:t>Click icon to add picture</a:t>
            </a:r>
            <a:endParaRPr lang="en-US"/>
          </a:p>
        </p:txBody>
      </p:sp>
      <p:sp>
        <p:nvSpPr>
          <p:cNvPr id="29" name="Text Field 3"/>
          <p:cNvSpPr>
            <a:spLocks noGrp="1"/>
          </p:cNvSpPr>
          <p:nvPr>
            <p:ph type="body" sz="quarter" idx="20"/>
          </p:nvPr>
        </p:nvSpPr>
        <p:spPr>
          <a:xfrm>
            <a:off x="2635245" y="4222112"/>
            <a:ext cx="3203704" cy="1873245"/>
          </a:xfrm>
          <a:prstGeom prst="rect">
            <a:avLst/>
          </a:prstGeo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36" name="Picture Placeholder 4"/>
          <p:cNvSpPr>
            <a:spLocks noGrp="1" noChangeAspect="1"/>
          </p:cNvSpPr>
          <p:nvPr>
            <p:ph type="pic" sz="quarter" idx="26"/>
          </p:nvPr>
        </p:nvSpPr>
        <p:spPr>
          <a:xfrm>
            <a:off x="6350303" y="4222112"/>
            <a:ext cx="1618488" cy="1618488"/>
          </a:xfrm>
          <a:prstGeom prst="rect">
            <a:avLst/>
          </a:prstGeom>
        </p:spPr>
        <p:txBody>
          <a:bodyPr/>
          <a:lstStyle/>
          <a:p>
            <a:r>
              <a:rPr lang="en-US" smtClean="0"/>
              <a:t>Click icon to add picture</a:t>
            </a:r>
            <a:endParaRPr lang="en-US"/>
          </a:p>
        </p:txBody>
      </p:sp>
      <p:sp>
        <p:nvSpPr>
          <p:cNvPr id="32" name="Text Field 4"/>
          <p:cNvSpPr>
            <a:spLocks noGrp="1"/>
          </p:cNvSpPr>
          <p:nvPr>
            <p:ph type="body" sz="quarter" idx="22"/>
          </p:nvPr>
        </p:nvSpPr>
        <p:spPr>
          <a:xfrm>
            <a:off x="8224823" y="4222112"/>
            <a:ext cx="3203704" cy="1873245"/>
          </a:xfrm>
          <a:prstGeom prst="rect">
            <a:avLst/>
          </a:prstGeo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17" name="Slide Numbe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fld>
            <a:endParaRPr lang="en-US" dirty="0"/>
          </a:p>
        </p:txBody>
      </p:sp>
      <p:sp>
        <p:nvSpPr>
          <p:cNvPr id="18" name="Foote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3" name="Date"/>
          <p:cNvSpPr>
            <a:spLocks noGrp="1"/>
          </p:cNvSpPr>
          <p:nvPr>
            <p:ph type="dt" sz="half" idx="28"/>
          </p:nvPr>
        </p:nvSpPr>
        <p:spPr/>
        <p:txBody>
          <a:bodyPr/>
          <a:lstStyle/>
          <a:p>
            <a:r>
              <a:rPr lang="en-US"/>
              <a:t>[Date]</a:t>
            </a:r>
            <a:endParaRPr lang="en-US"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Dark - Title/Subtitle Quad Infographic">
    <p:bg>
      <p:bgRef idx="1001">
        <a:schemeClr val="bg1"/>
      </p:bgRef>
    </p:bg>
    <p:spTree>
      <p:nvGrpSpPr>
        <p:cNvPr id="1" name=""/>
        <p:cNvGrpSpPr/>
        <p:nvPr/>
      </p:nvGrpSpPr>
      <p:grpSpPr>
        <a:xfrm>
          <a:off x="0" y="0"/>
          <a:ext cx="0" cy="0"/>
          <a:chOff x="0" y="0"/>
          <a:chExt cx="0" cy="0"/>
        </a:xfrm>
      </p:grpSpPr>
      <p:pic>
        <p:nvPicPr>
          <p:cNvPr id="21" name="Cloud"/>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27244" b="25737"/>
          <a:stretch>
            <a:fillRect/>
          </a:stretch>
        </p:blipFill>
        <p:spPr bwMode="invGray">
          <a:xfrm>
            <a:off x="6694964" y="508001"/>
            <a:ext cx="5101904" cy="1271180"/>
          </a:xfrm>
          <a:prstGeom prst="rect">
            <a:avLst/>
          </a:prstGeom>
        </p:spPr>
      </p:pic>
      <p:sp>
        <p:nvSpPr>
          <p:cNvPr id="24" name="Title"/>
          <p:cNvSpPr>
            <a:spLocks noGrp="1"/>
          </p:cNvSpPr>
          <p:nvPr>
            <p:ph type="title" hasCustomPrompt="1"/>
          </p:nvPr>
        </p:nvSpPr>
        <p:spPr>
          <a:xfrm>
            <a:off x="766763"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endParaRPr lang="en-US" dirty="0"/>
          </a:p>
        </p:txBody>
      </p:sp>
      <p:sp>
        <p:nvSpPr>
          <p:cNvPr id="22" name="Subtitle"/>
          <p:cNvSpPr>
            <a:spLocks noGrp="1"/>
          </p:cNvSpPr>
          <p:nvPr>
            <p:ph type="body" sz="quarter" idx="27"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endParaRPr lang="en-US" dirty="0"/>
          </a:p>
        </p:txBody>
      </p:sp>
      <p:sp>
        <p:nvSpPr>
          <p:cNvPr id="33" name="Picture Placeholder 1"/>
          <p:cNvSpPr>
            <a:spLocks noGrp="1"/>
          </p:cNvSpPr>
          <p:nvPr>
            <p:ph type="pic" sz="quarter" idx="23"/>
          </p:nvPr>
        </p:nvSpPr>
        <p:spPr>
          <a:xfrm>
            <a:off x="766763" y="1828800"/>
            <a:ext cx="1618488" cy="1618488"/>
          </a:xfrm>
          <a:prstGeom prst="rect">
            <a:avLst/>
          </a:prstGeom>
        </p:spPr>
        <p:txBody>
          <a:bodyPr/>
          <a:lstStyle/>
          <a:p>
            <a:r>
              <a:rPr lang="en-US" smtClean="0"/>
              <a:t>Click icon to add picture</a:t>
            </a:r>
            <a:endParaRPr lang="en-US"/>
          </a:p>
        </p:txBody>
      </p:sp>
      <p:sp>
        <p:nvSpPr>
          <p:cNvPr id="25" name="Text Field 1"/>
          <p:cNvSpPr>
            <a:spLocks noGrp="1"/>
          </p:cNvSpPr>
          <p:nvPr>
            <p:ph type="body" sz="quarter" idx="14"/>
          </p:nvPr>
        </p:nvSpPr>
        <p:spPr>
          <a:xfrm>
            <a:off x="2635245" y="1828800"/>
            <a:ext cx="3203704" cy="1873245"/>
          </a:xfrm>
          <a:prstGeom prst="rect">
            <a:avLst/>
          </a:prstGeo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35" name="Picture Placeholder 2"/>
          <p:cNvSpPr>
            <a:spLocks noGrp="1" noChangeAspect="1"/>
          </p:cNvSpPr>
          <p:nvPr>
            <p:ph type="pic" sz="quarter" idx="25"/>
          </p:nvPr>
        </p:nvSpPr>
        <p:spPr>
          <a:xfrm>
            <a:off x="6350303" y="1828800"/>
            <a:ext cx="1618488" cy="1618488"/>
          </a:xfrm>
          <a:prstGeom prst="rect">
            <a:avLst/>
          </a:prstGeom>
        </p:spPr>
        <p:txBody>
          <a:bodyPr/>
          <a:lstStyle/>
          <a:p>
            <a:r>
              <a:rPr lang="en-US" smtClean="0"/>
              <a:t>Click icon to add picture</a:t>
            </a:r>
            <a:endParaRPr lang="en-US"/>
          </a:p>
        </p:txBody>
      </p:sp>
      <p:sp>
        <p:nvSpPr>
          <p:cNvPr id="31" name="Text Field 2"/>
          <p:cNvSpPr>
            <a:spLocks noGrp="1"/>
          </p:cNvSpPr>
          <p:nvPr>
            <p:ph type="body" sz="quarter" idx="21"/>
          </p:nvPr>
        </p:nvSpPr>
        <p:spPr>
          <a:xfrm>
            <a:off x="8224823" y="1828800"/>
            <a:ext cx="3203704" cy="1873245"/>
          </a:xfrm>
          <a:prstGeom prst="rect">
            <a:avLst/>
          </a:prstGeo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34" name="Picture Placeholder 3"/>
          <p:cNvSpPr>
            <a:spLocks noGrp="1" noChangeAspect="1"/>
          </p:cNvSpPr>
          <p:nvPr>
            <p:ph type="pic" sz="quarter" idx="24"/>
          </p:nvPr>
        </p:nvSpPr>
        <p:spPr>
          <a:xfrm>
            <a:off x="766763" y="4222112"/>
            <a:ext cx="1618488" cy="1618488"/>
          </a:xfrm>
          <a:prstGeom prst="rect">
            <a:avLst/>
          </a:prstGeom>
        </p:spPr>
        <p:txBody>
          <a:bodyPr/>
          <a:lstStyle/>
          <a:p>
            <a:r>
              <a:rPr lang="en-US" smtClean="0"/>
              <a:t>Click icon to add picture</a:t>
            </a:r>
            <a:endParaRPr lang="en-US"/>
          </a:p>
        </p:txBody>
      </p:sp>
      <p:sp>
        <p:nvSpPr>
          <p:cNvPr id="29" name="Text Field 3"/>
          <p:cNvSpPr>
            <a:spLocks noGrp="1"/>
          </p:cNvSpPr>
          <p:nvPr>
            <p:ph type="body" sz="quarter" idx="20"/>
          </p:nvPr>
        </p:nvSpPr>
        <p:spPr>
          <a:xfrm>
            <a:off x="2635245" y="4222112"/>
            <a:ext cx="3203704" cy="1873245"/>
          </a:xfrm>
          <a:prstGeom prst="rect">
            <a:avLst/>
          </a:prstGeo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36" name="Picture Placeholder 4"/>
          <p:cNvSpPr>
            <a:spLocks noGrp="1" noChangeAspect="1"/>
          </p:cNvSpPr>
          <p:nvPr>
            <p:ph type="pic" sz="quarter" idx="26"/>
          </p:nvPr>
        </p:nvSpPr>
        <p:spPr>
          <a:xfrm>
            <a:off x="6350303" y="4222112"/>
            <a:ext cx="1618488" cy="1618488"/>
          </a:xfrm>
          <a:prstGeom prst="rect">
            <a:avLst/>
          </a:prstGeom>
        </p:spPr>
        <p:txBody>
          <a:bodyPr/>
          <a:lstStyle/>
          <a:p>
            <a:r>
              <a:rPr lang="en-US" smtClean="0"/>
              <a:t>Click icon to add picture</a:t>
            </a:r>
            <a:endParaRPr lang="en-US"/>
          </a:p>
        </p:txBody>
      </p:sp>
      <p:sp>
        <p:nvSpPr>
          <p:cNvPr id="32" name="Text Field 4"/>
          <p:cNvSpPr>
            <a:spLocks noGrp="1"/>
          </p:cNvSpPr>
          <p:nvPr>
            <p:ph type="body" sz="quarter" idx="22"/>
          </p:nvPr>
        </p:nvSpPr>
        <p:spPr>
          <a:xfrm>
            <a:off x="8224823" y="4222112"/>
            <a:ext cx="3203704" cy="1873245"/>
          </a:xfrm>
          <a:prstGeom prst="rect">
            <a:avLst/>
          </a:prstGeo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17" name="Slide Numbe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fld>
            <a:endParaRPr lang="en-US" dirty="0"/>
          </a:p>
        </p:txBody>
      </p:sp>
      <p:sp>
        <p:nvSpPr>
          <p:cNvPr id="18" name="Foote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p:cNvSpPr>
            <a:spLocks noGrp="1"/>
          </p:cNvSpPr>
          <p:nvPr>
            <p:ph type="dt" sz="half" idx="28"/>
          </p:nvPr>
        </p:nvSpPr>
        <p:spPr/>
        <p:txBody>
          <a:bodyPr/>
          <a:lstStyle/>
          <a:p>
            <a:r>
              <a:rPr lang="en-US"/>
              <a:t>[Date]</a:t>
            </a:r>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showMasterSp="0" userDrawn="1">
  <p:cSld name="Light - Metric">
    <p:spTree>
      <p:nvGrpSpPr>
        <p:cNvPr id="1" name=""/>
        <p:cNvGrpSpPr/>
        <p:nvPr/>
      </p:nvGrpSpPr>
      <p:grpSpPr>
        <a:xfrm>
          <a:off x="0" y="0"/>
          <a:ext cx="0" cy="0"/>
          <a:chOff x="0" y="0"/>
          <a:chExt cx="0" cy="0"/>
        </a:xfrm>
      </p:grpSpPr>
      <p:pic>
        <p:nvPicPr>
          <p:cNvPr id="21" name="Data Texture Image"/>
          <p:cNvPicPr>
            <a:picLocks noChangeAspect="1"/>
          </p:cNvPicPr>
          <p:nvPr userDrawn="1"/>
        </p:nvPicPr>
        <p:blipFill rotWithShape="1">
          <a:blip r:embed="rId2" cstate="email">
            <a:alphaModFix amt="30000"/>
            <a:extLst>
              <a:ext uri="{28A0092B-C50C-407E-A947-70E740481C1C}">
                <a14:useLocalDpi xmlns:a14="http://schemas.microsoft.com/office/drawing/2010/main" val="0"/>
              </a:ext>
            </a:extLst>
          </a:blip>
          <a:srcRect l="49997"/>
          <a:stretch>
            <a:fillRect/>
          </a:stretch>
        </p:blipFill>
        <p:spPr>
          <a:xfrm>
            <a:off x="6095652" y="0"/>
            <a:ext cx="6096348" cy="6858000"/>
          </a:xfrm>
          <a:prstGeom prst="rect">
            <a:avLst/>
          </a:prstGeom>
        </p:spPr>
      </p:pic>
      <p:pic>
        <p:nvPicPr>
          <p:cNvPr id="23" name="OTa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71217" y="6355080"/>
            <a:ext cx="502920" cy="502920"/>
          </a:xfrm>
          <a:prstGeom prst="rect">
            <a:avLst/>
          </a:prstGeom>
        </p:spPr>
      </p:pic>
      <p:pic>
        <p:nvPicPr>
          <p:cNvPr id="22" name="Abstract Pattern Strip"/>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11895" y="0"/>
            <a:ext cx="12192000" cy="254000"/>
          </a:xfrm>
          <a:prstGeom prst="rect">
            <a:avLst/>
          </a:prstGeom>
        </p:spPr>
      </p:pic>
      <p:sp>
        <p:nvSpPr>
          <p:cNvPr id="3" name="Metric"/>
          <p:cNvSpPr>
            <a:spLocks noGrp="1"/>
          </p:cNvSpPr>
          <p:nvPr>
            <p:ph type="title" hasCustomPrompt="1"/>
          </p:nvPr>
        </p:nvSpPr>
        <p:spPr>
          <a:xfrm>
            <a:off x="768875" y="2297203"/>
            <a:ext cx="5078335" cy="877163"/>
          </a:xfrm>
          <a:noFill/>
        </p:spPr>
        <p:txBody>
          <a:bodyPr vert="horz" wrap="square" lIns="0" tIns="0" rIns="0" bIns="0" rtlCol="0" anchor="b" anchorCtr="0">
            <a:spAutoFit/>
          </a:bodyPr>
          <a:lstStyle>
            <a:lvl1pPr>
              <a:defRPr lang="en-US" sz="6000" b="0">
                <a:solidFill>
                  <a:srgbClr val="AE562C"/>
                </a:solidFill>
                <a:latin typeface="Georgia" panose="02040502050405020303" pitchFamily="18" charset="0"/>
                <a:cs typeface="Oracle Sans" panose="020B0503020204020204" pitchFamily="34" charset="0"/>
              </a:defRPr>
            </a:lvl1pPr>
          </a:lstStyle>
          <a:p>
            <a:pPr lvl="0"/>
            <a:r>
              <a:rPr lang="en-US" dirty="0"/>
              <a:t>XX%</a:t>
            </a:r>
            <a:endParaRPr lang="en-US" dirty="0"/>
          </a:p>
        </p:txBody>
      </p:sp>
      <p:cxnSp>
        <p:nvCxnSpPr>
          <p:cNvPr id="17" name="Accent Mark"/>
          <p:cNvCxnSpPr/>
          <p:nvPr userDrawn="1"/>
        </p:nvCxnSpPr>
        <p:spPr>
          <a:xfrm flipH="1">
            <a:off x="768095" y="3831318"/>
            <a:ext cx="320040"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4" name="Content"/>
          <p:cNvSpPr>
            <a:spLocks noGrp="1"/>
          </p:cNvSpPr>
          <p:nvPr>
            <p:ph sz="quarter" idx="14"/>
          </p:nvPr>
        </p:nvSpPr>
        <p:spPr>
          <a:xfrm>
            <a:off x="775225" y="4649788"/>
            <a:ext cx="5072063" cy="1457325"/>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3" name="Slide Numbe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fld>
            <a:endParaRPr lang="en-US" dirty="0"/>
          </a:p>
        </p:txBody>
      </p:sp>
      <p:sp>
        <p:nvSpPr>
          <p:cNvPr id="10" name="Foote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p:cNvSpPr>
            <a:spLocks noGrp="1"/>
          </p:cNvSpPr>
          <p:nvPr>
            <p:ph type="dt" sz="half" idx="13"/>
          </p:nvPr>
        </p:nvSpPr>
        <p:spPr/>
        <p:txBody>
          <a:bodyPr/>
          <a:lstStyle/>
          <a:p>
            <a:r>
              <a:rPr lang="en-US"/>
              <a:t>[Date]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showMasterSp="0" userDrawn="1">
  <p:cSld name="Dark - Metric">
    <p:bg>
      <p:bgRef idx="1001">
        <a:schemeClr val="bg1"/>
      </p:bgRef>
    </p:bg>
    <p:spTree>
      <p:nvGrpSpPr>
        <p:cNvPr id="1" name=""/>
        <p:cNvGrpSpPr/>
        <p:nvPr/>
      </p:nvGrpSpPr>
      <p:grpSpPr>
        <a:xfrm>
          <a:off x="0" y="0"/>
          <a:ext cx="0" cy="0"/>
          <a:chOff x="0" y="0"/>
          <a:chExt cx="0" cy="0"/>
        </a:xfrm>
      </p:grpSpPr>
      <p:pic>
        <p:nvPicPr>
          <p:cNvPr id="16" name="Data Texture Image"/>
          <p:cNvPicPr>
            <a:picLocks noChangeAspect="1"/>
          </p:cNvPicPr>
          <p:nvPr userDrawn="1"/>
        </p:nvPicPr>
        <p:blipFill rotWithShape="1">
          <a:blip r:embed="rId2" cstate="email">
            <a:alphaModFix amt="20000"/>
            <a:extLst>
              <a:ext uri="{28A0092B-C50C-407E-A947-70E740481C1C}">
                <a14:useLocalDpi xmlns:a14="http://schemas.microsoft.com/office/drawing/2010/main" val="0"/>
              </a:ext>
            </a:extLst>
          </a:blip>
          <a:srcRect l="49997"/>
          <a:stretch>
            <a:fillRect/>
          </a:stretch>
        </p:blipFill>
        <p:spPr bwMode="invGray">
          <a:xfrm>
            <a:off x="6095652" y="0"/>
            <a:ext cx="6096348" cy="6858000"/>
          </a:xfrm>
          <a:prstGeom prst="rect">
            <a:avLst/>
          </a:prstGeom>
        </p:spPr>
      </p:pic>
      <p:pic>
        <p:nvPicPr>
          <p:cNvPr id="12" name="OTa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22" name="Abstract Pattern Strip"/>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11895" y="0"/>
            <a:ext cx="12192000" cy="254000"/>
          </a:xfrm>
          <a:prstGeom prst="rect">
            <a:avLst/>
          </a:prstGeom>
        </p:spPr>
      </p:pic>
      <p:sp>
        <p:nvSpPr>
          <p:cNvPr id="3" name="Metric"/>
          <p:cNvSpPr>
            <a:spLocks noGrp="1"/>
          </p:cNvSpPr>
          <p:nvPr>
            <p:ph type="title" hasCustomPrompt="1"/>
          </p:nvPr>
        </p:nvSpPr>
        <p:spPr>
          <a:xfrm>
            <a:off x="768875" y="2292687"/>
            <a:ext cx="5070745" cy="877163"/>
          </a:xfrm>
          <a:noFill/>
        </p:spPr>
        <p:txBody>
          <a:bodyPr vert="horz" wrap="square" lIns="0" tIns="0" rIns="0" bIns="0" rtlCol="0" anchor="b" anchorCtr="0">
            <a:spAutoFit/>
          </a:bodyPr>
          <a:lstStyle>
            <a:lvl1pPr>
              <a:defRPr lang="en-US" sz="6000" b="0">
                <a:solidFill>
                  <a:srgbClr val="759C6C"/>
                </a:solidFill>
                <a:latin typeface="Georgia" panose="02040502050405020303" pitchFamily="18" charset="0"/>
                <a:cs typeface="Oracle Sans" panose="020B0503020204020204" pitchFamily="34" charset="0"/>
              </a:defRPr>
            </a:lvl1pPr>
          </a:lstStyle>
          <a:p>
            <a:pPr lvl="0"/>
            <a:r>
              <a:rPr lang="en-US" dirty="0"/>
              <a:t>XX%</a:t>
            </a:r>
            <a:endParaRPr lang="en-US" dirty="0"/>
          </a:p>
        </p:txBody>
      </p:sp>
      <p:cxnSp>
        <p:nvCxnSpPr>
          <p:cNvPr id="17" name="Accent Mark"/>
          <p:cNvCxnSpPr/>
          <p:nvPr userDrawn="1"/>
        </p:nvCxnSpPr>
        <p:spPr>
          <a:xfrm flipH="1">
            <a:off x="768095" y="3824818"/>
            <a:ext cx="320040"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4" name="Content"/>
          <p:cNvSpPr>
            <a:spLocks noGrp="1"/>
          </p:cNvSpPr>
          <p:nvPr>
            <p:ph sz="quarter" idx="14"/>
          </p:nvPr>
        </p:nvSpPr>
        <p:spPr>
          <a:xfrm>
            <a:off x="775225" y="4649788"/>
            <a:ext cx="5072063" cy="1457325"/>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3" name="Slide Numbe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fld>
            <a:endParaRPr lang="en-US" dirty="0"/>
          </a:p>
        </p:txBody>
      </p:sp>
      <p:sp>
        <p:nvSpPr>
          <p:cNvPr id="10" name="Foote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p:cNvSpPr>
            <a:spLocks noGrp="1"/>
          </p:cNvSpPr>
          <p:nvPr>
            <p:ph type="dt" sz="half" idx="13"/>
          </p:nvPr>
        </p:nvSpPr>
        <p:spPr/>
        <p:txBody>
          <a:bodyPr/>
          <a:lstStyle/>
          <a:p>
            <a:r>
              <a:rPr lang="en-US"/>
              <a:t>[Date]</a:t>
            </a:r>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showMasterSp="0">
  <p:cSld name="Light - Data Texture 07 Blank">
    <p:bg>
      <p:bgRef idx="1001">
        <a:schemeClr val="bg1"/>
      </p:bgRef>
    </p:bg>
    <p:spTree>
      <p:nvGrpSpPr>
        <p:cNvPr id="1" name=""/>
        <p:cNvGrpSpPr/>
        <p:nvPr/>
      </p:nvGrpSpPr>
      <p:grpSpPr>
        <a:xfrm>
          <a:off x="0" y="0"/>
          <a:ext cx="0" cy="0"/>
          <a:chOff x="0" y="0"/>
          <a:chExt cx="0" cy="0"/>
        </a:xfrm>
      </p:grpSpPr>
      <p:pic>
        <p:nvPicPr>
          <p:cNvPr id="14" name="Data Texture Image"/>
          <p:cNvPicPr>
            <a:picLocks noChangeAspect="1"/>
          </p:cNvPicPr>
          <p:nvPr userDrawn="1"/>
        </p:nvPicPr>
        <p:blipFill>
          <a:blip r:embed="rId2" cstate="email">
            <a:alphaModFix amt="30000"/>
            <a:extLst>
              <a:ext uri="{28A0092B-C50C-407E-A947-70E740481C1C}">
                <a14:useLocalDpi xmlns:a14="http://schemas.microsoft.com/office/drawing/2010/main" val="0"/>
              </a:ext>
            </a:extLst>
          </a:blip>
          <a:srcRect/>
          <a:stretch>
            <a:fillRect/>
          </a:stretch>
        </p:blipFill>
        <p:spPr>
          <a:xfrm>
            <a:off x="0" y="0"/>
            <a:ext cx="12192000" cy="6858000"/>
          </a:xfrm>
          <a:prstGeom prst="rect">
            <a:avLst/>
          </a:prstGeom>
        </p:spPr>
      </p:pic>
      <p:pic>
        <p:nvPicPr>
          <p:cNvPr id="15" name="OTa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0" name="Slide Number"/>
          <p:cNvSpPr>
            <a:spLocks noGrp="1"/>
          </p:cNvSpPr>
          <p:nvPr userDrawn="1">
            <p:ph type="sldNum" sz="quarter" idx="12"/>
          </p:nvPr>
        </p:nvSpPr>
        <p:spPr/>
        <p:txBody>
          <a:bodyPr/>
          <a:lstStyle/>
          <a:p>
            <a:fld id="{345D60D9-5372-5F40-9443-0F9AE5BDC3C8}" type="slidenum">
              <a:rPr lang="en-US" smtClean="0"/>
            </a:fld>
            <a:endParaRPr lang="en-US" dirty="0"/>
          </a:p>
        </p:txBody>
      </p:sp>
      <p:sp>
        <p:nvSpPr>
          <p:cNvPr id="5" name="Footer"/>
          <p:cNvSpPr>
            <a:spLocks noGrp="1"/>
          </p:cNvSpPr>
          <p:nvPr userDrawn="1">
            <p:ph type="ftr" sz="quarter" idx="11"/>
          </p:nvPr>
        </p:nvSpPr>
        <p:spPr/>
        <p:txBody>
          <a:bodyPr/>
          <a:lstStyle/>
          <a:p>
            <a:r>
              <a:rPr lang="en-US"/>
              <a:t>Copyright © 2020, Oracle and/or its affiliates  |  Confidential: Internal/Restricted/Highly Restricted</a:t>
            </a:r>
            <a:endParaRPr lang="en-US" dirty="0"/>
          </a:p>
        </p:txBody>
      </p:sp>
      <p:sp>
        <p:nvSpPr>
          <p:cNvPr id="4" name="Date"/>
          <p:cNvSpPr>
            <a:spLocks noGrp="1"/>
          </p:cNvSpPr>
          <p:nvPr userDrawn="1">
            <p:ph type="dt" sz="half" idx="10"/>
          </p:nvPr>
        </p:nvSpPr>
        <p:spPr/>
        <p:txBody>
          <a:bodyPr/>
          <a:lstStyle/>
          <a:p>
            <a:r>
              <a:rPr lang="en-US"/>
              <a:t>[Date]</a:t>
            </a:r>
            <a:endParaRPr lang="en-US"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showMasterSp="0">
  <p:cSld name="Dark - Data Texture 07 Blank">
    <p:bg>
      <p:bgRef idx="1001">
        <a:schemeClr val="bg1"/>
      </p:bgRef>
    </p:bg>
    <p:spTree>
      <p:nvGrpSpPr>
        <p:cNvPr id="1" name=""/>
        <p:cNvGrpSpPr/>
        <p:nvPr/>
      </p:nvGrpSpPr>
      <p:grpSpPr>
        <a:xfrm>
          <a:off x="0" y="0"/>
          <a:ext cx="0" cy="0"/>
          <a:chOff x="0" y="0"/>
          <a:chExt cx="0" cy="0"/>
        </a:xfrm>
      </p:grpSpPr>
      <p:pic>
        <p:nvPicPr>
          <p:cNvPr id="8" name="Data Texture Image"/>
          <p:cNvPicPr>
            <a:picLocks noChangeAspect="1"/>
          </p:cNvPicPr>
          <p:nvPr userDrawn="1"/>
        </p:nvPicPr>
        <p:blipFill>
          <a:blip r:embed="rId2" cstate="email">
            <a:alphaModFix amt="20000"/>
            <a:extLst>
              <a:ext uri="{28A0092B-C50C-407E-A947-70E740481C1C}">
                <a14:useLocalDpi xmlns:a14="http://schemas.microsoft.com/office/drawing/2010/main" val="0"/>
              </a:ext>
            </a:extLst>
          </a:blip>
          <a:srcRect/>
          <a:stretch>
            <a:fillRect/>
          </a:stretch>
        </p:blipFill>
        <p:spPr bwMode="invGray">
          <a:xfrm>
            <a:off x="0" y="0"/>
            <a:ext cx="12192000" cy="6858000"/>
          </a:xfrm>
          <a:prstGeom prst="rect">
            <a:avLst/>
          </a:prstGeom>
        </p:spPr>
      </p:pic>
      <p:pic>
        <p:nvPicPr>
          <p:cNvPr id="12" name="OTa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0" name="Slide Number"/>
          <p:cNvSpPr>
            <a:spLocks noGrp="1"/>
          </p:cNvSpPr>
          <p:nvPr>
            <p:ph type="sldNum" sz="quarter" idx="12"/>
          </p:nvPr>
        </p:nvSpPr>
        <p:spPr/>
        <p:txBody>
          <a:bodyPr/>
          <a:lstStyle/>
          <a:p>
            <a:fld id="{345D60D9-5372-5F40-9443-0F9AE5BDC3C8}" type="slidenum">
              <a:rPr lang="en-US" smtClean="0"/>
            </a:fld>
            <a:endParaRPr lang="en-US" dirty="0"/>
          </a:p>
        </p:txBody>
      </p:sp>
      <p:sp>
        <p:nvSpPr>
          <p:cNvPr id="5" name="Footer"/>
          <p:cNvSpPr>
            <a:spLocks noGrp="1"/>
          </p:cNvSpPr>
          <p:nvPr>
            <p:ph type="ftr" sz="quarter" idx="11"/>
          </p:nvPr>
        </p:nvSpPr>
        <p:spPr/>
        <p:txBody>
          <a:bodyPr/>
          <a:lstStyle/>
          <a:p>
            <a:r>
              <a:rPr lang="en-US"/>
              <a:t>Copyright © 2020, Oracle and/or its affiliates  |  Confidential: Internal/Restricted/Highly Restricted</a:t>
            </a:r>
            <a:endParaRPr lang="en-US" dirty="0"/>
          </a:p>
        </p:txBody>
      </p:sp>
      <p:sp>
        <p:nvSpPr>
          <p:cNvPr id="4" name="Date"/>
          <p:cNvSpPr>
            <a:spLocks noGrp="1"/>
          </p:cNvSpPr>
          <p:nvPr>
            <p:ph type="dt" sz="half" idx="10"/>
          </p:nvPr>
        </p:nvSpPr>
        <p:spPr/>
        <p:txBody>
          <a:bodyPr/>
          <a:lstStyle/>
          <a:p>
            <a:r>
              <a:rPr lang="en-US"/>
              <a:t>[Date]</a:t>
            </a:r>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ight - Numbered Outline">
    <p:spTree>
      <p:nvGrpSpPr>
        <p:cNvPr id="1" name=""/>
        <p:cNvGrpSpPr/>
        <p:nvPr/>
      </p:nvGrpSpPr>
      <p:grpSpPr>
        <a:xfrm>
          <a:off x="0" y="0"/>
          <a:ext cx="0" cy="0"/>
          <a:chOff x="0" y="0"/>
          <a:chExt cx="0" cy="0"/>
        </a:xfrm>
      </p:grpSpPr>
      <p:pic>
        <p:nvPicPr>
          <p:cNvPr id="21" name="Cloud"/>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7927" b="29367"/>
          <a:stretch>
            <a:fillRect/>
          </a:stretch>
        </p:blipFill>
        <p:spPr>
          <a:xfrm>
            <a:off x="5552282" y="4393976"/>
            <a:ext cx="6133750" cy="1713138"/>
          </a:xfrm>
          <a:prstGeom prst="rect">
            <a:avLst/>
          </a:prstGeom>
        </p:spPr>
      </p:pic>
      <p:sp>
        <p:nvSpPr>
          <p:cNvPr id="4" name="Title"/>
          <p:cNvSpPr>
            <a:spLocks noGrp="1"/>
          </p:cNvSpPr>
          <p:nvPr>
            <p:ph type="title" hasCustomPrompt="1"/>
          </p:nvPr>
        </p:nvSpPr>
        <p:spPr/>
        <p:txBody>
          <a:bodyPr/>
          <a:lstStyle>
            <a:lvl1pPr>
              <a:defRPr/>
            </a:lvl1pPr>
          </a:lstStyle>
          <a:p>
            <a:r>
              <a:rPr lang="en-US" dirty="0"/>
              <a:t>Title</a:t>
            </a:r>
            <a:endParaRPr lang="en-US" dirty="0"/>
          </a:p>
        </p:txBody>
      </p:sp>
      <p:sp>
        <p:nvSpPr>
          <p:cNvPr id="13" name="Number 1"/>
          <p:cNvSpPr>
            <a:spLocks noGrp="1"/>
          </p:cNvSpPr>
          <p:nvPr>
            <p:ph type="body" sz="quarter" idx="10" hasCustomPrompt="1"/>
          </p:nvPr>
        </p:nvSpPr>
        <p:spPr>
          <a:xfrm>
            <a:off x="768095" y="1833748"/>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endParaRPr lang="en-US" dirty="0"/>
          </a:p>
        </p:txBody>
      </p:sp>
      <p:sp>
        <p:nvSpPr>
          <p:cNvPr id="3" name="Text Field 1"/>
          <p:cNvSpPr>
            <a:spLocks noGrp="1"/>
          </p:cNvSpPr>
          <p:nvPr>
            <p:ph type="body" idx="1"/>
          </p:nvPr>
        </p:nvSpPr>
        <p:spPr>
          <a:xfrm>
            <a:off x="1371411" y="1797991"/>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15" name="Number 2"/>
          <p:cNvSpPr>
            <a:spLocks noGrp="1"/>
          </p:cNvSpPr>
          <p:nvPr>
            <p:ph type="body" sz="quarter" idx="11" hasCustomPrompt="1"/>
          </p:nvPr>
        </p:nvSpPr>
        <p:spPr>
          <a:xfrm>
            <a:off x="768095" y="2345834"/>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endParaRPr lang="en-US" dirty="0"/>
          </a:p>
        </p:txBody>
      </p:sp>
      <p:sp>
        <p:nvSpPr>
          <p:cNvPr id="19" name="Text Field 2"/>
          <p:cNvSpPr>
            <a:spLocks noGrp="1"/>
          </p:cNvSpPr>
          <p:nvPr>
            <p:ph type="body" idx="16"/>
          </p:nvPr>
        </p:nvSpPr>
        <p:spPr>
          <a:xfrm>
            <a:off x="1371411" y="2317188"/>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16" name="Number 3"/>
          <p:cNvSpPr>
            <a:spLocks noGrp="1"/>
          </p:cNvSpPr>
          <p:nvPr>
            <p:ph type="body" sz="quarter" idx="12" hasCustomPrompt="1"/>
          </p:nvPr>
        </p:nvSpPr>
        <p:spPr>
          <a:xfrm>
            <a:off x="768095" y="2865008"/>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endParaRPr lang="en-US" dirty="0"/>
          </a:p>
        </p:txBody>
      </p:sp>
      <p:sp>
        <p:nvSpPr>
          <p:cNvPr id="20" name="Text Field 3"/>
          <p:cNvSpPr>
            <a:spLocks noGrp="1"/>
          </p:cNvSpPr>
          <p:nvPr>
            <p:ph type="body" idx="17"/>
          </p:nvPr>
        </p:nvSpPr>
        <p:spPr>
          <a:xfrm>
            <a:off x="1371411" y="2836385"/>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17" name="Number 4"/>
          <p:cNvSpPr>
            <a:spLocks noGrp="1"/>
          </p:cNvSpPr>
          <p:nvPr>
            <p:ph type="body" sz="quarter" idx="13" hasCustomPrompt="1"/>
          </p:nvPr>
        </p:nvSpPr>
        <p:spPr>
          <a:xfrm>
            <a:off x="768095" y="3384182"/>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endParaRPr lang="en-US" dirty="0"/>
          </a:p>
        </p:txBody>
      </p:sp>
      <p:sp>
        <p:nvSpPr>
          <p:cNvPr id="22" name="Text Field 4"/>
          <p:cNvSpPr>
            <a:spLocks noGrp="1"/>
          </p:cNvSpPr>
          <p:nvPr>
            <p:ph type="body" idx="18"/>
          </p:nvPr>
        </p:nvSpPr>
        <p:spPr>
          <a:xfrm>
            <a:off x="1371411" y="3355582"/>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18" name="Number 5"/>
          <p:cNvSpPr>
            <a:spLocks noGrp="1"/>
          </p:cNvSpPr>
          <p:nvPr>
            <p:ph type="body" sz="quarter" idx="14" hasCustomPrompt="1"/>
          </p:nvPr>
        </p:nvSpPr>
        <p:spPr>
          <a:xfrm>
            <a:off x="768095" y="3903354"/>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endParaRPr lang="en-US" dirty="0"/>
          </a:p>
        </p:txBody>
      </p:sp>
      <p:sp>
        <p:nvSpPr>
          <p:cNvPr id="23" name="Text Field 5"/>
          <p:cNvSpPr>
            <a:spLocks noGrp="1"/>
          </p:cNvSpPr>
          <p:nvPr>
            <p:ph type="body" idx="19"/>
          </p:nvPr>
        </p:nvSpPr>
        <p:spPr>
          <a:xfrm>
            <a:off x="1371411" y="3874779"/>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27" name="Slide Numbe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fld>
            <a:endParaRPr lang="en-US" dirty="0"/>
          </a:p>
        </p:txBody>
      </p:sp>
      <p:sp>
        <p:nvSpPr>
          <p:cNvPr id="25" name="Foote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5" name="Date"/>
          <p:cNvSpPr>
            <a:spLocks noGrp="1"/>
          </p:cNvSpPr>
          <p:nvPr>
            <p:ph type="dt" sz="half" idx="20"/>
          </p:nvPr>
        </p:nvSpPr>
        <p:spPr/>
        <p:txBody>
          <a:bodyPr/>
          <a:lstStyle/>
          <a:p>
            <a:r>
              <a:rPr lang="en-US"/>
              <a:t>[Date]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showMasterSp="0">
  <p:cSld name="Light - Data Texture 16 Blank">
    <p:bg>
      <p:bgRef idx="1001">
        <a:schemeClr val="bg1"/>
      </p:bgRef>
    </p:bg>
    <p:spTree>
      <p:nvGrpSpPr>
        <p:cNvPr id="1" name=""/>
        <p:cNvGrpSpPr/>
        <p:nvPr/>
      </p:nvGrpSpPr>
      <p:grpSpPr>
        <a:xfrm>
          <a:off x="0" y="0"/>
          <a:ext cx="0" cy="0"/>
          <a:chOff x="0" y="0"/>
          <a:chExt cx="0" cy="0"/>
        </a:xfrm>
      </p:grpSpPr>
      <p:pic>
        <p:nvPicPr>
          <p:cNvPr id="9" name="Data Texture Image"/>
          <p:cNvPicPr>
            <a:picLocks noChangeAspect="1"/>
          </p:cNvPicPr>
          <p:nvPr userDrawn="1"/>
        </p:nvPicPr>
        <p:blipFill>
          <a:blip r:embed="rId2" cstate="email">
            <a:alphaModFix amt="30000"/>
            <a:extLst>
              <a:ext uri="{28A0092B-C50C-407E-A947-70E740481C1C}">
                <a14:useLocalDpi xmlns:a14="http://schemas.microsoft.com/office/drawing/2010/main" val="0"/>
              </a:ext>
            </a:extLst>
          </a:blip>
          <a:srcRect/>
          <a:stretch>
            <a:fillRect/>
          </a:stretch>
        </p:blipFill>
        <p:spPr>
          <a:xfrm>
            <a:off x="0" y="0"/>
            <a:ext cx="12192000" cy="6858000"/>
          </a:xfrm>
          <a:prstGeom prst="rect">
            <a:avLst/>
          </a:prstGeom>
        </p:spPr>
      </p:pic>
      <p:pic>
        <p:nvPicPr>
          <p:cNvPr id="12" name="OTa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6" name="Slide Numbe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fld>
            <a:endParaRPr lang="en-US" dirty="0"/>
          </a:p>
        </p:txBody>
      </p:sp>
      <p:sp>
        <p:nvSpPr>
          <p:cNvPr id="7" name="Foote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p:cNvSpPr>
            <a:spLocks noGrp="1"/>
          </p:cNvSpPr>
          <p:nvPr>
            <p:ph type="dt" sz="half" idx="10"/>
          </p:nvPr>
        </p:nvSpPr>
        <p:spPr/>
        <p:txBody>
          <a:bodyPr/>
          <a:lstStyle/>
          <a:p>
            <a:r>
              <a:rPr lang="en-US"/>
              <a:t>[Date]</a:t>
            </a:r>
            <a:endParaRPr lang="en-US"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showMasterSp="0">
  <p:cSld name="Dark - Data Texture 16 Blank">
    <p:bg>
      <p:bgRef idx="1001">
        <a:schemeClr val="bg1"/>
      </p:bgRef>
    </p:bg>
    <p:spTree>
      <p:nvGrpSpPr>
        <p:cNvPr id="1" name=""/>
        <p:cNvGrpSpPr/>
        <p:nvPr/>
      </p:nvGrpSpPr>
      <p:grpSpPr>
        <a:xfrm>
          <a:off x="0" y="0"/>
          <a:ext cx="0" cy="0"/>
          <a:chOff x="0" y="0"/>
          <a:chExt cx="0" cy="0"/>
        </a:xfrm>
      </p:grpSpPr>
      <p:pic>
        <p:nvPicPr>
          <p:cNvPr id="8" name="Data Texture Image"/>
          <p:cNvPicPr>
            <a:picLocks noChangeAspect="1"/>
          </p:cNvPicPr>
          <p:nvPr userDrawn="1"/>
        </p:nvPicPr>
        <p:blipFill>
          <a:blip r:embed="rId2" cstate="email">
            <a:alphaModFix amt="20000"/>
            <a:extLst>
              <a:ext uri="{28A0092B-C50C-407E-A947-70E740481C1C}">
                <a14:useLocalDpi xmlns:a14="http://schemas.microsoft.com/office/drawing/2010/main" val="0"/>
              </a:ext>
            </a:extLst>
          </a:blip>
          <a:srcRect/>
          <a:stretch>
            <a:fillRect/>
          </a:stretch>
        </p:blipFill>
        <p:spPr bwMode="invGray">
          <a:xfrm>
            <a:off x="0" y="0"/>
            <a:ext cx="12192000" cy="6858000"/>
          </a:xfrm>
          <a:prstGeom prst="rect">
            <a:avLst/>
          </a:prstGeom>
        </p:spPr>
      </p:pic>
      <p:pic>
        <p:nvPicPr>
          <p:cNvPr id="12" name="OTa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6" name="Slide Numbe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fld>
            <a:endParaRPr lang="en-US" dirty="0"/>
          </a:p>
        </p:txBody>
      </p:sp>
      <p:sp>
        <p:nvSpPr>
          <p:cNvPr id="7" name="Foote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p:cNvSpPr>
            <a:spLocks noGrp="1"/>
          </p:cNvSpPr>
          <p:nvPr>
            <p:ph type="dt" sz="half" idx="10"/>
          </p:nvPr>
        </p:nvSpPr>
        <p:spPr/>
        <p:txBody>
          <a:bodyPr/>
          <a:lstStyle/>
          <a:p>
            <a:r>
              <a:rPr lang="en-US"/>
              <a:t>[Date]</a:t>
            </a:r>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showMasterSp="0">
  <p:cSld name="Light - Data Texture 19 Blank">
    <p:bg>
      <p:bgRef idx="1001">
        <a:schemeClr val="bg1"/>
      </p:bgRef>
    </p:bg>
    <p:spTree>
      <p:nvGrpSpPr>
        <p:cNvPr id="1" name=""/>
        <p:cNvGrpSpPr/>
        <p:nvPr/>
      </p:nvGrpSpPr>
      <p:grpSpPr>
        <a:xfrm>
          <a:off x="0" y="0"/>
          <a:ext cx="0" cy="0"/>
          <a:chOff x="0" y="0"/>
          <a:chExt cx="0" cy="0"/>
        </a:xfrm>
      </p:grpSpPr>
      <p:pic>
        <p:nvPicPr>
          <p:cNvPr id="9" name="Data Texture Image"/>
          <p:cNvPicPr>
            <a:picLocks noChangeAspect="1"/>
          </p:cNvPicPr>
          <p:nvPr userDrawn="1"/>
        </p:nvPicPr>
        <p:blipFill>
          <a:blip r:embed="rId2" cstate="email">
            <a:alphaModFix amt="30000"/>
            <a:extLst>
              <a:ext uri="{28A0092B-C50C-407E-A947-70E740481C1C}">
                <a14:useLocalDpi xmlns:a14="http://schemas.microsoft.com/office/drawing/2010/main" val="0"/>
              </a:ext>
            </a:extLst>
          </a:blip>
          <a:srcRect/>
          <a:stretch>
            <a:fillRect/>
          </a:stretch>
        </p:blipFill>
        <p:spPr>
          <a:xfrm>
            <a:off x="0" y="0"/>
            <a:ext cx="12192000" cy="6858000"/>
          </a:xfrm>
          <a:prstGeom prst="rect">
            <a:avLst/>
          </a:prstGeom>
        </p:spPr>
      </p:pic>
      <p:pic>
        <p:nvPicPr>
          <p:cNvPr id="12" name="OTa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6" name="Slide Numbe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fld>
            <a:endParaRPr lang="en-US" dirty="0"/>
          </a:p>
        </p:txBody>
      </p:sp>
      <p:sp>
        <p:nvSpPr>
          <p:cNvPr id="7" name="Foote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p:cNvSpPr>
            <a:spLocks noGrp="1"/>
          </p:cNvSpPr>
          <p:nvPr>
            <p:ph type="dt" sz="half" idx="10"/>
          </p:nvPr>
        </p:nvSpPr>
        <p:spPr/>
        <p:txBody>
          <a:bodyPr/>
          <a:lstStyle/>
          <a:p>
            <a:r>
              <a:rPr lang="en-US"/>
              <a:t>[Date]</a:t>
            </a:r>
            <a:endParaRPr lang="en-US"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showMasterSp="0">
  <p:cSld name="Dark - Data Texture 19 Blank">
    <p:bg>
      <p:bgRef idx="1001">
        <a:schemeClr val="bg1"/>
      </p:bgRef>
    </p:bg>
    <p:spTree>
      <p:nvGrpSpPr>
        <p:cNvPr id="1" name=""/>
        <p:cNvGrpSpPr/>
        <p:nvPr/>
      </p:nvGrpSpPr>
      <p:grpSpPr>
        <a:xfrm>
          <a:off x="0" y="0"/>
          <a:ext cx="0" cy="0"/>
          <a:chOff x="0" y="0"/>
          <a:chExt cx="0" cy="0"/>
        </a:xfrm>
      </p:grpSpPr>
      <p:pic>
        <p:nvPicPr>
          <p:cNvPr id="8" name="Data Texture Image"/>
          <p:cNvPicPr>
            <a:picLocks noChangeAspect="1"/>
          </p:cNvPicPr>
          <p:nvPr userDrawn="1"/>
        </p:nvPicPr>
        <p:blipFill>
          <a:blip r:embed="rId2" cstate="email">
            <a:alphaModFix amt="20000"/>
            <a:extLst>
              <a:ext uri="{28A0092B-C50C-407E-A947-70E740481C1C}">
                <a14:useLocalDpi xmlns:a14="http://schemas.microsoft.com/office/drawing/2010/main" val="0"/>
              </a:ext>
            </a:extLst>
          </a:blip>
          <a:srcRect/>
          <a:stretch>
            <a:fillRect/>
          </a:stretch>
        </p:blipFill>
        <p:spPr bwMode="invGray">
          <a:xfrm>
            <a:off x="0" y="0"/>
            <a:ext cx="12192000" cy="6858000"/>
          </a:xfrm>
          <a:prstGeom prst="rect">
            <a:avLst/>
          </a:prstGeom>
        </p:spPr>
      </p:pic>
      <p:pic>
        <p:nvPicPr>
          <p:cNvPr id="12" name="OTa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6" name="Slide Numbe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fld>
            <a:endParaRPr lang="en-US" dirty="0"/>
          </a:p>
        </p:txBody>
      </p:sp>
      <p:sp>
        <p:nvSpPr>
          <p:cNvPr id="7" name="Foote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p:cNvSpPr>
            <a:spLocks noGrp="1"/>
          </p:cNvSpPr>
          <p:nvPr>
            <p:ph type="dt" sz="half" idx="10"/>
          </p:nvPr>
        </p:nvSpPr>
        <p:spPr/>
        <p:txBody>
          <a:bodyPr/>
          <a:lstStyle/>
          <a:p>
            <a:r>
              <a:rPr lang="en-US"/>
              <a:t>[Date]</a:t>
            </a:r>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showMasterSp="0" userDrawn="1">
  <p:cSld name="Light - Thank You">
    <p:bg>
      <p:bgRef idx="1001">
        <a:schemeClr val="bg1"/>
      </p:bgRef>
    </p:bg>
    <p:spTree>
      <p:nvGrpSpPr>
        <p:cNvPr id="1" name=""/>
        <p:cNvGrpSpPr/>
        <p:nvPr/>
      </p:nvGrpSpPr>
      <p:grpSpPr>
        <a:xfrm>
          <a:off x="0" y="0"/>
          <a:ext cx="0" cy="0"/>
          <a:chOff x="0" y="0"/>
          <a:chExt cx="0" cy="0"/>
        </a:xfrm>
      </p:grpSpPr>
      <p:pic>
        <p:nvPicPr>
          <p:cNvPr id="14" name="Abstract Illustration"/>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bwMode="ltGray">
          <a:xfrm>
            <a:off x="6096000" y="4898"/>
            <a:ext cx="6096000" cy="6858000"/>
          </a:xfrm>
          <a:prstGeom prst="rect">
            <a:avLst/>
          </a:prstGeom>
        </p:spPr>
      </p:pic>
      <p:pic>
        <p:nvPicPr>
          <p:cNvPr id="26" name="OTa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3" name="Thank You"/>
          <p:cNvSpPr>
            <a:spLocks noGrp="1"/>
          </p:cNvSpPr>
          <p:nvPr>
            <p:ph type="title" hasCustomPrompt="1"/>
          </p:nvPr>
        </p:nvSpPr>
        <p:spPr>
          <a:xfrm>
            <a:off x="768875" y="3482230"/>
            <a:ext cx="5022325" cy="822960"/>
          </a:xfrm>
          <a:noFill/>
        </p:spPr>
        <p:txBody>
          <a:bodyPr vert="horz" lIns="0" tIns="0" rIns="0" bIns="0" rtlCol="0" anchor="b" anchorCtr="0">
            <a:noAutofit/>
          </a:bodyPr>
          <a:lstStyle>
            <a:lvl1pPr>
              <a:defRPr lang="en-US" sz="3200" b="0">
                <a:latin typeface="+mj-lt"/>
                <a:cs typeface="Oracle Sans" panose="020B0503020204020204" pitchFamily="34" charset="0"/>
              </a:defRPr>
            </a:lvl1pPr>
          </a:lstStyle>
          <a:p>
            <a:pPr marL="0" marR="0" lvl="0" indent="0" fontAlgn="t">
              <a:lnSpc>
                <a:spcPct val="100000"/>
              </a:lnSpc>
              <a:spcBef>
                <a:spcPts val="0"/>
              </a:spcBef>
              <a:spcAft>
                <a:spcPts val="0"/>
              </a:spcAft>
              <a:buClrTx/>
              <a:buSzTx/>
              <a:buFont typeface="System Font Regular"/>
            </a:pPr>
            <a:r>
              <a:rPr lang="en-US" dirty="0"/>
              <a:t>Thank you</a:t>
            </a:r>
            <a:endParaRPr lang="en-US" dirty="0"/>
          </a:p>
        </p:txBody>
      </p:sp>
      <p:cxnSp>
        <p:nvCxnSpPr>
          <p:cNvPr id="17" name="Accent Mark"/>
          <p:cNvCxnSpPr/>
          <p:nvPr userDrawn="1"/>
        </p:nvCxnSpPr>
        <p:spPr>
          <a:xfrm flipH="1">
            <a:off x="768350" y="4508728"/>
            <a:ext cx="301752"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1" name="Text Field"/>
          <p:cNvSpPr>
            <a:spLocks noGrp="1"/>
          </p:cNvSpPr>
          <p:nvPr>
            <p:ph type="body" sz="quarter" idx="37"/>
          </p:nvPr>
        </p:nvSpPr>
        <p:spPr>
          <a:xfrm>
            <a:off x="762000" y="4773585"/>
            <a:ext cx="5029200" cy="266291"/>
          </a:xfrm>
          <a:prstGeom prst="rect">
            <a:avLst/>
          </a:prstGeom>
        </p:spPr>
        <p:txBody>
          <a:bodyPr>
            <a:noAutofit/>
          </a:bodyPr>
          <a:lstStyle>
            <a:lvl1pPr>
              <a:defRPr b="1"/>
            </a:lvl1pPr>
          </a:lstStyle>
          <a:p>
            <a:pPr lvl="0"/>
            <a:r>
              <a:rPr lang="en-US" smtClean="0"/>
              <a:t>Edit Master text styles</a:t>
            </a:r>
            <a:endParaRPr lang="en-US" smtClean="0"/>
          </a:p>
        </p:txBody>
      </p:sp>
      <p:sp>
        <p:nvSpPr>
          <p:cNvPr id="10" name="Text Field 2"/>
          <p:cNvSpPr>
            <a:spLocks noGrp="1"/>
          </p:cNvSpPr>
          <p:nvPr>
            <p:ph type="body" sz="quarter" idx="36"/>
          </p:nvPr>
        </p:nvSpPr>
        <p:spPr>
          <a:xfrm>
            <a:off x="762000" y="5111178"/>
            <a:ext cx="5029200" cy="895181"/>
          </a:xfrm>
          <a:prstGeom prst="rect">
            <a:avLst/>
          </a:prstGeom>
        </p:spPr>
        <p:txBody>
          <a:bodyPr>
            <a:noAutofit/>
          </a:bodyPr>
          <a:lstStyle>
            <a:lvl1pPr>
              <a:defRPr/>
            </a:lvl1pPr>
          </a:lstStyle>
          <a:p>
            <a:pPr lvl="0"/>
            <a:r>
              <a:rPr lang="en-US" smtClean="0"/>
              <a:t>Edit Master text styles</a:t>
            </a:r>
            <a:endParaRPr lang="en-US" smtClean="0"/>
          </a:p>
        </p:txBody>
      </p:sp>
      <p:sp>
        <p:nvSpPr>
          <p:cNvPr id="16" name="Slide Numbe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fld>
            <a:endParaRPr lang="en-US" dirty="0"/>
          </a:p>
        </p:txBody>
      </p:sp>
      <p:sp>
        <p:nvSpPr>
          <p:cNvPr id="15" name="Foote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p:cNvSpPr>
            <a:spLocks noGrp="1"/>
          </p:cNvSpPr>
          <p:nvPr>
            <p:ph type="dt" sz="half" idx="38"/>
          </p:nvPr>
        </p:nvSpPr>
        <p:spPr/>
        <p:txBody>
          <a:bodyPr/>
          <a:lstStyle/>
          <a:p>
            <a:r>
              <a:rPr lang="en-US"/>
              <a:t>[Date]</a:t>
            </a:r>
            <a:endParaRPr lang="en-US"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showMasterSp="0" userDrawn="1">
  <p:cSld name="Dark - Thank You">
    <p:bg>
      <p:bgRef idx="1001">
        <a:schemeClr val="bg1"/>
      </p:bgRef>
    </p:bg>
    <p:spTree>
      <p:nvGrpSpPr>
        <p:cNvPr id="1" name=""/>
        <p:cNvGrpSpPr/>
        <p:nvPr/>
      </p:nvGrpSpPr>
      <p:grpSpPr>
        <a:xfrm>
          <a:off x="0" y="0"/>
          <a:ext cx="0" cy="0"/>
          <a:chOff x="0" y="0"/>
          <a:chExt cx="0" cy="0"/>
        </a:xfrm>
      </p:grpSpPr>
      <p:pic>
        <p:nvPicPr>
          <p:cNvPr id="14" name="Abstract Illustration"/>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bwMode="ltGray">
          <a:xfrm>
            <a:off x="6096000" y="4898"/>
            <a:ext cx="6096000" cy="6858000"/>
          </a:xfrm>
          <a:prstGeom prst="rect">
            <a:avLst/>
          </a:prstGeom>
        </p:spPr>
      </p:pic>
      <p:pic>
        <p:nvPicPr>
          <p:cNvPr id="26" name="OTa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3" name="Thank youi"/>
          <p:cNvSpPr>
            <a:spLocks noGrp="1"/>
          </p:cNvSpPr>
          <p:nvPr>
            <p:ph type="title" hasCustomPrompt="1"/>
          </p:nvPr>
        </p:nvSpPr>
        <p:spPr>
          <a:xfrm>
            <a:off x="768875" y="3483973"/>
            <a:ext cx="5029200" cy="822960"/>
          </a:xfrm>
          <a:noFill/>
        </p:spPr>
        <p:txBody>
          <a:bodyPr vert="horz" lIns="0" tIns="0" rIns="0" bIns="0" rtlCol="0" anchor="b" anchorCtr="0">
            <a:noAutofit/>
          </a:bodyPr>
          <a:lstStyle>
            <a:lvl1pPr>
              <a:defRPr lang="en-US" sz="3200" b="0">
                <a:latin typeface="+mj-lt"/>
                <a:cs typeface="Oracle Sans" panose="020B0503020204020204" pitchFamily="34" charset="0"/>
              </a:defRPr>
            </a:lvl1pPr>
          </a:lstStyle>
          <a:p>
            <a:pPr marL="0" marR="0" lvl="0" indent="0" fontAlgn="t">
              <a:lnSpc>
                <a:spcPct val="100000"/>
              </a:lnSpc>
              <a:spcBef>
                <a:spcPts val="0"/>
              </a:spcBef>
              <a:spcAft>
                <a:spcPts val="0"/>
              </a:spcAft>
              <a:buClrTx/>
              <a:buSzTx/>
              <a:buFont typeface="System Font Regular"/>
            </a:pPr>
            <a:r>
              <a:rPr lang="en-US" dirty="0"/>
              <a:t>Thank you</a:t>
            </a:r>
            <a:endParaRPr lang="en-US" dirty="0"/>
          </a:p>
        </p:txBody>
      </p:sp>
      <p:cxnSp>
        <p:nvCxnSpPr>
          <p:cNvPr id="17" name="Accent Mark"/>
          <p:cNvCxnSpPr/>
          <p:nvPr userDrawn="1"/>
        </p:nvCxnSpPr>
        <p:spPr>
          <a:xfrm flipH="1">
            <a:off x="768350" y="4508728"/>
            <a:ext cx="301752"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1" name="Text Field"/>
          <p:cNvSpPr>
            <a:spLocks noGrp="1"/>
          </p:cNvSpPr>
          <p:nvPr>
            <p:ph type="body" sz="quarter" idx="37"/>
          </p:nvPr>
        </p:nvSpPr>
        <p:spPr>
          <a:xfrm>
            <a:off x="762000" y="4773585"/>
            <a:ext cx="5029200" cy="266291"/>
          </a:xfrm>
          <a:prstGeom prst="rect">
            <a:avLst/>
          </a:prstGeom>
        </p:spPr>
        <p:txBody>
          <a:bodyPr>
            <a:noAutofit/>
          </a:bodyPr>
          <a:lstStyle>
            <a:lvl1pPr>
              <a:defRPr b="1"/>
            </a:lvl1pPr>
          </a:lstStyle>
          <a:p>
            <a:pPr lvl="0"/>
            <a:r>
              <a:rPr lang="en-US" smtClean="0"/>
              <a:t>Edit Master text styles</a:t>
            </a:r>
            <a:endParaRPr lang="en-US" smtClean="0"/>
          </a:p>
        </p:txBody>
      </p:sp>
      <p:sp>
        <p:nvSpPr>
          <p:cNvPr id="10" name="Text Field 2"/>
          <p:cNvSpPr>
            <a:spLocks noGrp="1"/>
          </p:cNvSpPr>
          <p:nvPr>
            <p:ph type="body" sz="quarter" idx="36"/>
          </p:nvPr>
        </p:nvSpPr>
        <p:spPr>
          <a:xfrm>
            <a:off x="762000" y="5111178"/>
            <a:ext cx="5029200" cy="895181"/>
          </a:xfrm>
          <a:prstGeom prst="rect">
            <a:avLst/>
          </a:prstGeom>
        </p:spPr>
        <p:txBody>
          <a:bodyPr>
            <a:noAutofit/>
          </a:bodyPr>
          <a:lstStyle>
            <a:lvl1pPr>
              <a:defRPr/>
            </a:lvl1pPr>
          </a:lstStyle>
          <a:p>
            <a:pPr lvl="0"/>
            <a:r>
              <a:rPr lang="en-US" smtClean="0"/>
              <a:t>Edit Master text styles</a:t>
            </a:r>
            <a:endParaRPr lang="en-US" smtClean="0"/>
          </a:p>
        </p:txBody>
      </p:sp>
      <p:sp>
        <p:nvSpPr>
          <p:cNvPr id="16" name="Slide Numbe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fld>
            <a:endParaRPr lang="en-US" dirty="0"/>
          </a:p>
        </p:txBody>
      </p:sp>
      <p:sp>
        <p:nvSpPr>
          <p:cNvPr id="15" name="Foote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p:cNvSpPr>
            <a:spLocks noGrp="1"/>
          </p:cNvSpPr>
          <p:nvPr>
            <p:ph type="dt" sz="half" idx="38"/>
          </p:nvPr>
        </p:nvSpPr>
        <p:spPr/>
        <p:txBody>
          <a:bodyPr/>
          <a:lstStyle/>
          <a:p>
            <a:r>
              <a:rPr lang="en-US"/>
              <a:t>[Date]</a:t>
            </a:r>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showMasterSp="0">
  <p:cSld name="Light - Closing Slide">
    <p:spTree>
      <p:nvGrpSpPr>
        <p:cNvPr id="1" name=""/>
        <p:cNvGrpSpPr/>
        <p:nvPr/>
      </p:nvGrpSpPr>
      <p:grpSpPr>
        <a:xfrm>
          <a:off x="0" y="0"/>
          <a:ext cx="0" cy="0"/>
          <a:chOff x="0" y="0"/>
          <a:chExt cx="0" cy="0"/>
        </a:xfrm>
      </p:grpSpPr>
      <p:pic>
        <p:nvPicPr>
          <p:cNvPr id="3" name="Oracle Logo" descr="Oracle Logo"/>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47854" y="2915192"/>
            <a:ext cx="4896293" cy="1027617"/>
          </a:xfrm>
          <a:prstGeom prst="rect">
            <a:avLst/>
          </a:prstGeom>
        </p:spPr>
      </p:pic>
      <p:pic>
        <p:nvPicPr>
          <p:cNvPr id="4" name="OTag"/>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5" name="Abstract Pattern Strip"/>
          <p:cNvPicPr>
            <a:picLocks noChangeAspect="1"/>
          </p:cNvPicPr>
          <p:nvPr userDrawn="1"/>
        </p:nvPicPr>
        <p:blipFill>
          <a:blip r:embed="rId5" cstate="email">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showMasterSp="0">
  <p:cSld name="Dark - Closing Slide">
    <p:bg>
      <p:bgRef idx="1001">
        <a:schemeClr val="bg1"/>
      </p:bgRef>
    </p:bg>
    <p:spTree>
      <p:nvGrpSpPr>
        <p:cNvPr id="1" name=""/>
        <p:cNvGrpSpPr/>
        <p:nvPr/>
      </p:nvGrpSpPr>
      <p:grpSpPr>
        <a:xfrm>
          <a:off x="0" y="0"/>
          <a:ext cx="0" cy="0"/>
          <a:chOff x="0" y="0"/>
          <a:chExt cx="0" cy="0"/>
        </a:xfrm>
      </p:grpSpPr>
      <p:pic>
        <p:nvPicPr>
          <p:cNvPr id="4" name="Oracle Logo" descr="Oracle Logo"/>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bwMode="invGray">
          <a:xfrm>
            <a:off x="3647854" y="2915192"/>
            <a:ext cx="4896292" cy="1027617"/>
          </a:xfrm>
          <a:prstGeom prst="rect">
            <a:avLst/>
          </a:prstGeom>
        </p:spPr>
      </p:pic>
      <p:pic>
        <p:nvPicPr>
          <p:cNvPr id="3" name="OTag"/>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5" name="Abstract Pattern Strip"/>
          <p:cNvPicPr>
            <a:picLocks noChangeAspect="1"/>
          </p:cNvPicPr>
          <p:nvPr userDrawn="1"/>
        </p:nvPicPr>
        <p:blipFill>
          <a:blip r:embed="rId5" cstate="email">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Mission Statement">
    <p:bg>
      <p:bgRef idx="1001">
        <a:schemeClr val="bg2"/>
      </p:bgRef>
    </p:bg>
    <p:spTree>
      <p:nvGrpSpPr>
        <p:cNvPr id="1" name=""/>
        <p:cNvGrpSpPr/>
        <p:nvPr/>
      </p:nvGrpSpPr>
      <p:grpSpPr>
        <a:xfrm>
          <a:off x="0" y="0"/>
          <a:ext cx="0" cy="0"/>
          <a:chOff x="0" y="0"/>
          <a:chExt cx="0" cy="0"/>
        </a:xfrm>
      </p:grpSpPr>
      <p:pic>
        <p:nvPicPr>
          <p:cNvPr id="4" name="Illustration"/>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bwMode="invGray">
          <a:xfrm>
            <a:off x="0" y="254000"/>
            <a:ext cx="12192000" cy="6604000"/>
          </a:xfrm>
          <a:prstGeom prst="rect">
            <a:avLst/>
          </a:prstGeom>
        </p:spPr>
      </p:pic>
      <p:sp>
        <p:nvSpPr>
          <p:cNvPr id="7" name="Title"/>
          <p:cNvSpPr>
            <a:spLocks noGrp="1"/>
          </p:cNvSpPr>
          <p:nvPr>
            <p:ph type="title" hasCustomPrompt="1"/>
          </p:nvPr>
        </p:nvSpPr>
        <p:spPr>
          <a:xfrm>
            <a:off x="768875" y="1828800"/>
            <a:ext cx="7092863" cy="2279335"/>
          </a:xfrm>
        </p:spPr>
        <p:txBody>
          <a:bodyPr/>
          <a:lstStyle>
            <a:lvl1pPr>
              <a:lnSpc>
                <a:spcPct val="100000"/>
              </a:lnSpc>
              <a:defRPr sz="3000" b="0">
                <a:latin typeface="+mj-lt"/>
              </a:defRPr>
            </a:lvl1pPr>
          </a:lstStyle>
          <a:p>
            <a:r>
              <a:rPr lang="en-US" dirty="0"/>
              <a:t>Our mission is to help people</a:t>
            </a:r>
            <a:br>
              <a:rPr lang="en-US" dirty="0"/>
            </a:br>
            <a:r>
              <a:rPr lang="en-US" dirty="0"/>
              <a:t>see data in new ways, discover insights,</a:t>
            </a:r>
            <a:br>
              <a:rPr lang="en-US" dirty="0"/>
            </a:br>
            <a:r>
              <a:rPr lang="en-US" dirty="0"/>
              <a:t>unlock endless possibilities.</a:t>
            </a:r>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ark - Numbered Outline">
    <p:bg>
      <p:bgRef idx="1001">
        <a:schemeClr val="bg1"/>
      </p:bgRef>
    </p:bg>
    <p:spTree>
      <p:nvGrpSpPr>
        <p:cNvPr id="1" name=""/>
        <p:cNvGrpSpPr/>
        <p:nvPr/>
      </p:nvGrpSpPr>
      <p:grpSpPr>
        <a:xfrm>
          <a:off x="0" y="0"/>
          <a:ext cx="0" cy="0"/>
          <a:chOff x="0" y="0"/>
          <a:chExt cx="0" cy="0"/>
        </a:xfrm>
      </p:grpSpPr>
      <p:pic>
        <p:nvPicPr>
          <p:cNvPr id="24" name="Cloud"/>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27242" b="23141"/>
          <a:stretch>
            <a:fillRect/>
          </a:stretch>
        </p:blipFill>
        <p:spPr bwMode="invGray">
          <a:xfrm>
            <a:off x="5552282" y="4494368"/>
            <a:ext cx="6133750" cy="1612745"/>
          </a:xfrm>
          <a:prstGeom prst="rect">
            <a:avLst/>
          </a:prstGeom>
        </p:spPr>
      </p:pic>
      <p:sp>
        <p:nvSpPr>
          <p:cNvPr id="4" name="Title"/>
          <p:cNvSpPr>
            <a:spLocks noGrp="1"/>
          </p:cNvSpPr>
          <p:nvPr>
            <p:ph type="title" hasCustomPrompt="1"/>
          </p:nvPr>
        </p:nvSpPr>
        <p:spPr/>
        <p:txBody>
          <a:bodyPr/>
          <a:lstStyle>
            <a:lvl1pPr>
              <a:defRPr/>
            </a:lvl1pPr>
          </a:lstStyle>
          <a:p>
            <a:r>
              <a:rPr lang="en-US" dirty="0"/>
              <a:t>Title</a:t>
            </a:r>
            <a:endParaRPr lang="en-US" dirty="0"/>
          </a:p>
        </p:txBody>
      </p:sp>
      <p:sp>
        <p:nvSpPr>
          <p:cNvPr id="13" name="Number 1"/>
          <p:cNvSpPr>
            <a:spLocks noGrp="1"/>
          </p:cNvSpPr>
          <p:nvPr>
            <p:ph type="body" sz="quarter" idx="10" hasCustomPrompt="1"/>
          </p:nvPr>
        </p:nvSpPr>
        <p:spPr>
          <a:xfrm>
            <a:off x="768095" y="1826660"/>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endParaRPr lang="en-US" dirty="0"/>
          </a:p>
        </p:txBody>
      </p:sp>
      <p:sp>
        <p:nvSpPr>
          <p:cNvPr id="3" name="Text Field 1"/>
          <p:cNvSpPr>
            <a:spLocks noGrp="1"/>
          </p:cNvSpPr>
          <p:nvPr>
            <p:ph type="body" idx="1"/>
          </p:nvPr>
        </p:nvSpPr>
        <p:spPr>
          <a:xfrm>
            <a:off x="1371411" y="1797991"/>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15" name="Number 2"/>
          <p:cNvSpPr>
            <a:spLocks noGrp="1"/>
          </p:cNvSpPr>
          <p:nvPr>
            <p:ph type="body" sz="quarter" idx="11" hasCustomPrompt="1"/>
          </p:nvPr>
        </p:nvSpPr>
        <p:spPr>
          <a:xfrm>
            <a:off x="768095" y="2345834"/>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endParaRPr lang="en-US" dirty="0"/>
          </a:p>
        </p:txBody>
      </p:sp>
      <p:sp>
        <p:nvSpPr>
          <p:cNvPr id="19" name="Text Field 2"/>
          <p:cNvSpPr>
            <a:spLocks noGrp="1"/>
          </p:cNvSpPr>
          <p:nvPr>
            <p:ph type="body" idx="16"/>
          </p:nvPr>
        </p:nvSpPr>
        <p:spPr>
          <a:xfrm>
            <a:off x="1371411" y="2317188"/>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16" name="Number 3"/>
          <p:cNvSpPr>
            <a:spLocks noGrp="1"/>
          </p:cNvSpPr>
          <p:nvPr>
            <p:ph type="body" sz="quarter" idx="12" hasCustomPrompt="1"/>
          </p:nvPr>
        </p:nvSpPr>
        <p:spPr>
          <a:xfrm>
            <a:off x="768095" y="2865008"/>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endParaRPr lang="en-US" dirty="0"/>
          </a:p>
        </p:txBody>
      </p:sp>
      <p:sp>
        <p:nvSpPr>
          <p:cNvPr id="20" name="Text Field 3"/>
          <p:cNvSpPr>
            <a:spLocks noGrp="1"/>
          </p:cNvSpPr>
          <p:nvPr>
            <p:ph type="body" idx="17"/>
          </p:nvPr>
        </p:nvSpPr>
        <p:spPr>
          <a:xfrm>
            <a:off x="1371411" y="2836385"/>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17" name="Number 4"/>
          <p:cNvSpPr>
            <a:spLocks noGrp="1"/>
          </p:cNvSpPr>
          <p:nvPr>
            <p:ph type="body" sz="quarter" idx="13" hasCustomPrompt="1"/>
          </p:nvPr>
        </p:nvSpPr>
        <p:spPr>
          <a:xfrm>
            <a:off x="768095" y="3384182"/>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endParaRPr lang="en-US" dirty="0"/>
          </a:p>
        </p:txBody>
      </p:sp>
      <p:sp>
        <p:nvSpPr>
          <p:cNvPr id="22" name="Text Field 4"/>
          <p:cNvSpPr>
            <a:spLocks noGrp="1"/>
          </p:cNvSpPr>
          <p:nvPr>
            <p:ph type="body" idx="18"/>
          </p:nvPr>
        </p:nvSpPr>
        <p:spPr>
          <a:xfrm>
            <a:off x="1371411" y="3355582"/>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18" name="Number 5"/>
          <p:cNvSpPr>
            <a:spLocks noGrp="1"/>
          </p:cNvSpPr>
          <p:nvPr>
            <p:ph type="body" sz="quarter" idx="14" hasCustomPrompt="1"/>
          </p:nvPr>
        </p:nvSpPr>
        <p:spPr>
          <a:xfrm>
            <a:off x="768095" y="3903354"/>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endParaRPr lang="en-US" dirty="0"/>
          </a:p>
        </p:txBody>
      </p:sp>
      <p:sp>
        <p:nvSpPr>
          <p:cNvPr id="23" name="Text Field 5"/>
          <p:cNvSpPr>
            <a:spLocks noGrp="1"/>
          </p:cNvSpPr>
          <p:nvPr>
            <p:ph type="body" idx="19"/>
          </p:nvPr>
        </p:nvSpPr>
        <p:spPr>
          <a:xfrm>
            <a:off x="1371411" y="3874779"/>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27" name="Slide Numbe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fld>
            <a:endParaRPr lang="en-US" dirty="0"/>
          </a:p>
        </p:txBody>
      </p:sp>
      <p:sp>
        <p:nvSpPr>
          <p:cNvPr id="25" name="Foote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5" name="Date"/>
          <p:cNvSpPr>
            <a:spLocks noGrp="1"/>
          </p:cNvSpPr>
          <p:nvPr>
            <p:ph type="dt" sz="half" idx="20"/>
          </p:nvPr>
        </p:nvSpPr>
        <p:spPr/>
        <p:txBody>
          <a:bodyPr/>
          <a:lstStyle/>
          <a:p>
            <a:r>
              <a:rPr lang="en-US"/>
              <a:t>[Date]</a:t>
            </a:r>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ight - Numbered Outline 2 Column">
    <p:spTree>
      <p:nvGrpSpPr>
        <p:cNvPr id="1" name=""/>
        <p:cNvGrpSpPr/>
        <p:nvPr/>
      </p:nvGrpSpPr>
      <p:grpSpPr>
        <a:xfrm>
          <a:off x="0" y="0"/>
          <a:ext cx="0" cy="0"/>
          <a:chOff x="0" y="0"/>
          <a:chExt cx="0" cy="0"/>
        </a:xfrm>
      </p:grpSpPr>
      <p:pic>
        <p:nvPicPr>
          <p:cNvPr id="65" name="Cloud"/>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8806" b="29367"/>
          <a:stretch>
            <a:fillRect/>
          </a:stretch>
        </p:blipFill>
        <p:spPr>
          <a:xfrm>
            <a:off x="5552282" y="4422526"/>
            <a:ext cx="6133750" cy="1684588"/>
          </a:xfrm>
          <a:prstGeom prst="rect">
            <a:avLst/>
          </a:prstGeom>
        </p:spPr>
      </p:pic>
      <p:sp>
        <p:nvSpPr>
          <p:cNvPr id="6" name="Title"/>
          <p:cNvSpPr>
            <a:spLocks noGrp="1"/>
          </p:cNvSpPr>
          <p:nvPr>
            <p:ph type="title" hasCustomPrompt="1"/>
          </p:nvPr>
        </p:nvSpPr>
        <p:spPr/>
        <p:txBody>
          <a:bodyPr/>
          <a:lstStyle>
            <a:lvl1pPr>
              <a:defRPr/>
            </a:lvl1pPr>
          </a:lstStyle>
          <a:p>
            <a:r>
              <a:rPr lang="en-US" dirty="0"/>
              <a:t>Title</a:t>
            </a:r>
            <a:endParaRPr lang="en-US" dirty="0"/>
          </a:p>
        </p:txBody>
      </p:sp>
      <p:sp>
        <p:nvSpPr>
          <p:cNvPr id="54" name="Number 1"/>
          <p:cNvSpPr>
            <a:spLocks noGrp="1"/>
          </p:cNvSpPr>
          <p:nvPr>
            <p:ph type="body" sz="quarter" idx="10" hasCustomPrompt="1"/>
          </p:nvPr>
        </p:nvSpPr>
        <p:spPr>
          <a:xfrm>
            <a:off x="768095" y="1826660"/>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endParaRPr lang="en-US" dirty="0"/>
          </a:p>
        </p:txBody>
      </p:sp>
      <p:sp>
        <p:nvSpPr>
          <p:cNvPr id="53" name="Text Field 1"/>
          <p:cNvSpPr>
            <a:spLocks noGrp="1"/>
          </p:cNvSpPr>
          <p:nvPr>
            <p:ph type="body" idx="1"/>
          </p:nvPr>
        </p:nvSpPr>
        <p:spPr>
          <a:xfrm>
            <a:off x="1371411" y="1797991"/>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51" name="Number 2"/>
          <p:cNvSpPr>
            <a:spLocks noGrp="1"/>
          </p:cNvSpPr>
          <p:nvPr>
            <p:ph type="body" sz="quarter" idx="11" hasCustomPrompt="1"/>
          </p:nvPr>
        </p:nvSpPr>
        <p:spPr>
          <a:xfrm>
            <a:off x="768095" y="2345834"/>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endParaRPr lang="en-US" dirty="0"/>
          </a:p>
        </p:txBody>
      </p:sp>
      <p:sp>
        <p:nvSpPr>
          <p:cNvPr id="50" name="Text Field 2"/>
          <p:cNvSpPr>
            <a:spLocks noGrp="1"/>
          </p:cNvSpPr>
          <p:nvPr>
            <p:ph type="body" idx="16"/>
          </p:nvPr>
        </p:nvSpPr>
        <p:spPr>
          <a:xfrm>
            <a:off x="1371411" y="2317188"/>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49" name="Number 3"/>
          <p:cNvSpPr>
            <a:spLocks noGrp="1"/>
          </p:cNvSpPr>
          <p:nvPr>
            <p:ph type="body" sz="quarter" idx="12" hasCustomPrompt="1"/>
          </p:nvPr>
        </p:nvSpPr>
        <p:spPr>
          <a:xfrm>
            <a:off x="768095" y="2865008"/>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endParaRPr lang="en-US" dirty="0"/>
          </a:p>
        </p:txBody>
      </p:sp>
      <p:sp>
        <p:nvSpPr>
          <p:cNvPr id="48" name="Text Field 3"/>
          <p:cNvSpPr>
            <a:spLocks noGrp="1"/>
          </p:cNvSpPr>
          <p:nvPr>
            <p:ph type="body" idx="17"/>
          </p:nvPr>
        </p:nvSpPr>
        <p:spPr>
          <a:xfrm>
            <a:off x="1371411" y="2836385"/>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47" name="Number 4"/>
          <p:cNvSpPr>
            <a:spLocks noGrp="1"/>
          </p:cNvSpPr>
          <p:nvPr>
            <p:ph type="body" sz="quarter" idx="13" hasCustomPrompt="1"/>
          </p:nvPr>
        </p:nvSpPr>
        <p:spPr>
          <a:xfrm>
            <a:off x="768095" y="3384182"/>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endParaRPr lang="en-US" dirty="0"/>
          </a:p>
        </p:txBody>
      </p:sp>
      <p:sp>
        <p:nvSpPr>
          <p:cNvPr id="44" name="Text Field 4"/>
          <p:cNvSpPr>
            <a:spLocks noGrp="1"/>
          </p:cNvSpPr>
          <p:nvPr>
            <p:ph type="body" idx="18"/>
          </p:nvPr>
        </p:nvSpPr>
        <p:spPr>
          <a:xfrm>
            <a:off x="1371411" y="3355582"/>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33" name="Number 5"/>
          <p:cNvSpPr>
            <a:spLocks noGrp="1"/>
          </p:cNvSpPr>
          <p:nvPr>
            <p:ph type="body" sz="quarter" idx="14" hasCustomPrompt="1"/>
          </p:nvPr>
        </p:nvSpPr>
        <p:spPr>
          <a:xfrm>
            <a:off x="768095" y="3903354"/>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endParaRPr lang="en-US" dirty="0"/>
          </a:p>
        </p:txBody>
      </p:sp>
      <p:sp>
        <p:nvSpPr>
          <p:cNvPr id="32" name="Text Field 5"/>
          <p:cNvSpPr>
            <a:spLocks noGrp="1"/>
          </p:cNvSpPr>
          <p:nvPr>
            <p:ph type="body" idx="19"/>
          </p:nvPr>
        </p:nvSpPr>
        <p:spPr>
          <a:xfrm>
            <a:off x="1371411" y="3874779"/>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cxnSp>
        <p:nvCxnSpPr>
          <p:cNvPr id="27" name="Column Divider 1" descr="Column Divider"/>
          <p:cNvCxnSpPr/>
          <p:nvPr userDrawn="1"/>
        </p:nvCxnSpPr>
        <p:spPr>
          <a:xfrm>
            <a:off x="6096002" y="1877693"/>
            <a:ext cx="0" cy="4229420"/>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64" name="Number 6"/>
          <p:cNvSpPr>
            <a:spLocks noGrp="1"/>
          </p:cNvSpPr>
          <p:nvPr>
            <p:ph type="body" sz="quarter" idx="42" hasCustomPrompt="1"/>
          </p:nvPr>
        </p:nvSpPr>
        <p:spPr>
          <a:xfrm>
            <a:off x="6343873" y="1826660"/>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endParaRPr lang="en-US" dirty="0"/>
          </a:p>
        </p:txBody>
      </p:sp>
      <p:sp>
        <p:nvSpPr>
          <p:cNvPr id="63" name="Text Field 6"/>
          <p:cNvSpPr>
            <a:spLocks noGrp="1"/>
          </p:cNvSpPr>
          <p:nvPr>
            <p:ph type="body" idx="41"/>
          </p:nvPr>
        </p:nvSpPr>
        <p:spPr>
          <a:xfrm>
            <a:off x="6947189" y="1797991"/>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62" name="Number 7"/>
          <p:cNvSpPr>
            <a:spLocks noGrp="1"/>
          </p:cNvSpPr>
          <p:nvPr>
            <p:ph type="body" sz="quarter" idx="40" hasCustomPrompt="1"/>
          </p:nvPr>
        </p:nvSpPr>
        <p:spPr>
          <a:xfrm>
            <a:off x="6343873" y="2345834"/>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endParaRPr lang="en-US" dirty="0"/>
          </a:p>
        </p:txBody>
      </p:sp>
      <p:sp>
        <p:nvSpPr>
          <p:cNvPr id="61" name="Text Field 7"/>
          <p:cNvSpPr>
            <a:spLocks noGrp="1"/>
          </p:cNvSpPr>
          <p:nvPr>
            <p:ph type="body" idx="39"/>
          </p:nvPr>
        </p:nvSpPr>
        <p:spPr>
          <a:xfrm>
            <a:off x="6947189" y="2317188"/>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60" name="Number 8"/>
          <p:cNvSpPr>
            <a:spLocks noGrp="1"/>
          </p:cNvSpPr>
          <p:nvPr>
            <p:ph type="body" sz="quarter" idx="38" hasCustomPrompt="1"/>
          </p:nvPr>
        </p:nvSpPr>
        <p:spPr>
          <a:xfrm>
            <a:off x="6343873" y="2865008"/>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endParaRPr lang="en-US" dirty="0"/>
          </a:p>
        </p:txBody>
      </p:sp>
      <p:sp>
        <p:nvSpPr>
          <p:cNvPr id="59" name="Text Field 8"/>
          <p:cNvSpPr>
            <a:spLocks noGrp="1"/>
          </p:cNvSpPr>
          <p:nvPr>
            <p:ph type="body" idx="37"/>
          </p:nvPr>
        </p:nvSpPr>
        <p:spPr>
          <a:xfrm>
            <a:off x="6947189" y="2836385"/>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58" name="Number 9"/>
          <p:cNvSpPr>
            <a:spLocks noGrp="1"/>
          </p:cNvSpPr>
          <p:nvPr>
            <p:ph type="body" sz="quarter" idx="36" hasCustomPrompt="1"/>
          </p:nvPr>
        </p:nvSpPr>
        <p:spPr>
          <a:xfrm>
            <a:off x="6343873" y="3384182"/>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endParaRPr lang="en-US" dirty="0"/>
          </a:p>
        </p:txBody>
      </p:sp>
      <p:sp>
        <p:nvSpPr>
          <p:cNvPr id="57" name="Text Field 9"/>
          <p:cNvSpPr>
            <a:spLocks noGrp="1"/>
          </p:cNvSpPr>
          <p:nvPr>
            <p:ph type="body" idx="35"/>
          </p:nvPr>
        </p:nvSpPr>
        <p:spPr>
          <a:xfrm>
            <a:off x="6947189" y="3355582"/>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56" name="Number 10"/>
          <p:cNvSpPr>
            <a:spLocks noGrp="1"/>
          </p:cNvSpPr>
          <p:nvPr>
            <p:ph type="body" sz="quarter" idx="34" hasCustomPrompt="1"/>
          </p:nvPr>
        </p:nvSpPr>
        <p:spPr>
          <a:xfrm>
            <a:off x="6343873" y="3903354"/>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endParaRPr lang="en-US" dirty="0"/>
          </a:p>
        </p:txBody>
      </p:sp>
      <p:sp>
        <p:nvSpPr>
          <p:cNvPr id="55" name="Text Field 10"/>
          <p:cNvSpPr>
            <a:spLocks noGrp="1"/>
          </p:cNvSpPr>
          <p:nvPr>
            <p:ph type="body" idx="33"/>
          </p:nvPr>
        </p:nvSpPr>
        <p:spPr>
          <a:xfrm>
            <a:off x="6947189" y="3874779"/>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31" name="Slide Numbe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fld>
            <a:endParaRPr lang="en-US" dirty="0"/>
          </a:p>
        </p:txBody>
      </p:sp>
      <p:sp>
        <p:nvSpPr>
          <p:cNvPr id="45" name="Foote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p:cNvSpPr>
            <a:spLocks noGrp="1"/>
          </p:cNvSpPr>
          <p:nvPr>
            <p:ph type="dt" sz="half" idx="32"/>
          </p:nvPr>
        </p:nvSpPr>
        <p:spPr/>
        <p:txBody>
          <a:bodyPr/>
          <a:lstStyle/>
          <a:p>
            <a:r>
              <a:rPr lang="en-US"/>
              <a:t>[Date]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ark - Numbered Outline 2 Column">
    <p:bg>
      <p:bgRef idx="1001">
        <a:schemeClr val="bg1"/>
      </p:bgRef>
    </p:bg>
    <p:spTree>
      <p:nvGrpSpPr>
        <p:cNvPr id="1" name=""/>
        <p:cNvGrpSpPr/>
        <p:nvPr/>
      </p:nvGrpSpPr>
      <p:grpSpPr>
        <a:xfrm>
          <a:off x="0" y="0"/>
          <a:ext cx="0" cy="0"/>
          <a:chOff x="0" y="0"/>
          <a:chExt cx="0" cy="0"/>
        </a:xfrm>
      </p:grpSpPr>
      <p:pic>
        <p:nvPicPr>
          <p:cNvPr id="29" name="Cloud"/>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t="25032" b="23141"/>
          <a:stretch>
            <a:fillRect/>
          </a:stretch>
        </p:blipFill>
        <p:spPr bwMode="invGray">
          <a:xfrm>
            <a:off x="5552282" y="4422526"/>
            <a:ext cx="6133750" cy="1684587"/>
          </a:xfrm>
          <a:prstGeom prst="rect">
            <a:avLst/>
          </a:prstGeom>
        </p:spPr>
      </p:pic>
      <p:sp>
        <p:nvSpPr>
          <p:cNvPr id="6" name="Title"/>
          <p:cNvSpPr>
            <a:spLocks noGrp="1"/>
          </p:cNvSpPr>
          <p:nvPr>
            <p:ph type="title" hasCustomPrompt="1"/>
          </p:nvPr>
        </p:nvSpPr>
        <p:spPr/>
        <p:txBody>
          <a:bodyPr/>
          <a:lstStyle>
            <a:lvl1pPr>
              <a:defRPr/>
            </a:lvl1pPr>
          </a:lstStyle>
          <a:p>
            <a:r>
              <a:rPr lang="en-US" dirty="0"/>
              <a:t>Title</a:t>
            </a:r>
            <a:endParaRPr lang="en-US" dirty="0"/>
          </a:p>
        </p:txBody>
      </p:sp>
      <p:sp>
        <p:nvSpPr>
          <p:cNvPr id="54" name="Number 1"/>
          <p:cNvSpPr>
            <a:spLocks noGrp="1"/>
          </p:cNvSpPr>
          <p:nvPr>
            <p:ph type="body" sz="quarter" idx="10" hasCustomPrompt="1"/>
          </p:nvPr>
        </p:nvSpPr>
        <p:spPr>
          <a:xfrm>
            <a:off x="768095" y="1826660"/>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endParaRPr lang="en-US" dirty="0"/>
          </a:p>
        </p:txBody>
      </p:sp>
      <p:sp>
        <p:nvSpPr>
          <p:cNvPr id="53" name="Text Field 1"/>
          <p:cNvSpPr>
            <a:spLocks noGrp="1"/>
          </p:cNvSpPr>
          <p:nvPr>
            <p:ph type="body" idx="1"/>
          </p:nvPr>
        </p:nvSpPr>
        <p:spPr>
          <a:xfrm>
            <a:off x="1371411" y="1797991"/>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51" name="Number 2"/>
          <p:cNvSpPr>
            <a:spLocks noGrp="1"/>
          </p:cNvSpPr>
          <p:nvPr>
            <p:ph type="body" sz="quarter" idx="11" hasCustomPrompt="1"/>
          </p:nvPr>
        </p:nvSpPr>
        <p:spPr>
          <a:xfrm>
            <a:off x="768095" y="2345834"/>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endParaRPr lang="en-US" dirty="0"/>
          </a:p>
        </p:txBody>
      </p:sp>
      <p:sp>
        <p:nvSpPr>
          <p:cNvPr id="50" name="Text Field 2"/>
          <p:cNvSpPr>
            <a:spLocks noGrp="1"/>
          </p:cNvSpPr>
          <p:nvPr>
            <p:ph type="body" idx="16"/>
          </p:nvPr>
        </p:nvSpPr>
        <p:spPr>
          <a:xfrm>
            <a:off x="1371411" y="2317188"/>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49" name="Number 3"/>
          <p:cNvSpPr>
            <a:spLocks noGrp="1"/>
          </p:cNvSpPr>
          <p:nvPr>
            <p:ph type="body" sz="quarter" idx="12" hasCustomPrompt="1"/>
          </p:nvPr>
        </p:nvSpPr>
        <p:spPr>
          <a:xfrm>
            <a:off x="768095" y="2865008"/>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endParaRPr lang="en-US" dirty="0"/>
          </a:p>
        </p:txBody>
      </p:sp>
      <p:sp>
        <p:nvSpPr>
          <p:cNvPr id="48" name="Text Field 3"/>
          <p:cNvSpPr>
            <a:spLocks noGrp="1"/>
          </p:cNvSpPr>
          <p:nvPr>
            <p:ph type="body" idx="17"/>
          </p:nvPr>
        </p:nvSpPr>
        <p:spPr>
          <a:xfrm>
            <a:off x="1371411" y="2836385"/>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47" name="Number 4"/>
          <p:cNvSpPr>
            <a:spLocks noGrp="1"/>
          </p:cNvSpPr>
          <p:nvPr>
            <p:ph type="body" sz="quarter" idx="13" hasCustomPrompt="1"/>
          </p:nvPr>
        </p:nvSpPr>
        <p:spPr>
          <a:xfrm>
            <a:off x="768095" y="3384182"/>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endParaRPr lang="en-US" dirty="0"/>
          </a:p>
        </p:txBody>
      </p:sp>
      <p:sp>
        <p:nvSpPr>
          <p:cNvPr id="44" name="Text Field 4"/>
          <p:cNvSpPr>
            <a:spLocks noGrp="1"/>
          </p:cNvSpPr>
          <p:nvPr>
            <p:ph type="body" idx="18"/>
          </p:nvPr>
        </p:nvSpPr>
        <p:spPr>
          <a:xfrm>
            <a:off x="1371411" y="3355582"/>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32" name="Text Field 5"/>
          <p:cNvSpPr>
            <a:spLocks noGrp="1"/>
          </p:cNvSpPr>
          <p:nvPr>
            <p:ph type="body" idx="19"/>
          </p:nvPr>
        </p:nvSpPr>
        <p:spPr>
          <a:xfrm>
            <a:off x="1371411" y="3874779"/>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33" name="Number 5"/>
          <p:cNvSpPr>
            <a:spLocks noGrp="1"/>
          </p:cNvSpPr>
          <p:nvPr>
            <p:ph type="body" sz="quarter" idx="14" hasCustomPrompt="1"/>
          </p:nvPr>
        </p:nvSpPr>
        <p:spPr>
          <a:xfrm>
            <a:off x="768095" y="3903354"/>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endParaRPr lang="en-US" dirty="0"/>
          </a:p>
        </p:txBody>
      </p:sp>
      <p:cxnSp>
        <p:nvCxnSpPr>
          <p:cNvPr id="27" name="Column Divider 1" descr="Column Divider"/>
          <p:cNvCxnSpPr/>
          <p:nvPr userDrawn="1"/>
        </p:nvCxnSpPr>
        <p:spPr>
          <a:xfrm>
            <a:off x="6096002" y="1877693"/>
            <a:ext cx="0" cy="4229420"/>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64" name="Number 6"/>
          <p:cNvSpPr>
            <a:spLocks noGrp="1"/>
          </p:cNvSpPr>
          <p:nvPr>
            <p:ph type="body" sz="quarter" idx="42" hasCustomPrompt="1"/>
          </p:nvPr>
        </p:nvSpPr>
        <p:spPr>
          <a:xfrm>
            <a:off x="6343873" y="1826660"/>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endParaRPr lang="en-US" dirty="0"/>
          </a:p>
        </p:txBody>
      </p:sp>
      <p:sp>
        <p:nvSpPr>
          <p:cNvPr id="63" name="Text Field 6"/>
          <p:cNvSpPr>
            <a:spLocks noGrp="1"/>
          </p:cNvSpPr>
          <p:nvPr>
            <p:ph type="body" idx="41"/>
          </p:nvPr>
        </p:nvSpPr>
        <p:spPr>
          <a:xfrm>
            <a:off x="6947189" y="1797991"/>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62" name="Number 7"/>
          <p:cNvSpPr>
            <a:spLocks noGrp="1"/>
          </p:cNvSpPr>
          <p:nvPr>
            <p:ph type="body" sz="quarter" idx="40" hasCustomPrompt="1"/>
          </p:nvPr>
        </p:nvSpPr>
        <p:spPr>
          <a:xfrm>
            <a:off x="6343873" y="2345834"/>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endParaRPr lang="en-US" dirty="0"/>
          </a:p>
        </p:txBody>
      </p:sp>
      <p:sp>
        <p:nvSpPr>
          <p:cNvPr id="61" name="Text Field 7"/>
          <p:cNvSpPr>
            <a:spLocks noGrp="1"/>
          </p:cNvSpPr>
          <p:nvPr>
            <p:ph type="body" idx="39"/>
          </p:nvPr>
        </p:nvSpPr>
        <p:spPr>
          <a:xfrm>
            <a:off x="6947189" y="2317188"/>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60" name="Number 8"/>
          <p:cNvSpPr>
            <a:spLocks noGrp="1"/>
          </p:cNvSpPr>
          <p:nvPr>
            <p:ph type="body" sz="quarter" idx="38" hasCustomPrompt="1"/>
          </p:nvPr>
        </p:nvSpPr>
        <p:spPr>
          <a:xfrm>
            <a:off x="6343873" y="2865008"/>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endParaRPr lang="en-US" dirty="0"/>
          </a:p>
        </p:txBody>
      </p:sp>
      <p:sp>
        <p:nvSpPr>
          <p:cNvPr id="59" name="Text Field 8"/>
          <p:cNvSpPr>
            <a:spLocks noGrp="1"/>
          </p:cNvSpPr>
          <p:nvPr>
            <p:ph type="body" idx="37"/>
          </p:nvPr>
        </p:nvSpPr>
        <p:spPr>
          <a:xfrm>
            <a:off x="6947189" y="2836385"/>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58" name="Number 9"/>
          <p:cNvSpPr>
            <a:spLocks noGrp="1"/>
          </p:cNvSpPr>
          <p:nvPr>
            <p:ph type="body" sz="quarter" idx="36" hasCustomPrompt="1"/>
          </p:nvPr>
        </p:nvSpPr>
        <p:spPr>
          <a:xfrm>
            <a:off x="6343873" y="3384182"/>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endParaRPr lang="en-US" dirty="0"/>
          </a:p>
        </p:txBody>
      </p:sp>
      <p:sp>
        <p:nvSpPr>
          <p:cNvPr id="57" name="Text Field 9"/>
          <p:cNvSpPr>
            <a:spLocks noGrp="1"/>
          </p:cNvSpPr>
          <p:nvPr>
            <p:ph type="body" idx="35"/>
          </p:nvPr>
        </p:nvSpPr>
        <p:spPr>
          <a:xfrm>
            <a:off x="6947189" y="3355582"/>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56" name="Number 10"/>
          <p:cNvSpPr>
            <a:spLocks noGrp="1"/>
          </p:cNvSpPr>
          <p:nvPr>
            <p:ph type="body" sz="quarter" idx="34" hasCustomPrompt="1"/>
          </p:nvPr>
        </p:nvSpPr>
        <p:spPr>
          <a:xfrm>
            <a:off x="6343873" y="3903354"/>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endParaRPr lang="en-US" dirty="0"/>
          </a:p>
        </p:txBody>
      </p:sp>
      <p:sp>
        <p:nvSpPr>
          <p:cNvPr id="55" name="Text Field 10"/>
          <p:cNvSpPr>
            <a:spLocks noGrp="1"/>
          </p:cNvSpPr>
          <p:nvPr>
            <p:ph type="body" idx="33"/>
          </p:nvPr>
        </p:nvSpPr>
        <p:spPr>
          <a:xfrm>
            <a:off x="6947189" y="3874779"/>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31" name="Slide Numbe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fld>
            <a:endParaRPr lang="en-US" dirty="0"/>
          </a:p>
        </p:txBody>
      </p:sp>
      <p:sp>
        <p:nvSpPr>
          <p:cNvPr id="45" name="Foote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p:cNvSpPr>
            <a:spLocks noGrp="1"/>
          </p:cNvSpPr>
          <p:nvPr>
            <p:ph type="dt" sz="half" idx="32"/>
          </p:nvPr>
        </p:nvSpPr>
        <p:spPr/>
        <p:txBody>
          <a:bodyPr/>
          <a:lstStyle/>
          <a:p>
            <a:r>
              <a:rPr lang="en-US"/>
              <a:t>[Date]</a:t>
            </a:r>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Sp="0" userDrawn="1">
  <p:cSld name="Light - Quote with Data Texture Background">
    <p:spTree>
      <p:nvGrpSpPr>
        <p:cNvPr id="1" name=""/>
        <p:cNvGrpSpPr/>
        <p:nvPr/>
      </p:nvGrpSpPr>
      <p:grpSpPr>
        <a:xfrm>
          <a:off x="0" y="0"/>
          <a:ext cx="0" cy="0"/>
          <a:chOff x="0" y="0"/>
          <a:chExt cx="0" cy="0"/>
        </a:xfrm>
      </p:grpSpPr>
      <p:pic>
        <p:nvPicPr>
          <p:cNvPr id="26" name="Data Texture Image"/>
          <p:cNvPicPr>
            <a:picLocks noChangeAspect="1"/>
          </p:cNvPicPr>
          <p:nvPr userDrawn="1"/>
        </p:nvPicPr>
        <p:blipFill rotWithShape="1">
          <a:blip r:embed="rId2" cstate="email">
            <a:alphaModFix amt="30000"/>
            <a:extLst>
              <a:ext uri="{28A0092B-C50C-407E-A947-70E740481C1C}">
                <a14:useLocalDpi xmlns:a14="http://schemas.microsoft.com/office/drawing/2010/main" val="0"/>
              </a:ext>
            </a:extLst>
          </a:blip>
          <a:srcRect/>
          <a:stretch>
            <a:fillRect/>
          </a:stretch>
        </p:blipFill>
        <p:spPr>
          <a:xfrm>
            <a:off x="0" y="0"/>
            <a:ext cx="12192000" cy="6857999"/>
          </a:xfrm>
          <a:prstGeom prst="rect">
            <a:avLst/>
          </a:prstGeom>
          <a:ln>
            <a:noFill/>
          </a:ln>
        </p:spPr>
      </p:pic>
      <p:pic>
        <p:nvPicPr>
          <p:cNvPr id="30" name="OTa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27" name="Abstract Pattern Strip"/>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
        <p:nvSpPr>
          <p:cNvPr id="2" name="Title"/>
          <p:cNvSpPr>
            <a:spLocks noGrp="1"/>
          </p:cNvSpPr>
          <p:nvPr>
            <p:ph type="title" hasCustomPrompt="1"/>
          </p:nvPr>
        </p:nvSpPr>
        <p:spPr>
          <a:xfrm>
            <a:off x="768875" y="1828800"/>
            <a:ext cx="10671048" cy="2026447"/>
          </a:xfrm>
          <a:noFill/>
        </p:spPr>
        <p:txBody>
          <a:bodyPr vert="horz" wrap="square" lIns="0" tIns="0" rIns="0" bIns="0" rtlCol="0" anchor="b" anchorCtr="0">
            <a:noAutofit/>
          </a:bodyPr>
          <a:lstStyle>
            <a:lvl1pPr>
              <a:lnSpc>
                <a:spcPct val="100000"/>
              </a:lnSpc>
              <a:defRPr lang="en-US" sz="3200" b="0">
                <a:latin typeface="+mj-lt"/>
                <a:cs typeface="Oracle Sans" panose="020B0503020204020204" pitchFamily="34" charset="0"/>
              </a:defRPr>
            </a:lvl1pPr>
          </a:lstStyle>
          <a:p>
            <a:pPr lvl="0"/>
            <a:r>
              <a:rPr lang="en-US" dirty="0"/>
              <a:t>“Click to type customer or partner quote surrounded by quotation marks.” Remove/replace placeholder logo as needed.</a:t>
            </a:r>
            <a:endParaRPr lang="en-US" dirty="0"/>
          </a:p>
        </p:txBody>
      </p:sp>
      <p:cxnSp>
        <p:nvCxnSpPr>
          <p:cNvPr id="22" name="Accent Mark"/>
          <p:cNvCxnSpPr/>
          <p:nvPr userDrawn="1"/>
        </p:nvCxnSpPr>
        <p:spPr>
          <a:xfrm flipH="1">
            <a:off x="774700" y="4169003"/>
            <a:ext cx="310896"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3" name="Text Field"/>
          <p:cNvSpPr>
            <a:spLocks noGrp="1"/>
          </p:cNvSpPr>
          <p:nvPr>
            <p:ph type="body" sz="quarter" idx="37" hasCustomPrompt="1"/>
          </p:nvPr>
        </p:nvSpPr>
        <p:spPr>
          <a:xfrm>
            <a:off x="761999" y="4540249"/>
            <a:ext cx="5333999" cy="266291"/>
          </a:xfrm>
          <a:prstGeom prst="rect">
            <a:avLst/>
          </a:prstGeom>
        </p:spPr>
        <p:txBody>
          <a:bodyPr>
            <a:noAutofit/>
          </a:bodyPr>
          <a:lstStyle>
            <a:lvl1pPr>
              <a:defRPr b="1"/>
            </a:lvl1pPr>
          </a:lstStyle>
          <a:p>
            <a:pPr lvl="0"/>
            <a:r>
              <a:rPr lang="en-US" dirty="0"/>
              <a:t>Name of person quoted</a:t>
            </a:r>
            <a:endParaRPr lang="en-US" dirty="0"/>
          </a:p>
        </p:txBody>
      </p:sp>
      <p:sp>
        <p:nvSpPr>
          <p:cNvPr id="12" name="Text Field 2"/>
          <p:cNvSpPr>
            <a:spLocks noGrp="1"/>
          </p:cNvSpPr>
          <p:nvPr>
            <p:ph type="body" sz="quarter" idx="36" hasCustomPrompt="1"/>
          </p:nvPr>
        </p:nvSpPr>
        <p:spPr>
          <a:xfrm>
            <a:off x="761999" y="4877842"/>
            <a:ext cx="5333999" cy="895181"/>
          </a:xfrm>
          <a:prstGeom prst="rect">
            <a:avLst/>
          </a:prstGeom>
        </p:spPr>
        <p:txBody>
          <a:bodyPr>
            <a:noAutofit/>
          </a:bodyPr>
          <a:lstStyle>
            <a:lvl1pPr>
              <a:defRPr/>
            </a:lvl1pPr>
          </a:lstStyle>
          <a:p>
            <a:pPr lvl="0"/>
            <a:r>
              <a:rPr lang="en-US" dirty="0"/>
              <a:t>Additional information if needed</a:t>
            </a:r>
            <a:endParaRPr lang="en-US" dirty="0"/>
          </a:p>
        </p:txBody>
      </p:sp>
      <p:sp>
        <p:nvSpPr>
          <p:cNvPr id="5" name="Slide Number"/>
          <p:cNvSpPr>
            <a:spLocks noGrp="1"/>
          </p:cNvSpPr>
          <p:nvPr>
            <p:ph type="sldNum" sz="quarter" idx="40"/>
          </p:nvPr>
        </p:nvSpPr>
        <p:spPr/>
        <p:txBody>
          <a:bodyPr/>
          <a:lstStyle/>
          <a:p>
            <a:fld id="{345D60D9-5372-5F40-9443-0F9AE5BDC3C8}" type="slidenum">
              <a:rPr lang="en-US" smtClean="0"/>
            </a:fld>
            <a:endParaRPr lang="en-US" dirty="0"/>
          </a:p>
        </p:txBody>
      </p:sp>
      <p:sp>
        <p:nvSpPr>
          <p:cNvPr id="4" name="Footer"/>
          <p:cNvSpPr>
            <a:spLocks noGrp="1"/>
          </p:cNvSpPr>
          <p:nvPr>
            <p:ph type="ftr" sz="quarter" idx="39"/>
          </p:nvPr>
        </p:nvSpPr>
        <p:spPr/>
        <p:txBody>
          <a:bodyPr/>
          <a:lstStyle/>
          <a:p>
            <a:r>
              <a:rPr lang="en-US"/>
              <a:t>Copyright © 2020, Oracle and/or its affiliates  |  Confidential: Internal/Restricted/Highly Restricted</a:t>
            </a:r>
            <a:endParaRPr lang="en-US" dirty="0"/>
          </a:p>
        </p:txBody>
      </p:sp>
      <p:sp>
        <p:nvSpPr>
          <p:cNvPr id="3" name="Date"/>
          <p:cNvSpPr>
            <a:spLocks noGrp="1"/>
          </p:cNvSpPr>
          <p:nvPr>
            <p:ph type="dt" sz="half" idx="38"/>
          </p:nvPr>
        </p:nvSpPr>
        <p:spPr/>
        <p:txBody>
          <a:bodyPr/>
          <a:lstStyle/>
          <a:p>
            <a:r>
              <a:rPr lang="en-US"/>
              <a:t>[Date]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showMasterSp="0" userDrawn="1">
  <p:cSld name="Dark - Quote with Data Texture Background">
    <p:bg>
      <p:bgRef idx="1001">
        <a:schemeClr val="bg1"/>
      </p:bgRef>
    </p:bg>
    <p:spTree>
      <p:nvGrpSpPr>
        <p:cNvPr id="1" name=""/>
        <p:cNvGrpSpPr/>
        <p:nvPr/>
      </p:nvGrpSpPr>
      <p:grpSpPr>
        <a:xfrm>
          <a:off x="0" y="0"/>
          <a:ext cx="0" cy="0"/>
          <a:chOff x="0" y="0"/>
          <a:chExt cx="0" cy="0"/>
        </a:xfrm>
      </p:grpSpPr>
      <p:pic>
        <p:nvPicPr>
          <p:cNvPr id="15" name="Data Texture Image"/>
          <p:cNvPicPr>
            <a:picLocks noChangeAspect="1"/>
          </p:cNvPicPr>
          <p:nvPr userDrawn="1"/>
        </p:nvPicPr>
        <p:blipFill>
          <a:blip r:embed="rId2" cstate="email">
            <a:alphaModFix amt="20000"/>
            <a:extLst>
              <a:ext uri="{28A0092B-C50C-407E-A947-70E740481C1C}">
                <a14:useLocalDpi xmlns:a14="http://schemas.microsoft.com/office/drawing/2010/main" val="0"/>
              </a:ext>
            </a:extLst>
          </a:blip>
          <a:srcRect/>
          <a:stretch>
            <a:fillRect/>
          </a:stretch>
        </p:blipFill>
        <p:spPr bwMode="invGray">
          <a:xfrm>
            <a:off x="0" y="0"/>
            <a:ext cx="12192000" cy="6858000"/>
          </a:xfrm>
          <a:prstGeom prst="rect">
            <a:avLst/>
          </a:prstGeom>
        </p:spPr>
      </p:pic>
      <p:pic>
        <p:nvPicPr>
          <p:cNvPr id="30" name="OTa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6" name="Abstract Pattern Strip"/>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
        <p:nvSpPr>
          <p:cNvPr id="2" name="Quote"/>
          <p:cNvSpPr>
            <a:spLocks noGrp="1"/>
          </p:cNvSpPr>
          <p:nvPr>
            <p:ph type="title" hasCustomPrompt="1"/>
          </p:nvPr>
        </p:nvSpPr>
        <p:spPr>
          <a:xfrm>
            <a:off x="768875" y="1828800"/>
            <a:ext cx="10671048" cy="1963350"/>
          </a:xfrm>
          <a:noFill/>
        </p:spPr>
        <p:txBody>
          <a:bodyPr vert="horz" wrap="square" lIns="0" tIns="0" rIns="0" bIns="0" rtlCol="0" anchor="b" anchorCtr="0">
            <a:noAutofit/>
          </a:bodyPr>
          <a:lstStyle>
            <a:lvl1pPr>
              <a:defRPr lang="en-US" sz="3200" b="0">
                <a:latin typeface="+mj-lt"/>
                <a:cs typeface="Oracle Sans" panose="020B0503020204020204" pitchFamily="34" charset="0"/>
              </a:defRPr>
            </a:lvl1pPr>
          </a:lstStyle>
          <a:p>
            <a:pPr lvl="0"/>
            <a:r>
              <a:rPr lang="en-US" dirty="0"/>
              <a:t>“Click to type customer or partner quote surrounded by quotation marks.” Remove/replace placeholder logo as needed.</a:t>
            </a:r>
            <a:endParaRPr lang="en-US" dirty="0"/>
          </a:p>
        </p:txBody>
      </p:sp>
      <p:cxnSp>
        <p:nvCxnSpPr>
          <p:cNvPr id="22" name="Accent Mark"/>
          <p:cNvCxnSpPr/>
          <p:nvPr userDrawn="1"/>
        </p:nvCxnSpPr>
        <p:spPr>
          <a:xfrm flipH="1">
            <a:off x="774700" y="4169003"/>
            <a:ext cx="310896"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3" name="Text Field"/>
          <p:cNvSpPr>
            <a:spLocks noGrp="1"/>
          </p:cNvSpPr>
          <p:nvPr>
            <p:ph type="body" sz="quarter" idx="37" hasCustomPrompt="1"/>
          </p:nvPr>
        </p:nvSpPr>
        <p:spPr>
          <a:xfrm>
            <a:off x="761999" y="4540249"/>
            <a:ext cx="5333999" cy="266291"/>
          </a:xfrm>
          <a:prstGeom prst="rect">
            <a:avLst/>
          </a:prstGeom>
        </p:spPr>
        <p:txBody>
          <a:bodyPr>
            <a:noAutofit/>
          </a:bodyPr>
          <a:lstStyle>
            <a:lvl1pPr>
              <a:defRPr b="1"/>
            </a:lvl1pPr>
          </a:lstStyle>
          <a:p>
            <a:pPr lvl="0"/>
            <a:r>
              <a:rPr lang="en-US" dirty="0"/>
              <a:t>Name of person quoted</a:t>
            </a:r>
            <a:endParaRPr lang="en-US" dirty="0"/>
          </a:p>
        </p:txBody>
      </p:sp>
      <p:sp>
        <p:nvSpPr>
          <p:cNvPr id="12" name="Text Field 2"/>
          <p:cNvSpPr>
            <a:spLocks noGrp="1"/>
          </p:cNvSpPr>
          <p:nvPr>
            <p:ph type="body" sz="quarter" idx="36" hasCustomPrompt="1"/>
          </p:nvPr>
        </p:nvSpPr>
        <p:spPr>
          <a:xfrm>
            <a:off x="761999" y="4877842"/>
            <a:ext cx="5333999" cy="895181"/>
          </a:xfrm>
          <a:prstGeom prst="rect">
            <a:avLst/>
          </a:prstGeom>
        </p:spPr>
        <p:txBody>
          <a:bodyPr>
            <a:noAutofit/>
          </a:bodyPr>
          <a:lstStyle>
            <a:lvl1pPr>
              <a:defRPr/>
            </a:lvl1pPr>
          </a:lstStyle>
          <a:p>
            <a:pPr lvl="0"/>
            <a:r>
              <a:rPr lang="en-US" dirty="0"/>
              <a:t>Additional information if needed</a:t>
            </a:r>
            <a:endParaRPr lang="en-US" dirty="0"/>
          </a:p>
        </p:txBody>
      </p:sp>
      <p:sp>
        <p:nvSpPr>
          <p:cNvPr id="5" name="Slide Number"/>
          <p:cNvSpPr>
            <a:spLocks noGrp="1"/>
          </p:cNvSpPr>
          <p:nvPr>
            <p:ph type="sldNum" sz="quarter" idx="40"/>
          </p:nvPr>
        </p:nvSpPr>
        <p:spPr/>
        <p:txBody>
          <a:bodyPr/>
          <a:lstStyle/>
          <a:p>
            <a:fld id="{345D60D9-5372-5F40-9443-0F9AE5BDC3C8}" type="slidenum">
              <a:rPr lang="en-US" smtClean="0"/>
            </a:fld>
            <a:endParaRPr lang="en-US" dirty="0"/>
          </a:p>
        </p:txBody>
      </p:sp>
      <p:sp>
        <p:nvSpPr>
          <p:cNvPr id="4" name="Footer"/>
          <p:cNvSpPr>
            <a:spLocks noGrp="1"/>
          </p:cNvSpPr>
          <p:nvPr>
            <p:ph type="ftr" sz="quarter" idx="39"/>
          </p:nvPr>
        </p:nvSpPr>
        <p:spPr/>
        <p:txBody>
          <a:bodyPr/>
          <a:lstStyle/>
          <a:p>
            <a:r>
              <a:rPr lang="en-US"/>
              <a:t>Copyright © 2020, Oracle and/or its affiliates  |  Confidential: Internal/Restricted/Highly Restricted</a:t>
            </a:r>
            <a:endParaRPr lang="en-US" dirty="0"/>
          </a:p>
        </p:txBody>
      </p:sp>
      <p:sp>
        <p:nvSpPr>
          <p:cNvPr id="3" name="Date"/>
          <p:cNvSpPr>
            <a:spLocks noGrp="1"/>
          </p:cNvSpPr>
          <p:nvPr>
            <p:ph type="dt" sz="half" idx="38"/>
          </p:nvPr>
        </p:nvSpPr>
        <p:spPr/>
        <p:txBody>
          <a:bodyPr/>
          <a:lstStyle/>
          <a:p>
            <a:r>
              <a:rPr lang="en-US"/>
              <a:t>[Date]</a:t>
            </a:r>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showMasterSp="0" userDrawn="1">
  <p:cSld name="Light - Quote with Picture">
    <p:spTree>
      <p:nvGrpSpPr>
        <p:cNvPr id="1" name=""/>
        <p:cNvGrpSpPr/>
        <p:nvPr/>
      </p:nvGrpSpPr>
      <p:grpSpPr>
        <a:xfrm>
          <a:off x="0" y="0"/>
          <a:ext cx="0" cy="0"/>
          <a:chOff x="0" y="0"/>
          <a:chExt cx="0" cy="0"/>
        </a:xfrm>
      </p:grpSpPr>
      <p:pic>
        <p:nvPicPr>
          <p:cNvPr id="35" name="Data Texture Image"/>
          <p:cNvPicPr>
            <a:picLocks noChangeAspect="1"/>
          </p:cNvPicPr>
          <p:nvPr userDrawn="1"/>
        </p:nvPicPr>
        <p:blipFill rotWithShape="1">
          <a:blip r:embed="rId2" cstate="email">
            <a:alphaModFix amt="30000"/>
            <a:extLst>
              <a:ext uri="{28A0092B-C50C-407E-A947-70E740481C1C}">
                <a14:useLocalDpi xmlns:a14="http://schemas.microsoft.com/office/drawing/2010/main" val="0"/>
              </a:ext>
            </a:extLst>
          </a:blip>
          <a:srcRect r="60000"/>
          <a:stretch>
            <a:fillRect/>
          </a:stretch>
        </p:blipFill>
        <p:spPr>
          <a:xfrm>
            <a:off x="0" y="0"/>
            <a:ext cx="4876800" cy="6858000"/>
          </a:xfrm>
          <a:prstGeom prst="rect">
            <a:avLst/>
          </a:prstGeom>
        </p:spPr>
      </p:pic>
      <p:pic>
        <p:nvPicPr>
          <p:cNvPr id="12" name="Abstract Pattern Strip"/>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
        <p:nvSpPr>
          <p:cNvPr id="3" name="Quote"/>
          <p:cNvSpPr>
            <a:spLocks noGrp="1"/>
          </p:cNvSpPr>
          <p:nvPr>
            <p:ph type="title" hasCustomPrompt="1"/>
          </p:nvPr>
        </p:nvSpPr>
        <p:spPr>
          <a:xfrm>
            <a:off x="5126733" y="2311417"/>
            <a:ext cx="6313189" cy="1969770"/>
          </a:xfrm>
          <a:noFill/>
        </p:spPr>
        <p:txBody>
          <a:bodyPr vert="horz" wrap="square" lIns="0" tIns="0" rIns="0" bIns="0" rtlCol="0" anchor="b" anchorCtr="0">
            <a:spAutoFit/>
          </a:bodyPr>
          <a:lstStyle>
            <a:lvl1pPr>
              <a:lnSpc>
                <a:spcPct val="100000"/>
              </a:lnSpc>
              <a:defRPr lang="en-US" sz="3200" b="0" dirty="0">
                <a:latin typeface="+mj-lt"/>
                <a:cs typeface="Oracle Sans" panose="020B0503020204020204" pitchFamily="34" charset="0"/>
              </a:defRPr>
            </a:lvl1pPr>
          </a:lstStyle>
          <a:p>
            <a:pPr lvl="0"/>
            <a:r>
              <a:rPr lang="en-US" dirty="0"/>
              <a:t>“Click to type customer or partner quote surrounded by quotation marks.” Remove/replace placeholder image as needed.</a:t>
            </a:r>
            <a:endParaRPr lang="en-US" dirty="0"/>
          </a:p>
        </p:txBody>
      </p:sp>
      <p:cxnSp>
        <p:nvCxnSpPr>
          <p:cNvPr id="26" name="Accent Mark"/>
          <p:cNvCxnSpPr/>
          <p:nvPr userDrawn="1"/>
        </p:nvCxnSpPr>
        <p:spPr>
          <a:xfrm flipH="1">
            <a:off x="5132428" y="4616524"/>
            <a:ext cx="310896"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3" name="Text Field"/>
          <p:cNvSpPr>
            <a:spLocks noGrp="1"/>
          </p:cNvSpPr>
          <p:nvPr>
            <p:ph type="body" sz="quarter" idx="37" hasCustomPrompt="1"/>
          </p:nvPr>
        </p:nvSpPr>
        <p:spPr>
          <a:xfrm>
            <a:off x="5126734" y="4983135"/>
            <a:ext cx="6300216" cy="266291"/>
          </a:xfrm>
          <a:prstGeom prst="rect">
            <a:avLst/>
          </a:prstGeom>
        </p:spPr>
        <p:txBody>
          <a:bodyPr>
            <a:noAutofit/>
          </a:bodyPr>
          <a:lstStyle>
            <a:lvl1pPr>
              <a:defRPr b="1"/>
            </a:lvl1pPr>
          </a:lstStyle>
          <a:p>
            <a:pPr lvl="0"/>
            <a:r>
              <a:rPr lang="en-US" dirty="0"/>
              <a:t>Name of person quoted</a:t>
            </a:r>
            <a:endParaRPr lang="en-US" dirty="0"/>
          </a:p>
        </p:txBody>
      </p:sp>
      <p:sp>
        <p:nvSpPr>
          <p:cNvPr id="11" name="Text Field 2"/>
          <p:cNvSpPr>
            <a:spLocks noGrp="1"/>
          </p:cNvSpPr>
          <p:nvPr>
            <p:ph type="body" sz="quarter" idx="36" hasCustomPrompt="1"/>
          </p:nvPr>
        </p:nvSpPr>
        <p:spPr>
          <a:xfrm>
            <a:off x="5126734" y="5320728"/>
            <a:ext cx="6300216" cy="786385"/>
          </a:xfrm>
          <a:prstGeom prst="rect">
            <a:avLst/>
          </a:prstGeom>
        </p:spPr>
        <p:txBody>
          <a:bodyPr>
            <a:noAutofit/>
          </a:bodyPr>
          <a:lstStyle>
            <a:lvl1pPr>
              <a:defRPr/>
            </a:lvl1pPr>
          </a:lstStyle>
          <a:p>
            <a:pPr lvl="0"/>
            <a:r>
              <a:rPr lang="en-US" dirty="0"/>
              <a:t>Additional information if needed</a:t>
            </a:r>
            <a:endParaRPr lang="en-US" dirty="0"/>
          </a:p>
        </p:txBody>
      </p:sp>
      <p:sp>
        <p:nvSpPr>
          <p:cNvPr id="20" name="Slide Numbe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fld>
            <a:endParaRPr lang="en-US" dirty="0"/>
          </a:p>
        </p:txBody>
      </p:sp>
      <p:sp>
        <p:nvSpPr>
          <p:cNvPr id="14" name="Foote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p:cNvSpPr>
            <a:spLocks noGrp="1"/>
          </p:cNvSpPr>
          <p:nvPr>
            <p:ph type="dt" sz="half" idx="38"/>
          </p:nvPr>
        </p:nvSpPr>
        <p:spPr/>
        <p:txBody>
          <a:bodyPr/>
          <a:lstStyle/>
          <a:p>
            <a:r>
              <a:rPr lang="en-US"/>
              <a:t>[Date]</a:t>
            </a:r>
            <a:endParaRPr lang="en-US" dirty="0"/>
          </a:p>
        </p:txBody>
      </p:sp>
      <p:pic>
        <p:nvPicPr>
          <p:cNvPr id="15" name="OTag"/>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showMasterSp="0" userDrawn="1">
  <p:cSld name="Dark - Quote with Picture">
    <p:bg>
      <p:bgRef idx="1001">
        <a:schemeClr val="bg1"/>
      </p:bgRef>
    </p:bg>
    <p:spTree>
      <p:nvGrpSpPr>
        <p:cNvPr id="1" name=""/>
        <p:cNvGrpSpPr/>
        <p:nvPr/>
      </p:nvGrpSpPr>
      <p:grpSpPr>
        <a:xfrm>
          <a:off x="0" y="0"/>
          <a:ext cx="0" cy="0"/>
          <a:chOff x="0" y="0"/>
          <a:chExt cx="0" cy="0"/>
        </a:xfrm>
      </p:grpSpPr>
      <p:pic>
        <p:nvPicPr>
          <p:cNvPr id="18" name="Data Texture Image"/>
          <p:cNvPicPr>
            <a:picLocks noChangeAspect="1"/>
          </p:cNvPicPr>
          <p:nvPr userDrawn="1"/>
        </p:nvPicPr>
        <p:blipFill rotWithShape="1">
          <a:blip r:embed="rId2" cstate="email">
            <a:alphaModFix amt="20000"/>
            <a:extLst>
              <a:ext uri="{28A0092B-C50C-407E-A947-70E740481C1C}">
                <a14:useLocalDpi xmlns:a14="http://schemas.microsoft.com/office/drawing/2010/main" val="0"/>
              </a:ext>
            </a:extLst>
          </a:blip>
          <a:srcRect r="60000"/>
          <a:stretch>
            <a:fillRect/>
          </a:stretch>
        </p:blipFill>
        <p:spPr bwMode="invGray">
          <a:xfrm>
            <a:off x="0" y="0"/>
            <a:ext cx="4876800" cy="6858000"/>
          </a:xfrm>
          <a:prstGeom prst="rect">
            <a:avLst/>
          </a:prstGeom>
        </p:spPr>
      </p:pic>
      <p:pic>
        <p:nvPicPr>
          <p:cNvPr id="12" name="Abstract Pattern Strip"/>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
        <p:nvSpPr>
          <p:cNvPr id="3" name="Quote"/>
          <p:cNvSpPr>
            <a:spLocks noGrp="1"/>
          </p:cNvSpPr>
          <p:nvPr>
            <p:ph type="title" hasCustomPrompt="1"/>
          </p:nvPr>
        </p:nvSpPr>
        <p:spPr>
          <a:xfrm>
            <a:off x="5119646" y="2311916"/>
            <a:ext cx="6300216" cy="1969770"/>
          </a:xfrm>
          <a:noFill/>
        </p:spPr>
        <p:txBody>
          <a:bodyPr vert="horz" wrap="square" lIns="0" tIns="0" rIns="0" bIns="0" rtlCol="0" anchor="b" anchorCtr="0">
            <a:spAutoFit/>
          </a:bodyPr>
          <a:lstStyle>
            <a:lvl1pPr>
              <a:lnSpc>
                <a:spcPct val="100000"/>
              </a:lnSpc>
              <a:defRPr lang="en-US" sz="3200" b="0">
                <a:latin typeface="+mj-lt"/>
                <a:cs typeface="Oracle Sans" panose="020B0503020204020204" pitchFamily="34" charset="0"/>
              </a:defRPr>
            </a:lvl1pPr>
          </a:lstStyle>
          <a:p>
            <a:pPr lvl="0"/>
            <a:r>
              <a:rPr lang="en-US" dirty="0"/>
              <a:t>“Click to type customer or partner quote surrounded by quotation marks.” Remove/replace placeholder image as needed.</a:t>
            </a:r>
            <a:endParaRPr lang="en-US" dirty="0"/>
          </a:p>
        </p:txBody>
      </p:sp>
      <p:cxnSp>
        <p:nvCxnSpPr>
          <p:cNvPr id="26" name="Accent Mark"/>
          <p:cNvCxnSpPr/>
          <p:nvPr userDrawn="1"/>
        </p:nvCxnSpPr>
        <p:spPr>
          <a:xfrm flipH="1">
            <a:off x="5132428" y="4616524"/>
            <a:ext cx="310896"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3" name="Text Field"/>
          <p:cNvSpPr>
            <a:spLocks noGrp="1"/>
          </p:cNvSpPr>
          <p:nvPr>
            <p:ph type="body" sz="quarter" idx="37" hasCustomPrompt="1"/>
          </p:nvPr>
        </p:nvSpPr>
        <p:spPr>
          <a:xfrm>
            <a:off x="5126734" y="4983135"/>
            <a:ext cx="6300216" cy="266291"/>
          </a:xfrm>
          <a:prstGeom prst="rect">
            <a:avLst/>
          </a:prstGeom>
        </p:spPr>
        <p:txBody>
          <a:bodyPr>
            <a:noAutofit/>
          </a:bodyPr>
          <a:lstStyle>
            <a:lvl1pPr>
              <a:defRPr b="1"/>
            </a:lvl1pPr>
          </a:lstStyle>
          <a:p>
            <a:pPr lvl="0"/>
            <a:r>
              <a:rPr lang="en-US" dirty="0"/>
              <a:t>Name of person quoted</a:t>
            </a:r>
            <a:endParaRPr lang="en-US" dirty="0"/>
          </a:p>
        </p:txBody>
      </p:sp>
      <p:sp>
        <p:nvSpPr>
          <p:cNvPr id="11" name="Text Field 2"/>
          <p:cNvSpPr>
            <a:spLocks noGrp="1"/>
          </p:cNvSpPr>
          <p:nvPr>
            <p:ph type="body" sz="quarter" idx="36" hasCustomPrompt="1"/>
          </p:nvPr>
        </p:nvSpPr>
        <p:spPr>
          <a:xfrm>
            <a:off x="5126734" y="5320728"/>
            <a:ext cx="6300216" cy="786385"/>
          </a:xfrm>
          <a:prstGeom prst="rect">
            <a:avLst/>
          </a:prstGeom>
        </p:spPr>
        <p:txBody>
          <a:bodyPr>
            <a:noAutofit/>
          </a:bodyPr>
          <a:lstStyle>
            <a:lvl1pPr>
              <a:defRPr/>
            </a:lvl1pPr>
          </a:lstStyle>
          <a:p>
            <a:pPr lvl="0"/>
            <a:r>
              <a:rPr lang="en-US" dirty="0"/>
              <a:t>Additional information if needed</a:t>
            </a:r>
            <a:endParaRPr lang="en-US" dirty="0"/>
          </a:p>
        </p:txBody>
      </p:sp>
      <p:sp>
        <p:nvSpPr>
          <p:cNvPr id="20" name="Slide Numbe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fld>
            <a:endParaRPr lang="en-US" dirty="0"/>
          </a:p>
        </p:txBody>
      </p:sp>
      <p:sp>
        <p:nvSpPr>
          <p:cNvPr id="14" name="Foote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p:cNvSpPr>
            <a:spLocks noGrp="1"/>
          </p:cNvSpPr>
          <p:nvPr>
            <p:ph type="dt" sz="half" idx="38"/>
          </p:nvPr>
        </p:nvSpPr>
        <p:spPr/>
        <p:txBody>
          <a:bodyPr/>
          <a:lstStyle/>
          <a:p>
            <a:r>
              <a:rPr lang="en-US"/>
              <a:t>[Date]</a:t>
            </a:r>
            <a:endParaRPr lang="en-US" dirty="0"/>
          </a:p>
        </p:txBody>
      </p:sp>
      <p:pic>
        <p:nvPicPr>
          <p:cNvPr id="15" name="OTag"/>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showMasterSp="0" userDrawn="1">
  <p:cSld name="Light - Quote with Abstract Border">
    <p:spTree>
      <p:nvGrpSpPr>
        <p:cNvPr id="1" name=""/>
        <p:cNvGrpSpPr/>
        <p:nvPr/>
      </p:nvGrpSpPr>
      <p:grpSpPr>
        <a:xfrm>
          <a:off x="0" y="0"/>
          <a:ext cx="0" cy="0"/>
          <a:chOff x="0" y="0"/>
          <a:chExt cx="0" cy="0"/>
        </a:xfrm>
      </p:grpSpPr>
      <p:pic>
        <p:nvPicPr>
          <p:cNvPr id="15" name="Abstract Illustration"/>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761999 w 12192000"/>
              <a:gd name="connsiteY0" fmla="*/ 587874 h 6858000"/>
              <a:gd name="connsiteX1" fmla="*/ 761999 w 12192000"/>
              <a:gd name="connsiteY1" fmla="*/ 6270127 h 6858000"/>
              <a:gd name="connsiteX2" fmla="*/ 11430000 w 12192000"/>
              <a:gd name="connsiteY2" fmla="*/ 6270127 h 6858000"/>
              <a:gd name="connsiteX3" fmla="*/ 11430000 w 12192000"/>
              <a:gd name="connsiteY3" fmla="*/ 587874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761999" y="587874"/>
                </a:moveTo>
                <a:lnTo>
                  <a:pt x="761999" y="6270127"/>
                </a:lnTo>
                <a:lnTo>
                  <a:pt x="11430000" y="6270127"/>
                </a:lnTo>
                <a:lnTo>
                  <a:pt x="11430000" y="587874"/>
                </a:lnTo>
                <a:close/>
                <a:moveTo>
                  <a:pt x="0" y="0"/>
                </a:moveTo>
                <a:lnTo>
                  <a:pt x="12192000" y="0"/>
                </a:lnTo>
                <a:lnTo>
                  <a:pt x="12192000" y="6858000"/>
                </a:lnTo>
                <a:lnTo>
                  <a:pt x="0" y="6858000"/>
                </a:lnTo>
                <a:close/>
              </a:path>
            </a:pathLst>
          </a:custGeom>
        </p:spPr>
      </p:pic>
      <p:pic>
        <p:nvPicPr>
          <p:cNvPr id="34" name="OTa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cxnSp>
        <p:nvCxnSpPr>
          <p:cNvPr id="16" name="Accent Mark"/>
          <p:cNvCxnSpPr/>
          <p:nvPr userDrawn="1"/>
        </p:nvCxnSpPr>
        <p:spPr>
          <a:xfrm flipH="1">
            <a:off x="1019490" y="4165187"/>
            <a:ext cx="310896"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2" name="Quote"/>
          <p:cNvSpPr>
            <a:spLocks noGrp="1"/>
          </p:cNvSpPr>
          <p:nvPr>
            <p:ph type="title" hasCustomPrompt="1"/>
          </p:nvPr>
        </p:nvSpPr>
        <p:spPr>
          <a:xfrm>
            <a:off x="1012997" y="2386584"/>
            <a:ext cx="10164016" cy="1481328"/>
          </a:xfrm>
          <a:noFill/>
        </p:spPr>
        <p:txBody>
          <a:bodyPr vert="horz" wrap="square" lIns="0" tIns="0" rIns="0" bIns="0" rtlCol="0" anchor="b" anchorCtr="0">
            <a:noAutofit/>
          </a:bodyPr>
          <a:lstStyle>
            <a:lvl1pPr>
              <a:defRPr lang="en-US" sz="3200" b="0" dirty="0">
                <a:latin typeface="+mj-lt"/>
                <a:cs typeface="Oracle Sans" panose="020B0503020204020204" pitchFamily="34" charset="0"/>
              </a:defRPr>
            </a:lvl1pPr>
          </a:lstStyle>
          <a:p>
            <a:pPr marL="0" marR="0" lvl="0" indent="0" fontAlgn="t">
              <a:lnSpc>
                <a:spcPct val="100000"/>
              </a:lnSpc>
              <a:spcBef>
                <a:spcPts val="0"/>
              </a:spcBef>
              <a:spcAft>
                <a:spcPts val="0"/>
              </a:spcAft>
              <a:buClrTx/>
              <a:buSzTx/>
              <a:buFont typeface="System Font Regular"/>
            </a:pPr>
            <a:r>
              <a:rPr lang="en-US" dirty="0"/>
              <a:t>“Click to type customer or partner quote surrounded by quotation marks.” Remove/replace placeholder logo as needed.</a:t>
            </a:r>
            <a:endParaRPr lang="en-US" dirty="0"/>
          </a:p>
        </p:txBody>
      </p:sp>
      <p:sp>
        <p:nvSpPr>
          <p:cNvPr id="11" name="Text Field"/>
          <p:cNvSpPr>
            <a:spLocks noGrp="1"/>
          </p:cNvSpPr>
          <p:nvPr>
            <p:ph type="body" sz="quarter" idx="35" hasCustomPrompt="1"/>
          </p:nvPr>
        </p:nvSpPr>
        <p:spPr>
          <a:xfrm>
            <a:off x="1018030" y="4537074"/>
            <a:ext cx="5077970" cy="266291"/>
          </a:xfrm>
          <a:prstGeom prst="rect">
            <a:avLst/>
          </a:prstGeom>
        </p:spPr>
        <p:txBody>
          <a:bodyPr>
            <a:noAutofit/>
          </a:bodyPr>
          <a:lstStyle>
            <a:lvl1pPr>
              <a:defRPr b="1"/>
            </a:lvl1pPr>
          </a:lstStyle>
          <a:p>
            <a:pPr lvl="0"/>
            <a:r>
              <a:rPr lang="en-US" dirty="0"/>
              <a:t>Name</a:t>
            </a:r>
            <a:endParaRPr lang="en-US" dirty="0"/>
          </a:p>
        </p:txBody>
      </p:sp>
      <p:sp>
        <p:nvSpPr>
          <p:cNvPr id="10" name="Text Field 2"/>
          <p:cNvSpPr>
            <a:spLocks noGrp="1"/>
          </p:cNvSpPr>
          <p:nvPr>
            <p:ph type="body" sz="quarter" idx="34" hasCustomPrompt="1"/>
          </p:nvPr>
        </p:nvSpPr>
        <p:spPr>
          <a:xfrm>
            <a:off x="1018030" y="4874667"/>
            <a:ext cx="5077970" cy="895181"/>
          </a:xfrm>
          <a:prstGeom prst="rect">
            <a:avLst/>
          </a:prstGeom>
        </p:spPr>
        <p:txBody>
          <a:bodyPr>
            <a:noAutofit/>
          </a:bodyPr>
          <a:lstStyle>
            <a:lvl1pPr>
              <a:defRPr/>
            </a:lvl1pPr>
          </a:lstStyle>
          <a:p>
            <a:pPr lvl="0"/>
            <a:r>
              <a:rPr lang="en-US" dirty="0"/>
              <a:t>Presenter’s Title</a:t>
            </a:r>
            <a:endParaRPr lang="en-US" dirty="0"/>
          </a:p>
          <a:p>
            <a:pPr lvl="0"/>
            <a:r>
              <a:rPr lang="en-US" dirty="0"/>
              <a:t>Organization, Division or Business Unit</a:t>
            </a:r>
            <a:endParaRPr lang="en-US" dirty="0"/>
          </a:p>
          <a:p>
            <a:pPr lvl="0"/>
            <a:r>
              <a:rPr lang="en-US" dirty="0"/>
              <a:t>Month 00, 2019</a:t>
            </a:r>
            <a:endParaRPr lang="en-US" dirty="0"/>
          </a:p>
        </p:txBody>
      </p:sp>
      <p:sp>
        <p:nvSpPr>
          <p:cNvPr id="5" name="Slide Number"/>
          <p:cNvSpPr>
            <a:spLocks noGrp="1"/>
          </p:cNvSpPr>
          <p:nvPr>
            <p:ph type="sldNum" sz="quarter" idx="38"/>
          </p:nvPr>
        </p:nvSpPr>
        <p:spPr bwMode="gray"/>
        <p:txBody>
          <a:bodyPr/>
          <a:lstStyle>
            <a:lvl1pPr>
              <a:defRPr>
                <a:solidFill>
                  <a:srgbClr val="FFFFFF"/>
                </a:solidFill>
              </a:defRPr>
            </a:lvl1pPr>
          </a:lstStyle>
          <a:p>
            <a:fld id="{345D60D9-5372-5F40-9443-0F9AE5BDC3C8}" type="slidenum">
              <a:rPr lang="en-US" smtClean="0"/>
            </a:fld>
            <a:endParaRPr lang="en-US" dirty="0"/>
          </a:p>
        </p:txBody>
      </p:sp>
      <p:sp>
        <p:nvSpPr>
          <p:cNvPr id="4" name="Footer"/>
          <p:cNvSpPr>
            <a:spLocks noGrp="1"/>
          </p:cNvSpPr>
          <p:nvPr>
            <p:ph type="ftr" sz="quarter" idx="37"/>
          </p:nvPr>
        </p:nvSpPr>
        <p:spPr bwMode="gray"/>
        <p:txBody>
          <a:bodyPr/>
          <a:lstStyle>
            <a:lvl1pPr>
              <a:defRPr>
                <a:solidFill>
                  <a:srgbClr val="FFFFFF"/>
                </a:solidFill>
              </a:defRPr>
            </a:lvl1pPr>
          </a:lstStyle>
          <a:p>
            <a:r>
              <a:rPr lang="en-US"/>
              <a:t>Copyright © 2020, Oracle and/or its affiliates  |  Confidential: Internal/Restricted/Highly Restricted</a:t>
            </a:r>
            <a:endParaRPr lang="en-US" dirty="0"/>
          </a:p>
        </p:txBody>
      </p:sp>
      <p:sp>
        <p:nvSpPr>
          <p:cNvPr id="3" name="Date"/>
          <p:cNvSpPr>
            <a:spLocks noGrp="1"/>
          </p:cNvSpPr>
          <p:nvPr>
            <p:ph type="dt" sz="half" idx="36"/>
          </p:nvPr>
        </p:nvSpPr>
        <p:spPr bwMode="gray"/>
        <p:txBody>
          <a:bodyPr/>
          <a:lstStyle>
            <a:lvl1pPr>
              <a:defRPr>
                <a:solidFill>
                  <a:srgbClr val="FFFFFF"/>
                </a:solidFill>
              </a:defRPr>
            </a:lvl1pPr>
          </a:lstStyle>
          <a:p>
            <a:r>
              <a:rPr lang="en-US"/>
              <a:t>[Date]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Dark - Title with Abstract Border">
    <p:spTree>
      <p:nvGrpSpPr>
        <p:cNvPr id="1" name=""/>
        <p:cNvGrpSpPr/>
        <p:nvPr/>
      </p:nvGrpSpPr>
      <p:grpSpPr>
        <a:xfrm>
          <a:off x="0" y="0"/>
          <a:ext cx="0" cy="0"/>
          <a:chOff x="0" y="0"/>
          <a:chExt cx="0" cy="0"/>
        </a:xfrm>
      </p:grpSpPr>
      <p:pic>
        <p:nvPicPr>
          <p:cNvPr id="11" name="Abstract Illustration"/>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761999 w 12192000"/>
              <a:gd name="connsiteY0" fmla="*/ 587874 h 6858000"/>
              <a:gd name="connsiteX1" fmla="*/ 761999 w 12192000"/>
              <a:gd name="connsiteY1" fmla="*/ 6270127 h 6858000"/>
              <a:gd name="connsiteX2" fmla="*/ 11430000 w 12192000"/>
              <a:gd name="connsiteY2" fmla="*/ 6270127 h 6858000"/>
              <a:gd name="connsiteX3" fmla="*/ 11430000 w 12192000"/>
              <a:gd name="connsiteY3" fmla="*/ 587874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761999" y="587874"/>
                </a:moveTo>
                <a:lnTo>
                  <a:pt x="761999" y="6270127"/>
                </a:lnTo>
                <a:lnTo>
                  <a:pt x="11430000" y="6270127"/>
                </a:lnTo>
                <a:lnTo>
                  <a:pt x="11430000" y="587874"/>
                </a:lnTo>
                <a:close/>
                <a:moveTo>
                  <a:pt x="0" y="0"/>
                </a:moveTo>
                <a:lnTo>
                  <a:pt x="12192000" y="0"/>
                </a:lnTo>
                <a:lnTo>
                  <a:pt x="12192000" y="6858000"/>
                </a:lnTo>
                <a:lnTo>
                  <a:pt x="0" y="6858000"/>
                </a:lnTo>
                <a:close/>
              </a:path>
            </a:pathLst>
          </a:custGeom>
        </p:spPr>
      </p:pic>
      <p:pic>
        <p:nvPicPr>
          <p:cNvPr id="30" name="OTa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6" name="Oracle Logo" descr="Oracle Logo"/>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bwMode="invGray">
          <a:xfrm>
            <a:off x="944949" y="1132368"/>
            <a:ext cx="1524893" cy="320039"/>
          </a:xfrm>
          <a:prstGeom prst="rect">
            <a:avLst/>
          </a:prstGeom>
        </p:spPr>
      </p:pic>
      <p:sp>
        <p:nvSpPr>
          <p:cNvPr id="26" name="Title"/>
          <p:cNvSpPr>
            <a:spLocks noGrp="1"/>
          </p:cNvSpPr>
          <p:nvPr userDrawn="1">
            <p:ph type="ctrTitle" hasCustomPrompt="1"/>
          </p:nvPr>
        </p:nvSpPr>
        <p:spPr>
          <a:xfrm>
            <a:off x="1018030" y="2459230"/>
            <a:ext cx="10158984" cy="1025922"/>
          </a:xfrm>
        </p:spPr>
        <p:txBody>
          <a:bodyPr wrap="square" anchor="b">
            <a:noAutofit/>
          </a:bodyPr>
          <a:lstStyle>
            <a:lvl1pPr algn="l">
              <a:lnSpc>
                <a:spcPts val="4000"/>
              </a:lnSpc>
              <a:defRPr sz="4000" b="0">
                <a:solidFill>
                  <a:schemeClr val="tx1"/>
                </a:solidFill>
                <a:latin typeface="+mj-lt"/>
              </a:defRPr>
            </a:lvl1pPr>
          </a:lstStyle>
          <a:p>
            <a:r>
              <a:rPr lang="en-US" dirty="0"/>
              <a:t>Title goes here (up to two lines) </a:t>
            </a:r>
            <a:br>
              <a:rPr lang="en-US" dirty="0"/>
            </a:br>
            <a:r>
              <a:rPr lang="en-US" dirty="0"/>
              <a:t>Georgia Regular 40pt</a:t>
            </a:r>
            <a:endParaRPr lang="en-US" dirty="0"/>
          </a:p>
        </p:txBody>
      </p:sp>
      <p:sp>
        <p:nvSpPr>
          <p:cNvPr id="27" name="Subhead"/>
          <p:cNvSpPr>
            <a:spLocks noGrp="1"/>
          </p:cNvSpPr>
          <p:nvPr userDrawn="1">
            <p:ph type="body" sz="quarter" idx="33" hasCustomPrompt="1"/>
          </p:nvPr>
        </p:nvSpPr>
        <p:spPr>
          <a:xfrm>
            <a:off x="1018030" y="3519553"/>
            <a:ext cx="10158984" cy="341247"/>
          </a:xfrm>
          <a:prstGeom prst="rect">
            <a:avLst/>
          </a:prstGeo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2400" b="0">
                <a:solidFill>
                  <a:srgbClr val="759C6C"/>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Subhead goes here on one line</a:t>
            </a:r>
            <a:endParaRPr lang="en-US" dirty="0"/>
          </a:p>
        </p:txBody>
      </p:sp>
      <p:cxnSp>
        <p:nvCxnSpPr>
          <p:cNvPr id="18" name="Accent Mark"/>
          <p:cNvCxnSpPr/>
          <p:nvPr userDrawn="1"/>
        </p:nvCxnSpPr>
        <p:spPr>
          <a:xfrm flipH="1">
            <a:off x="1031620" y="4080104"/>
            <a:ext cx="228600"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5" name="Text Field"/>
          <p:cNvSpPr>
            <a:spLocks noGrp="1"/>
          </p:cNvSpPr>
          <p:nvPr userDrawn="1">
            <p:ph type="body" sz="quarter" idx="35" hasCustomPrompt="1"/>
          </p:nvPr>
        </p:nvSpPr>
        <p:spPr>
          <a:xfrm>
            <a:off x="1018030" y="4335713"/>
            <a:ext cx="5077970" cy="266291"/>
          </a:xfrm>
          <a:prstGeom prst="rect">
            <a:avLst/>
          </a:prstGeom>
          <a:noFill/>
        </p:spPr>
        <p:txBody>
          <a:bodyPr>
            <a:noAutofit/>
          </a:bodyPr>
          <a:lstStyle>
            <a:lvl1pPr>
              <a:defRPr b="1"/>
            </a:lvl1pPr>
          </a:lstStyle>
          <a:p>
            <a:pPr lvl="0"/>
            <a:r>
              <a:rPr lang="en-US" dirty="0"/>
              <a:t>Name</a:t>
            </a:r>
            <a:endParaRPr lang="en-US" dirty="0"/>
          </a:p>
        </p:txBody>
      </p:sp>
      <p:sp>
        <p:nvSpPr>
          <p:cNvPr id="4" name="Text Field 2"/>
          <p:cNvSpPr>
            <a:spLocks noGrp="1"/>
          </p:cNvSpPr>
          <p:nvPr userDrawn="1">
            <p:ph type="body" sz="quarter" idx="34" hasCustomPrompt="1"/>
          </p:nvPr>
        </p:nvSpPr>
        <p:spPr>
          <a:xfrm>
            <a:off x="1018030" y="4673306"/>
            <a:ext cx="5077970" cy="895181"/>
          </a:xfrm>
          <a:prstGeom prst="rect">
            <a:avLst/>
          </a:prstGeom>
          <a:noFill/>
        </p:spPr>
        <p:txBody>
          <a:bodyPr>
            <a:noAutofit/>
          </a:bodyPr>
          <a:lstStyle>
            <a:lvl1pPr>
              <a:defRPr/>
            </a:lvl1pPr>
          </a:lstStyle>
          <a:p>
            <a:pPr lvl="0"/>
            <a:r>
              <a:rPr lang="en-US" dirty="0"/>
              <a:t>Presenter’s Title</a:t>
            </a:r>
            <a:endParaRPr lang="en-US" dirty="0"/>
          </a:p>
          <a:p>
            <a:pPr lvl="0"/>
            <a:r>
              <a:rPr lang="en-US" dirty="0"/>
              <a:t>Organization, Division or Business Unit</a:t>
            </a:r>
            <a:endParaRPr lang="en-US" dirty="0"/>
          </a:p>
          <a:p>
            <a:pPr lvl="0"/>
            <a:r>
              <a:rPr lang="en-US" dirty="0"/>
              <a:t>Month 00, 2019</a:t>
            </a:r>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showMasterSp="0" userDrawn="1">
  <p:cSld name="Dark - Quote with Abstract Border">
    <p:bg>
      <p:bgPr>
        <a:solidFill>
          <a:schemeClr val="bg1"/>
        </a:solidFill>
        <a:effectLst/>
      </p:bgPr>
    </p:bg>
    <p:spTree>
      <p:nvGrpSpPr>
        <p:cNvPr id="1" name=""/>
        <p:cNvGrpSpPr/>
        <p:nvPr/>
      </p:nvGrpSpPr>
      <p:grpSpPr>
        <a:xfrm>
          <a:off x="0" y="0"/>
          <a:ext cx="0" cy="0"/>
          <a:chOff x="0" y="0"/>
          <a:chExt cx="0" cy="0"/>
        </a:xfrm>
      </p:grpSpPr>
      <p:pic>
        <p:nvPicPr>
          <p:cNvPr id="15" name="Abstract Illustration"/>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761999 w 12192000"/>
              <a:gd name="connsiteY0" fmla="*/ 587874 h 6858000"/>
              <a:gd name="connsiteX1" fmla="*/ 761999 w 12192000"/>
              <a:gd name="connsiteY1" fmla="*/ 6270127 h 6858000"/>
              <a:gd name="connsiteX2" fmla="*/ 11430000 w 12192000"/>
              <a:gd name="connsiteY2" fmla="*/ 6270127 h 6858000"/>
              <a:gd name="connsiteX3" fmla="*/ 11430000 w 12192000"/>
              <a:gd name="connsiteY3" fmla="*/ 587874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761999" y="587874"/>
                </a:moveTo>
                <a:lnTo>
                  <a:pt x="761999" y="6270127"/>
                </a:lnTo>
                <a:lnTo>
                  <a:pt x="11430000" y="6270127"/>
                </a:lnTo>
                <a:lnTo>
                  <a:pt x="11430000" y="587874"/>
                </a:lnTo>
                <a:close/>
                <a:moveTo>
                  <a:pt x="0" y="0"/>
                </a:moveTo>
                <a:lnTo>
                  <a:pt x="12192000" y="0"/>
                </a:lnTo>
                <a:lnTo>
                  <a:pt x="12192000" y="6858000"/>
                </a:lnTo>
                <a:lnTo>
                  <a:pt x="0" y="6858000"/>
                </a:lnTo>
                <a:close/>
              </a:path>
            </a:pathLst>
          </a:custGeom>
        </p:spPr>
      </p:pic>
      <p:pic>
        <p:nvPicPr>
          <p:cNvPr id="34" name="OTa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 name="Quote"/>
          <p:cNvSpPr>
            <a:spLocks noGrp="1"/>
          </p:cNvSpPr>
          <p:nvPr>
            <p:ph type="title" hasCustomPrompt="1"/>
          </p:nvPr>
        </p:nvSpPr>
        <p:spPr>
          <a:xfrm>
            <a:off x="1014984" y="2386584"/>
            <a:ext cx="10162029" cy="1481328"/>
          </a:xfrm>
          <a:noFill/>
        </p:spPr>
        <p:txBody>
          <a:bodyPr vert="horz" wrap="square" lIns="0" tIns="0" rIns="0" bIns="0" rtlCol="0" anchor="b" anchorCtr="0">
            <a:noAutofit/>
          </a:bodyPr>
          <a:lstStyle>
            <a:lvl1pPr>
              <a:lnSpc>
                <a:spcPct val="100000"/>
              </a:lnSpc>
              <a:defRPr lang="en-US" sz="3200" b="0">
                <a:latin typeface="+mj-lt"/>
                <a:cs typeface="Oracle Sans" panose="020B0503020204020204" pitchFamily="34" charset="0"/>
              </a:defRPr>
            </a:lvl1pPr>
          </a:lstStyle>
          <a:p>
            <a:pPr lvl="0"/>
            <a:r>
              <a:rPr lang="en-US" dirty="0"/>
              <a:t>“Click to type customer or partner quote surrounded by quotation marks.” Remove/replace placeholder logo as needed.</a:t>
            </a:r>
            <a:endParaRPr lang="en-US" dirty="0"/>
          </a:p>
        </p:txBody>
      </p:sp>
      <p:cxnSp>
        <p:nvCxnSpPr>
          <p:cNvPr id="16" name="Accent Mark"/>
          <p:cNvCxnSpPr/>
          <p:nvPr userDrawn="1"/>
        </p:nvCxnSpPr>
        <p:spPr>
          <a:xfrm flipH="1">
            <a:off x="1019490" y="4172062"/>
            <a:ext cx="310896"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1" name="Text Field"/>
          <p:cNvSpPr>
            <a:spLocks noGrp="1"/>
          </p:cNvSpPr>
          <p:nvPr>
            <p:ph type="body" sz="quarter" idx="35" hasCustomPrompt="1"/>
          </p:nvPr>
        </p:nvSpPr>
        <p:spPr>
          <a:xfrm>
            <a:off x="1018030" y="4537074"/>
            <a:ext cx="5077970" cy="266291"/>
          </a:xfrm>
          <a:prstGeom prst="rect">
            <a:avLst/>
          </a:prstGeom>
        </p:spPr>
        <p:txBody>
          <a:bodyPr>
            <a:noAutofit/>
          </a:bodyPr>
          <a:lstStyle>
            <a:lvl1pPr>
              <a:defRPr b="1"/>
            </a:lvl1pPr>
          </a:lstStyle>
          <a:p>
            <a:pPr lvl="0"/>
            <a:r>
              <a:rPr lang="en-US" dirty="0"/>
              <a:t>Name</a:t>
            </a:r>
            <a:endParaRPr lang="en-US" dirty="0"/>
          </a:p>
        </p:txBody>
      </p:sp>
      <p:sp>
        <p:nvSpPr>
          <p:cNvPr id="10" name="Text Field 2"/>
          <p:cNvSpPr>
            <a:spLocks noGrp="1"/>
          </p:cNvSpPr>
          <p:nvPr>
            <p:ph type="body" sz="quarter" idx="34" hasCustomPrompt="1"/>
          </p:nvPr>
        </p:nvSpPr>
        <p:spPr>
          <a:xfrm>
            <a:off x="1018030" y="4874667"/>
            <a:ext cx="5077970" cy="895181"/>
          </a:xfrm>
          <a:prstGeom prst="rect">
            <a:avLst/>
          </a:prstGeom>
        </p:spPr>
        <p:txBody>
          <a:bodyPr>
            <a:noAutofit/>
          </a:bodyPr>
          <a:lstStyle>
            <a:lvl1pPr>
              <a:defRPr/>
            </a:lvl1pPr>
          </a:lstStyle>
          <a:p>
            <a:pPr lvl="0"/>
            <a:r>
              <a:rPr lang="en-US" dirty="0"/>
              <a:t>Presenter’s Title</a:t>
            </a:r>
            <a:endParaRPr lang="en-US" dirty="0"/>
          </a:p>
          <a:p>
            <a:pPr lvl="0"/>
            <a:r>
              <a:rPr lang="en-US" dirty="0"/>
              <a:t>Organization, Division or Business Unit</a:t>
            </a:r>
            <a:endParaRPr lang="en-US" dirty="0"/>
          </a:p>
          <a:p>
            <a:pPr lvl="0"/>
            <a:r>
              <a:rPr lang="en-US" dirty="0"/>
              <a:t>Month 00, 2019</a:t>
            </a:r>
            <a:endParaRPr lang="en-US" dirty="0"/>
          </a:p>
        </p:txBody>
      </p:sp>
      <p:sp>
        <p:nvSpPr>
          <p:cNvPr id="5" name="Slide Number"/>
          <p:cNvSpPr>
            <a:spLocks noGrp="1"/>
          </p:cNvSpPr>
          <p:nvPr>
            <p:ph type="sldNum" sz="quarter" idx="38"/>
          </p:nvPr>
        </p:nvSpPr>
        <p:spPr bwMode="gray"/>
        <p:txBody>
          <a:bodyPr/>
          <a:lstStyle>
            <a:lvl1pPr>
              <a:defRPr>
                <a:solidFill>
                  <a:srgbClr val="FFFFFF"/>
                </a:solidFill>
              </a:defRPr>
            </a:lvl1pPr>
          </a:lstStyle>
          <a:p>
            <a:fld id="{345D60D9-5372-5F40-9443-0F9AE5BDC3C8}" type="slidenum">
              <a:rPr lang="en-US" smtClean="0"/>
            </a:fld>
            <a:endParaRPr lang="en-US" dirty="0"/>
          </a:p>
        </p:txBody>
      </p:sp>
      <p:sp>
        <p:nvSpPr>
          <p:cNvPr id="4" name="Footer"/>
          <p:cNvSpPr>
            <a:spLocks noGrp="1"/>
          </p:cNvSpPr>
          <p:nvPr>
            <p:ph type="ftr" sz="quarter" idx="37"/>
          </p:nvPr>
        </p:nvSpPr>
        <p:spPr bwMode="gray"/>
        <p:txBody>
          <a:bodyPr/>
          <a:lstStyle>
            <a:lvl1pPr>
              <a:defRPr>
                <a:solidFill>
                  <a:srgbClr val="FFFFFF"/>
                </a:solidFill>
              </a:defRPr>
            </a:lvl1pPr>
          </a:lstStyle>
          <a:p>
            <a:r>
              <a:rPr lang="en-US"/>
              <a:t>Copyright © 2020, Oracle and/or its affiliates  |  Confidential: Internal/Restricted/Highly Restricted</a:t>
            </a:r>
            <a:endParaRPr lang="en-US" dirty="0"/>
          </a:p>
        </p:txBody>
      </p:sp>
      <p:sp>
        <p:nvSpPr>
          <p:cNvPr id="3" name="Date"/>
          <p:cNvSpPr>
            <a:spLocks noGrp="1"/>
          </p:cNvSpPr>
          <p:nvPr>
            <p:ph type="dt" sz="half" idx="36"/>
          </p:nvPr>
        </p:nvSpPr>
        <p:spPr bwMode="gray"/>
        <p:txBody>
          <a:bodyPr/>
          <a:lstStyle>
            <a:lvl1pPr>
              <a:defRPr>
                <a:solidFill>
                  <a:srgbClr val="FFFFFF"/>
                </a:solidFill>
              </a:defRPr>
            </a:lvl1pPr>
          </a:lstStyle>
          <a:p>
            <a:r>
              <a:rPr lang="en-US"/>
              <a:t>[Date]</a:t>
            </a:r>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showMasterSp="0" userDrawn="1">
  <p:cSld name="Light - Blank">
    <p:spTree>
      <p:nvGrpSpPr>
        <p:cNvPr id="1" name=""/>
        <p:cNvGrpSpPr/>
        <p:nvPr/>
      </p:nvGrpSpPr>
      <p:grpSpPr>
        <a:xfrm>
          <a:off x="0" y="0"/>
          <a:ext cx="0" cy="0"/>
          <a:chOff x="0" y="0"/>
          <a:chExt cx="0" cy="0"/>
        </a:xfrm>
      </p:grpSpPr>
      <p:pic>
        <p:nvPicPr>
          <p:cNvPr id="12" name="Cloud"/>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2696" b="29623"/>
          <a:stretch>
            <a:fillRect/>
          </a:stretch>
        </p:blipFill>
        <p:spPr>
          <a:xfrm>
            <a:off x="6694964" y="269359"/>
            <a:ext cx="5101904" cy="1559442"/>
          </a:xfrm>
          <a:prstGeom prst="rect">
            <a:avLst/>
          </a:prstGeom>
        </p:spPr>
      </p:pic>
      <p:sp>
        <p:nvSpPr>
          <p:cNvPr id="8" name="Slide Numbe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fld>
            <a:endParaRPr lang="en-US" dirty="0"/>
          </a:p>
        </p:txBody>
      </p:sp>
      <p:sp>
        <p:nvSpPr>
          <p:cNvPr id="9" name="Foote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p:cNvSpPr>
            <a:spLocks noGrp="1"/>
          </p:cNvSpPr>
          <p:nvPr>
            <p:ph type="dt" sz="half" idx="10"/>
          </p:nvPr>
        </p:nvSpPr>
        <p:spPr/>
        <p:txBody>
          <a:bodyPr/>
          <a:lstStyle/>
          <a:p>
            <a:r>
              <a:rPr lang="en-US"/>
              <a:t>[Date]</a:t>
            </a:r>
            <a:endParaRPr lang="en-US" dirty="0"/>
          </a:p>
        </p:txBody>
      </p:sp>
      <p:pic>
        <p:nvPicPr>
          <p:cNvPr id="6" name="OTa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0" name="OTa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1" name="Abstract Pattern Strip"/>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showMasterSp="0" userDrawn="1">
  <p:cSld name="Dark - Blank">
    <p:bg>
      <p:bgPr>
        <a:solidFill>
          <a:schemeClr val="bg1"/>
        </a:solidFill>
        <a:effectLst/>
      </p:bgPr>
    </p:bg>
    <p:spTree>
      <p:nvGrpSpPr>
        <p:cNvPr id="1" name=""/>
        <p:cNvGrpSpPr/>
        <p:nvPr/>
      </p:nvGrpSpPr>
      <p:grpSpPr>
        <a:xfrm>
          <a:off x="0" y="0"/>
          <a:ext cx="0" cy="0"/>
          <a:chOff x="0" y="0"/>
          <a:chExt cx="0" cy="0"/>
        </a:xfrm>
      </p:grpSpPr>
      <p:pic>
        <p:nvPicPr>
          <p:cNvPr id="6" name="Cloud"/>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8942" b="23902"/>
          <a:stretch>
            <a:fillRect/>
          </a:stretch>
        </p:blipFill>
        <p:spPr bwMode="invGray">
          <a:xfrm>
            <a:off x="6694964" y="283535"/>
            <a:ext cx="5101904" cy="1545265"/>
          </a:xfrm>
          <a:prstGeom prst="rect">
            <a:avLst/>
          </a:prstGeom>
        </p:spPr>
      </p:pic>
      <p:sp>
        <p:nvSpPr>
          <p:cNvPr id="8" name="Slide Numbe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fld>
            <a:endParaRPr lang="en-US" dirty="0"/>
          </a:p>
        </p:txBody>
      </p:sp>
      <p:sp>
        <p:nvSpPr>
          <p:cNvPr id="9" name="Foote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p:cNvSpPr>
            <a:spLocks noGrp="1"/>
          </p:cNvSpPr>
          <p:nvPr>
            <p:ph type="dt" sz="half" idx="10"/>
          </p:nvPr>
        </p:nvSpPr>
        <p:spPr/>
        <p:txBody>
          <a:bodyPr/>
          <a:lstStyle/>
          <a:p>
            <a:r>
              <a:rPr lang="en-US"/>
              <a:t>[Date]</a:t>
            </a:r>
            <a:endParaRPr lang="en-US" dirty="0"/>
          </a:p>
        </p:txBody>
      </p:sp>
      <p:pic>
        <p:nvPicPr>
          <p:cNvPr id="7" name="OTa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0" name="Abstract Pattern Strip"/>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ight - Title Only">
    <p:spTree>
      <p:nvGrpSpPr>
        <p:cNvPr id="1" name=""/>
        <p:cNvGrpSpPr/>
        <p:nvPr/>
      </p:nvGrpSpPr>
      <p:grpSpPr>
        <a:xfrm>
          <a:off x="0" y="0"/>
          <a:ext cx="0" cy="0"/>
          <a:chOff x="0" y="0"/>
          <a:chExt cx="0" cy="0"/>
        </a:xfrm>
      </p:grpSpPr>
      <p:pic>
        <p:nvPicPr>
          <p:cNvPr id="9" name="Cloud"/>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3483" b="29623"/>
          <a:stretch>
            <a:fillRect/>
          </a:stretch>
        </p:blipFill>
        <p:spPr bwMode="auto">
          <a:xfrm>
            <a:off x="6694964" y="290627"/>
            <a:ext cx="5101904" cy="1538174"/>
          </a:xfrm>
          <a:prstGeom prst="rect">
            <a:avLst/>
          </a:prstGeom>
        </p:spPr>
      </p:pic>
      <p:sp>
        <p:nvSpPr>
          <p:cNvPr id="2" name="Title"/>
          <p:cNvSpPr>
            <a:spLocks noGrp="1"/>
          </p:cNvSpPr>
          <p:nvPr>
            <p:ph type="title" hasCustomPrompt="1"/>
          </p:nvPr>
        </p:nvSpPr>
        <p:spPr>
          <a:noFill/>
        </p:spPr>
        <p:txBody>
          <a:bodyPr/>
          <a:lstStyle>
            <a:lvl1pPr>
              <a:defRPr/>
            </a:lvl1pPr>
          </a:lstStyle>
          <a:p>
            <a:r>
              <a:rPr lang="en-US" dirty="0"/>
              <a:t>Title</a:t>
            </a:r>
            <a:endParaRPr lang="en-US" dirty="0"/>
          </a:p>
        </p:txBody>
      </p:sp>
      <p:sp>
        <p:nvSpPr>
          <p:cNvPr id="13" name="Slide Numbe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fld>
            <a:endParaRPr lang="en-US" dirty="0"/>
          </a:p>
        </p:txBody>
      </p:sp>
      <p:sp>
        <p:nvSpPr>
          <p:cNvPr id="12" name="Foote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3" name="Date"/>
          <p:cNvSpPr>
            <a:spLocks noGrp="1"/>
          </p:cNvSpPr>
          <p:nvPr>
            <p:ph type="dt" sz="half" idx="10"/>
          </p:nvPr>
        </p:nvSpPr>
        <p:spPr/>
        <p:txBody>
          <a:bodyPr/>
          <a:lstStyle/>
          <a:p>
            <a:r>
              <a:rPr lang="en-US"/>
              <a:t>[Date]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ark - Title Only">
    <p:spTree>
      <p:nvGrpSpPr>
        <p:cNvPr id="1" name=""/>
        <p:cNvGrpSpPr/>
        <p:nvPr/>
      </p:nvGrpSpPr>
      <p:grpSpPr>
        <a:xfrm>
          <a:off x="0" y="0"/>
          <a:ext cx="0" cy="0"/>
          <a:chOff x="0" y="0"/>
          <a:chExt cx="0" cy="0"/>
        </a:xfrm>
      </p:grpSpPr>
      <p:pic>
        <p:nvPicPr>
          <p:cNvPr id="8" name="Cloud"/>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9467" b="23902"/>
          <a:stretch>
            <a:fillRect/>
          </a:stretch>
        </p:blipFill>
        <p:spPr bwMode="invGray">
          <a:xfrm>
            <a:off x="6694964" y="297713"/>
            <a:ext cx="5101904" cy="1531087"/>
          </a:xfrm>
          <a:prstGeom prst="rect">
            <a:avLst/>
          </a:prstGeom>
        </p:spPr>
      </p:pic>
      <p:sp>
        <p:nvSpPr>
          <p:cNvPr id="2" name="Title"/>
          <p:cNvSpPr>
            <a:spLocks noGrp="1"/>
          </p:cNvSpPr>
          <p:nvPr>
            <p:ph type="title" hasCustomPrompt="1"/>
          </p:nvPr>
        </p:nvSpPr>
        <p:spPr>
          <a:noFill/>
        </p:spPr>
        <p:txBody>
          <a:bodyPr/>
          <a:lstStyle>
            <a:lvl1pPr>
              <a:defRPr/>
            </a:lvl1pPr>
          </a:lstStyle>
          <a:p>
            <a:r>
              <a:rPr lang="en-US" dirty="0"/>
              <a:t>Title</a:t>
            </a:r>
            <a:endParaRPr lang="en-US" dirty="0"/>
          </a:p>
        </p:txBody>
      </p:sp>
      <p:sp>
        <p:nvSpPr>
          <p:cNvPr id="13" name="Slide Numbe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fld>
            <a:endParaRPr lang="en-US" dirty="0"/>
          </a:p>
        </p:txBody>
      </p:sp>
      <p:sp>
        <p:nvSpPr>
          <p:cNvPr id="12" name="Foote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3" name="Date"/>
          <p:cNvSpPr>
            <a:spLocks noGrp="1"/>
          </p:cNvSpPr>
          <p:nvPr>
            <p:ph type="dt" sz="half" idx="10"/>
          </p:nvPr>
        </p:nvSpPr>
        <p:spPr/>
        <p:txBody>
          <a:bodyPr/>
          <a:lstStyle/>
          <a:p>
            <a:r>
              <a:rPr lang="en-US"/>
              <a:t>[Date]</a:t>
            </a:r>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Light - Title/Subtitle">
    <p:spTree>
      <p:nvGrpSpPr>
        <p:cNvPr id="1" name=""/>
        <p:cNvGrpSpPr/>
        <p:nvPr/>
      </p:nvGrpSpPr>
      <p:grpSpPr>
        <a:xfrm>
          <a:off x="0" y="0"/>
          <a:ext cx="0" cy="0"/>
          <a:chOff x="0" y="0"/>
          <a:chExt cx="0" cy="0"/>
        </a:xfrm>
      </p:grpSpPr>
      <p:pic>
        <p:nvPicPr>
          <p:cNvPr id="24" name="Cloud"/>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3483" b="29623"/>
          <a:stretch>
            <a:fillRect/>
          </a:stretch>
        </p:blipFill>
        <p:spPr>
          <a:xfrm>
            <a:off x="6694964" y="290623"/>
            <a:ext cx="5101904" cy="1538170"/>
          </a:xfrm>
          <a:prstGeom prst="rect">
            <a:avLst/>
          </a:prstGeom>
        </p:spPr>
      </p:pic>
      <p:sp>
        <p:nvSpPr>
          <p:cNvPr id="14" name="Title"/>
          <p:cNvSpPr>
            <a:spLocks noGrp="1"/>
          </p:cNvSpPr>
          <p:nvPr>
            <p:ph type="title" hasCustomPrompt="1"/>
          </p:nvPr>
        </p:nvSpPr>
        <p:spPr>
          <a:xfrm>
            <a:off x="762000"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endParaRPr lang="en-US" dirty="0"/>
          </a:p>
        </p:txBody>
      </p:sp>
      <p:sp>
        <p:nvSpPr>
          <p:cNvPr id="15" name="Subtitle"/>
          <p:cNvSpPr>
            <a:spLocks noGrp="1"/>
          </p:cNvSpPr>
          <p:nvPr>
            <p:ph type="body" sz="quarter" idx="11" hasCustomPrompt="1"/>
          </p:nvPr>
        </p:nvSpPr>
        <p:spPr>
          <a:xfrm>
            <a:off x="762000" y="1024235"/>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endParaRPr lang="en-US" dirty="0"/>
          </a:p>
        </p:txBody>
      </p:sp>
      <p:sp>
        <p:nvSpPr>
          <p:cNvPr id="12" name="Slide Numbe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fld>
            <a:endParaRPr lang="en-US" dirty="0"/>
          </a:p>
        </p:txBody>
      </p:sp>
      <p:sp>
        <p:nvSpPr>
          <p:cNvPr id="11" name="Foote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p:cNvSpPr>
            <a:spLocks noGrp="1"/>
          </p:cNvSpPr>
          <p:nvPr>
            <p:ph type="dt" sz="half" idx="12"/>
          </p:nvPr>
        </p:nvSpPr>
        <p:spPr/>
        <p:txBody>
          <a:bodyPr/>
          <a:lstStyle/>
          <a:p>
            <a:r>
              <a:rPr lang="en-US"/>
              <a:t>[Date]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ark - Title/Subtitle">
    <p:spTree>
      <p:nvGrpSpPr>
        <p:cNvPr id="1" name=""/>
        <p:cNvGrpSpPr/>
        <p:nvPr/>
      </p:nvGrpSpPr>
      <p:grpSpPr>
        <a:xfrm>
          <a:off x="0" y="0"/>
          <a:ext cx="0" cy="0"/>
          <a:chOff x="0" y="0"/>
          <a:chExt cx="0" cy="0"/>
        </a:xfrm>
      </p:grpSpPr>
      <p:pic>
        <p:nvPicPr>
          <p:cNvPr id="16" name="Cloud"/>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9991" b="23902"/>
          <a:stretch>
            <a:fillRect/>
          </a:stretch>
        </p:blipFill>
        <p:spPr bwMode="invGray">
          <a:xfrm>
            <a:off x="6694964" y="311891"/>
            <a:ext cx="5101904" cy="1516910"/>
          </a:xfrm>
          <a:prstGeom prst="rect">
            <a:avLst/>
          </a:prstGeom>
        </p:spPr>
      </p:pic>
      <p:sp>
        <p:nvSpPr>
          <p:cNvPr id="14" name="Title"/>
          <p:cNvSpPr>
            <a:spLocks noGrp="1"/>
          </p:cNvSpPr>
          <p:nvPr>
            <p:ph type="title" hasCustomPrompt="1"/>
          </p:nvPr>
        </p:nvSpPr>
        <p:spPr>
          <a:xfrm>
            <a:off x="762000"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endParaRPr lang="en-US" dirty="0"/>
          </a:p>
        </p:txBody>
      </p:sp>
      <p:sp>
        <p:nvSpPr>
          <p:cNvPr id="15" name="Subtitle"/>
          <p:cNvSpPr>
            <a:spLocks noGrp="1"/>
          </p:cNvSpPr>
          <p:nvPr>
            <p:ph type="body" sz="quarter" idx="11" hasCustomPrompt="1"/>
          </p:nvPr>
        </p:nvSpPr>
        <p:spPr>
          <a:xfrm>
            <a:off x="762000"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endParaRPr lang="en-US" dirty="0"/>
          </a:p>
        </p:txBody>
      </p:sp>
      <p:sp>
        <p:nvSpPr>
          <p:cNvPr id="12" name="Slide Numbe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fld>
            <a:endParaRPr lang="en-US" dirty="0"/>
          </a:p>
        </p:txBody>
      </p:sp>
      <p:sp>
        <p:nvSpPr>
          <p:cNvPr id="11" name="Foote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p:cNvSpPr>
            <a:spLocks noGrp="1"/>
          </p:cNvSpPr>
          <p:nvPr>
            <p:ph type="dt" sz="half" idx="12"/>
          </p:nvPr>
        </p:nvSpPr>
        <p:spPr/>
        <p:txBody>
          <a:bodyPr/>
          <a:lstStyle/>
          <a:p>
            <a:r>
              <a:rPr lang="en-US"/>
              <a:t>[Date]</a:t>
            </a:r>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Light - Title 1 Column">
    <p:spTree>
      <p:nvGrpSpPr>
        <p:cNvPr id="1" name=""/>
        <p:cNvGrpSpPr/>
        <p:nvPr/>
      </p:nvGrpSpPr>
      <p:grpSpPr>
        <a:xfrm>
          <a:off x="0" y="0"/>
          <a:ext cx="0" cy="0"/>
          <a:chOff x="0" y="0"/>
          <a:chExt cx="0" cy="0"/>
        </a:xfrm>
      </p:grpSpPr>
      <p:pic>
        <p:nvPicPr>
          <p:cNvPr id="9" name="Cloud"/>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4531" b="29623"/>
          <a:stretch>
            <a:fillRect/>
          </a:stretch>
        </p:blipFill>
        <p:spPr>
          <a:xfrm>
            <a:off x="6694964" y="318983"/>
            <a:ext cx="5101904" cy="1509818"/>
          </a:xfrm>
          <a:prstGeom prst="rect">
            <a:avLst/>
          </a:prstGeom>
        </p:spPr>
      </p:pic>
      <p:sp>
        <p:nvSpPr>
          <p:cNvPr id="18" name="Title"/>
          <p:cNvSpPr>
            <a:spLocks noGrp="1"/>
          </p:cNvSpPr>
          <p:nvPr>
            <p:ph type="title" hasCustomPrompt="1"/>
          </p:nvPr>
        </p:nvSpPr>
        <p:spPr>
          <a:xfrm>
            <a:off x="766871" y="508000"/>
            <a:ext cx="10671048" cy="822960"/>
          </a:xfrm>
          <a:noFill/>
        </p:spPr>
        <p:txBody>
          <a:bodyPr/>
          <a:lstStyle>
            <a:lvl1pPr>
              <a:defRPr/>
            </a:lvl1pPr>
          </a:lstStyle>
          <a:p>
            <a:r>
              <a:rPr lang="en-US" dirty="0"/>
              <a:t>Title</a:t>
            </a:r>
            <a:endParaRPr lang="en-US" dirty="0"/>
          </a:p>
        </p:txBody>
      </p:sp>
      <p:sp>
        <p:nvSpPr>
          <p:cNvPr id="3" name="Content"/>
          <p:cNvSpPr>
            <a:spLocks noGrp="1"/>
          </p:cNvSpPr>
          <p:nvPr>
            <p:ph idx="1"/>
          </p:nvPr>
        </p:nvSpPr>
        <p:spPr>
          <a:xfrm>
            <a:off x="766871" y="1830033"/>
            <a:ext cx="10671048" cy="4277080"/>
          </a:xfrm>
          <a:noFill/>
        </p:spPr>
        <p:txBody>
          <a:bodyPr vert="horz" lIns="0" tIns="0" rIns="0" bIns="0" rtlCol="0">
            <a:noAutofit/>
          </a:bodyPr>
          <a:lstStyle>
            <a:lvl1pPr>
              <a:defRPr lang="en-US" sz="1800" b="0" i="0" smtClean="0">
                <a:latin typeface="Oracle Sans" panose="020B0503020204020204" pitchFamily="34" charset="0"/>
                <a:cs typeface="Oracle Sans" panose="020B0503020204020204" pitchFamily="34" charset="0"/>
              </a:defRPr>
            </a:lvl1pPr>
            <a:lvl2pPr>
              <a:defRPr lang="en-US" sz="1800" b="0" i="0" smtClean="0">
                <a:latin typeface="Oracle Sans" panose="020B0503020204020204" pitchFamily="34" charset="0"/>
                <a:cs typeface="Oracle Sans" panose="020B0503020204020204" pitchFamily="34" charset="0"/>
              </a:defRPr>
            </a:lvl2pPr>
            <a:lvl3pPr>
              <a:defRPr lang="en-US" sz="1600" smtClean="0">
                <a:latin typeface="Oracle Sans Light" panose="020B0403020204020204" pitchFamily="34" charset="0"/>
                <a:cs typeface="Oracle Sans Light" panose="020B0403020204020204" pitchFamily="34" charset="0"/>
              </a:defRPr>
            </a:lvl3pPr>
            <a:lvl4pPr>
              <a:defRPr lang="en-US" sz="1400" smtClean="0">
                <a:latin typeface="Oracle Sans Light" panose="020B0403020204020204" pitchFamily="34" charset="0"/>
                <a:cs typeface="Oracle Sans Light" panose="020B0403020204020204" pitchFamily="34" charset="0"/>
              </a:defRPr>
            </a:lvl4pPr>
            <a:lvl5pPr>
              <a:defRPr lang="en-US" sz="1200">
                <a:latin typeface="Oracle Sans Light" panose="020B0403020204020204" pitchFamily="34" charset="0"/>
                <a:cs typeface="Oracle Sans Light" panose="020B0403020204020204" pitchFamily="34" charset="0"/>
              </a:defRPr>
            </a:lvl5pPr>
          </a:lstStyle>
          <a:p>
            <a:pPr marL="0" marR="0" lvl="0" indent="0" fontAlgn="auto">
              <a:lnSpc>
                <a:spcPct val="95000"/>
              </a:lnSpc>
              <a:spcBef>
                <a:spcPts val="600"/>
              </a:spcBef>
              <a:spcAft>
                <a:spcPts val="0"/>
              </a:spcAft>
              <a:buClrTx/>
              <a:buSzTx/>
              <a:buFont typeface="System Font Regular"/>
              <a:buNone/>
            </a:pPr>
            <a:r>
              <a:rPr lang="en-US" smtClean="0"/>
              <a:t>Edit Master text styles</a:t>
            </a:r>
            <a:endParaRPr lang="en-US" smtClean="0"/>
          </a:p>
          <a:p>
            <a:pPr marL="0" marR="0" lvl="1" indent="0" fontAlgn="auto">
              <a:lnSpc>
                <a:spcPct val="95000"/>
              </a:lnSpc>
              <a:spcBef>
                <a:spcPts val="600"/>
              </a:spcBef>
              <a:spcAft>
                <a:spcPts val="0"/>
              </a:spcAft>
              <a:buClrTx/>
              <a:buSzTx/>
              <a:buFont typeface="System Font Regular"/>
              <a:buNone/>
            </a:pPr>
            <a:r>
              <a:rPr lang="en-US" smtClean="0"/>
              <a:t>Second level</a:t>
            </a:r>
            <a:endParaRPr lang="en-US" smtClean="0"/>
          </a:p>
          <a:p>
            <a:pPr marL="0" marR="0" lvl="2" indent="0" fontAlgn="auto">
              <a:lnSpc>
                <a:spcPct val="95000"/>
              </a:lnSpc>
              <a:spcBef>
                <a:spcPts val="600"/>
              </a:spcBef>
              <a:spcAft>
                <a:spcPts val="0"/>
              </a:spcAft>
              <a:buClrTx/>
              <a:buSzTx/>
              <a:buFont typeface="System Font Regular"/>
              <a:buNone/>
            </a:pPr>
            <a:r>
              <a:rPr lang="en-US" smtClean="0"/>
              <a:t>Third level</a:t>
            </a:r>
            <a:endParaRPr lang="en-US" smtClean="0"/>
          </a:p>
          <a:p>
            <a:pPr marL="0" marR="0" lvl="3" indent="0" fontAlgn="auto">
              <a:lnSpc>
                <a:spcPct val="95000"/>
              </a:lnSpc>
              <a:spcBef>
                <a:spcPts val="600"/>
              </a:spcBef>
              <a:spcAft>
                <a:spcPts val="0"/>
              </a:spcAft>
              <a:buClrTx/>
              <a:buSzTx/>
              <a:buFont typeface="System Font Regular"/>
              <a:buNone/>
            </a:pPr>
            <a:r>
              <a:rPr lang="en-US" smtClean="0"/>
              <a:t>Fourth level</a:t>
            </a:r>
            <a:endParaRPr lang="en-US" smtClean="0"/>
          </a:p>
          <a:p>
            <a:pPr marL="0" marR="0" lvl="4" indent="0" fontAlgn="auto">
              <a:lnSpc>
                <a:spcPct val="95000"/>
              </a:lnSpc>
              <a:spcBef>
                <a:spcPts val="600"/>
              </a:spcBef>
              <a:spcAft>
                <a:spcPts val="0"/>
              </a:spcAft>
              <a:buClrTx/>
              <a:buSzTx/>
              <a:buFont typeface="System Font Regular"/>
              <a:buNone/>
            </a:pPr>
            <a:r>
              <a:rPr lang="en-US" smtClean="0"/>
              <a:t>Fifth level</a:t>
            </a:r>
            <a:endParaRPr lang="en-US" dirty="0"/>
          </a:p>
        </p:txBody>
      </p:sp>
      <p:sp>
        <p:nvSpPr>
          <p:cNvPr id="13" name="Slide Number"/>
          <p:cNvSpPr>
            <a:spLocks noGrp="1"/>
          </p:cNvSpPr>
          <p:nvPr>
            <p:ph type="sldNum" sz="quarter" idx="12"/>
          </p:nvPr>
        </p:nvSpPr>
        <p:spPr/>
        <p:txBody>
          <a:bodyPr/>
          <a:lstStyle/>
          <a:p>
            <a:fld id="{345D60D9-5372-5F40-9443-0F9AE5BDC3C8}" type="slidenum">
              <a:rPr lang="en-US" smtClean="0"/>
            </a:fld>
            <a:endParaRPr lang="en-US" dirty="0"/>
          </a:p>
        </p:txBody>
      </p:sp>
      <p:sp>
        <p:nvSpPr>
          <p:cNvPr id="12" name="Footer"/>
          <p:cNvSpPr>
            <a:spLocks noGrp="1"/>
          </p:cNvSpPr>
          <p:nvPr>
            <p:ph type="ftr" sz="quarter" idx="11"/>
          </p:nvPr>
        </p:nvSpPr>
        <p:spPr/>
        <p:txBody>
          <a:bodyPr/>
          <a:lstStyle/>
          <a:p>
            <a:r>
              <a:rPr lang="en-US" dirty="0"/>
              <a:t>Copyright © 2020, Oracle and/or its affiliates  |  Confidential: Internal/Restricted/Highly Restricted</a:t>
            </a:r>
            <a:endParaRPr lang="en-US" dirty="0"/>
          </a:p>
        </p:txBody>
      </p:sp>
      <p:sp>
        <p:nvSpPr>
          <p:cNvPr id="11" name="Date"/>
          <p:cNvSpPr>
            <a:spLocks noGrp="1"/>
          </p:cNvSpPr>
          <p:nvPr>
            <p:ph type="dt" sz="half" idx="10"/>
          </p:nvPr>
        </p:nvSpPr>
        <p:spPr/>
        <p:txBody>
          <a:bodyPr/>
          <a:lstStyle/>
          <a:p>
            <a:r>
              <a:rPr lang="en-US"/>
              <a:t>[Date]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ark - Title 1 Column">
    <p:bg>
      <p:bgRef idx="1001">
        <a:schemeClr val="bg1"/>
      </p:bgRef>
    </p:bg>
    <p:spTree>
      <p:nvGrpSpPr>
        <p:cNvPr id="1" name=""/>
        <p:cNvGrpSpPr/>
        <p:nvPr/>
      </p:nvGrpSpPr>
      <p:grpSpPr>
        <a:xfrm>
          <a:off x="0" y="0"/>
          <a:ext cx="0" cy="0"/>
          <a:chOff x="0" y="0"/>
          <a:chExt cx="0" cy="0"/>
        </a:xfrm>
      </p:grpSpPr>
      <p:pic>
        <p:nvPicPr>
          <p:cNvPr id="10" name="Cloud"/>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9991" b="23902"/>
          <a:stretch>
            <a:fillRect/>
          </a:stretch>
        </p:blipFill>
        <p:spPr bwMode="invGray">
          <a:xfrm>
            <a:off x="6694964" y="311891"/>
            <a:ext cx="5101904" cy="1516910"/>
          </a:xfrm>
          <a:prstGeom prst="rect">
            <a:avLst/>
          </a:prstGeom>
        </p:spPr>
      </p:pic>
      <p:sp>
        <p:nvSpPr>
          <p:cNvPr id="18" name="Title"/>
          <p:cNvSpPr>
            <a:spLocks noGrp="1"/>
          </p:cNvSpPr>
          <p:nvPr>
            <p:ph type="title" hasCustomPrompt="1"/>
          </p:nvPr>
        </p:nvSpPr>
        <p:spPr>
          <a:xfrm>
            <a:off x="766871" y="508000"/>
            <a:ext cx="10671048" cy="822960"/>
          </a:xfrm>
          <a:noFill/>
        </p:spPr>
        <p:txBody>
          <a:bodyPr/>
          <a:lstStyle>
            <a:lvl1pPr>
              <a:defRPr/>
            </a:lvl1pPr>
          </a:lstStyle>
          <a:p>
            <a:r>
              <a:rPr lang="en-US" dirty="0"/>
              <a:t>Title</a:t>
            </a:r>
            <a:endParaRPr lang="en-US" dirty="0"/>
          </a:p>
        </p:txBody>
      </p:sp>
      <p:sp>
        <p:nvSpPr>
          <p:cNvPr id="3" name="Content"/>
          <p:cNvSpPr>
            <a:spLocks noGrp="1"/>
          </p:cNvSpPr>
          <p:nvPr>
            <p:ph idx="1"/>
          </p:nvPr>
        </p:nvSpPr>
        <p:spPr>
          <a:xfrm>
            <a:off x="766871" y="1830033"/>
            <a:ext cx="10671048" cy="4277080"/>
          </a:xfrm>
          <a:noFill/>
        </p:spPr>
        <p:txBody>
          <a:bodyPr vert="horz" lIns="0" tIns="0" rIns="0" bIns="0" rtlCol="0">
            <a:noAutofit/>
          </a:bodyPr>
          <a:lstStyle>
            <a:lvl1pPr>
              <a:defRPr lang="en-US" sz="1800" b="0" i="0" smtClean="0">
                <a:latin typeface="Oracle Sans" panose="020B0503020204020204" pitchFamily="34" charset="0"/>
                <a:cs typeface="Oracle Sans" panose="020B0503020204020204" pitchFamily="34" charset="0"/>
              </a:defRPr>
            </a:lvl1pPr>
            <a:lvl2pPr>
              <a:defRPr lang="en-US" sz="1800" b="0" i="0" smtClean="0">
                <a:latin typeface="Oracle Sans" panose="020B0503020204020204" pitchFamily="34" charset="0"/>
                <a:cs typeface="Oracle Sans" panose="020B0503020204020204" pitchFamily="34" charset="0"/>
              </a:defRPr>
            </a:lvl2pPr>
            <a:lvl3pPr>
              <a:defRPr lang="en-US" sz="1600" smtClean="0">
                <a:latin typeface="Oracle Sans Light" panose="020B0403020204020204" pitchFamily="34" charset="0"/>
                <a:cs typeface="Oracle Sans Light" panose="020B0403020204020204" pitchFamily="34" charset="0"/>
              </a:defRPr>
            </a:lvl3pPr>
            <a:lvl4pPr>
              <a:defRPr lang="en-US" sz="1400" smtClean="0">
                <a:latin typeface="Oracle Sans Light" panose="020B0403020204020204" pitchFamily="34" charset="0"/>
                <a:cs typeface="Oracle Sans Light" panose="020B0403020204020204" pitchFamily="34" charset="0"/>
              </a:defRPr>
            </a:lvl4pPr>
            <a:lvl5pPr>
              <a:defRPr lang="en-US" sz="1200">
                <a:latin typeface="Oracle Sans Light" panose="020B0403020204020204" pitchFamily="34" charset="0"/>
                <a:cs typeface="Oracle Sans Light" panose="020B0403020204020204" pitchFamily="34" charset="0"/>
              </a:defRPr>
            </a:lvl5pPr>
          </a:lstStyle>
          <a:p>
            <a:pPr marL="0" marR="0" lvl="0" indent="0" fontAlgn="auto">
              <a:lnSpc>
                <a:spcPct val="95000"/>
              </a:lnSpc>
              <a:spcBef>
                <a:spcPts val="600"/>
              </a:spcBef>
              <a:spcAft>
                <a:spcPts val="0"/>
              </a:spcAft>
              <a:buClrTx/>
              <a:buSzTx/>
              <a:buFont typeface="System Font Regular"/>
              <a:buNone/>
            </a:pPr>
            <a:r>
              <a:rPr lang="en-US" smtClean="0"/>
              <a:t>Edit Master text styles</a:t>
            </a:r>
            <a:endParaRPr lang="en-US" smtClean="0"/>
          </a:p>
          <a:p>
            <a:pPr marL="0" marR="0" lvl="1" indent="0" fontAlgn="auto">
              <a:lnSpc>
                <a:spcPct val="95000"/>
              </a:lnSpc>
              <a:spcBef>
                <a:spcPts val="600"/>
              </a:spcBef>
              <a:spcAft>
                <a:spcPts val="0"/>
              </a:spcAft>
              <a:buClrTx/>
              <a:buSzTx/>
              <a:buFont typeface="System Font Regular"/>
              <a:buNone/>
            </a:pPr>
            <a:r>
              <a:rPr lang="en-US" smtClean="0"/>
              <a:t>Second level</a:t>
            </a:r>
            <a:endParaRPr lang="en-US" smtClean="0"/>
          </a:p>
          <a:p>
            <a:pPr marL="0" marR="0" lvl="2" indent="0" fontAlgn="auto">
              <a:lnSpc>
                <a:spcPct val="95000"/>
              </a:lnSpc>
              <a:spcBef>
                <a:spcPts val="600"/>
              </a:spcBef>
              <a:spcAft>
                <a:spcPts val="0"/>
              </a:spcAft>
              <a:buClrTx/>
              <a:buSzTx/>
              <a:buFont typeface="System Font Regular"/>
              <a:buNone/>
            </a:pPr>
            <a:r>
              <a:rPr lang="en-US" smtClean="0"/>
              <a:t>Third level</a:t>
            </a:r>
            <a:endParaRPr lang="en-US" smtClean="0"/>
          </a:p>
          <a:p>
            <a:pPr marL="0" marR="0" lvl="3" indent="0" fontAlgn="auto">
              <a:lnSpc>
                <a:spcPct val="95000"/>
              </a:lnSpc>
              <a:spcBef>
                <a:spcPts val="600"/>
              </a:spcBef>
              <a:spcAft>
                <a:spcPts val="0"/>
              </a:spcAft>
              <a:buClrTx/>
              <a:buSzTx/>
              <a:buFont typeface="System Font Regular"/>
              <a:buNone/>
            </a:pPr>
            <a:r>
              <a:rPr lang="en-US" smtClean="0"/>
              <a:t>Fourth level</a:t>
            </a:r>
            <a:endParaRPr lang="en-US" smtClean="0"/>
          </a:p>
          <a:p>
            <a:pPr marL="0" marR="0" lvl="4" indent="0" fontAlgn="auto">
              <a:lnSpc>
                <a:spcPct val="95000"/>
              </a:lnSpc>
              <a:spcBef>
                <a:spcPts val="600"/>
              </a:spcBef>
              <a:spcAft>
                <a:spcPts val="0"/>
              </a:spcAft>
              <a:buClrTx/>
              <a:buSzTx/>
              <a:buFont typeface="System Font Regular"/>
              <a:buNone/>
            </a:pPr>
            <a:r>
              <a:rPr lang="en-US" smtClean="0"/>
              <a:t>Fifth level</a:t>
            </a:r>
            <a:endParaRPr lang="en-US" dirty="0"/>
          </a:p>
        </p:txBody>
      </p:sp>
      <p:sp>
        <p:nvSpPr>
          <p:cNvPr id="13" name="Slide Number"/>
          <p:cNvSpPr>
            <a:spLocks noGrp="1"/>
          </p:cNvSpPr>
          <p:nvPr>
            <p:ph type="sldNum" sz="quarter" idx="12"/>
          </p:nvPr>
        </p:nvSpPr>
        <p:spPr/>
        <p:txBody>
          <a:bodyPr/>
          <a:lstStyle/>
          <a:p>
            <a:fld id="{345D60D9-5372-5F40-9443-0F9AE5BDC3C8}" type="slidenum">
              <a:rPr lang="en-US" smtClean="0"/>
            </a:fld>
            <a:endParaRPr lang="en-US" dirty="0"/>
          </a:p>
        </p:txBody>
      </p:sp>
      <p:sp>
        <p:nvSpPr>
          <p:cNvPr id="12" name="Footer"/>
          <p:cNvSpPr>
            <a:spLocks noGrp="1"/>
          </p:cNvSpPr>
          <p:nvPr>
            <p:ph type="ftr" sz="quarter" idx="11"/>
          </p:nvPr>
        </p:nvSpPr>
        <p:spPr/>
        <p:txBody>
          <a:bodyPr/>
          <a:lstStyle/>
          <a:p>
            <a:r>
              <a:rPr lang="en-US" dirty="0"/>
              <a:t>Copyright © 2020, Oracle and/or its affiliates  |  Confidential: Internal/Restricted/Highly Restricted</a:t>
            </a:r>
            <a:endParaRPr lang="en-US" dirty="0"/>
          </a:p>
        </p:txBody>
      </p:sp>
      <p:sp>
        <p:nvSpPr>
          <p:cNvPr id="11" name="Date"/>
          <p:cNvSpPr>
            <a:spLocks noGrp="1"/>
          </p:cNvSpPr>
          <p:nvPr>
            <p:ph type="dt" sz="half" idx="10"/>
          </p:nvPr>
        </p:nvSpPr>
        <p:spPr/>
        <p:txBody>
          <a:bodyPr/>
          <a:lstStyle/>
          <a:p>
            <a:r>
              <a:rPr lang="en-US"/>
              <a:t>[Date]</a:t>
            </a:r>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Light - Title/Subtitle 1 Column">
    <p:spTree>
      <p:nvGrpSpPr>
        <p:cNvPr id="1" name=""/>
        <p:cNvGrpSpPr/>
        <p:nvPr/>
      </p:nvGrpSpPr>
      <p:grpSpPr>
        <a:xfrm>
          <a:off x="0" y="0"/>
          <a:ext cx="0" cy="0"/>
          <a:chOff x="0" y="0"/>
          <a:chExt cx="0" cy="0"/>
        </a:xfrm>
      </p:grpSpPr>
      <p:pic>
        <p:nvPicPr>
          <p:cNvPr id="20" name="Cloud"/>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3745" b="29623"/>
          <a:stretch>
            <a:fillRect/>
          </a:stretch>
        </p:blipFill>
        <p:spPr>
          <a:xfrm>
            <a:off x="6694964" y="297713"/>
            <a:ext cx="5101904" cy="1531086"/>
          </a:xfrm>
          <a:prstGeom prst="rect">
            <a:avLst/>
          </a:prstGeom>
        </p:spPr>
      </p:pic>
      <p:sp>
        <p:nvSpPr>
          <p:cNvPr id="30" name="Title"/>
          <p:cNvSpPr>
            <a:spLocks noGrp="1"/>
          </p:cNvSpPr>
          <p:nvPr>
            <p:ph type="title" hasCustomPrompt="1"/>
          </p:nvPr>
        </p:nvSpPr>
        <p:spPr>
          <a:xfrm>
            <a:off x="766763"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endParaRPr lang="en-US" dirty="0"/>
          </a:p>
        </p:txBody>
      </p:sp>
      <p:sp>
        <p:nvSpPr>
          <p:cNvPr id="3" name="Subtitle"/>
          <p:cNvSpPr>
            <a:spLocks noGrp="1"/>
          </p:cNvSpPr>
          <p:nvPr>
            <p:ph type="body" sz="quarter" idx="11" hasCustomPrompt="1"/>
          </p:nvPr>
        </p:nvSpPr>
        <p:spPr>
          <a:xfrm>
            <a:off x="766763" y="1014709"/>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endParaRPr lang="en-US" dirty="0"/>
          </a:p>
        </p:txBody>
      </p:sp>
      <p:sp>
        <p:nvSpPr>
          <p:cNvPr id="6" name="Content"/>
          <p:cNvSpPr>
            <a:spLocks noGrp="1"/>
          </p:cNvSpPr>
          <p:nvPr>
            <p:ph sz="quarter" idx="14"/>
          </p:nvPr>
        </p:nvSpPr>
        <p:spPr>
          <a:xfrm>
            <a:off x="766763" y="1828799"/>
            <a:ext cx="10671175" cy="4278313"/>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11" name="Slide Numbe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fld>
            <a:endParaRPr lang="en-US" dirty="0"/>
          </a:p>
        </p:txBody>
      </p:sp>
      <p:sp>
        <p:nvSpPr>
          <p:cNvPr id="16" name="Foote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p:cNvSpPr>
            <a:spLocks noGrp="1"/>
          </p:cNvSpPr>
          <p:nvPr>
            <p:ph type="dt" sz="half" idx="13"/>
          </p:nvPr>
        </p:nvSpPr>
        <p:spPr/>
        <p:txBody>
          <a:bodyPr/>
          <a:lstStyle/>
          <a:p>
            <a:r>
              <a:rPr lang="en-US"/>
              <a:t>[Date]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ight - Title and Content">
    <p:spTree>
      <p:nvGrpSpPr>
        <p:cNvPr id="1" name=""/>
        <p:cNvGrpSpPr/>
        <p:nvPr/>
      </p:nvGrpSpPr>
      <p:grpSpPr>
        <a:xfrm>
          <a:off x="0" y="0"/>
          <a:ext cx="0" cy="0"/>
          <a:chOff x="0" y="0"/>
          <a:chExt cx="0" cy="0"/>
        </a:xfrm>
      </p:grpSpPr>
      <p:sp>
        <p:nvSpPr>
          <p:cNvPr id="7" name="Title"/>
          <p:cNvSpPr>
            <a:spLocks noGrp="1"/>
          </p:cNvSpPr>
          <p:nvPr>
            <p:ph type="title" hasCustomPrompt="1"/>
          </p:nvPr>
        </p:nvSpPr>
        <p:spPr/>
        <p:txBody>
          <a:bodyPr/>
          <a:lstStyle>
            <a:lvl1pPr>
              <a:defRPr/>
            </a:lvl1pPr>
          </a:lstStyle>
          <a:p>
            <a:r>
              <a:rPr lang="en-US" dirty="0"/>
              <a:t>Title</a:t>
            </a:r>
            <a:endParaRPr lang="en-US" dirty="0"/>
          </a:p>
        </p:txBody>
      </p:sp>
      <p:sp>
        <p:nvSpPr>
          <p:cNvPr id="3" name="Content Placeholder"/>
          <p:cNvSpPr>
            <a:spLocks noGrp="1"/>
          </p:cNvSpPr>
          <p:nvPr>
            <p:ph idx="1"/>
          </p:nvPr>
        </p:nvSpPr>
        <p:spPr>
          <a:xfrm>
            <a:off x="766871" y="1830033"/>
            <a:ext cx="10671048" cy="4277080"/>
          </a:xfrm>
          <a:noFill/>
        </p:spPr>
        <p:txBody>
          <a:bodyPr vert="horz" lIns="0" tIns="0" rIns="0" bIns="0" rtlCol="0">
            <a:noAutofit/>
          </a:bodyPr>
          <a:lstStyle>
            <a:lvl1pPr>
              <a:defRPr lang="en-US" sz="1800" b="0" i="0" smtClean="0">
                <a:latin typeface="Oracle Sans" panose="020B0503020204020204" pitchFamily="34" charset="0"/>
                <a:cs typeface="Oracle Sans" panose="020B0503020204020204" pitchFamily="34" charset="0"/>
              </a:defRPr>
            </a:lvl1pPr>
            <a:lvl2pPr>
              <a:defRPr lang="en-US" sz="1800" b="0" i="0" smtClean="0">
                <a:latin typeface="Oracle Sans" panose="020B0503020204020204" pitchFamily="34" charset="0"/>
                <a:cs typeface="Oracle Sans" panose="020B0503020204020204" pitchFamily="34" charset="0"/>
              </a:defRPr>
            </a:lvl2pPr>
            <a:lvl3pPr>
              <a:defRPr lang="en-US" sz="1600" smtClean="0">
                <a:latin typeface="Oracle Sans Light" panose="020B0403020204020204" pitchFamily="34" charset="0"/>
                <a:cs typeface="Oracle Sans Light" panose="020B0403020204020204" pitchFamily="34" charset="0"/>
              </a:defRPr>
            </a:lvl3pPr>
            <a:lvl4pPr>
              <a:defRPr lang="en-US" sz="1400" smtClean="0">
                <a:latin typeface="Oracle Sans Light" panose="020B0403020204020204" pitchFamily="34" charset="0"/>
                <a:cs typeface="Oracle Sans Light" panose="020B0403020204020204" pitchFamily="34" charset="0"/>
              </a:defRPr>
            </a:lvl4pPr>
            <a:lvl5pPr>
              <a:defRPr lang="en-US" sz="1200">
                <a:latin typeface="Oracle Sans Light" panose="020B0403020204020204" pitchFamily="34" charset="0"/>
                <a:cs typeface="Oracle Sans Light" panose="020B0403020204020204" pitchFamily="34" charset="0"/>
              </a:defRPr>
            </a:lvl5pPr>
          </a:lstStyle>
          <a:p>
            <a:pPr marL="0" marR="0" lvl="0" indent="0" fontAlgn="auto">
              <a:lnSpc>
                <a:spcPct val="95000"/>
              </a:lnSpc>
              <a:spcBef>
                <a:spcPts val="600"/>
              </a:spcBef>
              <a:spcAft>
                <a:spcPts val="0"/>
              </a:spcAft>
              <a:buClrTx/>
              <a:buSzTx/>
              <a:buFont typeface="System Font Regular"/>
              <a:buNone/>
            </a:pPr>
            <a:r>
              <a:rPr lang="en-US" smtClean="0"/>
              <a:t>Edit Master text styles</a:t>
            </a:r>
            <a:endParaRPr lang="en-US" smtClean="0"/>
          </a:p>
          <a:p>
            <a:pPr marL="0" marR="0" lvl="1" indent="0" fontAlgn="auto">
              <a:lnSpc>
                <a:spcPct val="95000"/>
              </a:lnSpc>
              <a:spcBef>
                <a:spcPts val="600"/>
              </a:spcBef>
              <a:spcAft>
                <a:spcPts val="0"/>
              </a:spcAft>
              <a:buClrTx/>
              <a:buSzTx/>
              <a:buFont typeface="System Font Regular"/>
              <a:buNone/>
            </a:pPr>
            <a:r>
              <a:rPr lang="en-US" smtClean="0"/>
              <a:t>Second level</a:t>
            </a:r>
            <a:endParaRPr lang="en-US" smtClean="0"/>
          </a:p>
          <a:p>
            <a:pPr marL="0" marR="0" lvl="2" indent="0" fontAlgn="auto">
              <a:lnSpc>
                <a:spcPct val="95000"/>
              </a:lnSpc>
              <a:spcBef>
                <a:spcPts val="600"/>
              </a:spcBef>
              <a:spcAft>
                <a:spcPts val="0"/>
              </a:spcAft>
              <a:buClrTx/>
              <a:buSzTx/>
              <a:buFont typeface="System Font Regular"/>
              <a:buNone/>
            </a:pPr>
            <a:r>
              <a:rPr lang="en-US" smtClean="0"/>
              <a:t>Third level</a:t>
            </a:r>
            <a:endParaRPr lang="en-US" smtClean="0"/>
          </a:p>
          <a:p>
            <a:pPr marL="0" marR="0" lvl="3" indent="0" fontAlgn="auto">
              <a:lnSpc>
                <a:spcPct val="95000"/>
              </a:lnSpc>
              <a:spcBef>
                <a:spcPts val="600"/>
              </a:spcBef>
              <a:spcAft>
                <a:spcPts val="0"/>
              </a:spcAft>
              <a:buClrTx/>
              <a:buSzTx/>
              <a:buFont typeface="System Font Regular"/>
              <a:buNone/>
            </a:pPr>
            <a:r>
              <a:rPr lang="en-US" smtClean="0"/>
              <a:t>Fourth level</a:t>
            </a:r>
            <a:endParaRPr lang="en-US" smtClean="0"/>
          </a:p>
          <a:p>
            <a:pPr marL="0" marR="0" lvl="4" indent="0" fontAlgn="auto">
              <a:lnSpc>
                <a:spcPct val="95000"/>
              </a:lnSpc>
              <a:spcBef>
                <a:spcPts val="600"/>
              </a:spcBef>
              <a:spcAft>
                <a:spcPts val="0"/>
              </a:spcAft>
              <a:buClrTx/>
              <a:buSzTx/>
              <a:buFont typeface="System Font Regular"/>
              <a:buNone/>
            </a:pPr>
            <a:r>
              <a:rPr lang="en-US" smtClean="0"/>
              <a:t>Fifth level</a:t>
            </a:r>
            <a:endParaRPr lang="en-US" dirty="0"/>
          </a:p>
        </p:txBody>
      </p:sp>
      <p:sp>
        <p:nvSpPr>
          <p:cNvPr id="13" name="Slide Number Placeholder"/>
          <p:cNvSpPr>
            <a:spLocks noGrp="1"/>
          </p:cNvSpPr>
          <p:nvPr>
            <p:ph type="sldNum" sz="quarter" idx="12"/>
          </p:nvPr>
        </p:nvSpPr>
        <p:spPr/>
        <p:txBody>
          <a:bodyPr/>
          <a:lstStyle/>
          <a:p>
            <a:fld id="{345D60D9-5372-5F40-9443-0F9AE5BDC3C8}" type="slidenum">
              <a:rPr lang="en-US" smtClean="0"/>
            </a:fld>
            <a:endParaRPr lang="en-US" dirty="0"/>
          </a:p>
        </p:txBody>
      </p:sp>
      <p:sp>
        <p:nvSpPr>
          <p:cNvPr id="12" name="Footer Placeholder"/>
          <p:cNvSpPr>
            <a:spLocks noGrp="1"/>
          </p:cNvSpPr>
          <p:nvPr>
            <p:ph type="ftr" sz="quarter" idx="11"/>
          </p:nvPr>
        </p:nvSpPr>
        <p:spPr/>
        <p:txBody>
          <a:bodyPr/>
          <a:lstStyle/>
          <a:p>
            <a:r>
              <a:rPr lang="en-US" dirty="0"/>
              <a:t>Copyright © 2020, Oracle and/or its affiliates  |  Confidential: Internal/Restricted/Highly Restricted</a:t>
            </a:r>
            <a:endParaRPr lang="en-US" dirty="0"/>
          </a:p>
        </p:txBody>
      </p:sp>
      <p:sp>
        <p:nvSpPr>
          <p:cNvPr id="11" name="Date Placeholder"/>
          <p:cNvSpPr>
            <a:spLocks noGrp="1"/>
          </p:cNvSpPr>
          <p:nvPr>
            <p:ph type="dt" sz="half" idx="10"/>
          </p:nvPr>
        </p:nvSpPr>
        <p:spPr/>
        <p:txBody>
          <a:bodyPr/>
          <a:lstStyle/>
          <a:p>
            <a:r>
              <a:rPr lang="en-US"/>
              <a:t>[Date]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ark - Title/Subtitle 1 Column">
    <p:bg>
      <p:bgRef idx="1001">
        <a:schemeClr val="bg1"/>
      </p:bgRef>
    </p:bg>
    <p:spTree>
      <p:nvGrpSpPr>
        <p:cNvPr id="1" name=""/>
        <p:cNvGrpSpPr/>
        <p:nvPr/>
      </p:nvGrpSpPr>
      <p:grpSpPr>
        <a:xfrm>
          <a:off x="0" y="0"/>
          <a:ext cx="0" cy="0"/>
          <a:chOff x="0" y="0"/>
          <a:chExt cx="0" cy="0"/>
        </a:xfrm>
      </p:grpSpPr>
      <p:pic>
        <p:nvPicPr>
          <p:cNvPr id="15" name="Cloud"/>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9204" b="23902"/>
          <a:stretch>
            <a:fillRect/>
          </a:stretch>
        </p:blipFill>
        <p:spPr bwMode="invGray">
          <a:xfrm>
            <a:off x="6694964" y="290625"/>
            <a:ext cx="5101904" cy="1538176"/>
          </a:xfrm>
          <a:prstGeom prst="rect">
            <a:avLst/>
          </a:prstGeom>
        </p:spPr>
      </p:pic>
      <p:sp>
        <p:nvSpPr>
          <p:cNvPr id="30" name="Title"/>
          <p:cNvSpPr>
            <a:spLocks noGrp="1"/>
          </p:cNvSpPr>
          <p:nvPr>
            <p:ph type="title" hasCustomPrompt="1"/>
          </p:nvPr>
        </p:nvSpPr>
        <p:spPr>
          <a:xfrm>
            <a:off x="766763"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endParaRPr lang="en-US" dirty="0"/>
          </a:p>
        </p:txBody>
      </p:sp>
      <p:sp>
        <p:nvSpPr>
          <p:cNvPr id="3" name="Subtitle"/>
          <p:cNvSpPr>
            <a:spLocks noGrp="1"/>
          </p:cNvSpPr>
          <p:nvPr>
            <p:ph type="body" sz="quarter" idx="11"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endParaRPr lang="en-US" dirty="0"/>
          </a:p>
        </p:txBody>
      </p:sp>
      <p:sp>
        <p:nvSpPr>
          <p:cNvPr id="6" name="Content"/>
          <p:cNvSpPr>
            <a:spLocks noGrp="1"/>
          </p:cNvSpPr>
          <p:nvPr>
            <p:ph sz="quarter" idx="14"/>
          </p:nvPr>
        </p:nvSpPr>
        <p:spPr>
          <a:xfrm>
            <a:off x="766763" y="1828801"/>
            <a:ext cx="10671175" cy="4278312"/>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11" name="Slide Numbe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fld>
            <a:endParaRPr lang="en-US" dirty="0"/>
          </a:p>
        </p:txBody>
      </p:sp>
      <p:sp>
        <p:nvSpPr>
          <p:cNvPr id="16" name="Foote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p:cNvSpPr>
            <a:spLocks noGrp="1"/>
          </p:cNvSpPr>
          <p:nvPr>
            <p:ph type="dt" sz="half" idx="13"/>
          </p:nvPr>
        </p:nvSpPr>
        <p:spPr/>
        <p:txBody>
          <a:bodyPr/>
          <a:lstStyle/>
          <a:p>
            <a:r>
              <a:rPr lang="en-US"/>
              <a:t>[Date]</a:t>
            </a:r>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ight - Title 2 Column">
    <p:bg>
      <p:bgRef idx="1001">
        <a:schemeClr val="bg1"/>
      </p:bgRef>
    </p:bg>
    <p:spTree>
      <p:nvGrpSpPr>
        <p:cNvPr id="1" name=""/>
        <p:cNvGrpSpPr/>
        <p:nvPr/>
      </p:nvGrpSpPr>
      <p:grpSpPr>
        <a:xfrm>
          <a:off x="0" y="0"/>
          <a:ext cx="0" cy="0"/>
          <a:chOff x="0" y="0"/>
          <a:chExt cx="0" cy="0"/>
        </a:xfrm>
      </p:grpSpPr>
      <p:pic>
        <p:nvPicPr>
          <p:cNvPr id="14" name="Cloud"/>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3483" b="29658"/>
          <a:stretch>
            <a:fillRect/>
          </a:stretch>
        </p:blipFill>
        <p:spPr>
          <a:xfrm>
            <a:off x="6694964" y="290625"/>
            <a:ext cx="5101904" cy="1537222"/>
          </a:xfrm>
          <a:prstGeom prst="rect">
            <a:avLst/>
          </a:prstGeom>
        </p:spPr>
      </p:pic>
      <p:sp>
        <p:nvSpPr>
          <p:cNvPr id="2" name="Title"/>
          <p:cNvSpPr>
            <a:spLocks noGrp="1"/>
          </p:cNvSpPr>
          <p:nvPr>
            <p:ph type="title" hasCustomPrompt="1"/>
          </p:nvPr>
        </p:nvSpPr>
        <p:spPr>
          <a:xfrm>
            <a:off x="768875" y="508000"/>
            <a:ext cx="10671048" cy="822960"/>
          </a:xfrm>
        </p:spPr>
        <p:txBody>
          <a:bodyPr/>
          <a:lstStyle>
            <a:lvl1pPr>
              <a:defRPr/>
            </a:lvl1pPr>
          </a:lstStyle>
          <a:p>
            <a:r>
              <a:rPr lang="en-US" dirty="0"/>
              <a:t>Title</a:t>
            </a:r>
            <a:endParaRPr lang="en-US" dirty="0"/>
          </a:p>
        </p:txBody>
      </p:sp>
      <p:sp>
        <p:nvSpPr>
          <p:cNvPr id="6" name="Content"/>
          <p:cNvSpPr>
            <a:spLocks noGrp="1"/>
          </p:cNvSpPr>
          <p:nvPr>
            <p:ph sz="quarter" idx="14"/>
          </p:nvPr>
        </p:nvSpPr>
        <p:spPr>
          <a:xfrm>
            <a:off x="768875" y="1828166"/>
            <a:ext cx="5084064" cy="4278946"/>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cxnSp>
        <p:nvCxnSpPr>
          <p:cNvPr id="15" name="Column Divider" descr="Column Divider"/>
          <p:cNvCxnSpPr/>
          <p:nvPr userDrawn="1"/>
        </p:nvCxnSpPr>
        <p:spPr>
          <a:xfrm>
            <a:off x="6096002" y="1828166"/>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p:cNvSpPr>
            <a:spLocks noGrp="1"/>
          </p:cNvSpPr>
          <p:nvPr>
            <p:ph sz="quarter" idx="15"/>
          </p:nvPr>
        </p:nvSpPr>
        <p:spPr>
          <a:xfrm>
            <a:off x="6347165" y="1828166"/>
            <a:ext cx="5084064" cy="4278946"/>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1" name="Slide Numbe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fld>
            <a:endParaRPr lang="en-US" dirty="0"/>
          </a:p>
        </p:txBody>
      </p:sp>
      <p:sp>
        <p:nvSpPr>
          <p:cNvPr id="16" name="Foote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p:cNvSpPr>
            <a:spLocks noGrp="1"/>
          </p:cNvSpPr>
          <p:nvPr>
            <p:ph type="dt" sz="half" idx="13"/>
          </p:nvPr>
        </p:nvSpPr>
        <p:spPr/>
        <p:txBody>
          <a:bodyPr/>
          <a:lstStyle/>
          <a:p>
            <a:r>
              <a:rPr lang="en-US"/>
              <a:t>[Date]</a:t>
            </a:r>
            <a:endParaRPr lang="en-US"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ark - Title 2 Column">
    <p:bg>
      <p:bgRef idx="1001">
        <a:schemeClr val="bg1"/>
      </p:bgRef>
    </p:bg>
    <p:spTree>
      <p:nvGrpSpPr>
        <p:cNvPr id="1" name=""/>
        <p:cNvGrpSpPr/>
        <p:nvPr/>
      </p:nvGrpSpPr>
      <p:grpSpPr>
        <a:xfrm>
          <a:off x="0" y="0"/>
          <a:ext cx="0" cy="0"/>
          <a:chOff x="0" y="0"/>
          <a:chExt cx="0" cy="0"/>
        </a:xfrm>
      </p:grpSpPr>
      <p:pic>
        <p:nvPicPr>
          <p:cNvPr id="12" name="Cloud"/>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9991" b="23936"/>
          <a:stretch>
            <a:fillRect/>
          </a:stretch>
        </p:blipFill>
        <p:spPr bwMode="invGray">
          <a:xfrm>
            <a:off x="6694964" y="311889"/>
            <a:ext cx="5101904" cy="1515960"/>
          </a:xfrm>
          <a:prstGeom prst="rect">
            <a:avLst/>
          </a:prstGeom>
        </p:spPr>
      </p:pic>
      <p:sp>
        <p:nvSpPr>
          <p:cNvPr id="2" name="Title"/>
          <p:cNvSpPr>
            <a:spLocks noGrp="1"/>
          </p:cNvSpPr>
          <p:nvPr>
            <p:ph type="title" hasCustomPrompt="1"/>
          </p:nvPr>
        </p:nvSpPr>
        <p:spPr>
          <a:xfrm>
            <a:off x="768875" y="508000"/>
            <a:ext cx="10671048" cy="822960"/>
          </a:xfrm>
        </p:spPr>
        <p:txBody>
          <a:bodyPr/>
          <a:lstStyle>
            <a:lvl1pPr>
              <a:defRPr/>
            </a:lvl1pPr>
          </a:lstStyle>
          <a:p>
            <a:r>
              <a:rPr lang="en-US" dirty="0"/>
              <a:t>Title</a:t>
            </a:r>
            <a:endParaRPr lang="en-US" dirty="0"/>
          </a:p>
        </p:txBody>
      </p:sp>
      <p:sp>
        <p:nvSpPr>
          <p:cNvPr id="6" name="Content"/>
          <p:cNvSpPr>
            <a:spLocks noGrp="1"/>
          </p:cNvSpPr>
          <p:nvPr>
            <p:ph sz="quarter" idx="14"/>
          </p:nvPr>
        </p:nvSpPr>
        <p:spPr>
          <a:xfrm>
            <a:off x="768875" y="1828166"/>
            <a:ext cx="5084064" cy="4278946"/>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cxnSp>
        <p:nvCxnSpPr>
          <p:cNvPr id="15" name="Column Divider" descr="Column Divider"/>
          <p:cNvCxnSpPr/>
          <p:nvPr userDrawn="1"/>
        </p:nvCxnSpPr>
        <p:spPr>
          <a:xfrm>
            <a:off x="6096002" y="1828166"/>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p:cNvSpPr>
            <a:spLocks noGrp="1"/>
          </p:cNvSpPr>
          <p:nvPr>
            <p:ph sz="quarter" idx="15"/>
          </p:nvPr>
        </p:nvSpPr>
        <p:spPr>
          <a:xfrm>
            <a:off x="6347165" y="1828166"/>
            <a:ext cx="5084064" cy="4278946"/>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1" name="Slide Numbe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fld>
            <a:endParaRPr lang="en-US" dirty="0"/>
          </a:p>
        </p:txBody>
      </p:sp>
      <p:sp>
        <p:nvSpPr>
          <p:cNvPr id="16" name="Foote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p:cNvSpPr>
            <a:spLocks noGrp="1"/>
          </p:cNvSpPr>
          <p:nvPr>
            <p:ph type="dt" sz="half" idx="13"/>
          </p:nvPr>
        </p:nvSpPr>
        <p:spPr/>
        <p:txBody>
          <a:bodyPr/>
          <a:lstStyle/>
          <a:p>
            <a:r>
              <a:rPr lang="en-US"/>
              <a:t>[Date]</a:t>
            </a:r>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Light - Title/Subtitle 2 Column">
    <p:spTree>
      <p:nvGrpSpPr>
        <p:cNvPr id="1" name=""/>
        <p:cNvGrpSpPr/>
        <p:nvPr/>
      </p:nvGrpSpPr>
      <p:grpSpPr>
        <a:xfrm>
          <a:off x="0" y="0"/>
          <a:ext cx="0" cy="0"/>
          <a:chOff x="0" y="0"/>
          <a:chExt cx="0" cy="0"/>
        </a:xfrm>
      </p:grpSpPr>
      <p:pic>
        <p:nvPicPr>
          <p:cNvPr id="20" name="Cloud"/>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9251" b="31721"/>
          <a:stretch>
            <a:fillRect/>
          </a:stretch>
        </p:blipFill>
        <p:spPr>
          <a:xfrm>
            <a:off x="6694964" y="446569"/>
            <a:ext cx="5101904" cy="1325524"/>
          </a:xfrm>
          <a:prstGeom prst="rect">
            <a:avLst/>
          </a:prstGeom>
        </p:spPr>
      </p:pic>
      <p:sp>
        <p:nvSpPr>
          <p:cNvPr id="30" name="Title"/>
          <p:cNvSpPr>
            <a:spLocks noGrp="1"/>
          </p:cNvSpPr>
          <p:nvPr>
            <p:ph type="title" hasCustomPrompt="1"/>
          </p:nvPr>
        </p:nvSpPr>
        <p:spPr>
          <a:xfrm>
            <a:off x="766763"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endParaRPr lang="en-US" dirty="0"/>
          </a:p>
        </p:txBody>
      </p:sp>
      <p:sp>
        <p:nvSpPr>
          <p:cNvPr id="3" name="Subtitle"/>
          <p:cNvSpPr>
            <a:spLocks noGrp="1"/>
          </p:cNvSpPr>
          <p:nvPr>
            <p:ph type="body" sz="quarter" idx="11"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endParaRPr lang="en-US" dirty="0"/>
          </a:p>
        </p:txBody>
      </p:sp>
      <p:sp>
        <p:nvSpPr>
          <p:cNvPr id="6" name="Content"/>
          <p:cNvSpPr>
            <a:spLocks noGrp="1"/>
          </p:cNvSpPr>
          <p:nvPr>
            <p:ph sz="quarter" idx="14"/>
          </p:nvPr>
        </p:nvSpPr>
        <p:spPr>
          <a:xfrm>
            <a:off x="766763" y="1827373"/>
            <a:ext cx="5084064" cy="4278313"/>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cxnSp>
        <p:nvCxnSpPr>
          <p:cNvPr id="15" name="Column Divider" descr="Column Divider"/>
          <p:cNvCxnSpPr/>
          <p:nvPr userDrawn="1"/>
        </p:nvCxnSpPr>
        <p:spPr>
          <a:xfrm>
            <a:off x="6096002" y="1827373"/>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p:cNvSpPr>
            <a:spLocks noGrp="1"/>
          </p:cNvSpPr>
          <p:nvPr>
            <p:ph sz="quarter" idx="15"/>
          </p:nvPr>
        </p:nvSpPr>
        <p:spPr>
          <a:xfrm>
            <a:off x="6347165" y="1827373"/>
            <a:ext cx="5084064" cy="4278313"/>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1" name="Slide Numbe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fld>
            <a:endParaRPr lang="en-US" dirty="0"/>
          </a:p>
        </p:txBody>
      </p:sp>
      <p:sp>
        <p:nvSpPr>
          <p:cNvPr id="16" name="Foote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p:cNvSpPr>
            <a:spLocks noGrp="1"/>
          </p:cNvSpPr>
          <p:nvPr>
            <p:ph type="dt" sz="half" idx="13"/>
          </p:nvPr>
        </p:nvSpPr>
        <p:spPr/>
        <p:txBody>
          <a:bodyPr/>
          <a:lstStyle/>
          <a:p>
            <a:r>
              <a:rPr lang="en-US"/>
              <a:t>[Date]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ark - Title/Subtitle 2 Column">
    <p:bg>
      <p:bgRef idx="1001">
        <a:schemeClr val="bg1"/>
      </p:bgRef>
    </p:bg>
    <p:spTree>
      <p:nvGrpSpPr>
        <p:cNvPr id="1" name=""/>
        <p:cNvGrpSpPr/>
        <p:nvPr/>
      </p:nvGrpSpPr>
      <p:grpSpPr>
        <a:xfrm>
          <a:off x="0" y="0"/>
          <a:ext cx="0" cy="0"/>
          <a:chOff x="0" y="0"/>
          <a:chExt cx="0" cy="0"/>
        </a:xfrm>
      </p:grpSpPr>
      <p:pic>
        <p:nvPicPr>
          <p:cNvPr id="21" name="Cloud"/>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27244" b="25737"/>
          <a:stretch>
            <a:fillRect/>
          </a:stretch>
        </p:blipFill>
        <p:spPr bwMode="invGray">
          <a:xfrm>
            <a:off x="6694964" y="508001"/>
            <a:ext cx="5101904" cy="1271180"/>
          </a:xfrm>
          <a:prstGeom prst="rect">
            <a:avLst/>
          </a:prstGeom>
        </p:spPr>
      </p:pic>
      <p:sp>
        <p:nvSpPr>
          <p:cNvPr id="30" name="Title"/>
          <p:cNvSpPr>
            <a:spLocks noGrp="1"/>
          </p:cNvSpPr>
          <p:nvPr>
            <p:ph type="title" hasCustomPrompt="1"/>
          </p:nvPr>
        </p:nvSpPr>
        <p:spPr>
          <a:xfrm>
            <a:off x="766763"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endParaRPr lang="en-US" dirty="0"/>
          </a:p>
        </p:txBody>
      </p:sp>
      <p:sp>
        <p:nvSpPr>
          <p:cNvPr id="3" name="Subtitle"/>
          <p:cNvSpPr>
            <a:spLocks noGrp="1"/>
          </p:cNvSpPr>
          <p:nvPr>
            <p:ph type="body" sz="quarter" idx="11"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endParaRPr lang="en-US" dirty="0"/>
          </a:p>
        </p:txBody>
      </p:sp>
      <p:sp>
        <p:nvSpPr>
          <p:cNvPr id="6" name="Content"/>
          <p:cNvSpPr>
            <a:spLocks noGrp="1"/>
          </p:cNvSpPr>
          <p:nvPr>
            <p:ph sz="quarter" idx="14"/>
          </p:nvPr>
        </p:nvSpPr>
        <p:spPr>
          <a:xfrm>
            <a:off x="766763" y="1828800"/>
            <a:ext cx="5084064" cy="4278313"/>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cxnSp>
        <p:nvCxnSpPr>
          <p:cNvPr id="15" name="Column Divider" descr="Column Divider"/>
          <p:cNvCxnSpPr/>
          <p:nvPr userDrawn="1"/>
        </p:nvCxnSpPr>
        <p:spPr>
          <a:xfrm>
            <a:off x="6096002" y="1827721"/>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p:cNvSpPr>
            <a:spLocks noGrp="1"/>
          </p:cNvSpPr>
          <p:nvPr>
            <p:ph sz="quarter" idx="15"/>
          </p:nvPr>
        </p:nvSpPr>
        <p:spPr>
          <a:xfrm>
            <a:off x="6347165" y="1828800"/>
            <a:ext cx="5084064" cy="4278313"/>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1" name="Slide Numbe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fld>
            <a:endParaRPr lang="en-US" dirty="0"/>
          </a:p>
        </p:txBody>
      </p:sp>
      <p:sp>
        <p:nvSpPr>
          <p:cNvPr id="16" name="Foote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p:cNvSpPr>
            <a:spLocks noGrp="1"/>
          </p:cNvSpPr>
          <p:nvPr>
            <p:ph type="dt" sz="half" idx="13"/>
          </p:nvPr>
        </p:nvSpPr>
        <p:spPr/>
        <p:txBody>
          <a:bodyPr/>
          <a:lstStyle/>
          <a:p>
            <a:r>
              <a:rPr lang="en-US"/>
              <a:t>[Date]</a:t>
            </a:r>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ight - Title 3 Column">
    <p:bg>
      <p:bgRef idx="1001">
        <a:schemeClr val="bg1"/>
      </p:bgRef>
    </p:bg>
    <p:spTree>
      <p:nvGrpSpPr>
        <p:cNvPr id="1" name=""/>
        <p:cNvGrpSpPr/>
        <p:nvPr/>
      </p:nvGrpSpPr>
      <p:grpSpPr>
        <a:xfrm>
          <a:off x="0" y="0"/>
          <a:ext cx="0" cy="0"/>
          <a:chOff x="0" y="0"/>
          <a:chExt cx="0" cy="0"/>
        </a:xfrm>
      </p:grpSpPr>
      <p:pic>
        <p:nvPicPr>
          <p:cNvPr id="14" name="Cloud"/>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21523" b="29658"/>
          <a:stretch>
            <a:fillRect/>
          </a:stretch>
        </p:blipFill>
        <p:spPr>
          <a:xfrm>
            <a:off x="6694964" y="508001"/>
            <a:ext cx="5101904" cy="1319848"/>
          </a:xfrm>
          <a:prstGeom prst="rect">
            <a:avLst/>
          </a:prstGeom>
        </p:spPr>
      </p:pic>
      <p:sp>
        <p:nvSpPr>
          <p:cNvPr id="2" name="Title"/>
          <p:cNvSpPr>
            <a:spLocks noGrp="1"/>
          </p:cNvSpPr>
          <p:nvPr>
            <p:ph type="title" hasCustomPrompt="1"/>
          </p:nvPr>
        </p:nvSpPr>
        <p:spPr>
          <a:xfrm>
            <a:off x="768875" y="508000"/>
            <a:ext cx="10671048" cy="822960"/>
          </a:xfrm>
        </p:spPr>
        <p:txBody>
          <a:bodyPr/>
          <a:lstStyle>
            <a:lvl1pPr>
              <a:defRPr/>
            </a:lvl1pPr>
          </a:lstStyle>
          <a:p>
            <a:r>
              <a:rPr lang="en-US" dirty="0"/>
              <a:t>Title</a:t>
            </a:r>
            <a:endParaRPr lang="en-US" dirty="0"/>
          </a:p>
        </p:txBody>
      </p:sp>
      <p:sp>
        <p:nvSpPr>
          <p:cNvPr id="6" name="Content"/>
          <p:cNvSpPr>
            <a:spLocks noGrp="1"/>
          </p:cNvSpPr>
          <p:nvPr>
            <p:ph sz="quarter" idx="14"/>
          </p:nvPr>
        </p:nvSpPr>
        <p:spPr>
          <a:xfrm>
            <a:off x="768875" y="1828800"/>
            <a:ext cx="3300984" cy="4278946"/>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cxnSp>
        <p:nvCxnSpPr>
          <p:cNvPr id="13" name="Column Divider" descr="Column Divider"/>
          <p:cNvCxnSpPr/>
          <p:nvPr userDrawn="1"/>
        </p:nvCxnSpPr>
        <p:spPr>
          <a:xfrm>
            <a:off x="4266452"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7" name="Content 2"/>
          <p:cNvSpPr>
            <a:spLocks noGrp="1"/>
          </p:cNvSpPr>
          <p:nvPr>
            <p:ph sz="quarter" idx="16"/>
          </p:nvPr>
        </p:nvSpPr>
        <p:spPr>
          <a:xfrm>
            <a:off x="4455821" y="1828800"/>
            <a:ext cx="3300984" cy="4278946"/>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cxnSp>
        <p:nvCxnSpPr>
          <p:cNvPr id="12" name="Column Divider 2" descr="Column Divider"/>
          <p:cNvCxnSpPr/>
          <p:nvPr userDrawn="1"/>
        </p:nvCxnSpPr>
        <p:spPr>
          <a:xfrm>
            <a:off x="7946174" y="1828800"/>
            <a:ext cx="0" cy="4279392"/>
          </a:xfrm>
          <a:prstGeom prst="line">
            <a:avLst/>
          </a:prstGeom>
          <a:ln w="19050" cap="flat">
            <a:solidFill>
              <a:srgbClr val="8B8580">
                <a:alpha val="24706"/>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3"/>
          <p:cNvSpPr>
            <a:spLocks noGrp="1"/>
          </p:cNvSpPr>
          <p:nvPr>
            <p:ph sz="quarter" idx="15"/>
          </p:nvPr>
        </p:nvSpPr>
        <p:spPr>
          <a:xfrm>
            <a:off x="8135542" y="1828800"/>
            <a:ext cx="3300984" cy="4278946"/>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1" name="Slide Numbe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fld>
            <a:endParaRPr lang="en-US" dirty="0"/>
          </a:p>
        </p:txBody>
      </p:sp>
      <p:sp>
        <p:nvSpPr>
          <p:cNvPr id="16" name="Foote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p:cNvSpPr>
            <a:spLocks noGrp="1"/>
          </p:cNvSpPr>
          <p:nvPr>
            <p:ph type="dt" sz="half" idx="13"/>
          </p:nvPr>
        </p:nvSpPr>
        <p:spPr/>
        <p:txBody>
          <a:bodyPr/>
          <a:lstStyle/>
          <a:p>
            <a:r>
              <a:rPr lang="en-US"/>
              <a:t>[Date]</a:t>
            </a:r>
            <a:endParaRPr lang="en-US"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ark - Title 3 Column">
    <p:bg>
      <p:bgRef idx="1001">
        <a:schemeClr val="bg1"/>
      </p:bgRef>
    </p:bg>
    <p:spTree>
      <p:nvGrpSpPr>
        <p:cNvPr id="1" name=""/>
        <p:cNvGrpSpPr/>
        <p:nvPr/>
      </p:nvGrpSpPr>
      <p:grpSpPr>
        <a:xfrm>
          <a:off x="0" y="0"/>
          <a:ext cx="0" cy="0"/>
          <a:chOff x="0" y="0"/>
          <a:chExt cx="0" cy="0"/>
        </a:xfrm>
      </p:grpSpPr>
      <p:pic>
        <p:nvPicPr>
          <p:cNvPr id="15" name="Cloud"/>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27244" b="23937"/>
          <a:stretch>
            <a:fillRect/>
          </a:stretch>
        </p:blipFill>
        <p:spPr bwMode="invGray">
          <a:xfrm>
            <a:off x="6694964" y="508000"/>
            <a:ext cx="5101904" cy="1319849"/>
          </a:xfrm>
          <a:prstGeom prst="rect">
            <a:avLst/>
          </a:prstGeom>
        </p:spPr>
      </p:pic>
      <p:sp>
        <p:nvSpPr>
          <p:cNvPr id="2" name="Title"/>
          <p:cNvSpPr>
            <a:spLocks noGrp="1"/>
          </p:cNvSpPr>
          <p:nvPr>
            <p:ph type="title" hasCustomPrompt="1"/>
          </p:nvPr>
        </p:nvSpPr>
        <p:spPr>
          <a:xfrm>
            <a:off x="768875" y="508000"/>
            <a:ext cx="10671048" cy="822960"/>
          </a:xfrm>
        </p:spPr>
        <p:txBody>
          <a:bodyPr/>
          <a:lstStyle>
            <a:lvl1pPr>
              <a:defRPr/>
            </a:lvl1pPr>
          </a:lstStyle>
          <a:p>
            <a:r>
              <a:rPr lang="en-US" dirty="0"/>
              <a:t>Title</a:t>
            </a:r>
            <a:endParaRPr lang="en-US" dirty="0"/>
          </a:p>
        </p:txBody>
      </p:sp>
      <p:sp>
        <p:nvSpPr>
          <p:cNvPr id="6" name="Content"/>
          <p:cNvSpPr>
            <a:spLocks noGrp="1"/>
          </p:cNvSpPr>
          <p:nvPr>
            <p:ph sz="quarter" idx="14"/>
          </p:nvPr>
        </p:nvSpPr>
        <p:spPr>
          <a:xfrm>
            <a:off x="768875" y="1828166"/>
            <a:ext cx="3300984" cy="4278946"/>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cxnSp>
        <p:nvCxnSpPr>
          <p:cNvPr id="13" name="Column Divider" descr="Column Divider"/>
          <p:cNvCxnSpPr/>
          <p:nvPr userDrawn="1"/>
        </p:nvCxnSpPr>
        <p:spPr>
          <a:xfrm>
            <a:off x="4266452"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7" name="Content 2"/>
          <p:cNvSpPr>
            <a:spLocks noGrp="1"/>
          </p:cNvSpPr>
          <p:nvPr>
            <p:ph sz="quarter" idx="16"/>
          </p:nvPr>
        </p:nvSpPr>
        <p:spPr>
          <a:xfrm>
            <a:off x="4455821" y="1828166"/>
            <a:ext cx="3300984" cy="4278946"/>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cxnSp>
        <p:nvCxnSpPr>
          <p:cNvPr id="12" name="Column Divider 2" descr="Column Divider"/>
          <p:cNvCxnSpPr/>
          <p:nvPr userDrawn="1"/>
        </p:nvCxnSpPr>
        <p:spPr>
          <a:xfrm>
            <a:off x="7946174" y="1828800"/>
            <a:ext cx="0" cy="4279392"/>
          </a:xfrm>
          <a:prstGeom prst="line">
            <a:avLst/>
          </a:prstGeom>
          <a:ln w="19050" cap="flat">
            <a:solidFill>
              <a:srgbClr val="8B8580">
                <a:alpha val="24706"/>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3"/>
          <p:cNvSpPr>
            <a:spLocks noGrp="1"/>
          </p:cNvSpPr>
          <p:nvPr>
            <p:ph sz="quarter" idx="15"/>
          </p:nvPr>
        </p:nvSpPr>
        <p:spPr>
          <a:xfrm>
            <a:off x="8135542" y="1828166"/>
            <a:ext cx="3300984" cy="4278946"/>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1" name="Slide Numbe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fld>
            <a:endParaRPr lang="en-US" dirty="0"/>
          </a:p>
        </p:txBody>
      </p:sp>
      <p:sp>
        <p:nvSpPr>
          <p:cNvPr id="16" name="Foote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p:cNvSpPr>
            <a:spLocks noGrp="1"/>
          </p:cNvSpPr>
          <p:nvPr>
            <p:ph type="dt" sz="half" idx="13"/>
          </p:nvPr>
        </p:nvSpPr>
        <p:spPr/>
        <p:txBody>
          <a:bodyPr/>
          <a:lstStyle/>
          <a:p>
            <a:r>
              <a:rPr lang="en-US"/>
              <a:t>[Date]</a:t>
            </a:r>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ight - Title/Subtitle 3 Column">
    <p:spTree>
      <p:nvGrpSpPr>
        <p:cNvPr id="1" name=""/>
        <p:cNvGrpSpPr/>
        <p:nvPr/>
      </p:nvGrpSpPr>
      <p:grpSpPr>
        <a:xfrm>
          <a:off x="0" y="0"/>
          <a:ext cx="0" cy="0"/>
          <a:chOff x="0" y="0"/>
          <a:chExt cx="0" cy="0"/>
        </a:xfrm>
      </p:grpSpPr>
      <p:pic>
        <p:nvPicPr>
          <p:cNvPr id="20" name="Cloud"/>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21523" b="31721"/>
          <a:stretch>
            <a:fillRect/>
          </a:stretch>
        </p:blipFill>
        <p:spPr>
          <a:xfrm>
            <a:off x="6694964" y="508001"/>
            <a:ext cx="5101904" cy="1264092"/>
          </a:xfrm>
          <a:prstGeom prst="rect">
            <a:avLst/>
          </a:prstGeom>
        </p:spPr>
      </p:pic>
      <p:sp>
        <p:nvSpPr>
          <p:cNvPr id="30" name="Title"/>
          <p:cNvSpPr>
            <a:spLocks noGrp="1"/>
          </p:cNvSpPr>
          <p:nvPr>
            <p:ph type="title" hasCustomPrompt="1"/>
          </p:nvPr>
        </p:nvSpPr>
        <p:spPr>
          <a:xfrm>
            <a:off x="766763"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endParaRPr lang="en-US" dirty="0"/>
          </a:p>
        </p:txBody>
      </p:sp>
      <p:sp>
        <p:nvSpPr>
          <p:cNvPr id="3" name="Subtitle"/>
          <p:cNvSpPr>
            <a:spLocks noGrp="1"/>
          </p:cNvSpPr>
          <p:nvPr>
            <p:ph type="body" sz="quarter" idx="11"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endParaRPr lang="en-US" dirty="0"/>
          </a:p>
        </p:txBody>
      </p:sp>
      <p:sp>
        <p:nvSpPr>
          <p:cNvPr id="6" name="Content"/>
          <p:cNvSpPr>
            <a:spLocks noGrp="1"/>
          </p:cNvSpPr>
          <p:nvPr>
            <p:ph sz="quarter" idx="14"/>
          </p:nvPr>
        </p:nvSpPr>
        <p:spPr>
          <a:xfrm>
            <a:off x="766763" y="1828800"/>
            <a:ext cx="3300984" cy="4278313"/>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cxnSp>
        <p:nvCxnSpPr>
          <p:cNvPr id="15" name="Column Divider" descr="Column Divider"/>
          <p:cNvCxnSpPr/>
          <p:nvPr userDrawn="1"/>
        </p:nvCxnSpPr>
        <p:spPr>
          <a:xfrm>
            <a:off x="4264155" y="1828800"/>
            <a:ext cx="0" cy="4278313"/>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p:cNvSpPr>
            <a:spLocks noGrp="1"/>
          </p:cNvSpPr>
          <p:nvPr>
            <p:ph sz="quarter" idx="15"/>
          </p:nvPr>
        </p:nvSpPr>
        <p:spPr>
          <a:xfrm>
            <a:off x="4451227" y="1828800"/>
            <a:ext cx="3300984" cy="4278313"/>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cxnSp>
        <p:nvCxnSpPr>
          <p:cNvPr id="23" name="Column Divider 2" descr="Column Divider"/>
          <p:cNvCxnSpPr/>
          <p:nvPr userDrawn="1"/>
        </p:nvCxnSpPr>
        <p:spPr>
          <a:xfrm>
            <a:off x="7939283" y="1828800"/>
            <a:ext cx="0" cy="4278313"/>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21" name="Content 3"/>
          <p:cNvSpPr>
            <a:spLocks noGrp="1"/>
          </p:cNvSpPr>
          <p:nvPr>
            <p:ph sz="quarter" idx="16"/>
          </p:nvPr>
        </p:nvSpPr>
        <p:spPr>
          <a:xfrm>
            <a:off x="8126355" y="1828800"/>
            <a:ext cx="3300984" cy="4278313"/>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1" name="Slide Numbe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fld>
            <a:endParaRPr lang="en-US" dirty="0"/>
          </a:p>
        </p:txBody>
      </p:sp>
      <p:sp>
        <p:nvSpPr>
          <p:cNvPr id="16" name="Foote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p:cNvSpPr>
            <a:spLocks noGrp="1"/>
          </p:cNvSpPr>
          <p:nvPr>
            <p:ph type="dt" sz="half" idx="13"/>
          </p:nvPr>
        </p:nvSpPr>
        <p:spPr/>
        <p:txBody>
          <a:bodyPr/>
          <a:lstStyle/>
          <a:p>
            <a:r>
              <a:rPr lang="en-US"/>
              <a:t>[Date]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ark - Title/Subtitle 3 Column">
    <p:bg>
      <p:bgRef idx="1001">
        <a:schemeClr val="bg1"/>
      </p:bgRef>
    </p:bg>
    <p:spTree>
      <p:nvGrpSpPr>
        <p:cNvPr id="1" name=""/>
        <p:cNvGrpSpPr/>
        <p:nvPr/>
      </p:nvGrpSpPr>
      <p:grpSpPr>
        <a:xfrm>
          <a:off x="0" y="0"/>
          <a:ext cx="0" cy="0"/>
          <a:chOff x="0" y="0"/>
          <a:chExt cx="0" cy="0"/>
        </a:xfrm>
      </p:grpSpPr>
      <p:pic>
        <p:nvPicPr>
          <p:cNvPr id="24" name="Cloud"/>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27244" b="25737"/>
          <a:stretch>
            <a:fillRect/>
          </a:stretch>
        </p:blipFill>
        <p:spPr bwMode="invGray">
          <a:xfrm>
            <a:off x="6694964" y="508001"/>
            <a:ext cx="5101904" cy="1271180"/>
          </a:xfrm>
          <a:prstGeom prst="rect">
            <a:avLst/>
          </a:prstGeom>
        </p:spPr>
      </p:pic>
      <p:sp>
        <p:nvSpPr>
          <p:cNvPr id="30" name="Title"/>
          <p:cNvSpPr>
            <a:spLocks noGrp="1"/>
          </p:cNvSpPr>
          <p:nvPr>
            <p:ph type="title" hasCustomPrompt="1"/>
          </p:nvPr>
        </p:nvSpPr>
        <p:spPr>
          <a:xfrm>
            <a:off x="766763"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endParaRPr lang="en-US" dirty="0"/>
          </a:p>
        </p:txBody>
      </p:sp>
      <p:sp>
        <p:nvSpPr>
          <p:cNvPr id="3" name="Subtitle"/>
          <p:cNvSpPr>
            <a:spLocks noGrp="1"/>
          </p:cNvSpPr>
          <p:nvPr>
            <p:ph type="body" sz="quarter" idx="11"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endParaRPr lang="en-US" dirty="0"/>
          </a:p>
        </p:txBody>
      </p:sp>
      <p:sp>
        <p:nvSpPr>
          <p:cNvPr id="6" name="Content"/>
          <p:cNvSpPr>
            <a:spLocks noGrp="1"/>
          </p:cNvSpPr>
          <p:nvPr>
            <p:ph sz="quarter" idx="14"/>
          </p:nvPr>
        </p:nvSpPr>
        <p:spPr>
          <a:xfrm>
            <a:off x="766763" y="1828801"/>
            <a:ext cx="3300984" cy="4279392"/>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cxnSp>
        <p:nvCxnSpPr>
          <p:cNvPr id="15" name="Column Divider" descr="Column Divider"/>
          <p:cNvCxnSpPr/>
          <p:nvPr userDrawn="1"/>
        </p:nvCxnSpPr>
        <p:spPr>
          <a:xfrm>
            <a:off x="4264155"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p:cNvSpPr>
            <a:spLocks noGrp="1"/>
          </p:cNvSpPr>
          <p:nvPr>
            <p:ph sz="quarter" idx="15"/>
          </p:nvPr>
        </p:nvSpPr>
        <p:spPr>
          <a:xfrm>
            <a:off x="4451227" y="1828801"/>
            <a:ext cx="3300984" cy="4279392"/>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cxnSp>
        <p:nvCxnSpPr>
          <p:cNvPr id="23" name="Column Divider 2" descr="Column Divider"/>
          <p:cNvCxnSpPr/>
          <p:nvPr userDrawn="1"/>
        </p:nvCxnSpPr>
        <p:spPr>
          <a:xfrm>
            <a:off x="7939283"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21" name="Content 3"/>
          <p:cNvSpPr>
            <a:spLocks noGrp="1"/>
          </p:cNvSpPr>
          <p:nvPr>
            <p:ph sz="quarter" idx="16"/>
          </p:nvPr>
        </p:nvSpPr>
        <p:spPr>
          <a:xfrm>
            <a:off x="8126355" y="1828801"/>
            <a:ext cx="3300984" cy="4279392"/>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11" name="Slide Numbe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fld>
            <a:endParaRPr lang="en-US" dirty="0"/>
          </a:p>
        </p:txBody>
      </p:sp>
      <p:sp>
        <p:nvSpPr>
          <p:cNvPr id="16" name="Foote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p:cNvSpPr>
            <a:spLocks noGrp="1"/>
          </p:cNvSpPr>
          <p:nvPr>
            <p:ph type="dt" sz="half" idx="13"/>
          </p:nvPr>
        </p:nvSpPr>
        <p:spPr/>
        <p:txBody>
          <a:bodyPr/>
          <a:lstStyle/>
          <a:p>
            <a:r>
              <a:rPr lang="en-US"/>
              <a:t>[Date]</a:t>
            </a:r>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Light - Title 4 Column">
    <p:bg>
      <p:bgRef idx="1001">
        <a:schemeClr val="bg1"/>
      </p:bgRef>
    </p:bg>
    <p:spTree>
      <p:nvGrpSpPr>
        <p:cNvPr id="1" name=""/>
        <p:cNvGrpSpPr/>
        <p:nvPr/>
      </p:nvGrpSpPr>
      <p:grpSpPr>
        <a:xfrm>
          <a:off x="0" y="0"/>
          <a:ext cx="0" cy="0"/>
          <a:chOff x="0" y="0"/>
          <a:chExt cx="0" cy="0"/>
        </a:xfrm>
      </p:grpSpPr>
      <p:pic>
        <p:nvPicPr>
          <p:cNvPr id="14" name="Cloud"/>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21523" b="32507"/>
          <a:stretch>
            <a:fillRect/>
          </a:stretch>
        </p:blipFill>
        <p:spPr>
          <a:xfrm>
            <a:off x="6694964" y="508001"/>
            <a:ext cx="5101904" cy="1242828"/>
          </a:xfrm>
          <a:prstGeom prst="rect">
            <a:avLst/>
          </a:prstGeom>
        </p:spPr>
      </p:pic>
      <p:sp>
        <p:nvSpPr>
          <p:cNvPr id="2" name="Title"/>
          <p:cNvSpPr>
            <a:spLocks noGrp="1"/>
          </p:cNvSpPr>
          <p:nvPr>
            <p:ph type="title" hasCustomPrompt="1"/>
          </p:nvPr>
        </p:nvSpPr>
        <p:spPr>
          <a:xfrm>
            <a:off x="768875" y="508000"/>
            <a:ext cx="10671048" cy="822960"/>
          </a:xfrm>
        </p:spPr>
        <p:txBody>
          <a:bodyPr/>
          <a:lstStyle>
            <a:lvl1pPr>
              <a:defRPr/>
            </a:lvl1pPr>
          </a:lstStyle>
          <a:p>
            <a:r>
              <a:rPr lang="en-US" dirty="0"/>
              <a:t>Title</a:t>
            </a:r>
            <a:endParaRPr lang="en-US" dirty="0"/>
          </a:p>
        </p:txBody>
      </p:sp>
      <p:sp>
        <p:nvSpPr>
          <p:cNvPr id="6" name="Content"/>
          <p:cNvSpPr>
            <a:spLocks noGrp="1"/>
          </p:cNvSpPr>
          <p:nvPr>
            <p:ph sz="quarter" idx="14"/>
          </p:nvPr>
        </p:nvSpPr>
        <p:spPr>
          <a:xfrm>
            <a:off x="768875" y="1828166"/>
            <a:ext cx="2478024" cy="4278946"/>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cxnSp>
        <p:nvCxnSpPr>
          <p:cNvPr id="13" name="Column Divider" descr="Column Divider"/>
          <p:cNvCxnSpPr/>
          <p:nvPr userDrawn="1"/>
        </p:nvCxnSpPr>
        <p:spPr>
          <a:xfrm>
            <a:off x="3377295"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7" name="Content 2"/>
          <p:cNvSpPr>
            <a:spLocks noGrp="1"/>
          </p:cNvSpPr>
          <p:nvPr>
            <p:ph sz="quarter" idx="16"/>
          </p:nvPr>
        </p:nvSpPr>
        <p:spPr>
          <a:xfrm>
            <a:off x="3500467" y="1828166"/>
            <a:ext cx="2478024" cy="4278946"/>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cxnSp>
        <p:nvCxnSpPr>
          <p:cNvPr id="12" name="Column Divider 2" descr="Column Divider"/>
          <p:cNvCxnSpPr/>
          <p:nvPr userDrawn="1"/>
        </p:nvCxnSpPr>
        <p:spPr>
          <a:xfrm>
            <a:off x="6101663" y="1828800"/>
            <a:ext cx="0" cy="4279392"/>
          </a:xfrm>
          <a:prstGeom prst="line">
            <a:avLst/>
          </a:prstGeom>
          <a:ln w="19050" cap="flat">
            <a:solidFill>
              <a:srgbClr val="8B8580">
                <a:alpha val="24706"/>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3"/>
          <p:cNvSpPr>
            <a:spLocks noGrp="1"/>
          </p:cNvSpPr>
          <p:nvPr>
            <p:ph sz="quarter" idx="15"/>
          </p:nvPr>
        </p:nvSpPr>
        <p:spPr>
          <a:xfrm>
            <a:off x="6224835" y="1828166"/>
            <a:ext cx="2478024" cy="4278946"/>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cxnSp>
        <p:nvCxnSpPr>
          <p:cNvPr id="19" name="Column Divider 3" descr="Column Divider"/>
          <p:cNvCxnSpPr/>
          <p:nvPr userDrawn="1"/>
        </p:nvCxnSpPr>
        <p:spPr>
          <a:xfrm>
            <a:off x="8826031" y="1828800"/>
            <a:ext cx="0" cy="4279392"/>
          </a:xfrm>
          <a:prstGeom prst="line">
            <a:avLst/>
          </a:prstGeom>
          <a:ln w="19050" cap="flat">
            <a:solidFill>
              <a:srgbClr val="8B8580">
                <a:alpha val="24706"/>
              </a:srgbClr>
            </a:solidFill>
            <a:prstDash val="solid"/>
          </a:ln>
        </p:spPr>
        <p:style>
          <a:lnRef idx="1">
            <a:schemeClr val="accent1"/>
          </a:lnRef>
          <a:fillRef idx="0">
            <a:schemeClr val="accent1"/>
          </a:fillRef>
          <a:effectRef idx="0">
            <a:schemeClr val="accent1"/>
          </a:effectRef>
          <a:fontRef idx="minor">
            <a:schemeClr val="tx1"/>
          </a:fontRef>
        </p:style>
      </p:cxnSp>
      <p:sp>
        <p:nvSpPr>
          <p:cNvPr id="15" name="Content 4"/>
          <p:cNvSpPr>
            <a:spLocks noGrp="1"/>
          </p:cNvSpPr>
          <p:nvPr>
            <p:ph sz="quarter" idx="17"/>
          </p:nvPr>
        </p:nvSpPr>
        <p:spPr>
          <a:xfrm>
            <a:off x="8949204" y="1828166"/>
            <a:ext cx="2478024" cy="4278946"/>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11" name="Slide Numbe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fld>
            <a:endParaRPr lang="en-US" dirty="0"/>
          </a:p>
        </p:txBody>
      </p:sp>
      <p:sp>
        <p:nvSpPr>
          <p:cNvPr id="16" name="Foote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p:cNvSpPr>
            <a:spLocks noGrp="1"/>
          </p:cNvSpPr>
          <p:nvPr>
            <p:ph type="dt" sz="half" idx="13"/>
          </p:nvPr>
        </p:nvSpPr>
        <p:spPr/>
        <p:txBody>
          <a:bodyPr/>
          <a:lstStyle/>
          <a:p>
            <a:r>
              <a:rPr lang="en-US"/>
              <a:t>[Date]</a:t>
            </a:r>
            <a:endParaRPr lang="en-US"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ark - Title and Content">
    <p:spTree>
      <p:nvGrpSpPr>
        <p:cNvPr id="1" name=""/>
        <p:cNvGrpSpPr/>
        <p:nvPr/>
      </p:nvGrpSpPr>
      <p:grpSpPr>
        <a:xfrm>
          <a:off x="0" y="0"/>
          <a:ext cx="0" cy="0"/>
          <a:chOff x="0" y="0"/>
          <a:chExt cx="0" cy="0"/>
        </a:xfrm>
      </p:grpSpPr>
      <p:sp>
        <p:nvSpPr>
          <p:cNvPr id="5" name="Title"/>
          <p:cNvSpPr>
            <a:spLocks noGrp="1"/>
          </p:cNvSpPr>
          <p:nvPr>
            <p:ph type="title" hasCustomPrompt="1"/>
          </p:nvPr>
        </p:nvSpPr>
        <p:spPr/>
        <p:txBody>
          <a:bodyPr/>
          <a:lstStyle>
            <a:lvl1pPr>
              <a:defRPr/>
            </a:lvl1pPr>
          </a:lstStyle>
          <a:p>
            <a:r>
              <a:rPr lang="en-US" dirty="0"/>
              <a:t>Title</a:t>
            </a:r>
            <a:endParaRPr lang="en-US" dirty="0"/>
          </a:p>
        </p:txBody>
      </p:sp>
      <p:cxnSp>
        <p:nvCxnSpPr>
          <p:cNvPr id="9" name="Accent Mark"/>
          <p:cNvCxnSpPr/>
          <p:nvPr userDrawn="1"/>
        </p:nvCxnSpPr>
        <p:spPr>
          <a:xfrm flipH="1">
            <a:off x="768095" y="1545865"/>
            <a:ext cx="228600"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766871" y="1830033"/>
            <a:ext cx="10671048" cy="4277080"/>
          </a:xfrm>
          <a:noFill/>
        </p:spPr>
        <p:txBody>
          <a:bodyPr vert="horz" lIns="0" tIns="0" rIns="0" bIns="0" rtlCol="0">
            <a:noAutofit/>
          </a:bodyPr>
          <a:lstStyle>
            <a:lvl1pPr>
              <a:defRPr lang="en-US" sz="1800" b="0" i="0" smtClean="0">
                <a:latin typeface="Oracle Sans" panose="020B0503020204020204" pitchFamily="34" charset="0"/>
                <a:cs typeface="Oracle Sans" panose="020B0503020204020204" pitchFamily="34" charset="0"/>
              </a:defRPr>
            </a:lvl1pPr>
            <a:lvl2pPr>
              <a:defRPr lang="en-US" sz="1800" b="0" i="0" smtClean="0">
                <a:latin typeface="Oracle Sans" panose="020B0503020204020204" pitchFamily="34" charset="0"/>
                <a:cs typeface="Oracle Sans" panose="020B0503020204020204" pitchFamily="34" charset="0"/>
              </a:defRPr>
            </a:lvl2pPr>
            <a:lvl3pPr>
              <a:defRPr lang="en-US" sz="1600" smtClean="0">
                <a:latin typeface="Oracle Sans Light" panose="020B0403020204020204" pitchFamily="34" charset="0"/>
                <a:cs typeface="Oracle Sans Light" panose="020B0403020204020204" pitchFamily="34" charset="0"/>
              </a:defRPr>
            </a:lvl3pPr>
            <a:lvl4pPr>
              <a:defRPr lang="en-US" sz="1400" smtClean="0">
                <a:latin typeface="Oracle Sans Light" panose="020B0403020204020204" pitchFamily="34" charset="0"/>
                <a:cs typeface="Oracle Sans Light" panose="020B0403020204020204" pitchFamily="34" charset="0"/>
              </a:defRPr>
            </a:lvl4pPr>
            <a:lvl5pPr>
              <a:defRPr lang="en-US" sz="1200">
                <a:latin typeface="Oracle Sans Light" panose="020B0403020204020204" pitchFamily="34" charset="0"/>
                <a:cs typeface="Oracle Sans Light" panose="020B0403020204020204" pitchFamily="34" charset="0"/>
              </a:defRPr>
            </a:lvl5pPr>
          </a:lstStyle>
          <a:p>
            <a:pPr marL="0" marR="0" lvl="0" indent="0" fontAlgn="auto">
              <a:lnSpc>
                <a:spcPct val="95000"/>
              </a:lnSpc>
              <a:spcBef>
                <a:spcPts val="600"/>
              </a:spcBef>
              <a:spcAft>
                <a:spcPts val="0"/>
              </a:spcAft>
              <a:buClrTx/>
              <a:buSzTx/>
              <a:buFont typeface="System Font Regular"/>
              <a:buNone/>
            </a:pPr>
            <a:r>
              <a:rPr lang="en-US" smtClean="0"/>
              <a:t>Edit Master text styles</a:t>
            </a:r>
            <a:endParaRPr lang="en-US" smtClean="0"/>
          </a:p>
          <a:p>
            <a:pPr marL="0" marR="0" lvl="1" indent="0" fontAlgn="auto">
              <a:lnSpc>
                <a:spcPct val="95000"/>
              </a:lnSpc>
              <a:spcBef>
                <a:spcPts val="600"/>
              </a:spcBef>
              <a:spcAft>
                <a:spcPts val="0"/>
              </a:spcAft>
              <a:buClrTx/>
              <a:buSzTx/>
              <a:buFont typeface="System Font Regular"/>
              <a:buNone/>
            </a:pPr>
            <a:r>
              <a:rPr lang="en-US" smtClean="0"/>
              <a:t>Second level</a:t>
            </a:r>
            <a:endParaRPr lang="en-US" smtClean="0"/>
          </a:p>
          <a:p>
            <a:pPr marL="0" marR="0" lvl="2" indent="0" fontAlgn="auto">
              <a:lnSpc>
                <a:spcPct val="95000"/>
              </a:lnSpc>
              <a:spcBef>
                <a:spcPts val="600"/>
              </a:spcBef>
              <a:spcAft>
                <a:spcPts val="0"/>
              </a:spcAft>
              <a:buClrTx/>
              <a:buSzTx/>
              <a:buFont typeface="System Font Regular"/>
              <a:buNone/>
            </a:pPr>
            <a:r>
              <a:rPr lang="en-US" smtClean="0"/>
              <a:t>Third level</a:t>
            </a:r>
            <a:endParaRPr lang="en-US" smtClean="0"/>
          </a:p>
          <a:p>
            <a:pPr marL="0" marR="0" lvl="3" indent="0" fontAlgn="auto">
              <a:lnSpc>
                <a:spcPct val="95000"/>
              </a:lnSpc>
              <a:spcBef>
                <a:spcPts val="600"/>
              </a:spcBef>
              <a:spcAft>
                <a:spcPts val="0"/>
              </a:spcAft>
              <a:buClrTx/>
              <a:buSzTx/>
              <a:buFont typeface="System Font Regular"/>
              <a:buNone/>
            </a:pPr>
            <a:r>
              <a:rPr lang="en-US" smtClean="0"/>
              <a:t>Fourth level</a:t>
            </a:r>
            <a:endParaRPr lang="en-US" smtClean="0"/>
          </a:p>
          <a:p>
            <a:pPr marL="0" marR="0" lvl="4" indent="0" fontAlgn="auto">
              <a:lnSpc>
                <a:spcPct val="95000"/>
              </a:lnSpc>
              <a:spcBef>
                <a:spcPts val="600"/>
              </a:spcBef>
              <a:spcAft>
                <a:spcPts val="0"/>
              </a:spcAft>
              <a:buClrTx/>
              <a:buSzTx/>
              <a:buFont typeface="System Font Regular"/>
              <a:buNone/>
            </a:pPr>
            <a:r>
              <a:rPr lang="en-US" smtClean="0"/>
              <a:t>Fifth level</a:t>
            </a:r>
            <a:endParaRPr lang="en-US" dirty="0"/>
          </a:p>
        </p:txBody>
      </p:sp>
      <p:sp>
        <p:nvSpPr>
          <p:cNvPr id="13" name="Slide Number Placeholder"/>
          <p:cNvSpPr>
            <a:spLocks noGrp="1"/>
          </p:cNvSpPr>
          <p:nvPr>
            <p:ph type="sldNum" sz="quarter" idx="12"/>
          </p:nvPr>
        </p:nvSpPr>
        <p:spPr/>
        <p:txBody>
          <a:bodyPr/>
          <a:lstStyle/>
          <a:p>
            <a:fld id="{345D60D9-5372-5F40-9443-0F9AE5BDC3C8}" type="slidenum">
              <a:rPr lang="en-US" smtClean="0"/>
            </a:fld>
            <a:endParaRPr lang="en-US" dirty="0"/>
          </a:p>
        </p:txBody>
      </p:sp>
      <p:sp>
        <p:nvSpPr>
          <p:cNvPr id="12" name="Footer Placeholder"/>
          <p:cNvSpPr>
            <a:spLocks noGrp="1"/>
          </p:cNvSpPr>
          <p:nvPr>
            <p:ph type="ftr" sz="quarter" idx="11"/>
          </p:nvPr>
        </p:nvSpPr>
        <p:spPr/>
        <p:txBody>
          <a:bodyPr/>
          <a:lstStyle/>
          <a:p>
            <a:r>
              <a:rPr lang="en-US" dirty="0"/>
              <a:t>Copyright © 2020, Oracle and/or its affiliates  |  Confidential: Internal/Restricted/Highly Restricted</a:t>
            </a:r>
            <a:endParaRPr lang="en-US" dirty="0"/>
          </a:p>
        </p:txBody>
      </p:sp>
      <p:sp>
        <p:nvSpPr>
          <p:cNvPr id="11" name="Date Placeholder"/>
          <p:cNvSpPr>
            <a:spLocks noGrp="1"/>
          </p:cNvSpPr>
          <p:nvPr>
            <p:ph type="dt" sz="half" idx="10"/>
          </p:nvPr>
        </p:nvSpPr>
        <p:spPr/>
        <p:txBody>
          <a:bodyPr/>
          <a:lstStyle/>
          <a:p>
            <a:r>
              <a:rPr lang="en-US"/>
              <a:t>[Date]</a:t>
            </a:r>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ark - Title 4 Column">
    <p:bg>
      <p:bgRef idx="1001">
        <a:schemeClr val="bg1"/>
      </p:bgRef>
    </p:bg>
    <p:spTree>
      <p:nvGrpSpPr>
        <p:cNvPr id="1" name=""/>
        <p:cNvGrpSpPr/>
        <p:nvPr/>
      </p:nvGrpSpPr>
      <p:grpSpPr>
        <a:xfrm>
          <a:off x="0" y="0"/>
          <a:ext cx="0" cy="0"/>
          <a:chOff x="0" y="0"/>
          <a:chExt cx="0" cy="0"/>
        </a:xfrm>
      </p:grpSpPr>
      <p:pic>
        <p:nvPicPr>
          <p:cNvPr id="20" name="Cloud"/>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27244" b="23937"/>
          <a:stretch>
            <a:fillRect/>
          </a:stretch>
        </p:blipFill>
        <p:spPr bwMode="invGray">
          <a:xfrm>
            <a:off x="6694964" y="508000"/>
            <a:ext cx="5101904" cy="1319849"/>
          </a:xfrm>
          <a:prstGeom prst="rect">
            <a:avLst/>
          </a:prstGeom>
        </p:spPr>
      </p:pic>
      <p:sp>
        <p:nvSpPr>
          <p:cNvPr id="2" name="Title"/>
          <p:cNvSpPr>
            <a:spLocks noGrp="1"/>
          </p:cNvSpPr>
          <p:nvPr>
            <p:ph type="title" hasCustomPrompt="1"/>
          </p:nvPr>
        </p:nvSpPr>
        <p:spPr>
          <a:xfrm>
            <a:off x="768875" y="508000"/>
            <a:ext cx="10671048" cy="822960"/>
          </a:xfrm>
        </p:spPr>
        <p:txBody>
          <a:bodyPr/>
          <a:lstStyle>
            <a:lvl1pPr>
              <a:defRPr/>
            </a:lvl1pPr>
          </a:lstStyle>
          <a:p>
            <a:r>
              <a:rPr lang="en-US" dirty="0"/>
              <a:t>Title</a:t>
            </a:r>
            <a:endParaRPr lang="en-US" dirty="0"/>
          </a:p>
        </p:txBody>
      </p:sp>
      <p:sp>
        <p:nvSpPr>
          <p:cNvPr id="6" name="Content"/>
          <p:cNvSpPr>
            <a:spLocks noGrp="1"/>
          </p:cNvSpPr>
          <p:nvPr>
            <p:ph sz="quarter" idx="14"/>
          </p:nvPr>
        </p:nvSpPr>
        <p:spPr>
          <a:xfrm>
            <a:off x="768875" y="1828166"/>
            <a:ext cx="2478024" cy="4278946"/>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cxnSp>
        <p:nvCxnSpPr>
          <p:cNvPr id="13" name="Column Divider" descr="Column Divider"/>
          <p:cNvCxnSpPr/>
          <p:nvPr userDrawn="1"/>
        </p:nvCxnSpPr>
        <p:spPr>
          <a:xfrm>
            <a:off x="3377295"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7" name="Content 2"/>
          <p:cNvSpPr>
            <a:spLocks noGrp="1"/>
          </p:cNvSpPr>
          <p:nvPr>
            <p:ph sz="quarter" idx="16"/>
          </p:nvPr>
        </p:nvSpPr>
        <p:spPr>
          <a:xfrm>
            <a:off x="3500467" y="1828166"/>
            <a:ext cx="2478024" cy="4278946"/>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cxnSp>
        <p:nvCxnSpPr>
          <p:cNvPr id="12" name="Column Divider 2" descr="Column Divider"/>
          <p:cNvCxnSpPr/>
          <p:nvPr userDrawn="1"/>
        </p:nvCxnSpPr>
        <p:spPr>
          <a:xfrm>
            <a:off x="6101663" y="1828800"/>
            <a:ext cx="0" cy="4279392"/>
          </a:xfrm>
          <a:prstGeom prst="line">
            <a:avLst/>
          </a:prstGeom>
          <a:ln w="19050" cap="flat">
            <a:solidFill>
              <a:srgbClr val="8B8580">
                <a:alpha val="24706"/>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3"/>
          <p:cNvSpPr>
            <a:spLocks noGrp="1"/>
          </p:cNvSpPr>
          <p:nvPr>
            <p:ph sz="quarter" idx="15"/>
          </p:nvPr>
        </p:nvSpPr>
        <p:spPr>
          <a:xfrm>
            <a:off x="6224835" y="1828166"/>
            <a:ext cx="2478024" cy="4278946"/>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cxnSp>
        <p:nvCxnSpPr>
          <p:cNvPr id="19" name="Column Divider 3" descr="Column Divider"/>
          <p:cNvCxnSpPr/>
          <p:nvPr userDrawn="1"/>
        </p:nvCxnSpPr>
        <p:spPr>
          <a:xfrm>
            <a:off x="8826031" y="1828800"/>
            <a:ext cx="0" cy="4279392"/>
          </a:xfrm>
          <a:prstGeom prst="line">
            <a:avLst/>
          </a:prstGeom>
          <a:ln w="19050" cap="flat">
            <a:solidFill>
              <a:srgbClr val="8B8580">
                <a:alpha val="24706"/>
              </a:srgbClr>
            </a:solidFill>
            <a:prstDash val="solid"/>
          </a:ln>
        </p:spPr>
        <p:style>
          <a:lnRef idx="1">
            <a:schemeClr val="accent1"/>
          </a:lnRef>
          <a:fillRef idx="0">
            <a:schemeClr val="accent1"/>
          </a:fillRef>
          <a:effectRef idx="0">
            <a:schemeClr val="accent1"/>
          </a:effectRef>
          <a:fontRef idx="minor">
            <a:schemeClr val="tx1"/>
          </a:fontRef>
        </p:style>
      </p:cxnSp>
      <p:sp>
        <p:nvSpPr>
          <p:cNvPr id="15" name="Content 4"/>
          <p:cNvSpPr>
            <a:spLocks noGrp="1"/>
          </p:cNvSpPr>
          <p:nvPr>
            <p:ph sz="quarter" idx="17"/>
          </p:nvPr>
        </p:nvSpPr>
        <p:spPr>
          <a:xfrm>
            <a:off x="8949204" y="1828166"/>
            <a:ext cx="2478024" cy="4278946"/>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11" name="Slide Numbe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fld>
            <a:endParaRPr lang="en-US" dirty="0"/>
          </a:p>
        </p:txBody>
      </p:sp>
      <p:sp>
        <p:nvSpPr>
          <p:cNvPr id="16" name="Foote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p:cNvSpPr>
            <a:spLocks noGrp="1"/>
          </p:cNvSpPr>
          <p:nvPr>
            <p:ph type="dt" sz="half" idx="13"/>
          </p:nvPr>
        </p:nvSpPr>
        <p:spPr/>
        <p:txBody>
          <a:bodyPr/>
          <a:lstStyle/>
          <a:p>
            <a:r>
              <a:rPr lang="en-US"/>
              <a:t>[Date]</a:t>
            </a:r>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Light - Title/Subtitle 4 Column">
    <p:spTree>
      <p:nvGrpSpPr>
        <p:cNvPr id="1" name=""/>
        <p:cNvGrpSpPr/>
        <p:nvPr/>
      </p:nvGrpSpPr>
      <p:grpSpPr>
        <a:xfrm>
          <a:off x="0" y="0"/>
          <a:ext cx="0" cy="0"/>
          <a:chOff x="0" y="0"/>
          <a:chExt cx="0" cy="0"/>
        </a:xfrm>
      </p:grpSpPr>
      <p:pic>
        <p:nvPicPr>
          <p:cNvPr id="20" name="Cloud"/>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21523" b="32245"/>
          <a:stretch>
            <a:fillRect/>
          </a:stretch>
        </p:blipFill>
        <p:spPr>
          <a:xfrm>
            <a:off x="6694964" y="508001"/>
            <a:ext cx="5101904" cy="1249916"/>
          </a:xfrm>
          <a:prstGeom prst="rect">
            <a:avLst/>
          </a:prstGeom>
        </p:spPr>
      </p:pic>
      <p:sp>
        <p:nvSpPr>
          <p:cNvPr id="30" name="Title"/>
          <p:cNvSpPr>
            <a:spLocks noGrp="1"/>
          </p:cNvSpPr>
          <p:nvPr>
            <p:ph type="title" hasCustomPrompt="1"/>
          </p:nvPr>
        </p:nvSpPr>
        <p:spPr>
          <a:xfrm>
            <a:off x="766763"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endParaRPr lang="en-US" dirty="0"/>
          </a:p>
        </p:txBody>
      </p:sp>
      <p:sp>
        <p:nvSpPr>
          <p:cNvPr id="3" name="Subtitle"/>
          <p:cNvSpPr>
            <a:spLocks noGrp="1"/>
          </p:cNvSpPr>
          <p:nvPr>
            <p:ph type="body" sz="quarter" idx="11"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endParaRPr lang="en-US" dirty="0"/>
          </a:p>
        </p:txBody>
      </p:sp>
      <p:sp>
        <p:nvSpPr>
          <p:cNvPr id="6" name="Content"/>
          <p:cNvSpPr>
            <a:spLocks noGrp="1"/>
          </p:cNvSpPr>
          <p:nvPr>
            <p:ph sz="quarter" idx="14"/>
          </p:nvPr>
        </p:nvSpPr>
        <p:spPr>
          <a:xfrm>
            <a:off x="766763" y="1828800"/>
            <a:ext cx="2478024" cy="4278313"/>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cxnSp>
        <p:nvCxnSpPr>
          <p:cNvPr id="15" name="Column Divider" descr="Column Divider"/>
          <p:cNvCxnSpPr/>
          <p:nvPr userDrawn="1"/>
        </p:nvCxnSpPr>
        <p:spPr>
          <a:xfrm>
            <a:off x="3378529"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p:cNvSpPr>
            <a:spLocks noGrp="1"/>
          </p:cNvSpPr>
          <p:nvPr>
            <p:ph sz="quarter" idx="15"/>
          </p:nvPr>
        </p:nvSpPr>
        <p:spPr>
          <a:xfrm>
            <a:off x="3502935" y="1828800"/>
            <a:ext cx="2478024" cy="4278313"/>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cxnSp>
        <p:nvCxnSpPr>
          <p:cNvPr id="23" name="Column Divider 2" descr="Column Divider"/>
          <p:cNvCxnSpPr/>
          <p:nvPr userDrawn="1"/>
        </p:nvCxnSpPr>
        <p:spPr>
          <a:xfrm>
            <a:off x="6105365"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21" name="Content 3"/>
          <p:cNvSpPr>
            <a:spLocks noGrp="1"/>
          </p:cNvSpPr>
          <p:nvPr>
            <p:ph sz="quarter" idx="16"/>
          </p:nvPr>
        </p:nvSpPr>
        <p:spPr>
          <a:xfrm>
            <a:off x="6229771" y="1828800"/>
            <a:ext cx="2478024" cy="4278313"/>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cxnSp>
        <p:nvCxnSpPr>
          <p:cNvPr id="25" name="Column Divider 3" descr="Column Divider"/>
          <p:cNvCxnSpPr/>
          <p:nvPr userDrawn="1"/>
        </p:nvCxnSpPr>
        <p:spPr>
          <a:xfrm>
            <a:off x="8832201"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24" name="Content 4"/>
          <p:cNvSpPr>
            <a:spLocks noGrp="1"/>
          </p:cNvSpPr>
          <p:nvPr>
            <p:ph sz="quarter" idx="17"/>
          </p:nvPr>
        </p:nvSpPr>
        <p:spPr>
          <a:xfrm>
            <a:off x="8956609" y="1828800"/>
            <a:ext cx="2478024" cy="4278313"/>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1" name="Slide Numbe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fld>
            <a:endParaRPr lang="en-US" dirty="0"/>
          </a:p>
        </p:txBody>
      </p:sp>
      <p:sp>
        <p:nvSpPr>
          <p:cNvPr id="16" name="Foote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p:cNvSpPr>
            <a:spLocks noGrp="1"/>
          </p:cNvSpPr>
          <p:nvPr>
            <p:ph type="dt" sz="half" idx="13"/>
          </p:nvPr>
        </p:nvSpPr>
        <p:spPr/>
        <p:txBody>
          <a:bodyPr/>
          <a:lstStyle/>
          <a:p>
            <a:r>
              <a:rPr lang="en-US"/>
              <a:t>[Date]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ark - Title/Subtitle 4 Column">
    <p:bg>
      <p:bgRef idx="1001">
        <a:schemeClr val="bg1"/>
      </p:bgRef>
    </p:bg>
    <p:spTree>
      <p:nvGrpSpPr>
        <p:cNvPr id="1" name=""/>
        <p:cNvGrpSpPr/>
        <p:nvPr/>
      </p:nvGrpSpPr>
      <p:grpSpPr>
        <a:xfrm>
          <a:off x="0" y="0"/>
          <a:ext cx="0" cy="0"/>
          <a:chOff x="0" y="0"/>
          <a:chExt cx="0" cy="0"/>
        </a:xfrm>
      </p:grpSpPr>
      <p:pic>
        <p:nvPicPr>
          <p:cNvPr id="26" name="Cloud"/>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27244" b="23902"/>
          <a:stretch>
            <a:fillRect/>
          </a:stretch>
        </p:blipFill>
        <p:spPr bwMode="invGray">
          <a:xfrm>
            <a:off x="6694964" y="508001"/>
            <a:ext cx="5101904" cy="1320800"/>
          </a:xfrm>
          <a:prstGeom prst="rect">
            <a:avLst/>
          </a:prstGeom>
        </p:spPr>
      </p:pic>
      <p:sp>
        <p:nvSpPr>
          <p:cNvPr id="30" name="Title"/>
          <p:cNvSpPr>
            <a:spLocks noGrp="1"/>
          </p:cNvSpPr>
          <p:nvPr>
            <p:ph type="title" hasCustomPrompt="1"/>
          </p:nvPr>
        </p:nvSpPr>
        <p:spPr>
          <a:xfrm>
            <a:off x="766763"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endParaRPr lang="en-US" dirty="0"/>
          </a:p>
        </p:txBody>
      </p:sp>
      <p:sp>
        <p:nvSpPr>
          <p:cNvPr id="3" name="Subtitle"/>
          <p:cNvSpPr>
            <a:spLocks noGrp="1"/>
          </p:cNvSpPr>
          <p:nvPr>
            <p:ph type="body" sz="quarter" idx="11"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endParaRPr lang="en-US" dirty="0"/>
          </a:p>
        </p:txBody>
      </p:sp>
      <p:sp>
        <p:nvSpPr>
          <p:cNvPr id="6" name="Content"/>
          <p:cNvSpPr>
            <a:spLocks noGrp="1"/>
          </p:cNvSpPr>
          <p:nvPr>
            <p:ph sz="quarter" idx="14"/>
          </p:nvPr>
        </p:nvSpPr>
        <p:spPr>
          <a:xfrm>
            <a:off x="766763" y="1828801"/>
            <a:ext cx="2478024" cy="4278312"/>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cxnSp>
        <p:nvCxnSpPr>
          <p:cNvPr id="15" name="Column Divider" descr="Column Divider"/>
          <p:cNvCxnSpPr/>
          <p:nvPr userDrawn="1"/>
        </p:nvCxnSpPr>
        <p:spPr>
          <a:xfrm>
            <a:off x="3378529"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p:cNvSpPr>
            <a:spLocks noGrp="1"/>
          </p:cNvSpPr>
          <p:nvPr>
            <p:ph sz="quarter" idx="15"/>
          </p:nvPr>
        </p:nvSpPr>
        <p:spPr>
          <a:xfrm>
            <a:off x="3502935" y="1828801"/>
            <a:ext cx="2478024" cy="4278312"/>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cxnSp>
        <p:nvCxnSpPr>
          <p:cNvPr id="23" name="Column Divider 2" descr="Column Divider"/>
          <p:cNvCxnSpPr/>
          <p:nvPr userDrawn="1"/>
        </p:nvCxnSpPr>
        <p:spPr>
          <a:xfrm>
            <a:off x="6105365"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21" name="Content 3"/>
          <p:cNvSpPr>
            <a:spLocks noGrp="1"/>
          </p:cNvSpPr>
          <p:nvPr>
            <p:ph sz="quarter" idx="16"/>
          </p:nvPr>
        </p:nvSpPr>
        <p:spPr>
          <a:xfrm>
            <a:off x="6229771" y="1828801"/>
            <a:ext cx="2478024" cy="4278312"/>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cxnSp>
        <p:nvCxnSpPr>
          <p:cNvPr id="25" name="Column Divider 3" descr="Column Divider"/>
          <p:cNvCxnSpPr/>
          <p:nvPr userDrawn="1"/>
        </p:nvCxnSpPr>
        <p:spPr>
          <a:xfrm>
            <a:off x="8832201"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24" name="Content 4"/>
          <p:cNvSpPr>
            <a:spLocks noGrp="1"/>
          </p:cNvSpPr>
          <p:nvPr>
            <p:ph sz="quarter" idx="17"/>
          </p:nvPr>
        </p:nvSpPr>
        <p:spPr>
          <a:xfrm>
            <a:off x="8956609" y="1828801"/>
            <a:ext cx="2478024" cy="4278312"/>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1" name="Slide Numbe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fld>
            <a:endParaRPr lang="en-US" dirty="0"/>
          </a:p>
        </p:txBody>
      </p:sp>
      <p:sp>
        <p:nvSpPr>
          <p:cNvPr id="16" name="Foote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p:cNvSpPr>
            <a:spLocks noGrp="1"/>
          </p:cNvSpPr>
          <p:nvPr>
            <p:ph type="dt" sz="half" idx="13"/>
          </p:nvPr>
        </p:nvSpPr>
        <p:spPr/>
        <p:txBody>
          <a:bodyPr/>
          <a:lstStyle/>
          <a:p>
            <a:r>
              <a:rPr lang="en-US"/>
              <a:t>[Date]</a:t>
            </a:r>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Light - Title Quad Infographic">
    <p:bg>
      <p:bgRef idx="1001">
        <a:schemeClr val="bg1"/>
      </p:bgRef>
    </p:bg>
    <p:spTree>
      <p:nvGrpSpPr>
        <p:cNvPr id="1" name=""/>
        <p:cNvGrpSpPr/>
        <p:nvPr/>
      </p:nvGrpSpPr>
      <p:grpSpPr>
        <a:xfrm>
          <a:off x="0" y="0"/>
          <a:ext cx="0" cy="0"/>
          <a:chOff x="0" y="0"/>
          <a:chExt cx="0" cy="0"/>
        </a:xfrm>
      </p:grpSpPr>
      <p:pic>
        <p:nvPicPr>
          <p:cNvPr id="19" name="Cloud"/>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21523" b="31459"/>
          <a:stretch>
            <a:fillRect/>
          </a:stretch>
        </p:blipFill>
        <p:spPr>
          <a:xfrm>
            <a:off x="6694964" y="508000"/>
            <a:ext cx="5101904" cy="1271181"/>
          </a:xfrm>
          <a:prstGeom prst="rect">
            <a:avLst/>
          </a:prstGeom>
        </p:spPr>
      </p:pic>
      <p:sp>
        <p:nvSpPr>
          <p:cNvPr id="2" name="Title"/>
          <p:cNvSpPr>
            <a:spLocks noGrp="1"/>
          </p:cNvSpPr>
          <p:nvPr>
            <p:ph type="title" hasCustomPrompt="1"/>
          </p:nvPr>
        </p:nvSpPr>
        <p:spPr>
          <a:xfrm>
            <a:off x="768875" y="508000"/>
            <a:ext cx="10671048" cy="822960"/>
          </a:xfrm>
        </p:spPr>
        <p:txBody>
          <a:bodyPr/>
          <a:lstStyle>
            <a:lvl1pPr>
              <a:defRPr/>
            </a:lvl1pPr>
          </a:lstStyle>
          <a:p>
            <a:r>
              <a:rPr lang="en-US" dirty="0"/>
              <a:t>Title</a:t>
            </a:r>
            <a:endParaRPr lang="en-US" dirty="0"/>
          </a:p>
        </p:txBody>
      </p:sp>
      <p:sp>
        <p:nvSpPr>
          <p:cNvPr id="33" name="Picture Placeholder 1"/>
          <p:cNvSpPr>
            <a:spLocks noGrp="1"/>
          </p:cNvSpPr>
          <p:nvPr>
            <p:ph type="pic" sz="quarter" idx="23"/>
          </p:nvPr>
        </p:nvSpPr>
        <p:spPr>
          <a:xfrm>
            <a:off x="768875" y="1828800"/>
            <a:ext cx="1618488" cy="1618488"/>
          </a:xfrm>
          <a:prstGeom prst="rect">
            <a:avLst/>
          </a:prstGeom>
        </p:spPr>
        <p:txBody>
          <a:bodyPr/>
          <a:lstStyle/>
          <a:p>
            <a:r>
              <a:rPr lang="en-US" smtClean="0"/>
              <a:t>Click icon to add picture</a:t>
            </a:r>
            <a:endParaRPr lang="en-US" dirty="0"/>
          </a:p>
        </p:txBody>
      </p:sp>
      <p:sp>
        <p:nvSpPr>
          <p:cNvPr id="25" name="Text Field 1"/>
          <p:cNvSpPr>
            <a:spLocks noGrp="1"/>
          </p:cNvSpPr>
          <p:nvPr>
            <p:ph type="body" sz="quarter" idx="14"/>
          </p:nvPr>
        </p:nvSpPr>
        <p:spPr>
          <a:xfrm>
            <a:off x="2635245" y="1828800"/>
            <a:ext cx="3203704" cy="1873245"/>
          </a:xfrm>
          <a:prstGeom prst="rect">
            <a:avLst/>
          </a:prstGeo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35" name="Picture Placeholder 2"/>
          <p:cNvSpPr>
            <a:spLocks noGrp="1" noChangeAspect="1"/>
          </p:cNvSpPr>
          <p:nvPr>
            <p:ph type="pic" sz="quarter" idx="25"/>
          </p:nvPr>
        </p:nvSpPr>
        <p:spPr>
          <a:xfrm>
            <a:off x="6350303" y="1828800"/>
            <a:ext cx="1618488" cy="1618488"/>
          </a:xfrm>
          <a:prstGeom prst="rect">
            <a:avLst/>
          </a:prstGeom>
        </p:spPr>
        <p:txBody>
          <a:bodyPr/>
          <a:lstStyle/>
          <a:p>
            <a:r>
              <a:rPr lang="en-US" smtClean="0"/>
              <a:t>Click icon to add picture</a:t>
            </a:r>
            <a:endParaRPr lang="en-US"/>
          </a:p>
        </p:txBody>
      </p:sp>
      <p:sp>
        <p:nvSpPr>
          <p:cNvPr id="31" name="Text Field 2"/>
          <p:cNvSpPr>
            <a:spLocks noGrp="1"/>
          </p:cNvSpPr>
          <p:nvPr>
            <p:ph type="body" sz="quarter" idx="21"/>
          </p:nvPr>
        </p:nvSpPr>
        <p:spPr>
          <a:xfrm>
            <a:off x="8224823" y="1828800"/>
            <a:ext cx="3203704" cy="1873245"/>
          </a:xfrm>
          <a:prstGeom prst="rect">
            <a:avLst/>
          </a:prstGeo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34" name="Picture Placeholder 3"/>
          <p:cNvSpPr>
            <a:spLocks noGrp="1" noChangeAspect="1"/>
          </p:cNvSpPr>
          <p:nvPr>
            <p:ph type="pic" sz="quarter" idx="24"/>
          </p:nvPr>
        </p:nvSpPr>
        <p:spPr>
          <a:xfrm>
            <a:off x="768875" y="4222112"/>
            <a:ext cx="1618488" cy="1618488"/>
          </a:xfrm>
          <a:prstGeom prst="rect">
            <a:avLst/>
          </a:prstGeom>
        </p:spPr>
        <p:txBody>
          <a:bodyPr/>
          <a:lstStyle/>
          <a:p>
            <a:r>
              <a:rPr lang="en-US" smtClean="0"/>
              <a:t>Click icon to add picture</a:t>
            </a:r>
            <a:endParaRPr lang="en-US"/>
          </a:p>
        </p:txBody>
      </p:sp>
      <p:sp>
        <p:nvSpPr>
          <p:cNvPr id="29" name="Text Field 3"/>
          <p:cNvSpPr>
            <a:spLocks noGrp="1"/>
          </p:cNvSpPr>
          <p:nvPr>
            <p:ph type="body" sz="quarter" idx="20"/>
          </p:nvPr>
        </p:nvSpPr>
        <p:spPr>
          <a:xfrm>
            <a:off x="2635245" y="4222112"/>
            <a:ext cx="3203704" cy="1873245"/>
          </a:xfrm>
          <a:prstGeom prst="rect">
            <a:avLst/>
          </a:prstGeo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36" name="Picture Placeholder 4"/>
          <p:cNvSpPr>
            <a:spLocks noGrp="1" noChangeAspect="1"/>
          </p:cNvSpPr>
          <p:nvPr>
            <p:ph type="pic" sz="quarter" idx="26"/>
          </p:nvPr>
        </p:nvSpPr>
        <p:spPr>
          <a:xfrm>
            <a:off x="6350303" y="4222112"/>
            <a:ext cx="1618488" cy="1618488"/>
          </a:xfrm>
          <a:prstGeom prst="rect">
            <a:avLst/>
          </a:prstGeom>
        </p:spPr>
        <p:txBody>
          <a:bodyPr/>
          <a:lstStyle/>
          <a:p>
            <a:r>
              <a:rPr lang="en-US" smtClean="0"/>
              <a:t>Click icon to add picture</a:t>
            </a:r>
            <a:endParaRPr lang="en-US"/>
          </a:p>
        </p:txBody>
      </p:sp>
      <p:sp>
        <p:nvSpPr>
          <p:cNvPr id="32" name="Text Field 4"/>
          <p:cNvSpPr>
            <a:spLocks noGrp="1"/>
          </p:cNvSpPr>
          <p:nvPr>
            <p:ph type="body" sz="quarter" idx="22"/>
          </p:nvPr>
        </p:nvSpPr>
        <p:spPr>
          <a:xfrm>
            <a:off x="8224823" y="4222112"/>
            <a:ext cx="3203704" cy="1873245"/>
          </a:xfrm>
          <a:prstGeom prst="rect">
            <a:avLst/>
          </a:prstGeo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17" name="Slide Numbe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fld>
            <a:endParaRPr lang="en-US" dirty="0"/>
          </a:p>
        </p:txBody>
      </p:sp>
      <p:sp>
        <p:nvSpPr>
          <p:cNvPr id="18" name="Foote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p:cNvSpPr>
            <a:spLocks noGrp="1"/>
          </p:cNvSpPr>
          <p:nvPr>
            <p:ph type="dt" sz="half" idx="27"/>
          </p:nvPr>
        </p:nvSpPr>
        <p:spPr/>
        <p:txBody>
          <a:bodyPr/>
          <a:lstStyle/>
          <a:p>
            <a:r>
              <a:rPr lang="en-US"/>
              <a:t>[Date]</a:t>
            </a:r>
            <a:endParaRPr lang="en-US"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ark - Title Quad Infographic">
    <p:bg>
      <p:bgRef idx="1001">
        <a:schemeClr val="bg1"/>
      </p:bgRef>
    </p:bg>
    <p:spTree>
      <p:nvGrpSpPr>
        <p:cNvPr id="1" name=""/>
        <p:cNvGrpSpPr/>
        <p:nvPr/>
      </p:nvGrpSpPr>
      <p:grpSpPr>
        <a:xfrm>
          <a:off x="0" y="0"/>
          <a:ext cx="0" cy="0"/>
          <a:chOff x="0" y="0"/>
          <a:chExt cx="0" cy="0"/>
        </a:xfrm>
      </p:grpSpPr>
      <p:pic>
        <p:nvPicPr>
          <p:cNvPr id="20" name="Cloud"/>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20253" b="23902"/>
          <a:stretch>
            <a:fillRect/>
          </a:stretch>
        </p:blipFill>
        <p:spPr bwMode="invGray">
          <a:xfrm>
            <a:off x="6694964" y="318977"/>
            <a:ext cx="5101904" cy="1509821"/>
          </a:xfrm>
          <a:prstGeom prst="rect">
            <a:avLst/>
          </a:prstGeom>
        </p:spPr>
      </p:pic>
      <p:sp>
        <p:nvSpPr>
          <p:cNvPr id="2" name="Title"/>
          <p:cNvSpPr>
            <a:spLocks noGrp="1"/>
          </p:cNvSpPr>
          <p:nvPr>
            <p:ph type="title" hasCustomPrompt="1"/>
          </p:nvPr>
        </p:nvSpPr>
        <p:spPr>
          <a:xfrm>
            <a:off x="768875" y="508000"/>
            <a:ext cx="10671048" cy="822960"/>
          </a:xfrm>
        </p:spPr>
        <p:txBody>
          <a:bodyPr/>
          <a:lstStyle>
            <a:lvl1pPr>
              <a:defRPr/>
            </a:lvl1pPr>
          </a:lstStyle>
          <a:p>
            <a:r>
              <a:rPr lang="en-US" dirty="0"/>
              <a:t>Title</a:t>
            </a:r>
            <a:endParaRPr lang="en-US" dirty="0"/>
          </a:p>
        </p:txBody>
      </p:sp>
      <p:sp>
        <p:nvSpPr>
          <p:cNvPr id="33" name="Picture Placeholder 1"/>
          <p:cNvSpPr>
            <a:spLocks noGrp="1"/>
          </p:cNvSpPr>
          <p:nvPr>
            <p:ph type="pic" sz="quarter" idx="23"/>
          </p:nvPr>
        </p:nvSpPr>
        <p:spPr>
          <a:xfrm>
            <a:off x="768875" y="1828800"/>
            <a:ext cx="1618488" cy="1618488"/>
          </a:xfrm>
          <a:prstGeom prst="rect">
            <a:avLst/>
          </a:prstGeom>
        </p:spPr>
        <p:txBody>
          <a:bodyPr/>
          <a:lstStyle/>
          <a:p>
            <a:r>
              <a:rPr lang="en-US" smtClean="0"/>
              <a:t>Click icon to add picture</a:t>
            </a:r>
            <a:endParaRPr lang="en-US"/>
          </a:p>
        </p:txBody>
      </p:sp>
      <p:sp>
        <p:nvSpPr>
          <p:cNvPr id="25" name="Text Field 1"/>
          <p:cNvSpPr>
            <a:spLocks noGrp="1"/>
          </p:cNvSpPr>
          <p:nvPr>
            <p:ph type="body" sz="quarter" idx="14"/>
          </p:nvPr>
        </p:nvSpPr>
        <p:spPr>
          <a:xfrm>
            <a:off x="2635245" y="1828800"/>
            <a:ext cx="3203704" cy="1873245"/>
          </a:xfrm>
          <a:prstGeom prst="rect">
            <a:avLst/>
          </a:prstGeo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35" name="Picture Placeholder 2"/>
          <p:cNvSpPr>
            <a:spLocks noGrp="1" noChangeAspect="1"/>
          </p:cNvSpPr>
          <p:nvPr>
            <p:ph type="pic" sz="quarter" idx="25"/>
          </p:nvPr>
        </p:nvSpPr>
        <p:spPr>
          <a:xfrm>
            <a:off x="6350303" y="1828800"/>
            <a:ext cx="1618488" cy="1618488"/>
          </a:xfrm>
          <a:prstGeom prst="rect">
            <a:avLst/>
          </a:prstGeom>
        </p:spPr>
        <p:txBody>
          <a:bodyPr/>
          <a:lstStyle/>
          <a:p>
            <a:r>
              <a:rPr lang="en-US" smtClean="0"/>
              <a:t>Click icon to add picture</a:t>
            </a:r>
            <a:endParaRPr lang="en-US"/>
          </a:p>
        </p:txBody>
      </p:sp>
      <p:sp>
        <p:nvSpPr>
          <p:cNvPr id="31" name="Text Field 2"/>
          <p:cNvSpPr>
            <a:spLocks noGrp="1"/>
          </p:cNvSpPr>
          <p:nvPr>
            <p:ph type="body" sz="quarter" idx="21"/>
          </p:nvPr>
        </p:nvSpPr>
        <p:spPr>
          <a:xfrm>
            <a:off x="8224823" y="1828800"/>
            <a:ext cx="3203704" cy="1873245"/>
          </a:xfrm>
          <a:prstGeom prst="rect">
            <a:avLst/>
          </a:prstGeo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34" name="Picture Placeholder 3"/>
          <p:cNvSpPr>
            <a:spLocks noGrp="1" noChangeAspect="1"/>
          </p:cNvSpPr>
          <p:nvPr>
            <p:ph type="pic" sz="quarter" idx="24"/>
          </p:nvPr>
        </p:nvSpPr>
        <p:spPr>
          <a:xfrm>
            <a:off x="768875" y="4222112"/>
            <a:ext cx="1618488" cy="1618488"/>
          </a:xfrm>
          <a:prstGeom prst="rect">
            <a:avLst/>
          </a:prstGeom>
        </p:spPr>
        <p:txBody>
          <a:bodyPr/>
          <a:lstStyle/>
          <a:p>
            <a:r>
              <a:rPr lang="en-US" smtClean="0"/>
              <a:t>Click icon to add picture</a:t>
            </a:r>
            <a:endParaRPr lang="en-US"/>
          </a:p>
        </p:txBody>
      </p:sp>
      <p:sp>
        <p:nvSpPr>
          <p:cNvPr id="29" name="Text Field 3"/>
          <p:cNvSpPr>
            <a:spLocks noGrp="1"/>
          </p:cNvSpPr>
          <p:nvPr>
            <p:ph type="body" sz="quarter" idx="20"/>
          </p:nvPr>
        </p:nvSpPr>
        <p:spPr>
          <a:xfrm>
            <a:off x="2635245" y="4222112"/>
            <a:ext cx="3203704" cy="1873245"/>
          </a:xfrm>
          <a:prstGeom prst="rect">
            <a:avLst/>
          </a:prstGeo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36" name="Picture Placeholder 4"/>
          <p:cNvSpPr>
            <a:spLocks noGrp="1" noChangeAspect="1"/>
          </p:cNvSpPr>
          <p:nvPr>
            <p:ph type="pic" sz="quarter" idx="26"/>
          </p:nvPr>
        </p:nvSpPr>
        <p:spPr>
          <a:xfrm>
            <a:off x="6350303" y="4222112"/>
            <a:ext cx="1618488" cy="1618488"/>
          </a:xfrm>
          <a:prstGeom prst="rect">
            <a:avLst/>
          </a:prstGeom>
        </p:spPr>
        <p:txBody>
          <a:bodyPr/>
          <a:lstStyle/>
          <a:p>
            <a:r>
              <a:rPr lang="en-US" smtClean="0"/>
              <a:t>Click icon to add picture</a:t>
            </a:r>
            <a:endParaRPr lang="en-US"/>
          </a:p>
        </p:txBody>
      </p:sp>
      <p:sp>
        <p:nvSpPr>
          <p:cNvPr id="32" name="Text Field 4"/>
          <p:cNvSpPr>
            <a:spLocks noGrp="1"/>
          </p:cNvSpPr>
          <p:nvPr>
            <p:ph type="body" sz="quarter" idx="22"/>
          </p:nvPr>
        </p:nvSpPr>
        <p:spPr>
          <a:xfrm>
            <a:off x="8224823" y="4222112"/>
            <a:ext cx="3203704" cy="1873245"/>
          </a:xfrm>
          <a:prstGeom prst="rect">
            <a:avLst/>
          </a:prstGeo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17" name="Slide Numbe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fld>
            <a:endParaRPr lang="en-US" dirty="0"/>
          </a:p>
        </p:txBody>
      </p:sp>
      <p:sp>
        <p:nvSpPr>
          <p:cNvPr id="18" name="Foote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p:cNvSpPr>
            <a:spLocks noGrp="1"/>
          </p:cNvSpPr>
          <p:nvPr>
            <p:ph type="dt" sz="half" idx="27"/>
          </p:nvPr>
        </p:nvSpPr>
        <p:spPr/>
        <p:txBody>
          <a:bodyPr/>
          <a:lstStyle/>
          <a:p>
            <a:r>
              <a:rPr lang="en-US"/>
              <a:t>[Date]</a:t>
            </a:r>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ight - Title/Subtitle Quad Infographic">
    <p:bg>
      <p:bgRef idx="1001">
        <a:schemeClr val="bg1"/>
      </p:bgRef>
    </p:bg>
    <p:spTree>
      <p:nvGrpSpPr>
        <p:cNvPr id="1" name=""/>
        <p:cNvGrpSpPr/>
        <p:nvPr/>
      </p:nvGrpSpPr>
      <p:grpSpPr>
        <a:xfrm>
          <a:off x="0" y="0"/>
          <a:ext cx="0" cy="0"/>
          <a:chOff x="0" y="0"/>
          <a:chExt cx="0" cy="0"/>
        </a:xfrm>
      </p:grpSpPr>
      <p:pic>
        <p:nvPicPr>
          <p:cNvPr id="38" name="Cloud"/>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4269" b="31458"/>
          <a:stretch>
            <a:fillRect/>
          </a:stretch>
        </p:blipFill>
        <p:spPr>
          <a:xfrm>
            <a:off x="6694964" y="311891"/>
            <a:ext cx="5101904" cy="1467290"/>
          </a:xfrm>
          <a:prstGeom prst="rect">
            <a:avLst/>
          </a:prstGeom>
        </p:spPr>
      </p:pic>
      <p:sp>
        <p:nvSpPr>
          <p:cNvPr id="24" name="Title"/>
          <p:cNvSpPr>
            <a:spLocks noGrp="1"/>
          </p:cNvSpPr>
          <p:nvPr>
            <p:ph type="title" hasCustomPrompt="1"/>
          </p:nvPr>
        </p:nvSpPr>
        <p:spPr>
          <a:xfrm>
            <a:off x="766763"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endParaRPr lang="en-US" dirty="0"/>
          </a:p>
        </p:txBody>
      </p:sp>
      <p:sp>
        <p:nvSpPr>
          <p:cNvPr id="22" name="Subtitle"/>
          <p:cNvSpPr>
            <a:spLocks noGrp="1"/>
          </p:cNvSpPr>
          <p:nvPr>
            <p:ph type="body" sz="quarter" idx="27"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endParaRPr lang="en-US" dirty="0"/>
          </a:p>
        </p:txBody>
      </p:sp>
      <p:sp>
        <p:nvSpPr>
          <p:cNvPr id="33" name="Picture Placeholder 1"/>
          <p:cNvSpPr>
            <a:spLocks noGrp="1"/>
          </p:cNvSpPr>
          <p:nvPr>
            <p:ph type="pic" sz="quarter" idx="23"/>
          </p:nvPr>
        </p:nvSpPr>
        <p:spPr>
          <a:xfrm>
            <a:off x="766763" y="1828800"/>
            <a:ext cx="1618488" cy="1618488"/>
          </a:xfrm>
          <a:prstGeom prst="rect">
            <a:avLst/>
          </a:prstGeom>
        </p:spPr>
        <p:txBody>
          <a:bodyPr/>
          <a:lstStyle/>
          <a:p>
            <a:r>
              <a:rPr lang="en-US" smtClean="0"/>
              <a:t>Click icon to add picture</a:t>
            </a:r>
            <a:endParaRPr lang="en-US"/>
          </a:p>
        </p:txBody>
      </p:sp>
      <p:sp>
        <p:nvSpPr>
          <p:cNvPr id="25" name="Text Field 1"/>
          <p:cNvSpPr>
            <a:spLocks noGrp="1"/>
          </p:cNvSpPr>
          <p:nvPr>
            <p:ph type="body" sz="quarter" idx="14"/>
          </p:nvPr>
        </p:nvSpPr>
        <p:spPr>
          <a:xfrm>
            <a:off x="2635245" y="1828800"/>
            <a:ext cx="3203704" cy="1873245"/>
          </a:xfrm>
          <a:prstGeom prst="rect">
            <a:avLst/>
          </a:prstGeo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35" name="Picture Placeholder 2"/>
          <p:cNvSpPr>
            <a:spLocks noGrp="1" noChangeAspect="1"/>
          </p:cNvSpPr>
          <p:nvPr>
            <p:ph type="pic" sz="quarter" idx="25"/>
          </p:nvPr>
        </p:nvSpPr>
        <p:spPr>
          <a:xfrm>
            <a:off x="6350303" y="1828800"/>
            <a:ext cx="1618488" cy="1618488"/>
          </a:xfrm>
          <a:prstGeom prst="rect">
            <a:avLst/>
          </a:prstGeom>
        </p:spPr>
        <p:txBody>
          <a:bodyPr/>
          <a:lstStyle/>
          <a:p>
            <a:r>
              <a:rPr lang="en-US" smtClean="0"/>
              <a:t>Click icon to add picture</a:t>
            </a:r>
            <a:endParaRPr lang="en-US"/>
          </a:p>
        </p:txBody>
      </p:sp>
      <p:sp>
        <p:nvSpPr>
          <p:cNvPr id="31" name="Text Field 2"/>
          <p:cNvSpPr>
            <a:spLocks noGrp="1"/>
          </p:cNvSpPr>
          <p:nvPr>
            <p:ph type="body" sz="quarter" idx="21"/>
          </p:nvPr>
        </p:nvSpPr>
        <p:spPr>
          <a:xfrm>
            <a:off x="8224823" y="1828800"/>
            <a:ext cx="3203704" cy="1873245"/>
          </a:xfrm>
          <a:prstGeom prst="rect">
            <a:avLst/>
          </a:prstGeo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34" name="Picture Placeholder 3"/>
          <p:cNvSpPr>
            <a:spLocks noGrp="1" noChangeAspect="1"/>
          </p:cNvSpPr>
          <p:nvPr>
            <p:ph type="pic" sz="quarter" idx="24"/>
          </p:nvPr>
        </p:nvSpPr>
        <p:spPr>
          <a:xfrm>
            <a:off x="766763" y="4222112"/>
            <a:ext cx="1618488" cy="1618488"/>
          </a:xfrm>
          <a:prstGeom prst="rect">
            <a:avLst/>
          </a:prstGeom>
        </p:spPr>
        <p:txBody>
          <a:bodyPr/>
          <a:lstStyle/>
          <a:p>
            <a:r>
              <a:rPr lang="en-US" smtClean="0"/>
              <a:t>Click icon to add picture</a:t>
            </a:r>
            <a:endParaRPr lang="en-US"/>
          </a:p>
        </p:txBody>
      </p:sp>
      <p:sp>
        <p:nvSpPr>
          <p:cNvPr id="29" name="Text Field 3"/>
          <p:cNvSpPr>
            <a:spLocks noGrp="1"/>
          </p:cNvSpPr>
          <p:nvPr>
            <p:ph type="body" sz="quarter" idx="20"/>
          </p:nvPr>
        </p:nvSpPr>
        <p:spPr>
          <a:xfrm>
            <a:off x="2635245" y="4222112"/>
            <a:ext cx="3203704" cy="1873245"/>
          </a:xfrm>
          <a:prstGeom prst="rect">
            <a:avLst/>
          </a:prstGeo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36" name="Picture Placeholder 4"/>
          <p:cNvSpPr>
            <a:spLocks noGrp="1" noChangeAspect="1"/>
          </p:cNvSpPr>
          <p:nvPr>
            <p:ph type="pic" sz="quarter" idx="26"/>
          </p:nvPr>
        </p:nvSpPr>
        <p:spPr>
          <a:xfrm>
            <a:off x="6350303" y="4222112"/>
            <a:ext cx="1618488" cy="1618488"/>
          </a:xfrm>
          <a:prstGeom prst="rect">
            <a:avLst/>
          </a:prstGeom>
        </p:spPr>
        <p:txBody>
          <a:bodyPr/>
          <a:lstStyle/>
          <a:p>
            <a:r>
              <a:rPr lang="en-US" smtClean="0"/>
              <a:t>Click icon to add picture</a:t>
            </a:r>
            <a:endParaRPr lang="en-US"/>
          </a:p>
        </p:txBody>
      </p:sp>
      <p:sp>
        <p:nvSpPr>
          <p:cNvPr id="32" name="Text Field 4"/>
          <p:cNvSpPr>
            <a:spLocks noGrp="1"/>
          </p:cNvSpPr>
          <p:nvPr>
            <p:ph type="body" sz="quarter" idx="22"/>
          </p:nvPr>
        </p:nvSpPr>
        <p:spPr>
          <a:xfrm>
            <a:off x="8224823" y="4222112"/>
            <a:ext cx="3203704" cy="1873245"/>
          </a:xfrm>
          <a:prstGeom prst="rect">
            <a:avLst/>
          </a:prstGeo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17" name="Slide Numbe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fld>
            <a:endParaRPr lang="en-US" dirty="0"/>
          </a:p>
        </p:txBody>
      </p:sp>
      <p:sp>
        <p:nvSpPr>
          <p:cNvPr id="18" name="Foote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3" name="Date"/>
          <p:cNvSpPr>
            <a:spLocks noGrp="1"/>
          </p:cNvSpPr>
          <p:nvPr>
            <p:ph type="dt" sz="half" idx="28"/>
          </p:nvPr>
        </p:nvSpPr>
        <p:spPr/>
        <p:txBody>
          <a:bodyPr/>
          <a:lstStyle/>
          <a:p>
            <a:r>
              <a:rPr lang="en-US"/>
              <a:t>[Date]</a:t>
            </a:r>
            <a:endParaRPr lang="en-US"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ark - Title/Subtitle Quad Infographic">
    <p:bg>
      <p:bgRef idx="1001">
        <a:schemeClr val="bg1"/>
      </p:bgRef>
    </p:bg>
    <p:spTree>
      <p:nvGrpSpPr>
        <p:cNvPr id="1" name=""/>
        <p:cNvGrpSpPr/>
        <p:nvPr/>
      </p:nvGrpSpPr>
      <p:grpSpPr>
        <a:xfrm>
          <a:off x="0" y="0"/>
          <a:ext cx="0" cy="0"/>
          <a:chOff x="0" y="0"/>
          <a:chExt cx="0" cy="0"/>
        </a:xfrm>
      </p:grpSpPr>
      <p:pic>
        <p:nvPicPr>
          <p:cNvPr id="21" name="Cloud"/>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27244" b="25737"/>
          <a:stretch>
            <a:fillRect/>
          </a:stretch>
        </p:blipFill>
        <p:spPr bwMode="invGray">
          <a:xfrm>
            <a:off x="6694964" y="508001"/>
            <a:ext cx="5101904" cy="1271180"/>
          </a:xfrm>
          <a:prstGeom prst="rect">
            <a:avLst/>
          </a:prstGeom>
        </p:spPr>
      </p:pic>
      <p:sp>
        <p:nvSpPr>
          <p:cNvPr id="24" name="Title"/>
          <p:cNvSpPr>
            <a:spLocks noGrp="1"/>
          </p:cNvSpPr>
          <p:nvPr>
            <p:ph type="title" hasCustomPrompt="1"/>
          </p:nvPr>
        </p:nvSpPr>
        <p:spPr>
          <a:xfrm>
            <a:off x="766763"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endParaRPr lang="en-US" dirty="0"/>
          </a:p>
        </p:txBody>
      </p:sp>
      <p:sp>
        <p:nvSpPr>
          <p:cNvPr id="22" name="Subtitle"/>
          <p:cNvSpPr>
            <a:spLocks noGrp="1"/>
          </p:cNvSpPr>
          <p:nvPr>
            <p:ph type="body" sz="quarter" idx="27"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endParaRPr lang="en-US" dirty="0"/>
          </a:p>
        </p:txBody>
      </p:sp>
      <p:sp>
        <p:nvSpPr>
          <p:cNvPr id="33" name="Picture Placeholder 1"/>
          <p:cNvSpPr>
            <a:spLocks noGrp="1"/>
          </p:cNvSpPr>
          <p:nvPr>
            <p:ph type="pic" sz="quarter" idx="23"/>
          </p:nvPr>
        </p:nvSpPr>
        <p:spPr>
          <a:xfrm>
            <a:off x="766763" y="1828800"/>
            <a:ext cx="1618488" cy="1618488"/>
          </a:xfrm>
          <a:prstGeom prst="rect">
            <a:avLst/>
          </a:prstGeom>
        </p:spPr>
        <p:txBody>
          <a:bodyPr/>
          <a:lstStyle/>
          <a:p>
            <a:r>
              <a:rPr lang="en-US" smtClean="0"/>
              <a:t>Click icon to add picture</a:t>
            </a:r>
            <a:endParaRPr lang="en-US"/>
          </a:p>
        </p:txBody>
      </p:sp>
      <p:sp>
        <p:nvSpPr>
          <p:cNvPr id="25" name="Text Field 1"/>
          <p:cNvSpPr>
            <a:spLocks noGrp="1"/>
          </p:cNvSpPr>
          <p:nvPr>
            <p:ph type="body" sz="quarter" idx="14"/>
          </p:nvPr>
        </p:nvSpPr>
        <p:spPr>
          <a:xfrm>
            <a:off x="2635245" y="1828800"/>
            <a:ext cx="3203704" cy="1873245"/>
          </a:xfrm>
          <a:prstGeom prst="rect">
            <a:avLst/>
          </a:prstGeo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35" name="Picture Placeholder 2"/>
          <p:cNvSpPr>
            <a:spLocks noGrp="1" noChangeAspect="1"/>
          </p:cNvSpPr>
          <p:nvPr>
            <p:ph type="pic" sz="quarter" idx="25"/>
          </p:nvPr>
        </p:nvSpPr>
        <p:spPr>
          <a:xfrm>
            <a:off x="6350303" y="1828800"/>
            <a:ext cx="1618488" cy="1618488"/>
          </a:xfrm>
          <a:prstGeom prst="rect">
            <a:avLst/>
          </a:prstGeom>
        </p:spPr>
        <p:txBody>
          <a:bodyPr/>
          <a:lstStyle/>
          <a:p>
            <a:r>
              <a:rPr lang="en-US" smtClean="0"/>
              <a:t>Click icon to add picture</a:t>
            </a:r>
            <a:endParaRPr lang="en-US"/>
          </a:p>
        </p:txBody>
      </p:sp>
      <p:sp>
        <p:nvSpPr>
          <p:cNvPr id="31" name="Text Field 2"/>
          <p:cNvSpPr>
            <a:spLocks noGrp="1"/>
          </p:cNvSpPr>
          <p:nvPr>
            <p:ph type="body" sz="quarter" idx="21"/>
          </p:nvPr>
        </p:nvSpPr>
        <p:spPr>
          <a:xfrm>
            <a:off x="8224823" y="1828800"/>
            <a:ext cx="3203704" cy="1873245"/>
          </a:xfrm>
          <a:prstGeom prst="rect">
            <a:avLst/>
          </a:prstGeo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34" name="Picture Placeholder 3"/>
          <p:cNvSpPr>
            <a:spLocks noGrp="1" noChangeAspect="1"/>
          </p:cNvSpPr>
          <p:nvPr>
            <p:ph type="pic" sz="quarter" idx="24"/>
          </p:nvPr>
        </p:nvSpPr>
        <p:spPr>
          <a:xfrm>
            <a:off x="766763" y="4222112"/>
            <a:ext cx="1618488" cy="1618488"/>
          </a:xfrm>
          <a:prstGeom prst="rect">
            <a:avLst/>
          </a:prstGeom>
        </p:spPr>
        <p:txBody>
          <a:bodyPr/>
          <a:lstStyle/>
          <a:p>
            <a:r>
              <a:rPr lang="en-US" smtClean="0"/>
              <a:t>Click icon to add picture</a:t>
            </a:r>
            <a:endParaRPr lang="en-US"/>
          </a:p>
        </p:txBody>
      </p:sp>
      <p:sp>
        <p:nvSpPr>
          <p:cNvPr id="29" name="Text Field 3"/>
          <p:cNvSpPr>
            <a:spLocks noGrp="1"/>
          </p:cNvSpPr>
          <p:nvPr>
            <p:ph type="body" sz="quarter" idx="20"/>
          </p:nvPr>
        </p:nvSpPr>
        <p:spPr>
          <a:xfrm>
            <a:off x="2635245" y="4222112"/>
            <a:ext cx="3203704" cy="1873245"/>
          </a:xfrm>
          <a:prstGeom prst="rect">
            <a:avLst/>
          </a:prstGeo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36" name="Picture Placeholder 4"/>
          <p:cNvSpPr>
            <a:spLocks noGrp="1" noChangeAspect="1"/>
          </p:cNvSpPr>
          <p:nvPr>
            <p:ph type="pic" sz="quarter" idx="26"/>
          </p:nvPr>
        </p:nvSpPr>
        <p:spPr>
          <a:xfrm>
            <a:off x="6350303" y="4222112"/>
            <a:ext cx="1618488" cy="1618488"/>
          </a:xfrm>
          <a:prstGeom prst="rect">
            <a:avLst/>
          </a:prstGeom>
        </p:spPr>
        <p:txBody>
          <a:bodyPr/>
          <a:lstStyle/>
          <a:p>
            <a:r>
              <a:rPr lang="en-US" smtClean="0"/>
              <a:t>Click icon to add picture</a:t>
            </a:r>
            <a:endParaRPr lang="en-US"/>
          </a:p>
        </p:txBody>
      </p:sp>
      <p:sp>
        <p:nvSpPr>
          <p:cNvPr id="32" name="Text Field 4"/>
          <p:cNvSpPr>
            <a:spLocks noGrp="1"/>
          </p:cNvSpPr>
          <p:nvPr>
            <p:ph type="body" sz="quarter" idx="22"/>
          </p:nvPr>
        </p:nvSpPr>
        <p:spPr>
          <a:xfrm>
            <a:off x="8224823" y="4222112"/>
            <a:ext cx="3203704" cy="1873245"/>
          </a:xfrm>
          <a:prstGeom prst="rect">
            <a:avLst/>
          </a:prstGeo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17" name="Slide Numbe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fld>
            <a:endParaRPr lang="en-US" dirty="0"/>
          </a:p>
        </p:txBody>
      </p:sp>
      <p:sp>
        <p:nvSpPr>
          <p:cNvPr id="18" name="Foote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p:cNvSpPr>
            <a:spLocks noGrp="1"/>
          </p:cNvSpPr>
          <p:nvPr>
            <p:ph type="dt" sz="half" idx="28"/>
          </p:nvPr>
        </p:nvSpPr>
        <p:spPr/>
        <p:txBody>
          <a:bodyPr/>
          <a:lstStyle/>
          <a:p>
            <a:r>
              <a:rPr lang="en-US"/>
              <a:t>[Date]</a:t>
            </a:r>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showMasterSp="0" userDrawn="1">
  <p:cSld name="Light - Metric">
    <p:spTree>
      <p:nvGrpSpPr>
        <p:cNvPr id="1" name=""/>
        <p:cNvGrpSpPr/>
        <p:nvPr/>
      </p:nvGrpSpPr>
      <p:grpSpPr>
        <a:xfrm>
          <a:off x="0" y="0"/>
          <a:ext cx="0" cy="0"/>
          <a:chOff x="0" y="0"/>
          <a:chExt cx="0" cy="0"/>
        </a:xfrm>
      </p:grpSpPr>
      <p:pic>
        <p:nvPicPr>
          <p:cNvPr id="21" name="Data Texture Image"/>
          <p:cNvPicPr>
            <a:picLocks noChangeAspect="1"/>
          </p:cNvPicPr>
          <p:nvPr userDrawn="1"/>
        </p:nvPicPr>
        <p:blipFill rotWithShape="1">
          <a:blip r:embed="rId2" cstate="email">
            <a:alphaModFix amt="30000"/>
            <a:extLst>
              <a:ext uri="{28A0092B-C50C-407E-A947-70E740481C1C}">
                <a14:useLocalDpi xmlns:a14="http://schemas.microsoft.com/office/drawing/2010/main" val="0"/>
              </a:ext>
            </a:extLst>
          </a:blip>
          <a:srcRect l="49997"/>
          <a:stretch>
            <a:fillRect/>
          </a:stretch>
        </p:blipFill>
        <p:spPr>
          <a:xfrm>
            <a:off x="6095652" y="0"/>
            <a:ext cx="6096348" cy="6858000"/>
          </a:xfrm>
          <a:prstGeom prst="rect">
            <a:avLst/>
          </a:prstGeom>
        </p:spPr>
      </p:pic>
      <p:pic>
        <p:nvPicPr>
          <p:cNvPr id="23" name="OTa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71217" y="6355080"/>
            <a:ext cx="502920" cy="502920"/>
          </a:xfrm>
          <a:prstGeom prst="rect">
            <a:avLst/>
          </a:prstGeom>
        </p:spPr>
      </p:pic>
      <p:pic>
        <p:nvPicPr>
          <p:cNvPr id="22" name="Abstract Pattern Strip"/>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11895" y="0"/>
            <a:ext cx="12192000" cy="254000"/>
          </a:xfrm>
          <a:prstGeom prst="rect">
            <a:avLst/>
          </a:prstGeom>
        </p:spPr>
      </p:pic>
      <p:sp>
        <p:nvSpPr>
          <p:cNvPr id="3" name="Metric"/>
          <p:cNvSpPr>
            <a:spLocks noGrp="1"/>
          </p:cNvSpPr>
          <p:nvPr>
            <p:ph type="title" hasCustomPrompt="1"/>
          </p:nvPr>
        </p:nvSpPr>
        <p:spPr>
          <a:xfrm>
            <a:off x="768875" y="2297203"/>
            <a:ext cx="5078335" cy="877163"/>
          </a:xfrm>
          <a:noFill/>
        </p:spPr>
        <p:txBody>
          <a:bodyPr vert="horz" wrap="square" lIns="0" tIns="0" rIns="0" bIns="0" rtlCol="0" anchor="b" anchorCtr="0">
            <a:spAutoFit/>
          </a:bodyPr>
          <a:lstStyle>
            <a:lvl1pPr>
              <a:defRPr lang="en-US" sz="6000" b="0">
                <a:solidFill>
                  <a:srgbClr val="AE562C"/>
                </a:solidFill>
                <a:latin typeface="Georgia" panose="02040502050405020303" pitchFamily="18" charset="0"/>
                <a:cs typeface="Oracle Sans" panose="020B0503020204020204" pitchFamily="34" charset="0"/>
              </a:defRPr>
            </a:lvl1pPr>
          </a:lstStyle>
          <a:p>
            <a:pPr lvl="0"/>
            <a:r>
              <a:rPr lang="en-US" dirty="0"/>
              <a:t>XX%</a:t>
            </a:r>
            <a:endParaRPr lang="en-US" dirty="0"/>
          </a:p>
        </p:txBody>
      </p:sp>
      <p:cxnSp>
        <p:nvCxnSpPr>
          <p:cNvPr id="17" name="Accent Mark"/>
          <p:cNvCxnSpPr/>
          <p:nvPr userDrawn="1"/>
        </p:nvCxnSpPr>
        <p:spPr>
          <a:xfrm flipH="1">
            <a:off x="768095" y="3831318"/>
            <a:ext cx="320040"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4" name="Content"/>
          <p:cNvSpPr>
            <a:spLocks noGrp="1"/>
          </p:cNvSpPr>
          <p:nvPr>
            <p:ph sz="quarter" idx="14"/>
          </p:nvPr>
        </p:nvSpPr>
        <p:spPr>
          <a:xfrm>
            <a:off x="775225" y="4649788"/>
            <a:ext cx="5072063" cy="1457325"/>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3" name="Slide Numbe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fld>
            <a:endParaRPr lang="en-US" dirty="0"/>
          </a:p>
        </p:txBody>
      </p:sp>
      <p:sp>
        <p:nvSpPr>
          <p:cNvPr id="10" name="Foote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p:cNvSpPr>
            <a:spLocks noGrp="1"/>
          </p:cNvSpPr>
          <p:nvPr>
            <p:ph type="dt" sz="half" idx="13"/>
          </p:nvPr>
        </p:nvSpPr>
        <p:spPr/>
        <p:txBody>
          <a:bodyPr/>
          <a:lstStyle/>
          <a:p>
            <a:r>
              <a:rPr lang="en-US"/>
              <a:t>[Date]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showMasterSp="0" userDrawn="1">
  <p:cSld name="Dark - Metric">
    <p:bg>
      <p:bgRef idx="1001">
        <a:schemeClr val="bg1"/>
      </p:bgRef>
    </p:bg>
    <p:spTree>
      <p:nvGrpSpPr>
        <p:cNvPr id="1" name=""/>
        <p:cNvGrpSpPr/>
        <p:nvPr/>
      </p:nvGrpSpPr>
      <p:grpSpPr>
        <a:xfrm>
          <a:off x="0" y="0"/>
          <a:ext cx="0" cy="0"/>
          <a:chOff x="0" y="0"/>
          <a:chExt cx="0" cy="0"/>
        </a:xfrm>
      </p:grpSpPr>
      <p:pic>
        <p:nvPicPr>
          <p:cNvPr id="16" name="Data Texture Image"/>
          <p:cNvPicPr>
            <a:picLocks noChangeAspect="1"/>
          </p:cNvPicPr>
          <p:nvPr userDrawn="1"/>
        </p:nvPicPr>
        <p:blipFill rotWithShape="1">
          <a:blip r:embed="rId2" cstate="email">
            <a:alphaModFix amt="20000"/>
            <a:extLst>
              <a:ext uri="{28A0092B-C50C-407E-A947-70E740481C1C}">
                <a14:useLocalDpi xmlns:a14="http://schemas.microsoft.com/office/drawing/2010/main" val="0"/>
              </a:ext>
            </a:extLst>
          </a:blip>
          <a:srcRect l="49997"/>
          <a:stretch>
            <a:fillRect/>
          </a:stretch>
        </p:blipFill>
        <p:spPr bwMode="invGray">
          <a:xfrm>
            <a:off x="6095652" y="0"/>
            <a:ext cx="6096348" cy="6858000"/>
          </a:xfrm>
          <a:prstGeom prst="rect">
            <a:avLst/>
          </a:prstGeom>
        </p:spPr>
      </p:pic>
      <p:pic>
        <p:nvPicPr>
          <p:cNvPr id="12" name="OTa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22" name="Abstract Pattern Strip"/>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11895" y="0"/>
            <a:ext cx="12192000" cy="254000"/>
          </a:xfrm>
          <a:prstGeom prst="rect">
            <a:avLst/>
          </a:prstGeom>
        </p:spPr>
      </p:pic>
      <p:sp>
        <p:nvSpPr>
          <p:cNvPr id="3" name="Metric"/>
          <p:cNvSpPr>
            <a:spLocks noGrp="1"/>
          </p:cNvSpPr>
          <p:nvPr>
            <p:ph type="title" hasCustomPrompt="1"/>
          </p:nvPr>
        </p:nvSpPr>
        <p:spPr>
          <a:xfrm>
            <a:off x="768875" y="2292687"/>
            <a:ext cx="5070745" cy="877163"/>
          </a:xfrm>
          <a:noFill/>
        </p:spPr>
        <p:txBody>
          <a:bodyPr vert="horz" wrap="square" lIns="0" tIns="0" rIns="0" bIns="0" rtlCol="0" anchor="b" anchorCtr="0">
            <a:spAutoFit/>
          </a:bodyPr>
          <a:lstStyle>
            <a:lvl1pPr>
              <a:defRPr lang="en-US" sz="6000" b="0">
                <a:solidFill>
                  <a:srgbClr val="759C6C"/>
                </a:solidFill>
                <a:latin typeface="Georgia" panose="02040502050405020303" pitchFamily="18" charset="0"/>
                <a:cs typeface="Oracle Sans" panose="020B0503020204020204" pitchFamily="34" charset="0"/>
              </a:defRPr>
            </a:lvl1pPr>
          </a:lstStyle>
          <a:p>
            <a:pPr lvl="0"/>
            <a:r>
              <a:rPr lang="en-US" dirty="0"/>
              <a:t>XX%</a:t>
            </a:r>
            <a:endParaRPr lang="en-US" dirty="0"/>
          </a:p>
        </p:txBody>
      </p:sp>
      <p:cxnSp>
        <p:nvCxnSpPr>
          <p:cNvPr id="17" name="Accent Mark"/>
          <p:cNvCxnSpPr/>
          <p:nvPr userDrawn="1"/>
        </p:nvCxnSpPr>
        <p:spPr>
          <a:xfrm flipH="1">
            <a:off x="768095" y="3824818"/>
            <a:ext cx="320040"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4" name="Content"/>
          <p:cNvSpPr>
            <a:spLocks noGrp="1"/>
          </p:cNvSpPr>
          <p:nvPr>
            <p:ph sz="quarter" idx="14"/>
          </p:nvPr>
        </p:nvSpPr>
        <p:spPr>
          <a:xfrm>
            <a:off x="775225" y="4649788"/>
            <a:ext cx="5072063" cy="1457325"/>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3" name="Slide Numbe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fld>
            <a:endParaRPr lang="en-US" dirty="0"/>
          </a:p>
        </p:txBody>
      </p:sp>
      <p:sp>
        <p:nvSpPr>
          <p:cNvPr id="10" name="Foote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p:cNvSpPr>
            <a:spLocks noGrp="1"/>
          </p:cNvSpPr>
          <p:nvPr>
            <p:ph type="dt" sz="half" idx="13"/>
          </p:nvPr>
        </p:nvSpPr>
        <p:spPr/>
        <p:txBody>
          <a:bodyPr/>
          <a:lstStyle/>
          <a:p>
            <a:r>
              <a:rPr lang="en-US"/>
              <a:t>[Date]</a:t>
            </a:r>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showMasterSp="0">
  <p:cSld name="Light - Data Texture 07 Blank">
    <p:bg>
      <p:bgRef idx="1001">
        <a:schemeClr val="bg1"/>
      </p:bgRef>
    </p:bg>
    <p:spTree>
      <p:nvGrpSpPr>
        <p:cNvPr id="1" name=""/>
        <p:cNvGrpSpPr/>
        <p:nvPr/>
      </p:nvGrpSpPr>
      <p:grpSpPr>
        <a:xfrm>
          <a:off x="0" y="0"/>
          <a:ext cx="0" cy="0"/>
          <a:chOff x="0" y="0"/>
          <a:chExt cx="0" cy="0"/>
        </a:xfrm>
      </p:grpSpPr>
      <p:pic>
        <p:nvPicPr>
          <p:cNvPr id="14" name="Data Texture Image"/>
          <p:cNvPicPr>
            <a:picLocks noChangeAspect="1"/>
          </p:cNvPicPr>
          <p:nvPr userDrawn="1"/>
        </p:nvPicPr>
        <p:blipFill>
          <a:blip r:embed="rId2" cstate="email">
            <a:alphaModFix amt="30000"/>
            <a:extLst>
              <a:ext uri="{28A0092B-C50C-407E-A947-70E740481C1C}">
                <a14:useLocalDpi xmlns:a14="http://schemas.microsoft.com/office/drawing/2010/main" val="0"/>
              </a:ext>
            </a:extLst>
          </a:blip>
          <a:srcRect/>
          <a:stretch>
            <a:fillRect/>
          </a:stretch>
        </p:blipFill>
        <p:spPr>
          <a:xfrm>
            <a:off x="0" y="0"/>
            <a:ext cx="12192000" cy="6858000"/>
          </a:xfrm>
          <a:prstGeom prst="rect">
            <a:avLst/>
          </a:prstGeom>
        </p:spPr>
      </p:pic>
      <p:pic>
        <p:nvPicPr>
          <p:cNvPr id="15" name="OTa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0" name="Slide Number"/>
          <p:cNvSpPr>
            <a:spLocks noGrp="1"/>
          </p:cNvSpPr>
          <p:nvPr userDrawn="1">
            <p:ph type="sldNum" sz="quarter" idx="12"/>
          </p:nvPr>
        </p:nvSpPr>
        <p:spPr/>
        <p:txBody>
          <a:bodyPr/>
          <a:lstStyle/>
          <a:p>
            <a:fld id="{345D60D9-5372-5F40-9443-0F9AE5BDC3C8}" type="slidenum">
              <a:rPr lang="en-US" smtClean="0"/>
            </a:fld>
            <a:endParaRPr lang="en-US" dirty="0"/>
          </a:p>
        </p:txBody>
      </p:sp>
      <p:sp>
        <p:nvSpPr>
          <p:cNvPr id="5" name="Footer"/>
          <p:cNvSpPr>
            <a:spLocks noGrp="1"/>
          </p:cNvSpPr>
          <p:nvPr userDrawn="1">
            <p:ph type="ftr" sz="quarter" idx="11"/>
          </p:nvPr>
        </p:nvSpPr>
        <p:spPr/>
        <p:txBody>
          <a:bodyPr/>
          <a:lstStyle/>
          <a:p>
            <a:r>
              <a:rPr lang="en-US"/>
              <a:t>Copyright © 2020, Oracle and/or its affiliates  |  Confidential: Internal/Restricted/Highly Restricted</a:t>
            </a:r>
            <a:endParaRPr lang="en-US" dirty="0"/>
          </a:p>
        </p:txBody>
      </p:sp>
      <p:sp>
        <p:nvSpPr>
          <p:cNvPr id="4" name="Date"/>
          <p:cNvSpPr>
            <a:spLocks noGrp="1"/>
          </p:cNvSpPr>
          <p:nvPr userDrawn="1">
            <p:ph type="dt" sz="half" idx="10"/>
          </p:nvPr>
        </p:nvSpPr>
        <p:spPr/>
        <p:txBody>
          <a:bodyPr/>
          <a:lstStyle/>
          <a:p>
            <a:r>
              <a:rPr lang="en-US"/>
              <a:t>[Date]</a:t>
            </a:r>
            <a:endParaRPr lang="en-US"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userDrawn="1">
  <p:cSld name="Light - Title">
    <p:spTree>
      <p:nvGrpSpPr>
        <p:cNvPr id="1" name=""/>
        <p:cNvGrpSpPr/>
        <p:nvPr/>
      </p:nvGrpSpPr>
      <p:grpSpPr>
        <a:xfrm>
          <a:off x="0" y="0"/>
          <a:ext cx="0" cy="0"/>
          <a:chOff x="0" y="0"/>
          <a:chExt cx="0" cy="0"/>
        </a:xfrm>
      </p:grpSpPr>
      <p:pic>
        <p:nvPicPr>
          <p:cNvPr id="28" name="Cloud"/>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r="10072"/>
          <a:stretch>
            <a:fillRect/>
          </a:stretch>
        </p:blipFill>
        <p:spPr>
          <a:xfrm>
            <a:off x="7860483" y="16173"/>
            <a:ext cx="4331518" cy="2552429"/>
          </a:xfrm>
          <a:prstGeom prst="rect">
            <a:avLst/>
          </a:prstGeom>
        </p:spPr>
      </p:pic>
      <p:pic>
        <p:nvPicPr>
          <p:cNvPr id="18" name="OTa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2" name="Oracle Logo" descr="Oracle Logo"/>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44949" y="1132368"/>
            <a:ext cx="1524893" cy="320040"/>
          </a:xfrm>
          <a:prstGeom prst="rect">
            <a:avLst/>
          </a:prstGeom>
        </p:spPr>
      </p:pic>
      <p:sp>
        <p:nvSpPr>
          <p:cNvPr id="24" name="Title"/>
          <p:cNvSpPr>
            <a:spLocks noGrp="1"/>
          </p:cNvSpPr>
          <p:nvPr>
            <p:ph type="ctrTitle" hasCustomPrompt="1"/>
          </p:nvPr>
        </p:nvSpPr>
        <p:spPr>
          <a:xfrm>
            <a:off x="1018030" y="2459230"/>
            <a:ext cx="10158984" cy="1025922"/>
          </a:xfrm>
          <a:noFill/>
        </p:spPr>
        <p:txBody>
          <a:bodyPr wrap="square" anchor="b">
            <a:noAutofit/>
          </a:bodyPr>
          <a:lstStyle>
            <a:lvl1pPr algn="l">
              <a:lnSpc>
                <a:spcPts val="4000"/>
              </a:lnSpc>
              <a:defRPr sz="4000" b="0">
                <a:latin typeface="+mj-lt"/>
              </a:defRPr>
            </a:lvl1pPr>
          </a:lstStyle>
          <a:p>
            <a:r>
              <a:rPr lang="en-US" dirty="0"/>
              <a:t>Title goes here (up to two lines) </a:t>
            </a:r>
            <a:br>
              <a:rPr lang="en-US" dirty="0"/>
            </a:br>
            <a:r>
              <a:rPr lang="en-US" dirty="0"/>
              <a:t>Georgia Regular 40pt</a:t>
            </a:r>
            <a:endParaRPr lang="en-US" dirty="0"/>
          </a:p>
        </p:txBody>
      </p:sp>
      <p:sp>
        <p:nvSpPr>
          <p:cNvPr id="25" name="Subhead"/>
          <p:cNvSpPr>
            <a:spLocks noGrp="1"/>
          </p:cNvSpPr>
          <p:nvPr>
            <p:ph type="body" sz="quarter" idx="33" hasCustomPrompt="1"/>
          </p:nvPr>
        </p:nvSpPr>
        <p:spPr>
          <a:xfrm>
            <a:off x="1018030" y="3519553"/>
            <a:ext cx="10158984" cy="341247"/>
          </a:xfrm>
          <a:prstGeom prst="rect">
            <a:avLst/>
          </a:prstGeom>
          <a:noFill/>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2400" b="0">
                <a:solidFill>
                  <a:srgbClr val="AE562C"/>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Subhead goes here on one line</a:t>
            </a:r>
            <a:endParaRPr lang="en-US" dirty="0"/>
          </a:p>
        </p:txBody>
      </p:sp>
      <p:cxnSp>
        <p:nvCxnSpPr>
          <p:cNvPr id="20" name="Accent Mark"/>
          <p:cNvCxnSpPr/>
          <p:nvPr userDrawn="1"/>
        </p:nvCxnSpPr>
        <p:spPr>
          <a:xfrm flipH="1">
            <a:off x="1023271" y="4086851"/>
            <a:ext cx="228600"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1" name="Text Field"/>
          <p:cNvSpPr>
            <a:spLocks noGrp="1"/>
          </p:cNvSpPr>
          <p:nvPr>
            <p:ph type="body" sz="quarter" idx="35" hasCustomPrompt="1"/>
          </p:nvPr>
        </p:nvSpPr>
        <p:spPr>
          <a:xfrm>
            <a:off x="1018030" y="4346423"/>
            <a:ext cx="5077970" cy="266291"/>
          </a:xfrm>
          <a:prstGeom prst="rect">
            <a:avLst/>
          </a:prstGeom>
          <a:noFill/>
        </p:spPr>
        <p:txBody>
          <a:bodyPr>
            <a:noAutofit/>
          </a:bodyPr>
          <a:lstStyle>
            <a:lvl1pPr>
              <a:defRPr b="1"/>
            </a:lvl1pPr>
          </a:lstStyle>
          <a:p>
            <a:pPr lvl="0"/>
            <a:r>
              <a:rPr lang="en-US" dirty="0"/>
              <a:t>Name</a:t>
            </a:r>
            <a:endParaRPr lang="en-US" dirty="0"/>
          </a:p>
        </p:txBody>
      </p:sp>
      <p:sp>
        <p:nvSpPr>
          <p:cNvPr id="10" name="Text Field 2"/>
          <p:cNvSpPr>
            <a:spLocks noGrp="1"/>
          </p:cNvSpPr>
          <p:nvPr>
            <p:ph type="body" sz="quarter" idx="34" hasCustomPrompt="1"/>
          </p:nvPr>
        </p:nvSpPr>
        <p:spPr>
          <a:xfrm>
            <a:off x="1018030" y="4684016"/>
            <a:ext cx="5077970" cy="895181"/>
          </a:xfrm>
          <a:prstGeom prst="rect">
            <a:avLst/>
          </a:prstGeom>
          <a:noFill/>
        </p:spPr>
        <p:txBody>
          <a:bodyPr>
            <a:noAutofit/>
          </a:bodyPr>
          <a:lstStyle>
            <a:lvl1pPr>
              <a:defRPr/>
            </a:lvl1pPr>
          </a:lstStyle>
          <a:p>
            <a:pPr lvl="0"/>
            <a:r>
              <a:rPr lang="en-US" dirty="0"/>
              <a:t>Presenter’s Title</a:t>
            </a:r>
            <a:endParaRPr lang="en-US" dirty="0"/>
          </a:p>
          <a:p>
            <a:pPr lvl="0"/>
            <a:r>
              <a:rPr lang="en-US" dirty="0"/>
              <a:t>Organization, Division or Business Unit</a:t>
            </a:r>
            <a:endParaRPr lang="en-US" dirty="0"/>
          </a:p>
          <a:p>
            <a:pPr lvl="0"/>
            <a:r>
              <a:rPr lang="en-US" dirty="0"/>
              <a:t>Month 00, 2019</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showMasterSp="0">
  <p:cSld name="Dark - Data Texture 07 Blank">
    <p:bg>
      <p:bgRef idx="1001">
        <a:schemeClr val="bg1"/>
      </p:bgRef>
    </p:bg>
    <p:spTree>
      <p:nvGrpSpPr>
        <p:cNvPr id="1" name=""/>
        <p:cNvGrpSpPr/>
        <p:nvPr/>
      </p:nvGrpSpPr>
      <p:grpSpPr>
        <a:xfrm>
          <a:off x="0" y="0"/>
          <a:ext cx="0" cy="0"/>
          <a:chOff x="0" y="0"/>
          <a:chExt cx="0" cy="0"/>
        </a:xfrm>
      </p:grpSpPr>
      <p:pic>
        <p:nvPicPr>
          <p:cNvPr id="8" name="Data Texture Image"/>
          <p:cNvPicPr>
            <a:picLocks noChangeAspect="1"/>
          </p:cNvPicPr>
          <p:nvPr userDrawn="1"/>
        </p:nvPicPr>
        <p:blipFill>
          <a:blip r:embed="rId2" cstate="email">
            <a:alphaModFix amt="20000"/>
            <a:extLst>
              <a:ext uri="{28A0092B-C50C-407E-A947-70E740481C1C}">
                <a14:useLocalDpi xmlns:a14="http://schemas.microsoft.com/office/drawing/2010/main" val="0"/>
              </a:ext>
            </a:extLst>
          </a:blip>
          <a:srcRect/>
          <a:stretch>
            <a:fillRect/>
          </a:stretch>
        </p:blipFill>
        <p:spPr bwMode="invGray">
          <a:xfrm>
            <a:off x="0" y="0"/>
            <a:ext cx="12192000" cy="6858000"/>
          </a:xfrm>
          <a:prstGeom prst="rect">
            <a:avLst/>
          </a:prstGeom>
        </p:spPr>
      </p:pic>
      <p:pic>
        <p:nvPicPr>
          <p:cNvPr id="12" name="OTa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0" name="Slide Number"/>
          <p:cNvSpPr>
            <a:spLocks noGrp="1"/>
          </p:cNvSpPr>
          <p:nvPr>
            <p:ph type="sldNum" sz="quarter" idx="12"/>
          </p:nvPr>
        </p:nvSpPr>
        <p:spPr/>
        <p:txBody>
          <a:bodyPr/>
          <a:lstStyle/>
          <a:p>
            <a:fld id="{345D60D9-5372-5F40-9443-0F9AE5BDC3C8}" type="slidenum">
              <a:rPr lang="en-US" smtClean="0"/>
            </a:fld>
            <a:endParaRPr lang="en-US" dirty="0"/>
          </a:p>
        </p:txBody>
      </p:sp>
      <p:sp>
        <p:nvSpPr>
          <p:cNvPr id="5" name="Footer"/>
          <p:cNvSpPr>
            <a:spLocks noGrp="1"/>
          </p:cNvSpPr>
          <p:nvPr>
            <p:ph type="ftr" sz="quarter" idx="11"/>
          </p:nvPr>
        </p:nvSpPr>
        <p:spPr/>
        <p:txBody>
          <a:bodyPr/>
          <a:lstStyle/>
          <a:p>
            <a:r>
              <a:rPr lang="en-US"/>
              <a:t>Copyright © 2020, Oracle and/or its affiliates  |  Confidential: Internal/Restricted/Highly Restricted</a:t>
            </a:r>
            <a:endParaRPr lang="en-US" dirty="0"/>
          </a:p>
        </p:txBody>
      </p:sp>
      <p:sp>
        <p:nvSpPr>
          <p:cNvPr id="4" name="Date"/>
          <p:cNvSpPr>
            <a:spLocks noGrp="1"/>
          </p:cNvSpPr>
          <p:nvPr>
            <p:ph type="dt" sz="half" idx="10"/>
          </p:nvPr>
        </p:nvSpPr>
        <p:spPr/>
        <p:txBody>
          <a:bodyPr/>
          <a:lstStyle/>
          <a:p>
            <a:r>
              <a:rPr lang="en-US"/>
              <a:t>[Date]</a:t>
            </a:r>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showMasterSp="0">
  <p:cSld name="Light - Data Texture 16 Blank">
    <p:bg>
      <p:bgRef idx="1001">
        <a:schemeClr val="bg1"/>
      </p:bgRef>
    </p:bg>
    <p:spTree>
      <p:nvGrpSpPr>
        <p:cNvPr id="1" name=""/>
        <p:cNvGrpSpPr/>
        <p:nvPr/>
      </p:nvGrpSpPr>
      <p:grpSpPr>
        <a:xfrm>
          <a:off x="0" y="0"/>
          <a:ext cx="0" cy="0"/>
          <a:chOff x="0" y="0"/>
          <a:chExt cx="0" cy="0"/>
        </a:xfrm>
      </p:grpSpPr>
      <p:pic>
        <p:nvPicPr>
          <p:cNvPr id="9" name="Data Texture Image"/>
          <p:cNvPicPr>
            <a:picLocks noChangeAspect="1"/>
          </p:cNvPicPr>
          <p:nvPr userDrawn="1"/>
        </p:nvPicPr>
        <p:blipFill>
          <a:blip r:embed="rId2" cstate="email">
            <a:alphaModFix amt="30000"/>
            <a:extLst>
              <a:ext uri="{28A0092B-C50C-407E-A947-70E740481C1C}">
                <a14:useLocalDpi xmlns:a14="http://schemas.microsoft.com/office/drawing/2010/main" val="0"/>
              </a:ext>
            </a:extLst>
          </a:blip>
          <a:srcRect/>
          <a:stretch>
            <a:fillRect/>
          </a:stretch>
        </p:blipFill>
        <p:spPr>
          <a:xfrm>
            <a:off x="0" y="0"/>
            <a:ext cx="12192000" cy="6858000"/>
          </a:xfrm>
          <a:prstGeom prst="rect">
            <a:avLst/>
          </a:prstGeom>
        </p:spPr>
      </p:pic>
      <p:pic>
        <p:nvPicPr>
          <p:cNvPr id="12" name="OTa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6" name="Slide Numbe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fld>
            <a:endParaRPr lang="en-US" dirty="0"/>
          </a:p>
        </p:txBody>
      </p:sp>
      <p:sp>
        <p:nvSpPr>
          <p:cNvPr id="7" name="Foote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p:cNvSpPr>
            <a:spLocks noGrp="1"/>
          </p:cNvSpPr>
          <p:nvPr>
            <p:ph type="dt" sz="half" idx="10"/>
          </p:nvPr>
        </p:nvSpPr>
        <p:spPr/>
        <p:txBody>
          <a:bodyPr/>
          <a:lstStyle/>
          <a:p>
            <a:r>
              <a:rPr lang="en-US"/>
              <a:t>[Date]</a:t>
            </a:r>
            <a:endParaRPr lang="en-US"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showMasterSp="0">
  <p:cSld name="Dark - Data Texture 16 Blank">
    <p:bg>
      <p:bgRef idx="1001">
        <a:schemeClr val="bg1"/>
      </p:bgRef>
    </p:bg>
    <p:spTree>
      <p:nvGrpSpPr>
        <p:cNvPr id="1" name=""/>
        <p:cNvGrpSpPr/>
        <p:nvPr/>
      </p:nvGrpSpPr>
      <p:grpSpPr>
        <a:xfrm>
          <a:off x="0" y="0"/>
          <a:ext cx="0" cy="0"/>
          <a:chOff x="0" y="0"/>
          <a:chExt cx="0" cy="0"/>
        </a:xfrm>
      </p:grpSpPr>
      <p:pic>
        <p:nvPicPr>
          <p:cNvPr id="8" name="Data Texture Image"/>
          <p:cNvPicPr>
            <a:picLocks noChangeAspect="1"/>
          </p:cNvPicPr>
          <p:nvPr userDrawn="1"/>
        </p:nvPicPr>
        <p:blipFill>
          <a:blip r:embed="rId2" cstate="email">
            <a:alphaModFix amt="20000"/>
            <a:extLst>
              <a:ext uri="{28A0092B-C50C-407E-A947-70E740481C1C}">
                <a14:useLocalDpi xmlns:a14="http://schemas.microsoft.com/office/drawing/2010/main" val="0"/>
              </a:ext>
            </a:extLst>
          </a:blip>
          <a:srcRect/>
          <a:stretch>
            <a:fillRect/>
          </a:stretch>
        </p:blipFill>
        <p:spPr bwMode="invGray">
          <a:xfrm>
            <a:off x="0" y="0"/>
            <a:ext cx="12192000" cy="6858000"/>
          </a:xfrm>
          <a:prstGeom prst="rect">
            <a:avLst/>
          </a:prstGeom>
        </p:spPr>
      </p:pic>
      <p:pic>
        <p:nvPicPr>
          <p:cNvPr id="12" name="OTa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6" name="Slide Numbe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fld>
            <a:endParaRPr lang="en-US" dirty="0"/>
          </a:p>
        </p:txBody>
      </p:sp>
      <p:sp>
        <p:nvSpPr>
          <p:cNvPr id="7" name="Foote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p:cNvSpPr>
            <a:spLocks noGrp="1"/>
          </p:cNvSpPr>
          <p:nvPr>
            <p:ph type="dt" sz="half" idx="10"/>
          </p:nvPr>
        </p:nvSpPr>
        <p:spPr/>
        <p:txBody>
          <a:bodyPr/>
          <a:lstStyle/>
          <a:p>
            <a:r>
              <a:rPr lang="en-US"/>
              <a:t>[Date]</a:t>
            </a:r>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showMasterSp="0">
  <p:cSld name="Light - Data Texture 19 Blank">
    <p:bg>
      <p:bgRef idx="1001">
        <a:schemeClr val="bg1"/>
      </p:bgRef>
    </p:bg>
    <p:spTree>
      <p:nvGrpSpPr>
        <p:cNvPr id="1" name=""/>
        <p:cNvGrpSpPr/>
        <p:nvPr/>
      </p:nvGrpSpPr>
      <p:grpSpPr>
        <a:xfrm>
          <a:off x="0" y="0"/>
          <a:ext cx="0" cy="0"/>
          <a:chOff x="0" y="0"/>
          <a:chExt cx="0" cy="0"/>
        </a:xfrm>
      </p:grpSpPr>
      <p:pic>
        <p:nvPicPr>
          <p:cNvPr id="9" name="Data Texture Image"/>
          <p:cNvPicPr>
            <a:picLocks noChangeAspect="1"/>
          </p:cNvPicPr>
          <p:nvPr userDrawn="1"/>
        </p:nvPicPr>
        <p:blipFill>
          <a:blip r:embed="rId2" cstate="email">
            <a:alphaModFix amt="30000"/>
            <a:extLst>
              <a:ext uri="{28A0092B-C50C-407E-A947-70E740481C1C}">
                <a14:useLocalDpi xmlns:a14="http://schemas.microsoft.com/office/drawing/2010/main" val="0"/>
              </a:ext>
            </a:extLst>
          </a:blip>
          <a:srcRect/>
          <a:stretch>
            <a:fillRect/>
          </a:stretch>
        </p:blipFill>
        <p:spPr>
          <a:xfrm>
            <a:off x="0" y="0"/>
            <a:ext cx="12192000" cy="6858000"/>
          </a:xfrm>
          <a:prstGeom prst="rect">
            <a:avLst/>
          </a:prstGeom>
        </p:spPr>
      </p:pic>
      <p:pic>
        <p:nvPicPr>
          <p:cNvPr id="12" name="OTa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6" name="Slide Numbe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fld>
            <a:endParaRPr lang="en-US" dirty="0"/>
          </a:p>
        </p:txBody>
      </p:sp>
      <p:sp>
        <p:nvSpPr>
          <p:cNvPr id="7" name="Foote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p:cNvSpPr>
            <a:spLocks noGrp="1"/>
          </p:cNvSpPr>
          <p:nvPr>
            <p:ph type="dt" sz="half" idx="10"/>
          </p:nvPr>
        </p:nvSpPr>
        <p:spPr/>
        <p:txBody>
          <a:bodyPr/>
          <a:lstStyle/>
          <a:p>
            <a:r>
              <a:rPr lang="en-US"/>
              <a:t>[Date]</a:t>
            </a:r>
            <a:endParaRPr lang="en-US"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showMasterSp="0">
  <p:cSld name="Dark - Data Texture 19 Blank">
    <p:bg>
      <p:bgRef idx="1001">
        <a:schemeClr val="bg1"/>
      </p:bgRef>
    </p:bg>
    <p:spTree>
      <p:nvGrpSpPr>
        <p:cNvPr id="1" name=""/>
        <p:cNvGrpSpPr/>
        <p:nvPr/>
      </p:nvGrpSpPr>
      <p:grpSpPr>
        <a:xfrm>
          <a:off x="0" y="0"/>
          <a:ext cx="0" cy="0"/>
          <a:chOff x="0" y="0"/>
          <a:chExt cx="0" cy="0"/>
        </a:xfrm>
      </p:grpSpPr>
      <p:pic>
        <p:nvPicPr>
          <p:cNvPr id="8" name="Data Texture Image"/>
          <p:cNvPicPr>
            <a:picLocks noChangeAspect="1"/>
          </p:cNvPicPr>
          <p:nvPr userDrawn="1"/>
        </p:nvPicPr>
        <p:blipFill>
          <a:blip r:embed="rId2" cstate="email">
            <a:alphaModFix amt="20000"/>
            <a:extLst>
              <a:ext uri="{28A0092B-C50C-407E-A947-70E740481C1C}">
                <a14:useLocalDpi xmlns:a14="http://schemas.microsoft.com/office/drawing/2010/main" val="0"/>
              </a:ext>
            </a:extLst>
          </a:blip>
          <a:srcRect/>
          <a:stretch>
            <a:fillRect/>
          </a:stretch>
        </p:blipFill>
        <p:spPr bwMode="invGray">
          <a:xfrm>
            <a:off x="0" y="0"/>
            <a:ext cx="12192000" cy="6858000"/>
          </a:xfrm>
          <a:prstGeom prst="rect">
            <a:avLst/>
          </a:prstGeom>
        </p:spPr>
      </p:pic>
      <p:pic>
        <p:nvPicPr>
          <p:cNvPr id="12" name="OTa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6" name="Slide Numbe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fld>
            <a:endParaRPr lang="en-US" dirty="0"/>
          </a:p>
        </p:txBody>
      </p:sp>
      <p:sp>
        <p:nvSpPr>
          <p:cNvPr id="7" name="Foote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p:cNvSpPr>
            <a:spLocks noGrp="1"/>
          </p:cNvSpPr>
          <p:nvPr>
            <p:ph type="dt" sz="half" idx="10"/>
          </p:nvPr>
        </p:nvSpPr>
        <p:spPr/>
        <p:txBody>
          <a:bodyPr/>
          <a:lstStyle/>
          <a:p>
            <a:r>
              <a:rPr lang="en-US"/>
              <a:t>[Date]</a:t>
            </a:r>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showMasterSp="0" userDrawn="1">
  <p:cSld name="Light - Thank You">
    <p:bg>
      <p:bgRef idx="1001">
        <a:schemeClr val="bg1"/>
      </p:bgRef>
    </p:bg>
    <p:spTree>
      <p:nvGrpSpPr>
        <p:cNvPr id="1" name=""/>
        <p:cNvGrpSpPr/>
        <p:nvPr/>
      </p:nvGrpSpPr>
      <p:grpSpPr>
        <a:xfrm>
          <a:off x="0" y="0"/>
          <a:ext cx="0" cy="0"/>
          <a:chOff x="0" y="0"/>
          <a:chExt cx="0" cy="0"/>
        </a:xfrm>
      </p:grpSpPr>
      <p:pic>
        <p:nvPicPr>
          <p:cNvPr id="14" name="Abstract Illustration"/>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bwMode="ltGray">
          <a:xfrm>
            <a:off x="6096000" y="4898"/>
            <a:ext cx="6096000" cy="6858000"/>
          </a:xfrm>
          <a:prstGeom prst="rect">
            <a:avLst/>
          </a:prstGeom>
        </p:spPr>
      </p:pic>
      <p:pic>
        <p:nvPicPr>
          <p:cNvPr id="26" name="OTa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3" name="Thank You"/>
          <p:cNvSpPr>
            <a:spLocks noGrp="1"/>
          </p:cNvSpPr>
          <p:nvPr>
            <p:ph type="title" hasCustomPrompt="1"/>
          </p:nvPr>
        </p:nvSpPr>
        <p:spPr>
          <a:xfrm>
            <a:off x="768875" y="3482230"/>
            <a:ext cx="5022325" cy="822960"/>
          </a:xfrm>
          <a:noFill/>
        </p:spPr>
        <p:txBody>
          <a:bodyPr vert="horz" lIns="0" tIns="0" rIns="0" bIns="0" rtlCol="0" anchor="b" anchorCtr="0">
            <a:noAutofit/>
          </a:bodyPr>
          <a:lstStyle>
            <a:lvl1pPr>
              <a:defRPr lang="en-US" sz="3200" b="0">
                <a:latin typeface="+mj-lt"/>
                <a:cs typeface="Oracle Sans" panose="020B0503020204020204" pitchFamily="34" charset="0"/>
              </a:defRPr>
            </a:lvl1pPr>
          </a:lstStyle>
          <a:p>
            <a:pPr marL="0" marR="0" lvl="0" indent="0" fontAlgn="t">
              <a:lnSpc>
                <a:spcPct val="100000"/>
              </a:lnSpc>
              <a:spcBef>
                <a:spcPts val="0"/>
              </a:spcBef>
              <a:spcAft>
                <a:spcPts val="0"/>
              </a:spcAft>
              <a:buClrTx/>
              <a:buSzTx/>
              <a:buFont typeface="System Font Regular"/>
            </a:pPr>
            <a:r>
              <a:rPr lang="en-US" dirty="0"/>
              <a:t>Thank you</a:t>
            </a:r>
            <a:endParaRPr lang="en-US" dirty="0"/>
          </a:p>
        </p:txBody>
      </p:sp>
      <p:cxnSp>
        <p:nvCxnSpPr>
          <p:cNvPr id="17" name="Accent Mark"/>
          <p:cNvCxnSpPr/>
          <p:nvPr userDrawn="1"/>
        </p:nvCxnSpPr>
        <p:spPr>
          <a:xfrm flipH="1">
            <a:off x="768350" y="4508728"/>
            <a:ext cx="301752"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1" name="Text Field"/>
          <p:cNvSpPr>
            <a:spLocks noGrp="1"/>
          </p:cNvSpPr>
          <p:nvPr>
            <p:ph type="body" sz="quarter" idx="37"/>
          </p:nvPr>
        </p:nvSpPr>
        <p:spPr>
          <a:xfrm>
            <a:off x="762000" y="4773585"/>
            <a:ext cx="5029200" cy="266291"/>
          </a:xfrm>
          <a:prstGeom prst="rect">
            <a:avLst/>
          </a:prstGeom>
        </p:spPr>
        <p:txBody>
          <a:bodyPr>
            <a:noAutofit/>
          </a:bodyPr>
          <a:lstStyle>
            <a:lvl1pPr>
              <a:defRPr b="1"/>
            </a:lvl1pPr>
          </a:lstStyle>
          <a:p>
            <a:pPr lvl="0"/>
            <a:r>
              <a:rPr lang="en-US" smtClean="0"/>
              <a:t>Edit Master text styles</a:t>
            </a:r>
            <a:endParaRPr lang="en-US" smtClean="0"/>
          </a:p>
        </p:txBody>
      </p:sp>
      <p:sp>
        <p:nvSpPr>
          <p:cNvPr id="10" name="Text Field 2"/>
          <p:cNvSpPr>
            <a:spLocks noGrp="1"/>
          </p:cNvSpPr>
          <p:nvPr>
            <p:ph type="body" sz="quarter" idx="36"/>
          </p:nvPr>
        </p:nvSpPr>
        <p:spPr>
          <a:xfrm>
            <a:off x="762000" y="5111178"/>
            <a:ext cx="5029200" cy="895181"/>
          </a:xfrm>
          <a:prstGeom prst="rect">
            <a:avLst/>
          </a:prstGeom>
        </p:spPr>
        <p:txBody>
          <a:bodyPr>
            <a:noAutofit/>
          </a:bodyPr>
          <a:lstStyle>
            <a:lvl1pPr>
              <a:defRPr/>
            </a:lvl1pPr>
          </a:lstStyle>
          <a:p>
            <a:pPr lvl="0"/>
            <a:r>
              <a:rPr lang="en-US" smtClean="0"/>
              <a:t>Edit Master text styles</a:t>
            </a:r>
            <a:endParaRPr lang="en-US" smtClean="0"/>
          </a:p>
        </p:txBody>
      </p:sp>
      <p:sp>
        <p:nvSpPr>
          <p:cNvPr id="16" name="Slide Numbe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fld>
            <a:endParaRPr lang="en-US" dirty="0"/>
          </a:p>
        </p:txBody>
      </p:sp>
      <p:sp>
        <p:nvSpPr>
          <p:cNvPr id="15" name="Foote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p:cNvSpPr>
            <a:spLocks noGrp="1"/>
          </p:cNvSpPr>
          <p:nvPr>
            <p:ph type="dt" sz="half" idx="38"/>
          </p:nvPr>
        </p:nvSpPr>
        <p:spPr/>
        <p:txBody>
          <a:bodyPr/>
          <a:lstStyle/>
          <a:p>
            <a:r>
              <a:rPr lang="en-US"/>
              <a:t>[Date]</a:t>
            </a:r>
            <a:endParaRPr lang="en-US"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showMasterSp="0" userDrawn="1">
  <p:cSld name="Dark - Thank You">
    <p:bg>
      <p:bgRef idx="1001">
        <a:schemeClr val="bg1"/>
      </p:bgRef>
    </p:bg>
    <p:spTree>
      <p:nvGrpSpPr>
        <p:cNvPr id="1" name=""/>
        <p:cNvGrpSpPr/>
        <p:nvPr/>
      </p:nvGrpSpPr>
      <p:grpSpPr>
        <a:xfrm>
          <a:off x="0" y="0"/>
          <a:ext cx="0" cy="0"/>
          <a:chOff x="0" y="0"/>
          <a:chExt cx="0" cy="0"/>
        </a:xfrm>
      </p:grpSpPr>
      <p:pic>
        <p:nvPicPr>
          <p:cNvPr id="14" name="Abstract Illustration"/>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bwMode="ltGray">
          <a:xfrm>
            <a:off x="6096000" y="4898"/>
            <a:ext cx="6096000" cy="6858000"/>
          </a:xfrm>
          <a:prstGeom prst="rect">
            <a:avLst/>
          </a:prstGeom>
        </p:spPr>
      </p:pic>
      <p:pic>
        <p:nvPicPr>
          <p:cNvPr id="26" name="OTa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3" name="Thank youi"/>
          <p:cNvSpPr>
            <a:spLocks noGrp="1"/>
          </p:cNvSpPr>
          <p:nvPr>
            <p:ph type="title" hasCustomPrompt="1"/>
          </p:nvPr>
        </p:nvSpPr>
        <p:spPr>
          <a:xfrm>
            <a:off x="768875" y="3483973"/>
            <a:ext cx="5029200" cy="822960"/>
          </a:xfrm>
          <a:noFill/>
        </p:spPr>
        <p:txBody>
          <a:bodyPr vert="horz" lIns="0" tIns="0" rIns="0" bIns="0" rtlCol="0" anchor="b" anchorCtr="0">
            <a:noAutofit/>
          </a:bodyPr>
          <a:lstStyle>
            <a:lvl1pPr>
              <a:defRPr lang="en-US" sz="3200" b="0">
                <a:latin typeface="+mj-lt"/>
                <a:cs typeface="Oracle Sans" panose="020B0503020204020204" pitchFamily="34" charset="0"/>
              </a:defRPr>
            </a:lvl1pPr>
          </a:lstStyle>
          <a:p>
            <a:pPr marL="0" marR="0" lvl="0" indent="0" fontAlgn="t">
              <a:lnSpc>
                <a:spcPct val="100000"/>
              </a:lnSpc>
              <a:spcBef>
                <a:spcPts val="0"/>
              </a:spcBef>
              <a:spcAft>
                <a:spcPts val="0"/>
              </a:spcAft>
              <a:buClrTx/>
              <a:buSzTx/>
              <a:buFont typeface="System Font Regular"/>
            </a:pPr>
            <a:r>
              <a:rPr lang="en-US" dirty="0"/>
              <a:t>Thank you</a:t>
            </a:r>
            <a:endParaRPr lang="en-US" dirty="0"/>
          </a:p>
        </p:txBody>
      </p:sp>
      <p:cxnSp>
        <p:nvCxnSpPr>
          <p:cNvPr id="17" name="Accent Mark"/>
          <p:cNvCxnSpPr/>
          <p:nvPr userDrawn="1"/>
        </p:nvCxnSpPr>
        <p:spPr>
          <a:xfrm flipH="1">
            <a:off x="768350" y="4508728"/>
            <a:ext cx="301752"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1" name="Text Field"/>
          <p:cNvSpPr>
            <a:spLocks noGrp="1"/>
          </p:cNvSpPr>
          <p:nvPr>
            <p:ph type="body" sz="quarter" idx="37"/>
          </p:nvPr>
        </p:nvSpPr>
        <p:spPr>
          <a:xfrm>
            <a:off x="762000" y="4773585"/>
            <a:ext cx="5029200" cy="266291"/>
          </a:xfrm>
          <a:prstGeom prst="rect">
            <a:avLst/>
          </a:prstGeom>
        </p:spPr>
        <p:txBody>
          <a:bodyPr>
            <a:noAutofit/>
          </a:bodyPr>
          <a:lstStyle>
            <a:lvl1pPr>
              <a:defRPr b="1"/>
            </a:lvl1pPr>
          </a:lstStyle>
          <a:p>
            <a:pPr lvl="0"/>
            <a:r>
              <a:rPr lang="en-US" smtClean="0"/>
              <a:t>Edit Master text styles</a:t>
            </a:r>
            <a:endParaRPr lang="en-US" smtClean="0"/>
          </a:p>
        </p:txBody>
      </p:sp>
      <p:sp>
        <p:nvSpPr>
          <p:cNvPr id="10" name="Text Field 2"/>
          <p:cNvSpPr>
            <a:spLocks noGrp="1"/>
          </p:cNvSpPr>
          <p:nvPr>
            <p:ph type="body" sz="quarter" idx="36"/>
          </p:nvPr>
        </p:nvSpPr>
        <p:spPr>
          <a:xfrm>
            <a:off x="762000" y="5111178"/>
            <a:ext cx="5029200" cy="895181"/>
          </a:xfrm>
          <a:prstGeom prst="rect">
            <a:avLst/>
          </a:prstGeom>
        </p:spPr>
        <p:txBody>
          <a:bodyPr>
            <a:noAutofit/>
          </a:bodyPr>
          <a:lstStyle>
            <a:lvl1pPr>
              <a:defRPr/>
            </a:lvl1pPr>
          </a:lstStyle>
          <a:p>
            <a:pPr lvl="0"/>
            <a:r>
              <a:rPr lang="en-US" smtClean="0"/>
              <a:t>Edit Master text styles</a:t>
            </a:r>
            <a:endParaRPr lang="en-US" smtClean="0"/>
          </a:p>
        </p:txBody>
      </p:sp>
      <p:sp>
        <p:nvSpPr>
          <p:cNvPr id="16" name="Slide Numbe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fld>
            <a:endParaRPr lang="en-US" dirty="0"/>
          </a:p>
        </p:txBody>
      </p:sp>
      <p:sp>
        <p:nvSpPr>
          <p:cNvPr id="15" name="Foote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p:cNvSpPr>
            <a:spLocks noGrp="1"/>
          </p:cNvSpPr>
          <p:nvPr>
            <p:ph type="dt" sz="half" idx="38"/>
          </p:nvPr>
        </p:nvSpPr>
        <p:spPr/>
        <p:txBody>
          <a:bodyPr/>
          <a:lstStyle/>
          <a:p>
            <a:r>
              <a:rPr lang="en-US"/>
              <a:t>[Date]</a:t>
            </a:r>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showMasterSp="0">
  <p:cSld name="Light - Closing Slide">
    <p:spTree>
      <p:nvGrpSpPr>
        <p:cNvPr id="1" name=""/>
        <p:cNvGrpSpPr/>
        <p:nvPr/>
      </p:nvGrpSpPr>
      <p:grpSpPr>
        <a:xfrm>
          <a:off x="0" y="0"/>
          <a:ext cx="0" cy="0"/>
          <a:chOff x="0" y="0"/>
          <a:chExt cx="0" cy="0"/>
        </a:xfrm>
      </p:grpSpPr>
      <p:pic>
        <p:nvPicPr>
          <p:cNvPr id="3" name="Oracle Logo" descr="Oracle Logo"/>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47854" y="2915192"/>
            <a:ext cx="4896293" cy="1027617"/>
          </a:xfrm>
          <a:prstGeom prst="rect">
            <a:avLst/>
          </a:prstGeom>
        </p:spPr>
      </p:pic>
      <p:pic>
        <p:nvPicPr>
          <p:cNvPr id="4" name="OTag"/>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5" name="Abstract Pattern Strip"/>
          <p:cNvPicPr>
            <a:picLocks noChangeAspect="1"/>
          </p:cNvPicPr>
          <p:nvPr userDrawn="1"/>
        </p:nvPicPr>
        <p:blipFill>
          <a:blip r:embed="rId5" cstate="email">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showMasterSp="0">
  <p:cSld name="Dark - Closing Slide">
    <p:bg>
      <p:bgRef idx="1001">
        <a:schemeClr val="bg1"/>
      </p:bgRef>
    </p:bg>
    <p:spTree>
      <p:nvGrpSpPr>
        <p:cNvPr id="1" name=""/>
        <p:cNvGrpSpPr/>
        <p:nvPr/>
      </p:nvGrpSpPr>
      <p:grpSpPr>
        <a:xfrm>
          <a:off x="0" y="0"/>
          <a:ext cx="0" cy="0"/>
          <a:chOff x="0" y="0"/>
          <a:chExt cx="0" cy="0"/>
        </a:xfrm>
      </p:grpSpPr>
      <p:pic>
        <p:nvPicPr>
          <p:cNvPr id="4" name="Oracle Logo" descr="Oracle Logo"/>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bwMode="invGray">
          <a:xfrm>
            <a:off x="3647854" y="2915192"/>
            <a:ext cx="4896292" cy="1027617"/>
          </a:xfrm>
          <a:prstGeom prst="rect">
            <a:avLst/>
          </a:prstGeom>
        </p:spPr>
      </p:pic>
      <p:pic>
        <p:nvPicPr>
          <p:cNvPr id="3" name="OTag"/>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5" name="Abstract Pattern Strip"/>
          <p:cNvPicPr>
            <a:picLocks noChangeAspect="1"/>
          </p:cNvPicPr>
          <p:nvPr userDrawn="1"/>
        </p:nvPicPr>
        <p:blipFill>
          <a:blip r:embed="rId5" cstate="email">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Mission Statement">
    <p:bg>
      <p:bgRef idx="1001">
        <a:schemeClr val="bg2"/>
      </p:bgRef>
    </p:bg>
    <p:spTree>
      <p:nvGrpSpPr>
        <p:cNvPr id="1" name=""/>
        <p:cNvGrpSpPr/>
        <p:nvPr/>
      </p:nvGrpSpPr>
      <p:grpSpPr>
        <a:xfrm>
          <a:off x="0" y="0"/>
          <a:ext cx="0" cy="0"/>
          <a:chOff x="0" y="0"/>
          <a:chExt cx="0" cy="0"/>
        </a:xfrm>
      </p:grpSpPr>
      <p:pic>
        <p:nvPicPr>
          <p:cNvPr id="4" name="Illustration"/>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bwMode="invGray">
          <a:xfrm>
            <a:off x="0" y="254000"/>
            <a:ext cx="12192000" cy="6604000"/>
          </a:xfrm>
          <a:prstGeom prst="rect">
            <a:avLst/>
          </a:prstGeom>
        </p:spPr>
      </p:pic>
      <p:sp>
        <p:nvSpPr>
          <p:cNvPr id="7" name="Title"/>
          <p:cNvSpPr>
            <a:spLocks noGrp="1"/>
          </p:cNvSpPr>
          <p:nvPr>
            <p:ph type="title" hasCustomPrompt="1"/>
          </p:nvPr>
        </p:nvSpPr>
        <p:spPr>
          <a:xfrm>
            <a:off x="768875" y="1828800"/>
            <a:ext cx="7092863" cy="2279335"/>
          </a:xfrm>
        </p:spPr>
        <p:txBody>
          <a:bodyPr/>
          <a:lstStyle>
            <a:lvl1pPr>
              <a:lnSpc>
                <a:spcPct val="100000"/>
              </a:lnSpc>
              <a:defRPr sz="3000" b="0">
                <a:latin typeface="+mj-lt"/>
              </a:defRPr>
            </a:lvl1pPr>
          </a:lstStyle>
          <a:p>
            <a:r>
              <a:rPr lang="en-US" dirty="0"/>
              <a:t>Our mission is to help people</a:t>
            </a:r>
            <a:br>
              <a:rPr lang="en-US" dirty="0"/>
            </a:br>
            <a:r>
              <a:rPr lang="en-US" dirty="0"/>
              <a:t>see data in new ways, discover insights,</a:t>
            </a:r>
            <a:br>
              <a:rPr lang="en-US" dirty="0"/>
            </a:br>
            <a:r>
              <a:rPr lang="en-US" dirty="0"/>
              <a:t>unlock endless possibilities.</a:t>
            </a:r>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Dark - Title">
    <p:spTree>
      <p:nvGrpSpPr>
        <p:cNvPr id="1" name=""/>
        <p:cNvGrpSpPr/>
        <p:nvPr/>
      </p:nvGrpSpPr>
      <p:grpSpPr>
        <a:xfrm>
          <a:off x="0" y="0"/>
          <a:ext cx="0" cy="0"/>
          <a:chOff x="0" y="0"/>
          <a:chExt cx="0" cy="0"/>
        </a:xfrm>
      </p:grpSpPr>
      <p:pic>
        <p:nvPicPr>
          <p:cNvPr id="15" name="Cloud"/>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r="10072"/>
          <a:stretch>
            <a:fillRect/>
          </a:stretch>
        </p:blipFill>
        <p:spPr bwMode="invGray">
          <a:xfrm>
            <a:off x="7860482" y="25409"/>
            <a:ext cx="4331518" cy="2552430"/>
          </a:xfrm>
          <a:prstGeom prst="rect">
            <a:avLst/>
          </a:prstGeom>
        </p:spPr>
      </p:pic>
      <p:pic>
        <p:nvPicPr>
          <p:cNvPr id="18" name="OTa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4" name="Oracle Logo" descr="Oracle Logo"/>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bwMode="invGray">
          <a:xfrm>
            <a:off x="944949" y="1132368"/>
            <a:ext cx="1524893" cy="320039"/>
          </a:xfrm>
          <a:prstGeom prst="rect">
            <a:avLst/>
          </a:prstGeom>
        </p:spPr>
      </p:pic>
      <p:sp>
        <p:nvSpPr>
          <p:cNvPr id="24" name="Title"/>
          <p:cNvSpPr>
            <a:spLocks noGrp="1"/>
          </p:cNvSpPr>
          <p:nvPr>
            <p:ph type="ctrTitle" hasCustomPrompt="1"/>
          </p:nvPr>
        </p:nvSpPr>
        <p:spPr>
          <a:xfrm>
            <a:off x="1018030" y="2459230"/>
            <a:ext cx="10158984" cy="1025922"/>
          </a:xfrm>
          <a:noFill/>
        </p:spPr>
        <p:txBody>
          <a:bodyPr wrap="square" anchor="b">
            <a:noAutofit/>
          </a:bodyPr>
          <a:lstStyle>
            <a:lvl1pPr algn="l">
              <a:lnSpc>
                <a:spcPts val="4000"/>
              </a:lnSpc>
              <a:defRPr sz="4000" b="0">
                <a:latin typeface="+mj-lt"/>
              </a:defRPr>
            </a:lvl1pPr>
          </a:lstStyle>
          <a:p>
            <a:r>
              <a:rPr lang="en-US" dirty="0"/>
              <a:t>Title goes here (up to two lines) </a:t>
            </a:r>
            <a:br>
              <a:rPr lang="en-US" dirty="0"/>
            </a:br>
            <a:r>
              <a:rPr lang="en-US" dirty="0"/>
              <a:t>Georgia Regular 40pt</a:t>
            </a:r>
            <a:endParaRPr lang="en-US" dirty="0"/>
          </a:p>
        </p:txBody>
      </p:sp>
      <p:sp>
        <p:nvSpPr>
          <p:cNvPr id="25" name="Subhead"/>
          <p:cNvSpPr>
            <a:spLocks noGrp="1"/>
          </p:cNvSpPr>
          <p:nvPr>
            <p:ph type="body" sz="quarter" idx="33" hasCustomPrompt="1"/>
          </p:nvPr>
        </p:nvSpPr>
        <p:spPr>
          <a:xfrm>
            <a:off x="1018030" y="3519553"/>
            <a:ext cx="10158984" cy="341247"/>
          </a:xfrm>
          <a:prstGeom prst="rect">
            <a:avLst/>
          </a:prstGeom>
          <a:noFill/>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2400" b="0">
                <a:solidFill>
                  <a:srgbClr val="759C6C"/>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Subhead goes here on one line</a:t>
            </a:r>
            <a:endParaRPr lang="en-US" dirty="0"/>
          </a:p>
        </p:txBody>
      </p:sp>
      <p:cxnSp>
        <p:nvCxnSpPr>
          <p:cNvPr id="20" name="Accent Mark"/>
          <p:cNvCxnSpPr/>
          <p:nvPr userDrawn="1"/>
        </p:nvCxnSpPr>
        <p:spPr>
          <a:xfrm flipH="1">
            <a:off x="1023271" y="4086851"/>
            <a:ext cx="228600"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1" name="Text Field"/>
          <p:cNvSpPr>
            <a:spLocks noGrp="1"/>
          </p:cNvSpPr>
          <p:nvPr>
            <p:ph type="body" sz="quarter" idx="35" hasCustomPrompt="1"/>
          </p:nvPr>
        </p:nvSpPr>
        <p:spPr>
          <a:xfrm>
            <a:off x="1018030" y="4346423"/>
            <a:ext cx="5077970" cy="266291"/>
          </a:xfrm>
          <a:prstGeom prst="rect">
            <a:avLst/>
          </a:prstGeom>
          <a:noFill/>
        </p:spPr>
        <p:txBody>
          <a:bodyPr>
            <a:noAutofit/>
          </a:bodyPr>
          <a:lstStyle>
            <a:lvl1pPr>
              <a:defRPr b="1"/>
            </a:lvl1pPr>
          </a:lstStyle>
          <a:p>
            <a:pPr lvl="0"/>
            <a:r>
              <a:rPr lang="en-US" dirty="0"/>
              <a:t>Name</a:t>
            </a:r>
            <a:endParaRPr lang="en-US" dirty="0"/>
          </a:p>
        </p:txBody>
      </p:sp>
      <p:sp>
        <p:nvSpPr>
          <p:cNvPr id="10" name="Text Field 2"/>
          <p:cNvSpPr>
            <a:spLocks noGrp="1"/>
          </p:cNvSpPr>
          <p:nvPr>
            <p:ph type="body" sz="quarter" idx="34" hasCustomPrompt="1"/>
          </p:nvPr>
        </p:nvSpPr>
        <p:spPr>
          <a:xfrm>
            <a:off x="1018030" y="4684016"/>
            <a:ext cx="5077970" cy="895181"/>
          </a:xfrm>
          <a:prstGeom prst="rect">
            <a:avLst/>
          </a:prstGeom>
          <a:noFill/>
        </p:spPr>
        <p:txBody>
          <a:bodyPr>
            <a:noAutofit/>
          </a:bodyPr>
          <a:lstStyle>
            <a:lvl1pPr>
              <a:defRPr/>
            </a:lvl1pPr>
          </a:lstStyle>
          <a:p>
            <a:pPr lvl="0"/>
            <a:r>
              <a:rPr lang="en-US" dirty="0"/>
              <a:t>Presenter’s Title</a:t>
            </a:r>
            <a:endParaRPr lang="en-US" dirty="0"/>
          </a:p>
          <a:p>
            <a:pPr lvl="0"/>
            <a:r>
              <a:rPr lang="en-US" dirty="0"/>
              <a:t>Organization, Division or Business Unit</a:t>
            </a:r>
            <a:endParaRPr lang="en-US" dirty="0"/>
          </a:p>
          <a:p>
            <a:pPr lvl="0"/>
            <a:r>
              <a:rPr lang="en-US" dirty="0"/>
              <a:t>Month 00, 2019</a:t>
            </a:r>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showMasterSp="0" userDrawn="1">
  <p:cSld name="Light - Title with Abstract Border">
    <p:spTree>
      <p:nvGrpSpPr>
        <p:cNvPr id="1" name=""/>
        <p:cNvGrpSpPr/>
        <p:nvPr/>
      </p:nvGrpSpPr>
      <p:grpSpPr>
        <a:xfrm>
          <a:off x="0" y="0"/>
          <a:ext cx="0" cy="0"/>
          <a:chOff x="0" y="0"/>
          <a:chExt cx="0" cy="0"/>
        </a:xfrm>
      </p:grpSpPr>
      <p:pic>
        <p:nvPicPr>
          <p:cNvPr id="11" name="Abstract Illustration"/>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761999 w 12192000"/>
              <a:gd name="connsiteY0" fmla="*/ 587874 h 6858000"/>
              <a:gd name="connsiteX1" fmla="*/ 761999 w 12192000"/>
              <a:gd name="connsiteY1" fmla="*/ 6270127 h 6858000"/>
              <a:gd name="connsiteX2" fmla="*/ 11430000 w 12192000"/>
              <a:gd name="connsiteY2" fmla="*/ 6270127 h 6858000"/>
              <a:gd name="connsiteX3" fmla="*/ 11430000 w 12192000"/>
              <a:gd name="connsiteY3" fmla="*/ 587874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761999" y="587874"/>
                </a:moveTo>
                <a:lnTo>
                  <a:pt x="761999" y="6270127"/>
                </a:lnTo>
                <a:lnTo>
                  <a:pt x="11430000" y="6270127"/>
                </a:lnTo>
                <a:lnTo>
                  <a:pt x="11430000" y="587874"/>
                </a:lnTo>
                <a:close/>
                <a:moveTo>
                  <a:pt x="0" y="0"/>
                </a:moveTo>
                <a:lnTo>
                  <a:pt x="12192000" y="0"/>
                </a:lnTo>
                <a:lnTo>
                  <a:pt x="12192000" y="6858000"/>
                </a:lnTo>
                <a:lnTo>
                  <a:pt x="0" y="6858000"/>
                </a:lnTo>
                <a:close/>
              </a:path>
            </a:pathLst>
          </a:custGeom>
        </p:spPr>
      </p:pic>
      <p:pic>
        <p:nvPicPr>
          <p:cNvPr id="14" name="OTa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0" name="Oracle Logo" descr="Oracle Logo"/>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44949" y="1132368"/>
            <a:ext cx="1524893" cy="320040"/>
          </a:xfrm>
          <a:prstGeom prst="rect">
            <a:avLst/>
          </a:prstGeom>
        </p:spPr>
      </p:pic>
      <p:sp>
        <p:nvSpPr>
          <p:cNvPr id="26" name="Title"/>
          <p:cNvSpPr>
            <a:spLocks noGrp="1"/>
          </p:cNvSpPr>
          <p:nvPr userDrawn="1">
            <p:ph type="ctrTitle" hasCustomPrompt="1"/>
          </p:nvPr>
        </p:nvSpPr>
        <p:spPr>
          <a:xfrm>
            <a:off x="1018030" y="2459230"/>
            <a:ext cx="10158984" cy="1025922"/>
          </a:xfrm>
        </p:spPr>
        <p:txBody>
          <a:bodyPr wrap="square" anchor="b">
            <a:noAutofit/>
          </a:bodyPr>
          <a:lstStyle>
            <a:lvl1pPr algn="l">
              <a:lnSpc>
                <a:spcPts val="4000"/>
              </a:lnSpc>
              <a:defRPr sz="4000" b="0">
                <a:solidFill>
                  <a:schemeClr val="tx1"/>
                </a:solidFill>
                <a:latin typeface="+mj-lt"/>
              </a:defRPr>
            </a:lvl1pPr>
          </a:lstStyle>
          <a:p>
            <a:r>
              <a:rPr lang="en-US" dirty="0"/>
              <a:t>Title goes here (up to two lines) </a:t>
            </a:r>
            <a:br>
              <a:rPr lang="en-US" dirty="0"/>
            </a:br>
            <a:r>
              <a:rPr lang="en-US" dirty="0"/>
              <a:t>Georgia Regular 40pt</a:t>
            </a:r>
            <a:endParaRPr lang="en-US" dirty="0"/>
          </a:p>
        </p:txBody>
      </p:sp>
      <p:sp>
        <p:nvSpPr>
          <p:cNvPr id="27" name="Subhead"/>
          <p:cNvSpPr>
            <a:spLocks noGrp="1"/>
          </p:cNvSpPr>
          <p:nvPr userDrawn="1">
            <p:ph type="body" sz="quarter" idx="33" hasCustomPrompt="1"/>
          </p:nvPr>
        </p:nvSpPr>
        <p:spPr>
          <a:xfrm>
            <a:off x="1018030" y="3526641"/>
            <a:ext cx="10158984" cy="341247"/>
          </a:xfrm>
          <a:prstGeom prst="rect">
            <a:avLst/>
          </a:prstGeo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2400" b="0">
                <a:solidFill>
                  <a:srgbClr val="AE562C"/>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Subhead goes here on one line</a:t>
            </a:r>
            <a:endParaRPr lang="en-US" dirty="0"/>
          </a:p>
        </p:txBody>
      </p:sp>
      <p:cxnSp>
        <p:nvCxnSpPr>
          <p:cNvPr id="18" name="Accent Mark"/>
          <p:cNvCxnSpPr/>
          <p:nvPr userDrawn="1"/>
        </p:nvCxnSpPr>
        <p:spPr>
          <a:xfrm flipH="1">
            <a:off x="1031620" y="4080104"/>
            <a:ext cx="228600"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5" name="Text Field"/>
          <p:cNvSpPr>
            <a:spLocks noGrp="1"/>
          </p:cNvSpPr>
          <p:nvPr userDrawn="1">
            <p:ph type="body" sz="quarter" idx="35" hasCustomPrompt="1"/>
          </p:nvPr>
        </p:nvSpPr>
        <p:spPr>
          <a:xfrm>
            <a:off x="1018030" y="4335713"/>
            <a:ext cx="5077970" cy="266291"/>
          </a:xfrm>
          <a:prstGeom prst="rect">
            <a:avLst/>
          </a:prstGeom>
          <a:noFill/>
        </p:spPr>
        <p:txBody>
          <a:bodyPr>
            <a:noAutofit/>
          </a:bodyPr>
          <a:lstStyle>
            <a:lvl1pPr>
              <a:defRPr b="1"/>
            </a:lvl1pPr>
          </a:lstStyle>
          <a:p>
            <a:pPr lvl="0"/>
            <a:r>
              <a:rPr lang="en-US" dirty="0"/>
              <a:t>Name</a:t>
            </a:r>
            <a:endParaRPr lang="en-US" dirty="0"/>
          </a:p>
        </p:txBody>
      </p:sp>
      <p:sp>
        <p:nvSpPr>
          <p:cNvPr id="4" name="Text Field 2"/>
          <p:cNvSpPr>
            <a:spLocks noGrp="1"/>
          </p:cNvSpPr>
          <p:nvPr userDrawn="1">
            <p:ph type="body" sz="quarter" idx="34" hasCustomPrompt="1"/>
          </p:nvPr>
        </p:nvSpPr>
        <p:spPr>
          <a:xfrm>
            <a:off x="1018030" y="4673306"/>
            <a:ext cx="5077970" cy="895181"/>
          </a:xfrm>
          <a:prstGeom prst="rect">
            <a:avLst/>
          </a:prstGeom>
          <a:noFill/>
        </p:spPr>
        <p:txBody>
          <a:bodyPr>
            <a:noAutofit/>
          </a:bodyPr>
          <a:lstStyle>
            <a:lvl1pPr>
              <a:defRPr/>
            </a:lvl1pPr>
          </a:lstStyle>
          <a:p>
            <a:pPr lvl="0"/>
            <a:r>
              <a:rPr lang="en-US" dirty="0"/>
              <a:t>Presenter’s Title</a:t>
            </a:r>
            <a:endParaRPr lang="en-US" dirty="0"/>
          </a:p>
          <a:p>
            <a:pPr lvl="0"/>
            <a:r>
              <a:rPr lang="en-US" dirty="0"/>
              <a:t>Organization, Division or Business Unit</a:t>
            </a:r>
            <a:endParaRPr lang="en-US" dirty="0"/>
          </a:p>
          <a:p>
            <a:pPr lvl="0"/>
            <a:r>
              <a:rPr lang="en-US" dirty="0"/>
              <a:t>Month 00, 2019</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showMasterSp="0" userDrawn="1">
  <p:cSld name="Dark - Title with Abstract Border">
    <p:spTree>
      <p:nvGrpSpPr>
        <p:cNvPr id="1" name=""/>
        <p:cNvGrpSpPr/>
        <p:nvPr/>
      </p:nvGrpSpPr>
      <p:grpSpPr>
        <a:xfrm>
          <a:off x="0" y="0"/>
          <a:ext cx="0" cy="0"/>
          <a:chOff x="0" y="0"/>
          <a:chExt cx="0" cy="0"/>
        </a:xfrm>
      </p:grpSpPr>
      <p:pic>
        <p:nvPicPr>
          <p:cNvPr id="11" name="Abstract Illustration"/>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761999 w 12192000"/>
              <a:gd name="connsiteY0" fmla="*/ 587874 h 6858000"/>
              <a:gd name="connsiteX1" fmla="*/ 761999 w 12192000"/>
              <a:gd name="connsiteY1" fmla="*/ 6270127 h 6858000"/>
              <a:gd name="connsiteX2" fmla="*/ 11430000 w 12192000"/>
              <a:gd name="connsiteY2" fmla="*/ 6270127 h 6858000"/>
              <a:gd name="connsiteX3" fmla="*/ 11430000 w 12192000"/>
              <a:gd name="connsiteY3" fmla="*/ 587874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761999" y="587874"/>
                </a:moveTo>
                <a:lnTo>
                  <a:pt x="761999" y="6270127"/>
                </a:lnTo>
                <a:lnTo>
                  <a:pt x="11430000" y="6270127"/>
                </a:lnTo>
                <a:lnTo>
                  <a:pt x="11430000" y="587874"/>
                </a:lnTo>
                <a:close/>
                <a:moveTo>
                  <a:pt x="0" y="0"/>
                </a:moveTo>
                <a:lnTo>
                  <a:pt x="12192000" y="0"/>
                </a:lnTo>
                <a:lnTo>
                  <a:pt x="12192000" y="6858000"/>
                </a:lnTo>
                <a:lnTo>
                  <a:pt x="0" y="6858000"/>
                </a:lnTo>
                <a:close/>
              </a:path>
            </a:pathLst>
          </a:custGeom>
        </p:spPr>
      </p:pic>
      <p:pic>
        <p:nvPicPr>
          <p:cNvPr id="30" name="OTa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6" name="Oracle Logo" descr="Oracle Logo"/>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bwMode="invGray">
          <a:xfrm>
            <a:off x="944949" y="1132368"/>
            <a:ext cx="1524893" cy="320039"/>
          </a:xfrm>
          <a:prstGeom prst="rect">
            <a:avLst/>
          </a:prstGeom>
        </p:spPr>
      </p:pic>
      <p:sp>
        <p:nvSpPr>
          <p:cNvPr id="26" name="Title"/>
          <p:cNvSpPr>
            <a:spLocks noGrp="1"/>
          </p:cNvSpPr>
          <p:nvPr userDrawn="1">
            <p:ph type="ctrTitle" hasCustomPrompt="1"/>
          </p:nvPr>
        </p:nvSpPr>
        <p:spPr>
          <a:xfrm>
            <a:off x="1018030" y="2459230"/>
            <a:ext cx="10158984" cy="1025922"/>
          </a:xfrm>
        </p:spPr>
        <p:txBody>
          <a:bodyPr wrap="square" anchor="b">
            <a:noAutofit/>
          </a:bodyPr>
          <a:lstStyle>
            <a:lvl1pPr algn="l">
              <a:lnSpc>
                <a:spcPts val="4000"/>
              </a:lnSpc>
              <a:defRPr sz="4000" b="0">
                <a:solidFill>
                  <a:schemeClr val="tx1"/>
                </a:solidFill>
                <a:latin typeface="+mj-lt"/>
              </a:defRPr>
            </a:lvl1pPr>
          </a:lstStyle>
          <a:p>
            <a:r>
              <a:rPr lang="en-US" dirty="0"/>
              <a:t>Title goes here (up to two lines) </a:t>
            </a:r>
            <a:br>
              <a:rPr lang="en-US" dirty="0"/>
            </a:br>
            <a:r>
              <a:rPr lang="en-US" dirty="0"/>
              <a:t>Georgia Regular 40pt</a:t>
            </a:r>
            <a:endParaRPr lang="en-US" dirty="0"/>
          </a:p>
        </p:txBody>
      </p:sp>
      <p:sp>
        <p:nvSpPr>
          <p:cNvPr id="27" name="Subhead"/>
          <p:cNvSpPr>
            <a:spLocks noGrp="1"/>
          </p:cNvSpPr>
          <p:nvPr userDrawn="1">
            <p:ph type="body" sz="quarter" idx="33" hasCustomPrompt="1"/>
          </p:nvPr>
        </p:nvSpPr>
        <p:spPr>
          <a:xfrm>
            <a:off x="1018030" y="3519553"/>
            <a:ext cx="10158984" cy="341247"/>
          </a:xfrm>
          <a:prstGeom prst="rect">
            <a:avLst/>
          </a:prstGeo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2400" b="0">
                <a:solidFill>
                  <a:srgbClr val="759C6C"/>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Subhead goes here on one line</a:t>
            </a:r>
            <a:endParaRPr lang="en-US" dirty="0"/>
          </a:p>
        </p:txBody>
      </p:sp>
      <p:cxnSp>
        <p:nvCxnSpPr>
          <p:cNvPr id="18" name="Accent Mark"/>
          <p:cNvCxnSpPr/>
          <p:nvPr userDrawn="1"/>
        </p:nvCxnSpPr>
        <p:spPr>
          <a:xfrm flipH="1">
            <a:off x="1031620" y="4080104"/>
            <a:ext cx="228600"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5" name="Text Field"/>
          <p:cNvSpPr>
            <a:spLocks noGrp="1"/>
          </p:cNvSpPr>
          <p:nvPr userDrawn="1">
            <p:ph type="body" sz="quarter" idx="35" hasCustomPrompt="1"/>
          </p:nvPr>
        </p:nvSpPr>
        <p:spPr>
          <a:xfrm>
            <a:off x="1018030" y="4335713"/>
            <a:ext cx="5077970" cy="266291"/>
          </a:xfrm>
          <a:prstGeom prst="rect">
            <a:avLst/>
          </a:prstGeom>
          <a:noFill/>
        </p:spPr>
        <p:txBody>
          <a:bodyPr>
            <a:noAutofit/>
          </a:bodyPr>
          <a:lstStyle>
            <a:lvl1pPr>
              <a:defRPr b="1"/>
            </a:lvl1pPr>
          </a:lstStyle>
          <a:p>
            <a:pPr lvl="0"/>
            <a:r>
              <a:rPr lang="en-US" dirty="0"/>
              <a:t>Name</a:t>
            </a:r>
            <a:endParaRPr lang="en-US" dirty="0"/>
          </a:p>
        </p:txBody>
      </p:sp>
      <p:sp>
        <p:nvSpPr>
          <p:cNvPr id="4" name="Text Field 2"/>
          <p:cNvSpPr>
            <a:spLocks noGrp="1"/>
          </p:cNvSpPr>
          <p:nvPr userDrawn="1">
            <p:ph type="body" sz="quarter" idx="34" hasCustomPrompt="1"/>
          </p:nvPr>
        </p:nvSpPr>
        <p:spPr>
          <a:xfrm>
            <a:off x="1018030" y="4673306"/>
            <a:ext cx="5077970" cy="895181"/>
          </a:xfrm>
          <a:prstGeom prst="rect">
            <a:avLst/>
          </a:prstGeom>
          <a:noFill/>
        </p:spPr>
        <p:txBody>
          <a:bodyPr>
            <a:noAutofit/>
          </a:bodyPr>
          <a:lstStyle>
            <a:lvl1pPr>
              <a:defRPr/>
            </a:lvl1pPr>
          </a:lstStyle>
          <a:p>
            <a:pPr lvl="0"/>
            <a:r>
              <a:rPr lang="en-US" dirty="0"/>
              <a:t>Presenter’s Title</a:t>
            </a:r>
            <a:endParaRPr lang="en-US" dirty="0"/>
          </a:p>
          <a:p>
            <a:pPr lvl="0"/>
            <a:r>
              <a:rPr lang="en-US" dirty="0"/>
              <a:t>Organization, Division or Business Unit</a:t>
            </a:r>
            <a:endParaRPr lang="en-US" dirty="0"/>
          </a:p>
          <a:p>
            <a:pPr lvl="0"/>
            <a:r>
              <a:rPr lang="en-US" dirty="0"/>
              <a:t>Month 00, 2019</a:t>
            </a:r>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Light - Title and Content">
    <p:spTree>
      <p:nvGrpSpPr>
        <p:cNvPr id="1" name=""/>
        <p:cNvGrpSpPr/>
        <p:nvPr/>
      </p:nvGrpSpPr>
      <p:grpSpPr>
        <a:xfrm>
          <a:off x="0" y="0"/>
          <a:ext cx="0" cy="0"/>
          <a:chOff x="0" y="0"/>
          <a:chExt cx="0" cy="0"/>
        </a:xfrm>
      </p:grpSpPr>
      <p:sp>
        <p:nvSpPr>
          <p:cNvPr id="7" name="Title"/>
          <p:cNvSpPr>
            <a:spLocks noGrp="1"/>
          </p:cNvSpPr>
          <p:nvPr>
            <p:ph type="title" hasCustomPrompt="1"/>
          </p:nvPr>
        </p:nvSpPr>
        <p:spPr/>
        <p:txBody>
          <a:bodyPr/>
          <a:lstStyle>
            <a:lvl1pPr>
              <a:defRPr/>
            </a:lvl1pPr>
          </a:lstStyle>
          <a:p>
            <a:r>
              <a:rPr lang="en-US" dirty="0"/>
              <a:t>Title</a:t>
            </a:r>
            <a:endParaRPr lang="en-US" dirty="0"/>
          </a:p>
        </p:txBody>
      </p:sp>
      <p:sp>
        <p:nvSpPr>
          <p:cNvPr id="3" name="Content Placeholder"/>
          <p:cNvSpPr>
            <a:spLocks noGrp="1"/>
          </p:cNvSpPr>
          <p:nvPr>
            <p:ph idx="1"/>
          </p:nvPr>
        </p:nvSpPr>
        <p:spPr>
          <a:xfrm>
            <a:off x="766871" y="1830033"/>
            <a:ext cx="10671048" cy="4277080"/>
          </a:xfrm>
          <a:noFill/>
        </p:spPr>
        <p:txBody>
          <a:bodyPr vert="horz" lIns="0" tIns="0" rIns="0" bIns="0" rtlCol="0">
            <a:noAutofit/>
          </a:bodyPr>
          <a:lstStyle>
            <a:lvl1pPr>
              <a:defRPr lang="en-US" sz="1800" b="0" i="0" smtClean="0">
                <a:latin typeface="Oracle Sans" panose="020B0503020204020204" pitchFamily="34" charset="0"/>
                <a:cs typeface="Oracle Sans" panose="020B0503020204020204" pitchFamily="34" charset="0"/>
              </a:defRPr>
            </a:lvl1pPr>
            <a:lvl2pPr>
              <a:defRPr lang="en-US" sz="1800" b="0" i="0" smtClean="0">
                <a:latin typeface="Oracle Sans" panose="020B0503020204020204" pitchFamily="34" charset="0"/>
                <a:cs typeface="Oracle Sans" panose="020B0503020204020204" pitchFamily="34" charset="0"/>
              </a:defRPr>
            </a:lvl2pPr>
            <a:lvl3pPr>
              <a:defRPr lang="en-US" sz="1600" smtClean="0">
                <a:latin typeface="Oracle Sans Light" panose="020B0403020204020204" pitchFamily="34" charset="0"/>
                <a:cs typeface="Oracle Sans Light" panose="020B0403020204020204" pitchFamily="34" charset="0"/>
              </a:defRPr>
            </a:lvl3pPr>
            <a:lvl4pPr>
              <a:defRPr lang="en-US" sz="1400" smtClean="0">
                <a:latin typeface="Oracle Sans Light" panose="020B0403020204020204" pitchFamily="34" charset="0"/>
                <a:cs typeface="Oracle Sans Light" panose="020B0403020204020204" pitchFamily="34" charset="0"/>
              </a:defRPr>
            </a:lvl4pPr>
            <a:lvl5pPr>
              <a:defRPr lang="en-US" sz="1200">
                <a:latin typeface="Oracle Sans Light" panose="020B0403020204020204" pitchFamily="34" charset="0"/>
                <a:cs typeface="Oracle Sans Light" panose="020B0403020204020204" pitchFamily="34" charset="0"/>
              </a:defRPr>
            </a:lvl5pPr>
          </a:lstStyle>
          <a:p>
            <a:pPr marL="0" marR="0" lvl="0" indent="0" fontAlgn="auto">
              <a:lnSpc>
                <a:spcPct val="95000"/>
              </a:lnSpc>
              <a:spcBef>
                <a:spcPts val="600"/>
              </a:spcBef>
              <a:spcAft>
                <a:spcPts val="0"/>
              </a:spcAft>
              <a:buClrTx/>
              <a:buSzTx/>
              <a:buFont typeface="System Font Regular"/>
              <a:buNone/>
            </a:pPr>
            <a:r>
              <a:rPr lang="en-US" smtClean="0"/>
              <a:t>Edit Master text styles</a:t>
            </a:r>
            <a:endParaRPr lang="en-US" smtClean="0"/>
          </a:p>
          <a:p>
            <a:pPr marL="0" marR="0" lvl="1" indent="0" fontAlgn="auto">
              <a:lnSpc>
                <a:spcPct val="95000"/>
              </a:lnSpc>
              <a:spcBef>
                <a:spcPts val="600"/>
              </a:spcBef>
              <a:spcAft>
                <a:spcPts val="0"/>
              </a:spcAft>
              <a:buClrTx/>
              <a:buSzTx/>
              <a:buFont typeface="System Font Regular"/>
              <a:buNone/>
            </a:pPr>
            <a:r>
              <a:rPr lang="en-US" smtClean="0"/>
              <a:t>Second level</a:t>
            </a:r>
            <a:endParaRPr lang="en-US" smtClean="0"/>
          </a:p>
          <a:p>
            <a:pPr marL="0" marR="0" lvl="2" indent="0" fontAlgn="auto">
              <a:lnSpc>
                <a:spcPct val="95000"/>
              </a:lnSpc>
              <a:spcBef>
                <a:spcPts val="600"/>
              </a:spcBef>
              <a:spcAft>
                <a:spcPts val="0"/>
              </a:spcAft>
              <a:buClrTx/>
              <a:buSzTx/>
              <a:buFont typeface="System Font Regular"/>
              <a:buNone/>
            </a:pPr>
            <a:r>
              <a:rPr lang="en-US" smtClean="0"/>
              <a:t>Third level</a:t>
            </a:r>
            <a:endParaRPr lang="en-US" smtClean="0"/>
          </a:p>
          <a:p>
            <a:pPr marL="0" marR="0" lvl="3" indent="0" fontAlgn="auto">
              <a:lnSpc>
                <a:spcPct val="95000"/>
              </a:lnSpc>
              <a:spcBef>
                <a:spcPts val="600"/>
              </a:spcBef>
              <a:spcAft>
                <a:spcPts val="0"/>
              </a:spcAft>
              <a:buClrTx/>
              <a:buSzTx/>
              <a:buFont typeface="System Font Regular"/>
              <a:buNone/>
            </a:pPr>
            <a:r>
              <a:rPr lang="en-US" smtClean="0"/>
              <a:t>Fourth level</a:t>
            </a:r>
            <a:endParaRPr lang="en-US" smtClean="0"/>
          </a:p>
          <a:p>
            <a:pPr marL="0" marR="0" lvl="4" indent="0" fontAlgn="auto">
              <a:lnSpc>
                <a:spcPct val="95000"/>
              </a:lnSpc>
              <a:spcBef>
                <a:spcPts val="600"/>
              </a:spcBef>
              <a:spcAft>
                <a:spcPts val="0"/>
              </a:spcAft>
              <a:buClrTx/>
              <a:buSzTx/>
              <a:buFont typeface="System Font Regular"/>
              <a:buNone/>
            </a:pPr>
            <a:r>
              <a:rPr lang="en-US" smtClean="0"/>
              <a:t>Fifth level</a:t>
            </a:r>
            <a:endParaRPr lang="en-US" dirty="0"/>
          </a:p>
        </p:txBody>
      </p:sp>
      <p:sp>
        <p:nvSpPr>
          <p:cNvPr id="13" name="Slide Number Placeholder"/>
          <p:cNvSpPr>
            <a:spLocks noGrp="1"/>
          </p:cNvSpPr>
          <p:nvPr>
            <p:ph type="sldNum" sz="quarter" idx="12"/>
          </p:nvPr>
        </p:nvSpPr>
        <p:spPr/>
        <p:txBody>
          <a:bodyPr/>
          <a:lstStyle/>
          <a:p>
            <a:fld id="{345D60D9-5372-5F40-9443-0F9AE5BDC3C8}" type="slidenum">
              <a:rPr lang="en-US" smtClean="0"/>
            </a:fld>
            <a:endParaRPr lang="en-US" dirty="0"/>
          </a:p>
        </p:txBody>
      </p:sp>
      <p:sp>
        <p:nvSpPr>
          <p:cNvPr id="12" name="Footer Placeholder"/>
          <p:cNvSpPr>
            <a:spLocks noGrp="1"/>
          </p:cNvSpPr>
          <p:nvPr>
            <p:ph type="ftr" sz="quarter" idx="11"/>
          </p:nvPr>
        </p:nvSpPr>
        <p:spPr/>
        <p:txBody>
          <a:bodyPr/>
          <a:lstStyle/>
          <a:p>
            <a:r>
              <a:rPr lang="en-US" dirty="0"/>
              <a:t>Copyright © 2020, Oracle and/or its affiliates  |  Confidential: Internal/Restricted/Highly Restricted</a:t>
            </a:r>
            <a:endParaRPr lang="en-US" dirty="0"/>
          </a:p>
        </p:txBody>
      </p:sp>
      <p:sp>
        <p:nvSpPr>
          <p:cNvPr id="11" name="Date Placeholder"/>
          <p:cNvSpPr>
            <a:spLocks noGrp="1"/>
          </p:cNvSpPr>
          <p:nvPr>
            <p:ph type="dt" sz="half" idx="10"/>
          </p:nvPr>
        </p:nvSpPr>
        <p:spPr/>
        <p:txBody>
          <a:bodyPr/>
          <a:lstStyle/>
          <a:p>
            <a:r>
              <a:rPr lang="en-US"/>
              <a:t>[Date]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ark - Title and Content">
    <p:spTree>
      <p:nvGrpSpPr>
        <p:cNvPr id="1" name=""/>
        <p:cNvGrpSpPr/>
        <p:nvPr/>
      </p:nvGrpSpPr>
      <p:grpSpPr>
        <a:xfrm>
          <a:off x="0" y="0"/>
          <a:ext cx="0" cy="0"/>
          <a:chOff x="0" y="0"/>
          <a:chExt cx="0" cy="0"/>
        </a:xfrm>
      </p:grpSpPr>
      <p:sp>
        <p:nvSpPr>
          <p:cNvPr id="5" name="Title"/>
          <p:cNvSpPr>
            <a:spLocks noGrp="1"/>
          </p:cNvSpPr>
          <p:nvPr>
            <p:ph type="title" hasCustomPrompt="1"/>
          </p:nvPr>
        </p:nvSpPr>
        <p:spPr/>
        <p:txBody>
          <a:bodyPr/>
          <a:lstStyle>
            <a:lvl1pPr>
              <a:defRPr/>
            </a:lvl1pPr>
          </a:lstStyle>
          <a:p>
            <a:r>
              <a:rPr lang="en-US" dirty="0"/>
              <a:t>Title</a:t>
            </a:r>
            <a:endParaRPr lang="en-US" dirty="0"/>
          </a:p>
        </p:txBody>
      </p:sp>
      <p:cxnSp>
        <p:nvCxnSpPr>
          <p:cNvPr id="9" name="Accent Mark"/>
          <p:cNvCxnSpPr/>
          <p:nvPr userDrawn="1"/>
        </p:nvCxnSpPr>
        <p:spPr>
          <a:xfrm flipH="1">
            <a:off x="768095" y="1545865"/>
            <a:ext cx="228600"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766871" y="1830033"/>
            <a:ext cx="10671048" cy="4277080"/>
          </a:xfrm>
          <a:noFill/>
        </p:spPr>
        <p:txBody>
          <a:bodyPr vert="horz" lIns="0" tIns="0" rIns="0" bIns="0" rtlCol="0">
            <a:noAutofit/>
          </a:bodyPr>
          <a:lstStyle>
            <a:lvl1pPr>
              <a:defRPr lang="en-US" sz="1800" b="0" i="0" smtClean="0">
                <a:latin typeface="Oracle Sans" panose="020B0503020204020204" pitchFamily="34" charset="0"/>
                <a:cs typeface="Oracle Sans" panose="020B0503020204020204" pitchFamily="34" charset="0"/>
              </a:defRPr>
            </a:lvl1pPr>
            <a:lvl2pPr>
              <a:defRPr lang="en-US" sz="1800" b="0" i="0" smtClean="0">
                <a:latin typeface="Oracle Sans" panose="020B0503020204020204" pitchFamily="34" charset="0"/>
                <a:cs typeface="Oracle Sans" panose="020B0503020204020204" pitchFamily="34" charset="0"/>
              </a:defRPr>
            </a:lvl2pPr>
            <a:lvl3pPr>
              <a:defRPr lang="en-US" sz="1600" smtClean="0">
                <a:latin typeface="Oracle Sans Light" panose="020B0403020204020204" pitchFamily="34" charset="0"/>
                <a:cs typeface="Oracle Sans Light" panose="020B0403020204020204" pitchFamily="34" charset="0"/>
              </a:defRPr>
            </a:lvl3pPr>
            <a:lvl4pPr>
              <a:defRPr lang="en-US" sz="1400" smtClean="0">
                <a:latin typeface="Oracle Sans Light" panose="020B0403020204020204" pitchFamily="34" charset="0"/>
                <a:cs typeface="Oracle Sans Light" panose="020B0403020204020204" pitchFamily="34" charset="0"/>
              </a:defRPr>
            </a:lvl4pPr>
            <a:lvl5pPr>
              <a:defRPr lang="en-US" sz="1200">
                <a:latin typeface="Oracle Sans Light" panose="020B0403020204020204" pitchFamily="34" charset="0"/>
                <a:cs typeface="Oracle Sans Light" panose="020B0403020204020204" pitchFamily="34" charset="0"/>
              </a:defRPr>
            </a:lvl5pPr>
          </a:lstStyle>
          <a:p>
            <a:pPr marL="0" marR="0" lvl="0" indent="0" fontAlgn="auto">
              <a:lnSpc>
                <a:spcPct val="95000"/>
              </a:lnSpc>
              <a:spcBef>
                <a:spcPts val="600"/>
              </a:spcBef>
              <a:spcAft>
                <a:spcPts val="0"/>
              </a:spcAft>
              <a:buClrTx/>
              <a:buSzTx/>
              <a:buFont typeface="System Font Regular"/>
              <a:buNone/>
            </a:pPr>
            <a:r>
              <a:rPr lang="en-US" smtClean="0"/>
              <a:t>Edit Master text styles</a:t>
            </a:r>
            <a:endParaRPr lang="en-US" smtClean="0"/>
          </a:p>
          <a:p>
            <a:pPr marL="0" marR="0" lvl="1" indent="0" fontAlgn="auto">
              <a:lnSpc>
                <a:spcPct val="95000"/>
              </a:lnSpc>
              <a:spcBef>
                <a:spcPts val="600"/>
              </a:spcBef>
              <a:spcAft>
                <a:spcPts val="0"/>
              </a:spcAft>
              <a:buClrTx/>
              <a:buSzTx/>
              <a:buFont typeface="System Font Regular"/>
              <a:buNone/>
            </a:pPr>
            <a:r>
              <a:rPr lang="en-US" smtClean="0"/>
              <a:t>Second level</a:t>
            </a:r>
            <a:endParaRPr lang="en-US" smtClean="0"/>
          </a:p>
          <a:p>
            <a:pPr marL="0" marR="0" lvl="2" indent="0" fontAlgn="auto">
              <a:lnSpc>
                <a:spcPct val="95000"/>
              </a:lnSpc>
              <a:spcBef>
                <a:spcPts val="600"/>
              </a:spcBef>
              <a:spcAft>
                <a:spcPts val="0"/>
              </a:spcAft>
              <a:buClrTx/>
              <a:buSzTx/>
              <a:buFont typeface="System Font Regular"/>
              <a:buNone/>
            </a:pPr>
            <a:r>
              <a:rPr lang="en-US" smtClean="0"/>
              <a:t>Third level</a:t>
            </a:r>
            <a:endParaRPr lang="en-US" smtClean="0"/>
          </a:p>
          <a:p>
            <a:pPr marL="0" marR="0" lvl="3" indent="0" fontAlgn="auto">
              <a:lnSpc>
                <a:spcPct val="95000"/>
              </a:lnSpc>
              <a:spcBef>
                <a:spcPts val="600"/>
              </a:spcBef>
              <a:spcAft>
                <a:spcPts val="0"/>
              </a:spcAft>
              <a:buClrTx/>
              <a:buSzTx/>
              <a:buFont typeface="System Font Regular"/>
              <a:buNone/>
            </a:pPr>
            <a:r>
              <a:rPr lang="en-US" smtClean="0"/>
              <a:t>Fourth level</a:t>
            </a:r>
            <a:endParaRPr lang="en-US" smtClean="0"/>
          </a:p>
          <a:p>
            <a:pPr marL="0" marR="0" lvl="4" indent="0" fontAlgn="auto">
              <a:lnSpc>
                <a:spcPct val="95000"/>
              </a:lnSpc>
              <a:spcBef>
                <a:spcPts val="600"/>
              </a:spcBef>
              <a:spcAft>
                <a:spcPts val="0"/>
              </a:spcAft>
              <a:buClrTx/>
              <a:buSzTx/>
              <a:buFont typeface="System Font Regular"/>
              <a:buNone/>
            </a:pPr>
            <a:r>
              <a:rPr lang="en-US" smtClean="0"/>
              <a:t>Fifth level</a:t>
            </a:r>
            <a:endParaRPr lang="en-US" dirty="0"/>
          </a:p>
        </p:txBody>
      </p:sp>
      <p:sp>
        <p:nvSpPr>
          <p:cNvPr id="13" name="Slide Number Placeholder"/>
          <p:cNvSpPr>
            <a:spLocks noGrp="1"/>
          </p:cNvSpPr>
          <p:nvPr>
            <p:ph type="sldNum" sz="quarter" idx="12"/>
          </p:nvPr>
        </p:nvSpPr>
        <p:spPr/>
        <p:txBody>
          <a:bodyPr/>
          <a:lstStyle/>
          <a:p>
            <a:fld id="{345D60D9-5372-5F40-9443-0F9AE5BDC3C8}" type="slidenum">
              <a:rPr lang="en-US" smtClean="0"/>
            </a:fld>
            <a:endParaRPr lang="en-US" dirty="0"/>
          </a:p>
        </p:txBody>
      </p:sp>
      <p:sp>
        <p:nvSpPr>
          <p:cNvPr id="12" name="Footer Placeholder"/>
          <p:cNvSpPr>
            <a:spLocks noGrp="1"/>
          </p:cNvSpPr>
          <p:nvPr>
            <p:ph type="ftr" sz="quarter" idx="11"/>
          </p:nvPr>
        </p:nvSpPr>
        <p:spPr/>
        <p:txBody>
          <a:bodyPr/>
          <a:lstStyle/>
          <a:p>
            <a:r>
              <a:rPr lang="en-US" dirty="0"/>
              <a:t>Copyright © 2020, Oracle and/or its affiliates  |  Confidential: Internal/Restricted/Highly Restricted</a:t>
            </a:r>
            <a:endParaRPr lang="en-US" dirty="0"/>
          </a:p>
        </p:txBody>
      </p:sp>
      <p:sp>
        <p:nvSpPr>
          <p:cNvPr id="11" name="Date Placeholder"/>
          <p:cNvSpPr>
            <a:spLocks noGrp="1"/>
          </p:cNvSpPr>
          <p:nvPr>
            <p:ph type="dt" sz="half" idx="10"/>
          </p:nvPr>
        </p:nvSpPr>
        <p:spPr/>
        <p:txBody>
          <a:bodyPr/>
          <a:lstStyle/>
          <a:p>
            <a:r>
              <a:rPr lang="en-US"/>
              <a:t>[Date]</a:t>
            </a:r>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showMasterSp="0" userDrawn="1">
  <p:cSld name="Light - Title">
    <p:spTree>
      <p:nvGrpSpPr>
        <p:cNvPr id="1" name=""/>
        <p:cNvGrpSpPr/>
        <p:nvPr/>
      </p:nvGrpSpPr>
      <p:grpSpPr>
        <a:xfrm>
          <a:off x="0" y="0"/>
          <a:ext cx="0" cy="0"/>
          <a:chOff x="0" y="0"/>
          <a:chExt cx="0" cy="0"/>
        </a:xfrm>
      </p:grpSpPr>
      <p:pic>
        <p:nvPicPr>
          <p:cNvPr id="28" name="Cloud"/>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r="10072"/>
          <a:stretch>
            <a:fillRect/>
          </a:stretch>
        </p:blipFill>
        <p:spPr>
          <a:xfrm>
            <a:off x="7860483" y="16173"/>
            <a:ext cx="4331518" cy="2552429"/>
          </a:xfrm>
          <a:prstGeom prst="rect">
            <a:avLst/>
          </a:prstGeom>
        </p:spPr>
      </p:pic>
      <p:pic>
        <p:nvPicPr>
          <p:cNvPr id="18" name="OTa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2" name="Oracle Logo" descr="Oracle Logo"/>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44949" y="1132368"/>
            <a:ext cx="1524893" cy="320040"/>
          </a:xfrm>
          <a:prstGeom prst="rect">
            <a:avLst/>
          </a:prstGeom>
        </p:spPr>
      </p:pic>
      <p:sp>
        <p:nvSpPr>
          <p:cNvPr id="24" name="Title"/>
          <p:cNvSpPr>
            <a:spLocks noGrp="1"/>
          </p:cNvSpPr>
          <p:nvPr>
            <p:ph type="ctrTitle" hasCustomPrompt="1"/>
          </p:nvPr>
        </p:nvSpPr>
        <p:spPr>
          <a:xfrm>
            <a:off x="1018030" y="2459230"/>
            <a:ext cx="10158984" cy="1025922"/>
          </a:xfrm>
          <a:noFill/>
        </p:spPr>
        <p:txBody>
          <a:bodyPr wrap="square" anchor="b">
            <a:noAutofit/>
          </a:bodyPr>
          <a:lstStyle>
            <a:lvl1pPr algn="l">
              <a:lnSpc>
                <a:spcPts val="4000"/>
              </a:lnSpc>
              <a:defRPr sz="4000" b="0">
                <a:latin typeface="+mj-lt"/>
              </a:defRPr>
            </a:lvl1pPr>
          </a:lstStyle>
          <a:p>
            <a:r>
              <a:rPr lang="en-US" dirty="0"/>
              <a:t>Title goes here (up to two lines) </a:t>
            </a:r>
            <a:br>
              <a:rPr lang="en-US" dirty="0"/>
            </a:br>
            <a:r>
              <a:rPr lang="en-US" dirty="0"/>
              <a:t>Georgia Regular 40pt</a:t>
            </a:r>
            <a:endParaRPr lang="en-US" dirty="0"/>
          </a:p>
        </p:txBody>
      </p:sp>
      <p:sp>
        <p:nvSpPr>
          <p:cNvPr id="25" name="Subhead"/>
          <p:cNvSpPr>
            <a:spLocks noGrp="1"/>
          </p:cNvSpPr>
          <p:nvPr>
            <p:ph type="body" sz="quarter" idx="33" hasCustomPrompt="1"/>
          </p:nvPr>
        </p:nvSpPr>
        <p:spPr>
          <a:xfrm>
            <a:off x="1018030" y="3519553"/>
            <a:ext cx="10158984" cy="341247"/>
          </a:xfrm>
          <a:prstGeom prst="rect">
            <a:avLst/>
          </a:prstGeom>
          <a:noFill/>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2400" b="0">
                <a:solidFill>
                  <a:srgbClr val="AE562C"/>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Subhead goes here on one line</a:t>
            </a:r>
            <a:endParaRPr lang="en-US" dirty="0"/>
          </a:p>
        </p:txBody>
      </p:sp>
      <p:cxnSp>
        <p:nvCxnSpPr>
          <p:cNvPr id="20" name="Accent Mark"/>
          <p:cNvCxnSpPr/>
          <p:nvPr userDrawn="1"/>
        </p:nvCxnSpPr>
        <p:spPr>
          <a:xfrm flipH="1">
            <a:off x="1023271" y="4086851"/>
            <a:ext cx="228600"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1" name="Text Field"/>
          <p:cNvSpPr>
            <a:spLocks noGrp="1"/>
          </p:cNvSpPr>
          <p:nvPr>
            <p:ph type="body" sz="quarter" idx="35" hasCustomPrompt="1"/>
          </p:nvPr>
        </p:nvSpPr>
        <p:spPr>
          <a:xfrm>
            <a:off x="1018030" y="4346423"/>
            <a:ext cx="5077970" cy="266291"/>
          </a:xfrm>
          <a:prstGeom prst="rect">
            <a:avLst/>
          </a:prstGeom>
          <a:noFill/>
        </p:spPr>
        <p:txBody>
          <a:bodyPr>
            <a:noAutofit/>
          </a:bodyPr>
          <a:lstStyle>
            <a:lvl1pPr>
              <a:defRPr b="1"/>
            </a:lvl1pPr>
          </a:lstStyle>
          <a:p>
            <a:pPr lvl="0"/>
            <a:r>
              <a:rPr lang="en-US" dirty="0"/>
              <a:t>Name</a:t>
            </a:r>
            <a:endParaRPr lang="en-US" dirty="0"/>
          </a:p>
        </p:txBody>
      </p:sp>
      <p:sp>
        <p:nvSpPr>
          <p:cNvPr id="10" name="Text Field 2"/>
          <p:cNvSpPr>
            <a:spLocks noGrp="1"/>
          </p:cNvSpPr>
          <p:nvPr>
            <p:ph type="body" sz="quarter" idx="34" hasCustomPrompt="1"/>
          </p:nvPr>
        </p:nvSpPr>
        <p:spPr>
          <a:xfrm>
            <a:off x="1018030" y="4684016"/>
            <a:ext cx="5077970" cy="895181"/>
          </a:xfrm>
          <a:prstGeom prst="rect">
            <a:avLst/>
          </a:prstGeom>
          <a:noFill/>
        </p:spPr>
        <p:txBody>
          <a:bodyPr>
            <a:noAutofit/>
          </a:bodyPr>
          <a:lstStyle>
            <a:lvl1pPr>
              <a:defRPr/>
            </a:lvl1pPr>
          </a:lstStyle>
          <a:p>
            <a:pPr lvl="0"/>
            <a:r>
              <a:rPr lang="en-US" dirty="0"/>
              <a:t>Presenter’s Title</a:t>
            </a:r>
            <a:endParaRPr lang="en-US" dirty="0"/>
          </a:p>
          <a:p>
            <a:pPr lvl="0"/>
            <a:r>
              <a:rPr lang="en-US" dirty="0"/>
              <a:t>Organization, Division or Business Unit</a:t>
            </a:r>
            <a:endParaRPr lang="en-US" dirty="0"/>
          </a:p>
          <a:p>
            <a:pPr lvl="0"/>
            <a:r>
              <a:rPr lang="en-US" dirty="0"/>
              <a:t>Month 00, 2019</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showMasterSp="0" userDrawn="1">
  <p:cSld name="Dark - Title">
    <p:spTree>
      <p:nvGrpSpPr>
        <p:cNvPr id="1" name=""/>
        <p:cNvGrpSpPr/>
        <p:nvPr/>
      </p:nvGrpSpPr>
      <p:grpSpPr>
        <a:xfrm>
          <a:off x="0" y="0"/>
          <a:ext cx="0" cy="0"/>
          <a:chOff x="0" y="0"/>
          <a:chExt cx="0" cy="0"/>
        </a:xfrm>
      </p:grpSpPr>
      <p:pic>
        <p:nvPicPr>
          <p:cNvPr id="15" name="Cloud"/>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r="10072"/>
          <a:stretch>
            <a:fillRect/>
          </a:stretch>
        </p:blipFill>
        <p:spPr bwMode="invGray">
          <a:xfrm>
            <a:off x="7860482" y="25409"/>
            <a:ext cx="4331518" cy="2552430"/>
          </a:xfrm>
          <a:prstGeom prst="rect">
            <a:avLst/>
          </a:prstGeom>
        </p:spPr>
      </p:pic>
      <p:pic>
        <p:nvPicPr>
          <p:cNvPr id="18" name="OTa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4" name="Oracle Logo" descr="Oracle Logo"/>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bwMode="invGray">
          <a:xfrm>
            <a:off x="944949" y="1132368"/>
            <a:ext cx="1524893" cy="320039"/>
          </a:xfrm>
          <a:prstGeom prst="rect">
            <a:avLst/>
          </a:prstGeom>
        </p:spPr>
      </p:pic>
      <p:sp>
        <p:nvSpPr>
          <p:cNvPr id="24" name="Title"/>
          <p:cNvSpPr>
            <a:spLocks noGrp="1"/>
          </p:cNvSpPr>
          <p:nvPr>
            <p:ph type="ctrTitle" hasCustomPrompt="1"/>
          </p:nvPr>
        </p:nvSpPr>
        <p:spPr>
          <a:xfrm>
            <a:off x="1018030" y="2459230"/>
            <a:ext cx="10158984" cy="1025922"/>
          </a:xfrm>
          <a:noFill/>
        </p:spPr>
        <p:txBody>
          <a:bodyPr wrap="square" anchor="b">
            <a:noAutofit/>
          </a:bodyPr>
          <a:lstStyle>
            <a:lvl1pPr algn="l">
              <a:lnSpc>
                <a:spcPts val="4000"/>
              </a:lnSpc>
              <a:defRPr sz="4000" b="0">
                <a:latin typeface="+mj-lt"/>
              </a:defRPr>
            </a:lvl1pPr>
          </a:lstStyle>
          <a:p>
            <a:r>
              <a:rPr lang="en-US" dirty="0"/>
              <a:t>Title goes here (up to two lines) </a:t>
            </a:r>
            <a:br>
              <a:rPr lang="en-US" dirty="0"/>
            </a:br>
            <a:r>
              <a:rPr lang="en-US" dirty="0"/>
              <a:t>Georgia Regular 40pt</a:t>
            </a:r>
            <a:endParaRPr lang="en-US" dirty="0"/>
          </a:p>
        </p:txBody>
      </p:sp>
      <p:sp>
        <p:nvSpPr>
          <p:cNvPr id="25" name="Subhead"/>
          <p:cNvSpPr>
            <a:spLocks noGrp="1"/>
          </p:cNvSpPr>
          <p:nvPr>
            <p:ph type="body" sz="quarter" idx="33" hasCustomPrompt="1"/>
          </p:nvPr>
        </p:nvSpPr>
        <p:spPr>
          <a:xfrm>
            <a:off x="1018030" y="3519553"/>
            <a:ext cx="10158984" cy="341247"/>
          </a:xfrm>
          <a:prstGeom prst="rect">
            <a:avLst/>
          </a:prstGeom>
          <a:noFill/>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2400" b="0">
                <a:solidFill>
                  <a:srgbClr val="759C6C"/>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Subhead goes here on one line</a:t>
            </a:r>
            <a:endParaRPr lang="en-US" dirty="0"/>
          </a:p>
        </p:txBody>
      </p:sp>
      <p:cxnSp>
        <p:nvCxnSpPr>
          <p:cNvPr id="20" name="Accent Mark"/>
          <p:cNvCxnSpPr/>
          <p:nvPr userDrawn="1"/>
        </p:nvCxnSpPr>
        <p:spPr>
          <a:xfrm flipH="1">
            <a:off x="1023271" y="4086851"/>
            <a:ext cx="228600"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1" name="Text Field"/>
          <p:cNvSpPr>
            <a:spLocks noGrp="1"/>
          </p:cNvSpPr>
          <p:nvPr>
            <p:ph type="body" sz="quarter" idx="35" hasCustomPrompt="1"/>
          </p:nvPr>
        </p:nvSpPr>
        <p:spPr>
          <a:xfrm>
            <a:off x="1018030" y="4346423"/>
            <a:ext cx="5077970" cy="266291"/>
          </a:xfrm>
          <a:prstGeom prst="rect">
            <a:avLst/>
          </a:prstGeom>
          <a:noFill/>
        </p:spPr>
        <p:txBody>
          <a:bodyPr>
            <a:noAutofit/>
          </a:bodyPr>
          <a:lstStyle>
            <a:lvl1pPr>
              <a:defRPr b="1"/>
            </a:lvl1pPr>
          </a:lstStyle>
          <a:p>
            <a:pPr lvl="0"/>
            <a:r>
              <a:rPr lang="en-US" dirty="0"/>
              <a:t>Name</a:t>
            </a:r>
            <a:endParaRPr lang="en-US" dirty="0"/>
          </a:p>
        </p:txBody>
      </p:sp>
      <p:sp>
        <p:nvSpPr>
          <p:cNvPr id="10" name="Text Field 2"/>
          <p:cNvSpPr>
            <a:spLocks noGrp="1"/>
          </p:cNvSpPr>
          <p:nvPr>
            <p:ph type="body" sz="quarter" idx="34" hasCustomPrompt="1"/>
          </p:nvPr>
        </p:nvSpPr>
        <p:spPr>
          <a:xfrm>
            <a:off x="1018030" y="4684016"/>
            <a:ext cx="5077970" cy="895181"/>
          </a:xfrm>
          <a:prstGeom prst="rect">
            <a:avLst/>
          </a:prstGeom>
          <a:noFill/>
        </p:spPr>
        <p:txBody>
          <a:bodyPr>
            <a:noAutofit/>
          </a:bodyPr>
          <a:lstStyle>
            <a:lvl1pPr>
              <a:defRPr/>
            </a:lvl1pPr>
          </a:lstStyle>
          <a:p>
            <a:pPr lvl="0"/>
            <a:r>
              <a:rPr lang="en-US" dirty="0"/>
              <a:t>Presenter’s Title</a:t>
            </a:r>
            <a:endParaRPr lang="en-US" dirty="0"/>
          </a:p>
          <a:p>
            <a:pPr lvl="0"/>
            <a:r>
              <a:rPr lang="en-US" dirty="0"/>
              <a:t>Organization, Division or Business Unit</a:t>
            </a:r>
            <a:endParaRPr lang="en-US" dirty="0"/>
          </a:p>
          <a:p>
            <a:pPr lvl="0"/>
            <a:r>
              <a:rPr lang="en-US" dirty="0"/>
              <a:t>Month 00, 2019</a:t>
            </a:r>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Light - Safe Harbor">
    <p:spTree>
      <p:nvGrpSpPr>
        <p:cNvPr id="1" name=""/>
        <p:cNvGrpSpPr/>
        <p:nvPr/>
      </p:nvGrpSpPr>
      <p:grpSpPr>
        <a:xfrm>
          <a:off x="0" y="0"/>
          <a:ext cx="0" cy="0"/>
          <a:chOff x="0" y="0"/>
          <a:chExt cx="0" cy="0"/>
        </a:xfrm>
      </p:grpSpPr>
      <p:pic>
        <p:nvPicPr>
          <p:cNvPr id="11" name="Cloud"/>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1241" r="8664" b="12655"/>
          <a:stretch>
            <a:fillRect/>
          </a:stretch>
        </p:blipFill>
        <p:spPr>
          <a:xfrm>
            <a:off x="6204016" y="3522920"/>
            <a:ext cx="5987984" cy="2643963"/>
          </a:xfrm>
          <a:prstGeom prst="rect">
            <a:avLst/>
          </a:prstGeom>
        </p:spPr>
      </p:pic>
      <p:sp>
        <p:nvSpPr>
          <p:cNvPr id="13" name="Title"/>
          <p:cNvSpPr txBox="1"/>
          <p:nvPr userDrawn="1"/>
        </p:nvSpPr>
        <p:spPr>
          <a:xfrm>
            <a:off x="766762" y="508000"/>
            <a:ext cx="10671048" cy="822960"/>
          </a:xfrm>
          <a:prstGeom prst="rect">
            <a:avLst/>
          </a:prstGeom>
        </p:spPr>
        <p:txBody>
          <a:bodyPr vert="horz" lIns="0" tIns="0" rIns="0" bIns="0" rtlCol="0" anchor="b">
            <a:noAutofit/>
          </a:bodyPr>
          <a:lstStyle>
            <a:lvl1pPr lvl="0" indent="0">
              <a:lnSpc>
                <a:spcPct val="95000"/>
              </a:lnSpc>
              <a:spcBef>
                <a:spcPts val="1000"/>
              </a:spcBef>
              <a:buFont typeface="Arial" panose="020B0604020202020204" pitchFamily="34" charset="0"/>
              <a:buNone/>
              <a:defRPr sz="2400" b="1" i="0" baseline="0">
                <a:solidFill>
                  <a:schemeClr val="bg1"/>
                </a:solidFill>
                <a:latin typeface="Oracle Sans" panose="020B0503020204020204" pitchFamily="34" charset="0"/>
                <a:cs typeface="Oracle Sans" panose="020B0503020204020204" pitchFamily="34" charset="0"/>
              </a:defRPr>
            </a:lvl1pPr>
          </a:lstStyle>
          <a:p>
            <a:pPr lvl="0"/>
            <a:r>
              <a:rPr lang="en-US" dirty="0">
                <a:solidFill>
                  <a:schemeClr val="tx1"/>
                </a:solidFill>
                <a:latin typeface="+mn-lt"/>
              </a:rPr>
              <a:t>Safe harbor statement</a:t>
            </a:r>
            <a:endParaRPr lang="en-US" dirty="0">
              <a:solidFill>
                <a:schemeClr val="tx1"/>
              </a:solidFill>
              <a:latin typeface="+mn-lt"/>
            </a:endParaRPr>
          </a:p>
        </p:txBody>
      </p:sp>
      <p:sp>
        <p:nvSpPr>
          <p:cNvPr id="14" name="Text Field"/>
          <p:cNvSpPr txBox="1"/>
          <p:nvPr userDrawn="1"/>
        </p:nvSpPr>
        <p:spPr>
          <a:xfrm>
            <a:off x="766762" y="1827496"/>
            <a:ext cx="10654422" cy="1318887"/>
          </a:xfrm>
          <a:prstGeom prst="rect">
            <a:avLst/>
          </a:prstGeom>
          <a:noFill/>
        </p:spPr>
        <p:txBody>
          <a:bodyPr wrap="square" lIns="0" tIns="0" rIns="0" bIns="0" rtlCol="0">
            <a:spAutoFit/>
          </a:bodyPr>
          <a:lstStyle/>
          <a:p>
            <a:pPr>
              <a:lnSpc>
                <a:spcPct val="95000"/>
              </a:lnSpc>
              <a:spcBef>
                <a:spcPts val="1200"/>
              </a:spcBef>
            </a:pPr>
            <a:r>
              <a:rPr lang="en-US" dirty="0">
                <a:solidFill>
                  <a:schemeClr val="tx1"/>
                </a:solidFill>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timing, and pricing of any features or functionality described for Oracle’s products may change and remains at the sole discretion of Oracle Corporation.</a:t>
            </a:r>
            <a:endParaRPr lang="en-US" dirty="0">
              <a:solidFill>
                <a:schemeClr val="tx1"/>
              </a:solidFill>
            </a:endParaRPr>
          </a:p>
        </p:txBody>
      </p:sp>
      <p:sp>
        <p:nvSpPr>
          <p:cNvPr id="8" name="Slide Number"/>
          <p:cNvSpPr>
            <a:spLocks noGrp="1"/>
          </p:cNvSpPr>
          <p:nvPr>
            <p:ph type="sldNum" sz="quarter" idx="12"/>
          </p:nvPr>
        </p:nvSpPr>
        <p:spPr/>
        <p:txBody>
          <a:bodyPr/>
          <a:lstStyle/>
          <a:p>
            <a:fld id="{345D60D9-5372-5F40-9443-0F9AE5BDC3C8}" type="slidenum">
              <a:rPr lang="en-US" smtClean="0"/>
            </a:fld>
            <a:endParaRPr lang="en-US" dirty="0"/>
          </a:p>
        </p:txBody>
      </p:sp>
      <p:sp>
        <p:nvSpPr>
          <p:cNvPr id="7" name="Footer"/>
          <p:cNvSpPr>
            <a:spLocks noGrp="1"/>
          </p:cNvSpPr>
          <p:nvPr>
            <p:ph type="ftr" sz="quarter" idx="11"/>
          </p:nvPr>
        </p:nvSpPr>
        <p:spPr/>
        <p:txBody>
          <a:bodyPr/>
          <a:lstStyle/>
          <a:p>
            <a:r>
              <a:rPr lang="en-US"/>
              <a:t>Copyright © 2020, Oracle and/or its affiliates  |  Confidential: Internal/Restricted/Highly Restricted</a:t>
            </a:r>
            <a:endParaRPr lang="en-US" dirty="0"/>
          </a:p>
        </p:txBody>
      </p:sp>
      <p:sp>
        <p:nvSpPr>
          <p:cNvPr id="6" name="Date"/>
          <p:cNvSpPr>
            <a:spLocks noGrp="1"/>
          </p:cNvSpPr>
          <p:nvPr>
            <p:ph type="dt" sz="half" idx="10"/>
          </p:nvPr>
        </p:nvSpPr>
        <p:spPr/>
        <p:txBody>
          <a:bodyPr/>
          <a:lstStyle/>
          <a:p>
            <a:r>
              <a:rPr lang="en-US"/>
              <a:t>[Date]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ark - Safe Harbor">
    <p:spTree>
      <p:nvGrpSpPr>
        <p:cNvPr id="1" name=""/>
        <p:cNvGrpSpPr/>
        <p:nvPr/>
      </p:nvGrpSpPr>
      <p:grpSpPr>
        <a:xfrm>
          <a:off x="0" y="0"/>
          <a:ext cx="0" cy="0"/>
          <a:chOff x="0" y="0"/>
          <a:chExt cx="0" cy="0"/>
        </a:xfrm>
      </p:grpSpPr>
      <p:pic>
        <p:nvPicPr>
          <p:cNvPr id="11" name="Cloud"/>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8186" r="8664" b="11578"/>
          <a:stretch>
            <a:fillRect/>
          </a:stretch>
        </p:blipFill>
        <p:spPr bwMode="invGray">
          <a:xfrm>
            <a:off x="6204016" y="3429000"/>
            <a:ext cx="5987984" cy="2787502"/>
          </a:xfrm>
          <a:prstGeom prst="rect">
            <a:avLst/>
          </a:prstGeom>
        </p:spPr>
      </p:pic>
      <p:sp>
        <p:nvSpPr>
          <p:cNvPr id="13" name="Title"/>
          <p:cNvSpPr txBox="1"/>
          <p:nvPr userDrawn="1"/>
        </p:nvSpPr>
        <p:spPr>
          <a:xfrm>
            <a:off x="771525" y="508000"/>
            <a:ext cx="10671048" cy="822960"/>
          </a:xfrm>
          <a:prstGeom prst="rect">
            <a:avLst/>
          </a:prstGeom>
        </p:spPr>
        <p:txBody>
          <a:bodyPr vert="horz" lIns="0" tIns="0" rIns="0" bIns="0" rtlCol="0" anchor="b">
            <a:noAutofit/>
          </a:bodyPr>
          <a:lstStyle>
            <a:lvl1pPr lvl="0" indent="0">
              <a:lnSpc>
                <a:spcPct val="95000"/>
              </a:lnSpc>
              <a:spcBef>
                <a:spcPts val="1000"/>
              </a:spcBef>
              <a:buFont typeface="Arial" panose="020B0604020202020204" pitchFamily="34" charset="0"/>
              <a:buNone/>
              <a:defRPr sz="2400" b="1" i="0" baseline="0">
                <a:solidFill>
                  <a:schemeClr val="bg1"/>
                </a:solidFill>
                <a:latin typeface="Oracle Sans" panose="020B0503020204020204" pitchFamily="34" charset="0"/>
                <a:cs typeface="Oracle Sans" panose="020B0503020204020204" pitchFamily="34" charset="0"/>
              </a:defRPr>
            </a:lvl1pPr>
          </a:lstStyle>
          <a:p>
            <a:pPr lvl="0"/>
            <a:r>
              <a:rPr lang="en-US" dirty="0">
                <a:solidFill>
                  <a:schemeClr val="tx1"/>
                </a:solidFill>
                <a:latin typeface="+mn-lt"/>
              </a:rPr>
              <a:t>Safe harbor statement</a:t>
            </a:r>
            <a:endParaRPr lang="en-US" dirty="0">
              <a:solidFill>
                <a:schemeClr val="tx1"/>
              </a:solidFill>
              <a:latin typeface="+mn-lt"/>
            </a:endParaRPr>
          </a:p>
        </p:txBody>
      </p:sp>
      <p:sp>
        <p:nvSpPr>
          <p:cNvPr id="14" name="Text Field"/>
          <p:cNvSpPr txBox="1"/>
          <p:nvPr userDrawn="1"/>
        </p:nvSpPr>
        <p:spPr>
          <a:xfrm>
            <a:off x="771525" y="1827496"/>
            <a:ext cx="10654422" cy="1318887"/>
          </a:xfrm>
          <a:prstGeom prst="rect">
            <a:avLst/>
          </a:prstGeom>
          <a:noFill/>
        </p:spPr>
        <p:txBody>
          <a:bodyPr wrap="square" lIns="0" tIns="0" rIns="0" bIns="0" rtlCol="0">
            <a:spAutoFit/>
          </a:bodyPr>
          <a:lstStyle/>
          <a:p>
            <a:pPr>
              <a:lnSpc>
                <a:spcPct val="95000"/>
              </a:lnSpc>
              <a:spcBef>
                <a:spcPts val="1200"/>
              </a:spcBef>
            </a:pPr>
            <a:r>
              <a:rPr lang="en-US" dirty="0">
                <a:solidFill>
                  <a:schemeClr val="tx1"/>
                </a:solidFill>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timing, and pricing of any features or functionality described for Oracle’s products may change and remains at the sole discretion of Oracle Corporation.</a:t>
            </a:r>
            <a:endParaRPr lang="en-US" dirty="0">
              <a:solidFill>
                <a:schemeClr val="tx1"/>
              </a:solidFill>
            </a:endParaRPr>
          </a:p>
        </p:txBody>
      </p:sp>
      <p:sp>
        <p:nvSpPr>
          <p:cNvPr id="8" name="Slide Number"/>
          <p:cNvSpPr>
            <a:spLocks noGrp="1"/>
          </p:cNvSpPr>
          <p:nvPr>
            <p:ph type="sldNum" sz="quarter" idx="12"/>
          </p:nvPr>
        </p:nvSpPr>
        <p:spPr/>
        <p:txBody>
          <a:bodyPr/>
          <a:lstStyle/>
          <a:p>
            <a:fld id="{345D60D9-5372-5F40-9443-0F9AE5BDC3C8}" type="slidenum">
              <a:rPr lang="en-US" smtClean="0"/>
            </a:fld>
            <a:endParaRPr lang="en-US" dirty="0"/>
          </a:p>
        </p:txBody>
      </p:sp>
      <p:sp>
        <p:nvSpPr>
          <p:cNvPr id="7" name="Footer"/>
          <p:cNvSpPr>
            <a:spLocks noGrp="1"/>
          </p:cNvSpPr>
          <p:nvPr>
            <p:ph type="ftr" sz="quarter" idx="11"/>
          </p:nvPr>
        </p:nvSpPr>
        <p:spPr/>
        <p:txBody>
          <a:bodyPr/>
          <a:lstStyle/>
          <a:p>
            <a:r>
              <a:rPr lang="en-US"/>
              <a:t>Copyright © 2020, Oracle and/or its affiliates  |  Confidential: Internal/Restricted/Highly Restricted</a:t>
            </a:r>
            <a:endParaRPr lang="en-US" dirty="0"/>
          </a:p>
        </p:txBody>
      </p:sp>
      <p:sp>
        <p:nvSpPr>
          <p:cNvPr id="6" name="Date"/>
          <p:cNvSpPr>
            <a:spLocks noGrp="1"/>
          </p:cNvSpPr>
          <p:nvPr>
            <p:ph type="dt" sz="half" idx="10"/>
          </p:nvPr>
        </p:nvSpPr>
        <p:spPr/>
        <p:txBody>
          <a:bodyPr/>
          <a:lstStyle/>
          <a:p>
            <a:r>
              <a:rPr lang="en-US"/>
              <a:t>[Date]</a:t>
            </a:r>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showMasterSp="0" userDrawn="1">
  <p:cSld name="Light - Remote Speaker">
    <p:spTree>
      <p:nvGrpSpPr>
        <p:cNvPr id="1" name=""/>
        <p:cNvGrpSpPr/>
        <p:nvPr/>
      </p:nvGrpSpPr>
      <p:grpSpPr>
        <a:xfrm>
          <a:off x="0" y="0"/>
          <a:ext cx="0" cy="0"/>
          <a:chOff x="0" y="0"/>
          <a:chExt cx="0" cy="0"/>
        </a:xfrm>
      </p:grpSpPr>
      <p:pic>
        <p:nvPicPr>
          <p:cNvPr id="12" name="Data Texture Image"/>
          <p:cNvPicPr>
            <a:picLocks noChangeAspect="1"/>
          </p:cNvPicPr>
          <p:nvPr userDrawn="1"/>
        </p:nvPicPr>
        <p:blipFill rotWithShape="1">
          <a:blip r:embed="rId2" cstate="email">
            <a:alphaModFix amt="30000"/>
            <a:extLst>
              <a:ext uri="{28A0092B-C50C-407E-A947-70E740481C1C}">
                <a14:useLocalDpi xmlns:a14="http://schemas.microsoft.com/office/drawing/2010/main" val="0"/>
              </a:ext>
            </a:extLst>
          </a:blip>
          <a:srcRect r="60000"/>
          <a:stretch>
            <a:fillRect/>
          </a:stretch>
        </p:blipFill>
        <p:spPr>
          <a:xfrm>
            <a:off x="0" y="0"/>
            <a:ext cx="4876800" cy="6858000"/>
          </a:xfrm>
          <a:prstGeom prst="rect">
            <a:avLst/>
          </a:prstGeom>
        </p:spPr>
      </p:pic>
      <p:pic>
        <p:nvPicPr>
          <p:cNvPr id="26" name="Abstract Pattern Strip"/>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
        <p:nvSpPr>
          <p:cNvPr id="20" name="Title"/>
          <p:cNvSpPr>
            <a:spLocks noGrp="1"/>
          </p:cNvSpPr>
          <p:nvPr>
            <p:ph type="title" hasCustomPrompt="1"/>
          </p:nvPr>
        </p:nvSpPr>
        <p:spPr>
          <a:xfrm>
            <a:off x="5126736" y="2351724"/>
            <a:ext cx="6297167" cy="822960"/>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Add title here. Also remove/replace placeholder image as needed.</a:t>
            </a:r>
            <a:endParaRPr lang="en-US" dirty="0"/>
          </a:p>
        </p:txBody>
      </p:sp>
      <p:cxnSp>
        <p:nvCxnSpPr>
          <p:cNvPr id="17" name="Accent Mark"/>
          <p:cNvCxnSpPr/>
          <p:nvPr userDrawn="1"/>
        </p:nvCxnSpPr>
        <p:spPr>
          <a:xfrm flipH="1">
            <a:off x="5126736" y="3408202"/>
            <a:ext cx="228600"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21" name="Text Field"/>
          <p:cNvSpPr>
            <a:spLocks noGrp="1"/>
          </p:cNvSpPr>
          <p:nvPr>
            <p:ph type="body" sz="quarter" idx="16" hasCustomPrompt="1"/>
          </p:nvPr>
        </p:nvSpPr>
        <p:spPr>
          <a:xfrm>
            <a:off x="5126736" y="3662156"/>
            <a:ext cx="6297168" cy="1132486"/>
          </a:xfrm>
          <a:prstGeom prst="rect">
            <a:avLst/>
          </a:prstGeom>
        </p:spPr>
        <p:txBody>
          <a:bodyPr lIns="0" tIns="0" rIns="0" bIns="0">
            <a:normAutofit/>
          </a:bodyPr>
          <a:lstStyle>
            <a:lvl1pPr>
              <a:defRPr sz="2000"/>
            </a:lvl1pPr>
          </a:lstStyle>
          <a:p>
            <a:pPr lvl="0"/>
            <a:r>
              <a:rPr lang="en-US" dirty="0"/>
              <a:t>Title</a:t>
            </a:r>
            <a:endParaRPr lang="en-US" dirty="0"/>
          </a:p>
          <a:p>
            <a:pPr lvl="0"/>
            <a:r>
              <a:rPr lang="en-US" dirty="0"/>
              <a:t>Company</a:t>
            </a:r>
            <a:endParaRPr lang="en-US" dirty="0"/>
          </a:p>
          <a:p>
            <a:pPr lvl="0"/>
            <a:r>
              <a:rPr lang="en-US" dirty="0"/>
              <a:t>Date</a:t>
            </a:r>
            <a:endParaRPr lang="en-US" dirty="0"/>
          </a:p>
        </p:txBody>
      </p:sp>
      <p:sp>
        <p:nvSpPr>
          <p:cNvPr id="6" name="Slide Number"/>
          <p:cNvSpPr>
            <a:spLocks noGrp="1"/>
          </p:cNvSpPr>
          <p:nvPr>
            <p:ph type="sldNum" sz="quarter" idx="19"/>
          </p:nvPr>
        </p:nvSpPr>
        <p:spPr/>
        <p:txBody>
          <a:bodyPr/>
          <a:lstStyle/>
          <a:p>
            <a:fld id="{345D60D9-5372-5F40-9443-0F9AE5BDC3C8}" type="slidenum">
              <a:rPr lang="en-US" smtClean="0"/>
            </a:fld>
            <a:endParaRPr lang="en-US" dirty="0"/>
          </a:p>
        </p:txBody>
      </p:sp>
      <p:sp>
        <p:nvSpPr>
          <p:cNvPr id="5" name="Footer"/>
          <p:cNvSpPr>
            <a:spLocks noGrp="1"/>
          </p:cNvSpPr>
          <p:nvPr>
            <p:ph type="ftr" sz="quarter" idx="18"/>
          </p:nvPr>
        </p:nvSpPr>
        <p:spPr/>
        <p:txBody>
          <a:bodyPr/>
          <a:lstStyle/>
          <a:p>
            <a:r>
              <a:rPr lang="en-US"/>
              <a:t>Copyright © 2020, Oracle and/or its affiliates  |  Confidential: Internal/Restricted/Highly Restricted</a:t>
            </a:r>
            <a:endParaRPr lang="en-US" dirty="0"/>
          </a:p>
        </p:txBody>
      </p:sp>
      <p:sp>
        <p:nvSpPr>
          <p:cNvPr id="4" name="Date"/>
          <p:cNvSpPr>
            <a:spLocks noGrp="1"/>
          </p:cNvSpPr>
          <p:nvPr>
            <p:ph type="dt" sz="half" idx="17"/>
          </p:nvPr>
        </p:nvSpPr>
        <p:spPr/>
        <p:txBody>
          <a:bodyPr/>
          <a:lstStyle/>
          <a:p>
            <a:r>
              <a:rPr lang="en-US"/>
              <a:t>[Date]</a:t>
            </a:r>
            <a:endParaRPr lang="en-US" dirty="0"/>
          </a:p>
        </p:txBody>
      </p:sp>
      <p:pic>
        <p:nvPicPr>
          <p:cNvPr id="10" name="OTag"/>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showMasterSp="0" userDrawn="1">
  <p:cSld name="Dark - Remote Speaker">
    <p:spTree>
      <p:nvGrpSpPr>
        <p:cNvPr id="1" name=""/>
        <p:cNvGrpSpPr/>
        <p:nvPr/>
      </p:nvGrpSpPr>
      <p:grpSpPr>
        <a:xfrm>
          <a:off x="0" y="0"/>
          <a:ext cx="0" cy="0"/>
          <a:chOff x="0" y="0"/>
          <a:chExt cx="0" cy="0"/>
        </a:xfrm>
      </p:grpSpPr>
      <p:pic>
        <p:nvPicPr>
          <p:cNvPr id="9" name="Data Texture Image"/>
          <p:cNvPicPr>
            <a:picLocks noChangeAspect="1"/>
          </p:cNvPicPr>
          <p:nvPr userDrawn="1"/>
        </p:nvPicPr>
        <p:blipFill rotWithShape="1">
          <a:blip r:embed="rId2" cstate="email">
            <a:alphaModFix amt="20000"/>
            <a:extLst>
              <a:ext uri="{28A0092B-C50C-407E-A947-70E740481C1C}">
                <a14:useLocalDpi xmlns:a14="http://schemas.microsoft.com/office/drawing/2010/main" val="0"/>
              </a:ext>
            </a:extLst>
          </a:blip>
          <a:srcRect r="60000"/>
          <a:stretch>
            <a:fillRect/>
          </a:stretch>
        </p:blipFill>
        <p:spPr bwMode="invGray">
          <a:xfrm>
            <a:off x="0" y="0"/>
            <a:ext cx="4876800" cy="6858000"/>
          </a:xfrm>
          <a:prstGeom prst="rect">
            <a:avLst/>
          </a:prstGeom>
        </p:spPr>
      </p:pic>
      <p:pic>
        <p:nvPicPr>
          <p:cNvPr id="11" name="Abstract Pattern Strip"/>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
        <p:nvSpPr>
          <p:cNvPr id="20" name="Title"/>
          <p:cNvSpPr>
            <a:spLocks noGrp="1"/>
          </p:cNvSpPr>
          <p:nvPr>
            <p:ph type="title" hasCustomPrompt="1"/>
          </p:nvPr>
        </p:nvSpPr>
        <p:spPr>
          <a:xfrm>
            <a:off x="5126736" y="2351724"/>
            <a:ext cx="6297167" cy="822960"/>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Add title here. Also remove/replace placeholder image as needed.</a:t>
            </a:r>
            <a:endParaRPr lang="en-US" dirty="0"/>
          </a:p>
        </p:txBody>
      </p:sp>
      <p:cxnSp>
        <p:nvCxnSpPr>
          <p:cNvPr id="17" name="Accent Mark"/>
          <p:cNvCxnSpPr/>
          <p:nvPr userDrawn="1"/>
        </p:nvCxnSpPr>
        <p:spPr>
          <a:xfrm flipH="1">
            <a:off x="5126736" y="3408202"/>
            <a:ext cx="228600"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21" name="Text Field"/>
          <p:cNvSpPr>
            <a:spLocks noGrp="1"/>
          </p:cNvSpPr>
          <p:nvPr>
            <p:ph type="body" sz="quarter" idx="16" hasCustomPrompt="1"/>
          </p:nvPr>
        </p:nvSpPr>
        <p:spPr>
          <a:xfrm>
            <a:off x="5126736" y="3662156"/>
            <a:ext cx="6297168" cy="1132486"/>
          </a:xfrm>
          <a:prstGeom prst="rect">
            <a:avLst/>
          </a:prstGeom>
        </p:spPr>
        <p:txBody>
          <a:bodyPr lIns="0" tIns="0" rIns="0" bIns="0">
            <a:normAutofit/>
          </a:bodyPr>
          <a:lstStyle>
            <a:lvl1pPr>
              <a:defRPr sz="2000"/>
            </a:lvl1pPr>
          </a:lstStyle>
          <a:p>
            <a:pPr lvl="0"/>
            <a:r>
              <a:rPr lang="en-US" dirty="0"/>
              <a:t>Title</a:t>
            </a:r>
            <a:endParaRPr lang="en-US" dirty="0"/>
          </a:p>
          <a:p>
            <a:pPr lvl="0"/>
            <a:r>
              <a:rPr lang="en-US" dirty="0"/>
              <a:t>Company</a:t>
            </a:r>
            <a:endParaRPr lang="en-US" dirty="0"/>
          </a:p>
          <a:p>
            <a:pPr lvl="0"/>
            <a:r>
              <a:rPr lang="en-US" dirty="0"/>
              <a:t>Date</a:t>
            </a:r>
            <a:endParaRPr lang="en-US" dirty="0"/>
          </a:p>
        </p:txBody>
      </p:sp>
      <p:sp>
        <p:nvSpPr>
          <p:cNvPr id="6" name="Slide Number"/>
          <p:cNvSpPr>
            <a:spLocks noGrp="1"/>
          </p:cNvSpPr>
          <p:nvPr>
            <p:ph type="sldNum" sz="quarter" idx="19"/>
          </p:nvPr>
        </p:nvSpPr>
        <p:spPr/>
        <p:txBody>
          <a:bodyPr/>
          <a:lstStyle/>
          <a:p>
            <a:fld id="{345D60D9-5372-5F40-9443-0F9AE5BDC3C8}" type="slidenum">
              <a:rPr lang="en-US" smtClean="0"/>
            </a:fld>
            <a:endParaRPr lang="en-US" dirty="0"/>
          </a:p>
        </p:txBody>
      </p:sp>
      <p:sp>
        <p:nvSpPr>
          <p:cNvPr id="5" name="Footer"/>
          <p:cNvSpPr>
            <a:spLocks noGrp="1"/>
          </p:cNvSpPr>
          <p:nvPr>
            <p:ph type="ftr" sz="quarter" idx="18"/>
          </p:nvPr>
        </p:nvSpPr>
        <p:spPr/>
        <p:txBody>
          <a:bodyPr/>
          <a:lstStyle/>
          <a:p>
            <a:r>
              <a:rPr lang="en-US"/>
              <a:t>Copyright © 2020, Oracle and/or its affiliates  |  Confidential: Internal/Restricted/Highly Restricted</a:t>
            </a:r>
            <a:endParaRPr lang="en-US" dirty="0"/>
          </a:p>
        </p:txBody>
      </p:sp>
      <p:sp>
        <p:nvSpPr>
          <p:cNvPr id="4" name="Date"/>
          <p:cNvSpPr>
            <a:spLocks noGrp="1"/>
          </p:cNvSpPr>
          <p:nvPr>
            <p:ph type="dt" sz="half" idx="17"/>
          </p:nvPr>
        </p:nvSpPr>
        <p:spPr/>
        <p:txBody>
          <a:bodyPr/>
          <a:lstStyle/>
          <a:p>
            <a:r>
              <a:rPr lang="en-US"/>
              <a:t>[Date]</a:t>
            </a:r>
            <a:endParaRPr lang="en-US" dirty="0"/>
          </a:p>
        </p:txBody>
      </p:sp>
      <p:pic>
        <p:nvPicPr>
          <p:cNvPr id="10" name="OTag"/>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ight - Safe Harbor">
    <p:spTree>
      <p:nvGrpSpPr>
        <p:cNvPr id="1" name=""/>
        <p:cNvGrpSpPr/>
        <p:nvPr/>
      </p:nvGrpSpPr>
      <p:grpSpPr>
        <a:xfrm>
          <a:off x="0" y="0"/>
          <a:ext cx="0" cy="0"/>
          <a:chOff x="0" y="0"/>
          <a:chExt cx="0" cy="0"/>
        </a:xfrm>
      </p:grpSpPr>
      <p:pic>
        <p:nvPicPr>
          <p:cNvPr id="11" name="Cloud"/>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1241" r="8664" b="12655"/>
          <a:stretch>
            <a:fillRect/>
          </a:stretch>
        </p:blipFill>
        <p:spPr>
          <a:xfrm>
            <a:off x="6204016" y="3522920"/>
            <a:ext cx="5987984" cy="2643963"/>
          </a:xfrm>
          <a:prstGeom prst="rect">
            <a:avLst/>
          </a:prstGeom>
        </p:spPr>
      </p:pic>
      <p:sp>
        <p:nvSpPr>
          <p:cNvPr id="13" name="Title"/>
          <p:cNvSpPr txBox="1"/>
          <p:nvPr userDrawn="1"/>
        </p:nvSpPr>
        <p:spPr>
          <a:xfrm>
            <a:off x="766762" y="508000"/>
            <a:ext cx="10671048" cy="822960"/>
          </a:xfrm>
          <a:prstGeom prst="rect">
            <a:avLst/>
          </a:prstGeom>
        </p:spPr>
        <p:txBody>
          <a:bodyPr vert="horz" lIns="0" tIns="0" rIns="0" bIns="0" rtlCol="0" anchor="b">
            <a:noAutofit/>
          </a:bodyPr>
          <a:lstStyle>
            <a:lvl1pPr lvl="0" indent="0">
              <a:lnSpc>
                <a:spcPct val="95000"/>
              </a:lnSpc>
              <a:spcBef>
                <a:spcPts val="1000"/>
              </a:spcBef>
              <a:buFont typeface="Arial" panose="020B0604020202020204" pitchFamily="34" charset="0"/>
              <a:buNone/>
              <a:defRPr sz="2400" b="1" i="0" baseline="0">
                <a:solidFill>
                  <a:schemeClr val="bg1"/>
                </a:solidFill>
                <a:latin typeface="Oracle Sans" panose="020B0503020204020204" pitchFamily="34" charset="0"/>
                <a:cs typeface="Oracle Sans" panose="020B0503020204020204" pitchFamily="34" charset="0"/>
              </a:defRPr>
            </a:lvl1pPr>
          </a:lstStyle>
          <a:p>
            <a:pPr lvl="0"/>
            <a:r>
              <a:rPr lang="en-US" dirty="0">
                <a:solidFill>
                  <a:schemeClr val="tx1"/>
                </a:solidFill>
                <a:latin typeface="+mn-lt"/>
              </a:rPr>
              <a:t>Safe harbor statement</a:t>
            </a:r>
            <a:endParaRPr lang="en-US" dirty="0">
              <a:solidFill>
                <a:schemeClr val="tx1"/>
              </a:solidFill>
              <a:latin typeface="+mn-lt"/>
            </a:endParaRPr>
          </a:p>
        </p:txBody>
      </p:sp>
      <p:sp>
        <p:nvSpPr>
          <p:cNvPr id="14" name="Text Field"/>
          <p:cNvSpPr txBox="1"/>
          <p:nvPr userDrawn="1"/>
        </p:nvSpPr>
        <p:spPr>
          <a:xfrm>
            <a:off x="766762" y="1827496"/>
            <a:ext cx="10654422" cy="1318887"/>
          </a:xfrm>
          <a:prstGeom prst="rect">
            <a:avLst/>
          </a:prstGeom>
          <a:noFill/>
        </p:spPr>
        <p:txBody>
          <a:bodyPr wrap="square" lIns="0" tIns="0" rIns="0" bIns="0" rtlCol="0">
            <a:spAutoFit/>
          </a:bodyPr>
          <a:lstStyle/>
          <a:p>
            <a:pPr>
              <a:lnSpc>
                <a:spcPct val="95000"/>
              </a:lnSpc>
              <a:spcBef>
                <a:spcPts val="1200"/>
              </a:spcBef>
            </a:pPr>
            <a:r>
              <a:rPr lang="en-US" dirty="0">
                <a:solidFill>
                  <a:schemeClr val="tx1"/>
                </a:solidFill>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timing, and pricing of any features or functionality described for Oracle’s products may change and remains at the sole discretion of Oracle Corporation.</a:t>
            </a:r>
            <a:endParaRPr lang="en-US" dirty="0">
              <a:solidFill>
                <a:schemeClr val="tx1"/>
              </a:solidFill>
            </a:endParaRPr>
          </a:p>
        </p:txBody>
      </p:sp>
      <p:sp>
        <p:nvSpPr>
          <p:cNvPr id="8" name="Slide Number"/>
          <p:cNvSpPr>
            <a:spLocks noGrp="1"/>
          </p:cNvSpPr>
          <p:nvPr>
            <p:ph type="sldNum" sz="quarter" idx="12"/>
          </p:nvPr>
        </p:nvSpPr>
        <p:spPr/>
        <p:txBody>
          <a:bodyPr/>
          <a:lstStyle/>
          <a:p>
            <a:fld id="{345D60D9-5372-5F40-9443-0F9AE5BDC3C8}" type="slidenum">
              <a:rPr lang="en-US" smtClean="0"/>
            </a:fld>
            <a:endParaRPr lang="en-US" dirty="0"/>
          </a:p>
        </p:txBody>
      </p:sp>
      <p:sp>
        <p:nvSpPr>
          <p:cNvPr id="7" name="Footer"/>
          <p:cNvSpPr>
            <a:spLocks noGrp="1"/>
          </p:cNvSpPr>
          <p:nvPr>
            <p:ph type="ftr" sz="quarter" idx="11"/>
          </p:nvPr>
        </p:nvSpPr>
        <p:spPr/>
        <p:txBody>
          <a:bodyPr/>
          <a:lstStyle/>
          <a:p>
            <a:r>
              <a:rPr lang="en-US"/>
              <a:t>Copyright © 2020, Oracle and/or its affiliates  |  Confidential: Internal/Restricted/Highly Restricted</a:t>
            </a:r>
            <a:endParaRPr lang="en-US" dirty="0"/>
          </a:p>
        </p:txBody>
      </p:sp>
      <p:sp>
        <p:nvSpPr>
          <p:cNvPr id="6" name="Date"/>
          <p:cNvSpPr>
            <a:spLocks noGrp="1"/>
          </p:cNvSpPr>
          <p:nvPr>
            <p:ph type="dt" sz="half" idx="10"/>
          </p:nvPr>
        </p:nvSpPr>
        <p:spPr/>
        <p:txBody>
          <a:bodyPr/>
          <a:lstStyle/>
          <a:p>
            <a:r>
              <a:rPr lang="en-US"/>
              <a:t>[Date]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Light - Numbered Outline">
    <p:spTree>
      <p:nvGrpSpPr>
        <p:cNvPr id="1" name=""/>
        <p:cNvGrpSpPr/>
        <p:nvPr/>
      </p:nvGrpSpPr>
      <p:grpSpPr>
        <a:xfrm>
          <a:off x="0" y="0"/>
          <a:ext cx="0" cy="0"/>
          <a:chOff x="0" y="0"/>
          <a:chExt cx="0" cy="0"/>
        </a:xfrm>
      </p:grpSpPr>
      <p:pic>
        <p:nvPicPr>
          <p:cNvPr id="21" name="Cloud"/>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7927" b="29367"/>
          <a:stretch>
            <a:fillRect/>
          </a:stretch>
        </p:blipFill>
        <p:spPr>
          <a:xfrm>
            <a:off x="5552282" y="4393976"/>
            <a:ext cx="6133750" cy="1713138"/>
          </a:xfrm>
          <a:prstGeom prst="rect">
            <a:avLst/>
          </a:prstGeom>
        </p:spPr>
      </p:pic>
      <p:sp>
        <p:nvSpPr>
          <p:cNvPr id="4" name="Title"/>
          <p:cNvSpPr>
            <a:spLocks noGrp="1"/>
          </p:cNvSpPr>
          <p:nvPr>
            <p:ph type="title" hasCustomPrompt="1"/>
          </p:nvPr>
        </p:nvSpPr>
        <p:spPr/>
        <p:txBody>
          <a:bodyPr/>
          <a:lstStyle>
            <a:lvl1pPr>
              <a:defRPr/>
            </a:lvl1pPr>
          </a:lstStyle>
          <a:p>
            <a:r>
              <a:rPr lang="en-US" dirty="0"/>
              <a:t>Title</a:t>
            </a:r>
            <a:endParaRPr lang="en-US" dirty="0"/>
          </a:p>
        </p:txBody>
      </p:sp>
      <p:sp>
        <p:nvSpPr>
          <p:cNvPr id="13" name="Number 1"/>
          <p:cNvSpPr>
            <a:spLocks noGrp="1"/>
          </p:cNvSpPr>
          <p:nvPr>
            <p:ph type="body" sz="quarter" idx="10" hasCustomPrompt="1"/>
          </p:nvPr>
        </p:nvSpPr>
        <p:spPr>
          <a:xfrm>
            <a:off x="768095" y="1833748"/>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endParaRPr lang="en-US" dirty="0"/>
          </a:p>
        </p:txBody>
      </p:sp>
      <p:sp>
        <p:nvSpPr>
          <p:cNvPr id="3" name="Text Field 1"/>
          <p:cNvSpPr>
            <a:spLocks noGrp="1"/>
          </p:cNvSpPr>
          <p:nvPr>
            <p:ph type="body" idx="1"/>
          </p:nvPr>
        </p:nvSpPr>
        <p:spPr>
          <a:xfrm>
            <a:off x="1371411" y="1797991"/>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15" name="Number 2"/>
          <p:cNvSpPr>
            <a:spLocks noGrp="1"/>
          </p:cNvSpPr>
          <p:nvPr>
            <p:ph type="body" sz="quarter" idx="11" hasCustomPrompt="1"/>
          </p:nvPr>
        </p:nvSpPr>
        <p:spPr>
          <a:xfrm>
            <a:off x="768095" y="2345834"/>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endParaRPr lang="en-US" dirty="0"/>
          </a:p>
        </p:txBody>
      </p:sp>
      <p:sp>
        <p:nvSpPr>
          <p:cNvPr id="19" name="Text Field 2"/>
          <p:cNvSpPr>
            <a:spLocks noGrp="1"/>
          </p:cNvSpPr>
          <p:nvPr>
            <p:ph type="body" idx="16"/>
          </p:nvPr>
        </p:nvSpPr>
        <p:spPr>
          <a:xfrm>
            <a:off x="1371411" y="2317188"/>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16" name="Number 3"/>
          <p:cNvSpPr>
            <a:spLocks noGrp="1"/>
          </p:cNvSpPr>
          <p:nvPr>
            <p:ph type="body" sz="quarter" idx="12" hasCustomPrompt="1"/>
          </p:nvPr>
        </p:nvSpPr>
        <p:spPr>
          <a:xfrm>
            <a:off x="768095" y="2865008"/>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endParaRPr lang="en-US" dirty="0"/>
          </a:p>
        </p:txBody>
      </p:sp>
      <p:sp>
        <p:nvSpPr>
          <p:cNvPr id="20" name="Text Field 3"/>
          <p:cNvSpPr>
            <a:spLocks noGrp="1"/>
          </p:cNvSpPr>
          <p:nvPr>
            <p:ph type="body" idx="17"/>
          </p:nvPr>
        </p:nvSpPr>
        <p:spPr>
          <a:xfrm>
            <a:off x="1371411" y="2836385"/>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17" name="Number 4"/>
          <p:cNvSpPr>
            <a:spLocks noGrp="1"/>
          </p:cNvSpPr>
          <p:nvPr>
            <p:ph type="body" sz="quarter" idx="13" hasCustomPrompt="1"/>
          </p:nvPr>
        </p:nvSpPr>
        <p:spPr>
          <a:xfrm>
            <a:off x="768095" y="3384182"/>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endParaRPr lang="en-US" dirty="0"/>
          </a:p>
        </p:txBody>
      </p:sp>
      <p:sp>
        <p:nvSpPr>
          <p:cNvPr id="22" name="Text Field 4"/>
          <p:cNvSpPr>
            <a:spLocks noGrp="1"/>
          </p:cNvSpPr>
          <p:nvPr>
            <p:ph type="body" idx="18"/>
          </p:nvPr>
        </p:nvSpPr>
        <p:spPr>
          <a:xfrm>
            <a:off x="1371411" y="3355582"/>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18" name="Number 5"/>
          <p:cNvSpPr>
            <a:spLocks noGrp="1"/>
          </p:cNvSpPr>
          <p:nvPr>
            <p:ph type="body" sz="quarter" idx="14" hasCustomPrompt="1"/>
          </p:nvPr>
        </p:nvSpPr>
        <p:spPr>
          <a:xfrm>
            <a:off x="768095" y="3903354"/>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endParaRPr lang="en-US" dirty="0"/>
          </a:p>
        </p:txBody>
      </p:sp>
      <p:sp>
        <p:nvSpPr>
          <p:cNvPr id="23" name="Text Field 5"/>
          <p:cNvSpPr>
            <a:spLocks noGrp="1"/>
          </p:cNvSpPr>
          <p:nvPr>
            <p:ph type="body" idx="19"/>
          </p:nvPr>
        </p:nvSpPr>
        <p:spPr>
          <a:xfrm>
            <a:off x="1371411" y="3874779"/>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27" name="Slide Numbe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fld>
            <a:endParaRPr lang="en-US" dirty="0"/>
          </a:p>
        </p:txBody>
      </p:sp>
      <p:sp>
        <p:nvSpPr>
          <p:cNvPr id="25" name="Foote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5" name="Date"/>
          <p:cNvSpPr>
            <a:spLocks noGrp="1"/>
          </p:cNvSpPr>
          <p:nvPr>
            <p:ph type="dt" sz="half" idx="20"/>
          </p:nvPr>
        </p:nvSpPr>
        <p:spPr/>
        <p:txBody>
          <a:bodyPr/>
          <a:lstStyle/>
          <a:p>
            <a:r>
              <a:rPr lang="en-US"/>
              <a:t>[Date]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Dark - Numbered Outline">
    <p:bg>
      <p:bgRef idx="1001">
        <a:schemeClr val="bg1"/>
      </p:bgRef>
    </p:bg>
    <p:spTree>
      <p:nvGrpSpPr>
        <p:cNvPr id="1" name=""/>
        <p:cNvGrpSpPr/>
        <p:nvPr/>
      </p:nvGrpSpPr>
      <p:grpSpPr>
        <a:xfrm>
          <a:off x="0" y="0"/>
          <a:ext cx="0" cy="0"/>
          <a:chOff x="0" y="0"/>
          <a:chExt cx="0" cy="0"/>
        </a:xfrm>
      </p:grpSpPr>
      <p:pic>
        <p:nvPicPr>
          <p:cNvPr id="24" name="Cloud"/>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27242" b="23141"/>
          <a:stretch>
            <a:fillRect/>
          </a:stretch>
        </p:blipFill>
        <p:spPr bwMode="invGray">
          <a:xfrm>
            <a:off x="5552282" y="4494368"/>
            <a:ext cx="6133750" cy="1612745"/>
          </a:xfrm>
          <a:prstGeom prst="rect">
            <a:avLst/>
          </a:prstGeom>
        </p:spPr>
      </p:pic>
      <p:sp>
        <p:nvSpPr>
          <p:cNvPr id="4" name="Title"/>
          <p:cNvSpPr>
            <a:spLocks noGrp="1"/>
          </p:cNvSpPr>
          <p:nvPr>
            <p:ph type="title" hasCustomPrompt="1"/>
          </p:nvPr>
        </p:nvSpPr>
        <p:spPr/>
        <p:txBody>
          <a:bodyPr/>
          <a:lstStyle>
            <a:lvl1pPr>
              <a:defRPr/>
            </a:lvl1pPr>
          </a:lstStyle>
          <a:p>
            <a:r>
              <a:rPr lang="en-US" dirty="0"/>
              <a:t>Title</a:t>
            </a:r>
            <a:endParaRPr lang="en-US" dirty="0"/>
          </a:p>
        </p:txBody>
      </p:sp>
      <p:sp>
        <p:nvSpPr>
          <p:cNvPr id="13" name="Number 1"/>
          <p:cNvSpPr>
            <a:spLocks noGrp="1"/>
          </p:cNvSpPr>
          <p:nvPr>
            <p:ph type="body" sz="quarter" idx="10" hasCustomPrompt="1"/>
          </p:nvPr>
        </p:nvSpPr>
        <p:spPr>
          <a:xfrm>
            <a:off x="768095" y="1826660"/>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endParaRPr lang="en-US" dirty="0"/>
          </a:p>
        </p:txBody>
      </p:sp>
      <p:sp>
        <p:nvSpPr>
          <p:cNvPr id="3" name="Text Field 1"/>
          <p:cNvSpPr>
            <a:spLocks noGrp="1"/>
          </p:cNvSpPr>
          <p:nvPr>
            <p:ph type="body" idx="1"/>
          </p:nvPr>
        </p:nvSpPr>
        <p:spPr>
          <a:xfrm>
            <a:off x="1371411" y="1797991"/>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15" name="Number 2"/>
          <p:cNvSpPr>
            <a:spLocks noGrp="1"/>
          </p:cNvSpPr>
          <p:nvPr>
            <p:ph type="body" sz="quarter" idx="11" hasCustomPrompt="1"/>
          </p:nvPr>
        </p:nvSpPr>
        <p:spPr>
          <a:xfrm>
            <a:off x="768095" y="2345834"/>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endParaRPr lang="en-US" dirty="0"/>
          </a:p>
        </p:txBody>
      </p:sp>
      <p:sp>
        <p:nvSpPr>
          <p:cNvPr id="19" name="Text Field 2"/>
          <p:cNvSpPr>
            <a:spLocks noGrp="1"/>
          </p:cNvSpPr>
          <p:nvPr>
            <p:ph type="body" idx="16"/>
          </p:nvPr>
        </p:nvSpPr>
        <p:spPr>
          <a:xfrm>
            <a:off x="1371411" y="2317188"/>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16" name="Number 3"/>
          <p:cNvSpPr>
            <a:spLocks noGrp="1"/>
          </p:cNvSpPr>
          <p:nvPr>
            <p:ph type="body" sz="quarter" idx="12" hasCustomPrompt="1"/>
          </p:nvPr>
        </p:nvSpPr>
        <p:spPr>
          <a:xfrm>
            <a:off x="768095" y="2865008"/>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endParaRPr lang="en-US" dirty="0"/>
          </a:p>
        </p:txBody>
      </p:sp>
      <p:sp>
        <p:nvSpPr>
          <p:cNvPr id="20" name="Text Field 3"/>
          <p:cNvSpPr>
            <a:spLocks noGrp="1"/>
          </p:cNvSpPr>
          <p:nvPr>
            <p:ph type="body" idx="17"/>
          </p:nvPr>
        </p:nvSpPr>
        <p:spPr>
          <a:xfrm>
            <a:off x="1371411" y="2836385"/>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17" name="Number 4"/>
          <p:cNvSpPr>
            <a:spLocks noGrp="1"/>
          </p:cNvSpPr>
          <p:nvPr>
            <p:ph type="body" sz="quarter" idx="13" hasCustomPrompt="1"/>
          </p:nvPr>
        </p:nvSpPr>
        <p:spPr>
          <a:xfrm>
            <a:off x="768095" y="3384182"/>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endParaRPr lang="en-US" dirty="0"/>
          </a:p>
        </p:txBody>
      </p:sp>
      <p:sp>
        <p:nvSpPr>
          <p:cNvPr id="22" name="Text Field 4"/>
          <p:cNvSpPr>
            <a:spLocks noGrp="1"/>
          </p:cNvSpPr>
          <p:nvPr>
            <p:ph type="body" idx="18"/>
          </p:nvPr>
        </p:nvSpPr>
        <p:spPr>
          <a:xfrm>
            <a:off x="1371411" y="3355582"/>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18" name="Number 5"/>
          <p:cNvSpPr>
            <a:spLocks noGrp="1"/>
          </p:cNvSpPr>
          <p:nvPr>
            <p:ph type="body" sz="quarter" idx="14" hasCustomPrompt="1"/>
          </p:nvPr>
        </p:nvSpPr>
        <p:spPr>
          <a:xfrm>
            <a:off x="768095" y="3903354"/>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endParaRPr lang="en-US" dirty="0"/>
          </a:p>
        </p:txBody>
      </p:sp>
      <p:sp>
        <p:nvSpPr>
          <p:cNvPr id="23" name="Text Field 5"/>
          <p:cNvSpPr>
            <a:spLocks noGrp="1"/>
          </p:cNvSpPr>
          <p:nvPr>
            <p:ph type="body" idx="19"/>
          </p:nvPr>
        </p:nvSpPr>
        <p:spPr>
          <a:xfrm>
            <a:off x="1371411" y="3874779"/>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27" name="Slide Numbe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fld>
            <a:endParaRPr lang="en-US" dirty="0"/>
          </a:p>
        </p:txBody>
      </p:sp>
      <p:sp>
        <p:nvSpPr>
          <p:cNvPr id="25" name="Foote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5" name="Date"/>
          <p:cNvSpPr>
            <a:spLocks noGrp="1"/>
          </p:cNvSpPr>
          <p:nvPr>
            <p:ph type="dt" sz="half" idx="20"/>
          </p:nvPr>
        </p:nvSpPr>
        <p:spPr/>
        <p:txBody>
          <a:bodyPr/>
          <a:lstStyle/>
          <a:p>
            <a:r>
              <a:rPr lang="en-US"/>
              <a:t>[Date]</a:t>
            </a:r>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Light - Numbered Outline 2 Column">
    <p:spTree>
      <p:nvGrpSpPr>
        <p:cNvPr id="1" name=""/>
        <p:cNvGrpSpPr/>
        <p:nvPr/>
      </p:nvGrpSpPr>
      <p:grpSpPr>
        <a:xfrm>
          <a:off x="0" y="0"/>
          <a:ext cx="0" cy="0"/>
          <a:chOff x="0" y="0"/>
          <a:chExt cx="0" cy="0"/>
        </a:xfrm>
      </p:grpSpPr>
      <p:pic>
        <p:nvPicPr>
          <p:cNvPr id="65" name="Cloud"/>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8806" b="29367"/>
          <a:stretch>
            <a:fillRect/>
          </a:stretch>
        </p:blipFill>
        <p:spPr>
          <a:xfrm>
            <a:off x="5552282" y="4422526"/>
            <a:ext cx="6133750" cy="1684588"/>
          </a:xfrm>
          <a:prstGeom prst="rect">
            <a:avLst/>
          </a:prstGeom>
        </p:spPr>
      </p:pic>
      <p:sp>
        <p:nvSpPr>
          <p:cNvPr id="6" name="Title"/>
          <p:cNvSpPr>
            <a:spLocks noGrp="1"/>
          </p:cNvSpPr>
          <p:nvPr>
            <p:ph type="title" hasCustomPrompt="1"/>
          </p:nvPr>
        </p:nvSpPr>
        <p:spPr/>
        <p:txBody>
          <a:bodyPr/>
          <a:lstStyle>
            <a:lvl1pPr>
              <a:defRPr/>
            </a:lvl1pPr>
          </a:lstStyle>
          <a:p>
            <a:r>
              <a:rPr lang="en-US" dirty="0"/>
              <a:t>Title</a:t>
            </a:r>
            <a:endParaRPr lang="en-US" dirty="0"/>
          </a:p>
        </p:txBody>
      </p:sp>
      <p:sp>
        <p:nvSpPr>
          <p:cNvPr id="54" name="Number 1"/>
          <p:cNvSpPr>
            <a:spLocks noGrp="1"/>
          </p:cNvSpPr>
          <p:nvPr>
            <p:ph type="body" sz="quarter" idx="10" hasCustomPrompt="1"/>
          </p:nvPr>
        </p:nvSpPr>
        <p:spPr>
          <a:xfrm>
            <a:off x="768095" y="1826660"/>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endParaRPr lang="en-US" dirty="0"/>
          </a:p>
        </p:txBody>
      </p:sp>
      <p:sp>
        <p:nvSpPr>
          <p:cNvPr id="53" name="Text Field 1"/>
          <p:cNvSpPr>
            <a:spLocks noGrp="1"/>
          </p:cNvSpPr>
          <p:nvPr>
            <p:ph type="body" idx="1"/>
          </p:nvPr>
        </p:nvSpPr>
        <p:spPr>
          <a:xfrm>
            <a:off x="1371411" y="1797991"/>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51" name="Number 2"/>
          <p:cNvSpPr>
            <a:spLocks noGrp="1"/>
          </p:cNvSpPr>
          <p:nvPr>
            <p:ph type="body" sz="quarter" idx="11" hasCustomPrompt="1"/>
          </p:nvPr>
        </p:nvSpPr>
        <p:spPr>
          <a:xfrm>
            <a:off x="768095" y="2345834"/>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endParaRPr lang="en-US" dirty="0"/>
          </a:p>
        </p:txBody>
      </p:sp>
      <p:sp>
        <p:nvSpPr>
          <p:cNvPr id="50" name="Text Field 2"/>
          <p:cNvSpPr>
            <a:spLocks noGrp="1"/>
          </p:cNvSpPr>
          <p:nvPr>
            <p:ph type="body" idx="16"/>
          </p:nvPr>
        </p:nvSpPr>
        <p:spPr>
          <a:xfrm>
            <a:off x="1371411" y="2317188"/>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49" name="Number 3"/>
          <p:cNvSpPr>
            <a:spLocks noGrp="1"/>
          </p:cNvSpPr>
          <p:nvPr>
            <p:ph type="body" sz="quarter" idx="12" hasCustomPrompt="1"/>
          </p:nvPr>
        </p:nvSpPr>
        <p:spPr>
          <a:xfrm>
            <a:off x="768095" y="2865008"/>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endParaRPr lang="en-US" dirty="0"/>
          </a:p>
        </p:txBody>
      </p:sp>
      <p:sp>
        <p:nvSpPr>
          <p:cNvPr id="48" name="Text Field 3"/>
          <p:cNvSpPr>
            <a:spLocks noGrp="1"/>
          </p:cNvSpPr>
          <p:nvPr>
            <p:ph type="body" idx="17"/>
          </p:nvPr>
        </p:nvSpPr>
        <p:spPr>
          <a:xfrm>
            <a:off x="1371411" y="2836385"/>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47" name="Number 4"/>
          <p:cNvSpPr>
            <a:spLocks noGrp="1"/>
          </p:cNvSpPr>
          <p:nvPr>
            <p:ph type="body" sz="quarter" idx="13" hasCustomPrompt="1"/>
          </p:nvPr>
        </p:nvSpPr>
        <p:spPr>
          <a:xfrm>
            <a:off x="768095" y="3384182"/>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endParaRPr lang="en-US" dirty="0"/>
          </a:p>
        </p:txBody>
      </p:sp>
      <p:sp>
        <p:nvSpPr>
          <p:cNvPr id="44" name="Text Field 4"/>
          <p:cNvSpPr>
            <a:spLocks noGrp="1"/>
          </p:cNvSpPr>
          <p:nvPr>
            <p:ph type="body" idx="18"/>
          </p:nvPr>
        </p:nvSpPr>
        <p:spPr>
          <a:xfrm>
            <a:off x="1371411" y="3355582"/>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33" name="Number 5"/>
          <p:cNvSpPr>
            <a:spLocks noGrp="1"/>
          </p:cNvSpPr>
          <p:nvPr>
            <p:ph type="body" sz="quarter" idx="14" hasCustomPrompt="1"/>
          </p:nvPr>
        </p:nvSpPr>
        <p:spPr>
          <a:xfrm>
            <a:off x="768095" y="3903354"/>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endParaRPr lang="en-US" dirty="0"/>
          </a:p>
        </p:txBody>
      </p:sp>
      <p:sp>
        <p:nvSpPr>
          <p:cNvPr id="32" name="Text Field 5"/>
          <p:cNvSpPr>
            <a:spLocks noGrp="1"/>
          </p:cNvSpPr>
          <p:nvPr>
            <p:ph type="body" idx="19"/>
          </p:nvPr>
        </p:nvSpPr>
        <p:spPr>
          <a:xfrm>
            <a:off x="1371411" y="3874779"/>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cxnSp>
        <p:nvCxnSpPr>
          <p:cNvPr id="27" name="Column Divider 1" descr="Column Divider"/>
          <p:cNvCxnSpPr/>
          <p:nvPr userDrawn="1"/>
        </p:nvCxnSpPr>
        <p:spPr>
          <a:xfrm>
            <a:off x="6096002" y="1877693"/>
            <a:ext cx="0" cy="4229420"/>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64" name="Number 6"/>
          <p:cNvSpPr>
            <a:spLocks noGrp="1"/>
          </p:cNvSpPr>
          <p:nvPr>
            <p:ph type="body" sz="quarter" idx="42" hasCustomPrompt="1"/>
          </p:nvPr>
        </p:nvSpPr>
        <p:spPr>
          <a:xfrm>
            <a:off x="6343873" y="1826660"/>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endParaRPr lang="en-US" dirty="0"/>
          </a:p>
        </p:txBody>
      </p:sp>
      <p:sp>
        <p:nvSpPr>
          <p:cNvPr id="63" name="Text Field 6"/>
          <p:cNvSpPr>
            <a:spLocks noGrp="1"/>
          </p:cNvSpPr>
          <p:nvPr>
            <p:ph type="body" idx="41"/>
          </p:nvPr>
        </p:nvSpPr>
        <p:spPr>
          <a:xfrm>
            <a:off x="6947189" y="1797991"/>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62" name="Number 7"/>
          <p:cNvSpPr>
            <a:spLocks noGrp="1"/>
          </p:cNvSpPr>
          <p:nvPr>
            <p:ph type="body" sz="quarter" idx="40" hasCustomPrompt="1"/>
          </p:nvPr>
        </p:nvSpPr>
        <p:spPr>
          <a:xfrm>
            <a:off x="6343873" y="2345834"/>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endParaRPr lang="en-US" dirty="0"/>
          </a:p>
        </p:txBody>
      </p:sp>
      <p:sp>
        <p:nvSpPr>
          <p:cNvPr id="61" name="Text Field 7"/>
          <p:cNvSpPr>
            <a:spLocks noGrp="1"/>
          </p:cNvSpPr>
          <p:nvPr>
            <p:ph type="body" idx="39"/>
          </p:nvPr>
        </p:nvSpPr>
        <p:spPr>
          <a:xfrm>
            <a:off x="6947189" y="2317188"/>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60" name="Number 8"/>
          <p:cNvSpPr>
            <a:spLocks noGrp="1"/>
          </p:cNvSpPr>
          <p:nvPr>
            <p:ph type="body" sz="quarter" idx="38" hasCustomPrompt="1"/>
          </p:nvPr>
        </p:nvSpPr>
        <p:spPr>
          <a:xfrm>
            <a:off x="6343873" y="2865008"/>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endParaRPr lang="en-US" dirty="0"/>
          </a:p>
        </p:txBody>
      </p:sp>
      <p:sp>
        <p:nvSpPr>
          <p:cNvPr id="59" name="Text Field 8"/>
          <p:cNvSpPr>
            <a:spLocks noGrp="1"/>
          </p:cNvSpPr>
          <p:nvPr>
            <p:ph type="body" idx="37"/>
          </p:nvPr>
        </p:nvSpPr>
        <p:spPr>
          <a:xfrm>
            <a:off x="6947189" y="2836385"/>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58" name="Number 9"/>
          <p:cNvSpPr>
            <a:spLocks noGrp="1"/>
          </p:cNvSpPr>
          <p:nvPr>
            <p:ph type="body" sz="quarter" idx="36" hasCustomPrompt="1"/>
          </p:nvPr>
        </p:nvSpPr>
        <p:spPr>
          <a:xfrm>
            <a:off x="6343873" y="3384182"/>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endParaRPr lang="en-US" dirty="0"/>
          </a:p>
        </p:txBody>
      </p:sp>
      <p:sp>
        <p:nvSpPr>
          <p:cNvPr id="57" name="Text Field 9"/>
          <p:cNvSpPr>
            <a:spLocks noGrp="1"/>
          </p:cNvSpPr>
          <p:nvPr>
            <p:ph type="body" idx="35"/>
          </p:nvPr>
        </p:nvSpPr>
        <p:spPr>
          <a:xfrm>
            <a:off x="6947189" y="3355582"/>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56" name="Number 10"/>
          <p:cNvSpPr>
            <a:spLocks noGrp="1"/>
          </p:cNvSpPr>
          <p:nvPr>
            <p:ph type="body" sz="quarter" idx="34" hasCustomPrompt="1"/>
          </p:nvPr>
        </p:nvSpPr>
        <p:spPr>
          <a:xfrm>
            <a:off x="6343873" y="3903354"/>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endParaRPr lang="en-US" dirty="0"/>
          </a:p>
        </p:txBody>
      </p:sp>
      <p:sp>
        <p:nvSpPr>
          <p:cNvPr id="55" name="Text Field 10"/>
          <p:cNvSpPr>
            <a:spLocks noGrp="1"/>
          </p:cNvSpPr>
          <p:nvPr>
            <p:ph type="body" idx="33"/>
          </p:nvPr>
        </p:nvSpPr>
        <p:spPr>
          <a:xfrm>
            <a:off x="6947189" y="3874779"/>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31" name="Slide Numbe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fld>
            <a:endParaRPr lang="en-US" dirty="0"/>
          </a:p>
        </p:txBody>
      </p:sp>
      <p:sp>
        <p:nvSpPr>
          <p:cNvPr id="45" name="Foote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p:cNvSpPr>
            <a:spLocks noGrp="1"/>
          </p:cNvSpPr>
          <p:nvPr>
            <p:ph type="dt" sz="half" idx="32"/>
          </p:nvPr>
        </p:nvSpPr>
        <p:spPr/>
        <p:txBody>
          <a:bodyPr/>
          <a:lstStyle/>
          <a:p>
            <a:r>
              <a:rPr lang="en-US"/>
              <a:t>[Date]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Dark - Numbered Outline 2 Column">
    <p:bg>
      <p:bgRef idx="1001">
        <a:schemeClr val="bg1"/>
      </p:bgRef>
    </p:bg>
    <p:spTree>
      <p:nvGrpSpPr>
        <p:cNvPr id="1" name=""/>
        <p:cNvGrpSpPr/>
        <p:nvPr/>
      </p:nvGrpSpPr>
      <p:grpSpPr>
        <a:xfrm>
          <a:off x="0" y="0"/>
          <a:ext cx="0" cy="0"/>
          <a:chOff x="0" y="0"/>
          <a:chExt cx="0" cy="0"/>
        </a:xfrm>
      </p:grpSpPr>
      <p:pic>
        <p:nvPicPr>
          <p:cNvPr id="29" name="Cloud"/>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t="25032" b="23141"/>
          <a:stretch>
            <a:fillRect/>
          </a:stretch>
        </p:blipFill>
        <p:spPr bwMode="invGray">
          <a:xfrm>
            <a:off x="5552282" y="4422526"/>
            <a:ext cx="6133750" cy="1684587"/>
          </a:xfrm>
          <a:prstGeom prst="rect">
            <a:avLst/>
          </a:prstGeom>
        </p:spPr>
      </p:pic>
      <p:sp>
        <p:nvSpPr>
          <p:cNvPr id="6" name="Title"/>
          <p:cNvSpPr>
            <a:spLocks noGrp="1"/>
          </p:cNvSpPr>
          <p:nvPr>
            <p:ph type="title" hasCustomPrompt="1"/>
          </p:nvPr>
        </p:nvSpPr>
        <p:spPr/>
        <p:txBody>
          <a:bodyPr/>
          <a:lstStyle>
            <a:lvl1pPr>
              <a:defRPr/>
            </a:lvl1pPr>
          </a:lstStyle>
          <a:p>
            <a:r>
              <a:rPr lang="en-US" dirty="0"/>
              <a:t>Title</a:t>
            </a:r>
            <a:endParaRPr lang="en-US" dirty="0"/>
          </a:p>
        </p:txBody>
      </p:sp>
      <p:sp>
        <p:nvSpPr>
          <p:cNvPr id="54" name="Number 1"/>
          <p:cNvSpPr>
            <a:spLocks noGrp="1"/>
          </p:cNvSpPr>
          <p:nvPr>
            <p:ph type="body" sz="quarter" idx="10" hasCustomPrompt="1"/>
          </p:nvPr>
        </p:nvSpPr>
        <p:spPr>
          <a:xfrm>
            <a:off x="768095" y="1826660"/>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endParaRPr lang="en-US" dirty="0"/>
          </a:p>
        </p:txBody>
      </p:sp>
      <p:sp>
        <p:nvSpPr>
          <p:cNvPr id="53" name="Text Field 1"/>
          <p:cNvSpPr>
            <a:spLocks noGrp="1"/>
          </p:cNvSpPr>
          <p:nvPr>
            <p:ph type="body" idx="1"/>
          </p:nvPr>
        </p:nvSpPr>
        <p:spPr>
          <a:xfrm>
            <a:off x="1371411" y="1797991"/>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51" name="Number 2"/>
          <p:cNvSpPr>
            <a:spLocks noGrp="1"/>
          </p:cNvSpPr>
          <p:nvPr>
            <p:ph type="body" sz="quarter" idx="11" hasCustomPrompt="1"/>
          </p:nvPr>
        </p:nvSpPr>
        <p:spPr>
          <a:xfrm>
            <a:off x="768095" y="2345834"/>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endParaRPr lang="en-US" dirty="0"/>
          </a:p>
        </p:txBody>
      </p:sp>
      <p:sp>
        <p:nvSpPr>
          <p:cNvPr id="50" name="Text Field 2"/>
          <p:cNvSpPr>
            <a:spLocks noGrp="1"/>
          </p:cNvSpPr>
          <p:nvPr>
            <p:ph type="body" idx="16"/>
          </p:nvPr>
        </p:nvSpPr>
        <p:spPr>
          <a:xfrm>
            <a:off x="1371411" y="2317188"/>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49" name="Number 3"/>
          <p:cNvSpPr>
            <a:spLocks noGrp="1"/>
          </p:cNvSpPr>
          <p:nvPr>
            <p:ph type="body" sz="quarter" idx="12" hasCustomPrompt="1"/>
          </p:nvPr>
        </p:nvSpPr>
        <p:spPr>
          <a:xfrm>
            <a:off x="768095" y="2865008"/>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endParaRPr lang="en-US" dirty="0"/>
          </a:p>
        </p:txBody>
      </p:sp>
      <p:sp>
        <p:nvSpPr>
          <p:cNvPr id="48" name="Text Field 3"/>
          <p:cNvSpPr>
            <a:spLocks noGrp="1"/>
          </p:cNvSpPr>
          <p:nvPr>
            <p:ph type="body" idx="17"/>
          </p:nvPr>
        </p:nvSpPr>
        <p:spPr>
          <a:xfrm>
            <a:off x="1371411" y="2836385"/>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47" name="Number 4"/>
          <p:cNvSpPr>
            <a:spLocks noGrp="1"/>
          </p:cNvSpPr>
          <p:nvPr>
            <p:ph type="body" sz="quarter" idx="13" hasCustomPrompt="1"/>
          </p:nvPr>
        </p:nvSpPr>
        <p:spPr>
          <a:xfrm>
            <a:off x="768095" y="3384182"/>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endParaRPr lang="en-US" dirty="0"/>
          </a:p>
        </p:txBody>
      </p:sp>
      <p:sp>
        <p:nvSpPr>
          <p:cNvPr id="44" name="Text Field 4"/>
          <p:cNvSpPr>
            <a:spLocks noGrp="1"/>
          </p:cNvSpPr>
          <p:nvPr>
            <p:ph type="body" idx="18"/>
          </p:nvPr>
        </p:nvSpPr>
        <p:spPr>
          <a:xfrm>
            <a:off x="1371411" y="3355582"/>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32" name="Text Field 5"/>
          <p:cNvSpPr>
            <a:spLocks noGrp="1"/>
          </p:cNvSpPr>
          <p:nvPr>
            <p:ph type="body" idx="19"/>
          </p:nvPr>
        </p:nvSpPr>
        <p:spPr>
          <a:xfrm>
            <a:off x="1371411" y="3874779"/>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33" name="Number 5"/>
          <p:cNvSpPr>
            <a:spLocks noGrp="1"/>
          </p:cNvSpPr>
          <p:nvPr>
            <p:ph type="body" sz="quarter" idx="14" hasCustomPrompt="1"/>
          </p:nvPr>
        </p:nvSpPr>
        <p:spPr>
          <a:xfrm>
            <a:off x="768095" y="3903354"/>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endParaRPr lang="en-US" dirty="0"/>
          </a:p>
        </p:txBody>
      </p:sp>
      <p:cxnSp>
        <p:nvCxnSpPr>
          <p:cNvPr id="27" name="Column Divider 1" descr="Column Divider"/>
          <p:cNvCxnSpPr/>
          <p:nvPr userDrawn="1"/>
        </p:nvCxnSpPr>
        <p:spPr>
          <a:xfrm>
            <a:off x="6096002" y="1877693"/>
            <a:ext cx="0" cy="4229420"/>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64" name="Number 6"/>
          <p:cNvSpPr>
            <a:spLocks noGrp="1"/>
          </p:cNvSpPr>
          <p:nvPr>
            <p:ph type="body" sz="quarter" idx="42" hasCustomPrompt="1"/>
          </p:nvPr>
        </p:nvSpPr>
        <p:spPr>
          <a:xfrm>
            <a:off x="6343873" y="1826660"/>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endParaRPr lang="en-US" dirty="0"/>
          </a:p>
        </p:txBody>
      </p:sp>
      <p:sp>
        <p:nvSpPr>
          <p:cNvPr id="63" name="Text Field 6"/>
          <p:cNvSpPr>
            <a:spLocks noGrp="1"/>
          </p:cNvSpPr>
          <p:nvPr>
            <p:ph type="body" idx="41"/>
          </p:nvPr>
        </p:nvSpPr>
        <p:spPr>
          <a:xfrm>
            <a:off x="6947189" y="1797991"/>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62" name="Number 7"/>
          <p:cNvSpPr>
            <a:spLocks noGrp="1"/>
          </p:cNvSpPr>
          <p:nvPr>
            <p:ph type="body" sz="quarter" idx="40" hasCustomPrompt="1"/>
          </p:nvPr>
        </p:nvSpPr>
        <p:spPr>
          <a:xfrm>
            <a:off x="6343873" y="2345834"/>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endParaRPr lang="en-US" dirty="0"/>
          </a:p>
        </p:txBody>
      </p:sp>
      <p:sp>
        <p:nvSpPr>
          <p:cNvPr id="61" name="Text Field 7"/>
          <p:cNvSpPr>
            <a:spLocks noGrp="1"/>
          </p:cNvSpPr>
          <p:nvPr>
            <p:ph type="body" idx="39"/>
          </p:nvPr>
        </p:nvSpPr>
        <p:spPr>
          <a:xfrm>
            <a:off x="6947189" y="2317188"/>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60" name="Number 8"/>
          <p:cNvSpPr>
            <a:spLocks noGrp="1"/>
          </p:cNvSpPr>
          <p:nvPr>
            <p:ph type="body" sz="quarter" idx="38" hasCustomPrompt="1"/>
          </p:nvPr>
        </p:nvSpPr>
        <p:spPr>
          <a:xfrm>
            <a:off x="6343873" y="2865008"/>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endParaRPr lang="en-US" dirty="0"/>
          </a:p>
        </p:txBody>
      </p:sp>
      <p:sp>
        <p:nvSpPr>
          <p:cNvPr id="59" name="Text Field 8"/>
          <p:cNvSpPr>
            <a:spLocks noGrp="1"/>
          </p:cNvSpPr>
          <p:nvPr>
            <p:ph type="body" idx="37"/>
          </p:nvPr>
        </p:nvSpPr>
        <p:spPr>
          <a:xfrm>
            <a:off x="6947189" y="2836385"/>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58" name="Number 9"/>
          <p:cNvSpPr>
            <a:spLocks noGrp="1"/>
          </p:cNvSpPr>
          <p:nvPr>
            <p:ph type="body" sz="quarter" idx="36" hasCustomPrompt="1"/>
          </p:nvPr>
        </p:nvSpPr>
        <p:spPr>
          <a:xfrm>
            <a:off x="6343873" y="3384182"/>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endParaRPr lang="en-US" dirty="0"/>
          </a:p>
        </p:txBody>
      </p:sp>
      <p:sp>
        <p:nvSpPr>
          <p:cNvPr id="57" name="Text Field 9"/>
          <p:cNvSpPr>
            <a:spLocks noGrp="1"/>
          </p:cNvSpPr>
          <p:nvPr>
            <p:ph type="body" idx="35"/>
          </p:nvPr>
        </p:nvSpPr>
        <p:spPr>
          <a:xfrm>
            <a:off x="6947189" y="3355582"/>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56" name="Number 10"/>
          <p:cNvSpPr>
            <a:spLocks noGrp="1"/>
          </p:cNvSpPr>
          <p:nvPr>
            <p:ph type="body" sz="quarter" idx="34" hasCustomPrompt="1"/>
          </p:nvPr>
        </p:nvSpPr>
        <p:spPr>
          <a:xfrm>
            <a:off x="6343873" y="3903354"/>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endParaRPr lang="en-US" dirty="0"/>
          </a:p>
        </p:txBody>
      </p:sp>
      <p:sp>
        <p:nvSpPr>
          <p:cNvPr id="55" name="Text Field 10"/>
          <p:cNvSpPr>
            <a:spLocks noGrp="1"/>
          </p:cNvSpPr>
          <p:nvPr>
            <p:ph type="body" idx="33"/>
          </p:nvPr>
        </p:nvSpPr>
        <p:spPr>
          <a:xfrm>
            <a:off x="6947189" y="3874779"/>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31" name="Slide Numbe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fld>
            <a:endParaRPr lang="en-US" dirty="0"/>
          </a:p>
        </p:txBody>
      </p:sp>
      <p:sp>
        <p:nvSpPr>
          <p:cNvPr id="45" name="Foote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p:cNvSpPr>
            <a:spLocks noGrp="1"/>
          </p:cNvSpPr>
          <p:nvPr>
            <p:ph type="dt" sz="half" idx="32"/>
          </p:nvPr>
        </p:nvSpPr>
        <p:spPr/>
        <p:txBody>
          <a:bodyPr/>
          <a:lstStyle/>
          <a:p>
            <a:r>
              <a:rPr lang="en-US"/>
              <a:t>[Date]</a:t>
            </a:r>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showMasterSp="0" userDrawn="1">
  <p:cSld name="Light - Quote with Data Texture Background">
    <p:spTree>
      <p:nvGrpSpPr>
        <p:cNvPr id="1" name=""/>
        <p:cNvGrpSpPr/>
        <p:nvPr/>
      </p:nvGrpSpPr>
      <p:grpSpPr>
        <a:xfrm>
          <a:off x="0" y="0"/>
          <a:ext cx="0" cy="0"/>
          <a:chOff x="0" y="0"/>
          <a:chExt cx="0" cy="0"/>
        </a:xfrm>
      </p:grpSpPr>
      <p:pic>
        <p:nvPicPr>
          <p:cNvPr id="26" name="Data Texture Image"/>
          <p:cNvPicPr>
            <a:picLocks noChangeAspect="1"/>
          </p:cNvPicPr>
          <p:nvPr userDrawn="1"/>
        </p:nvPicPr>
        <p:blipFill rotWithShape="1">
          <a:blip r:embed="rId2" cstate="email">
            <a:alphaModFix amt="30000"/>
            <a:extLst>
              <a:ext uri="{28A0092B-C50C-407E-A947-70E740481C1C}">
                <a14:useLocalDpi xmlns:a14="http://schemas.microsoft.com/office/drawing/2010/main" val="0"/>
              </a:ext>
            </a:extLst>
          </a:blip>
          <a:srcRect/>
          <a:stretch>
            <a:fillRect/>
          </a:stretch>
        </p:blipFill>
        <p:spPr>
          <a:xfrm>
            <a:off x="0" y="0"/>
            <a:ext cx="12192000" cy="6857999"/>
          </a:xfrm>
          <a:prstGeom prst="rect">
            <a:avLst/>
          </a:prstGeom>
          <a:ln>
            <a:noFill/>
          </a:ln>
        </p:spPr>
      </p:pic>
      <p:pic>
        <p:nvPicPr>
          <p:cNvPr id="30" name="OTa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27" name="Abstract Pattern Strip"/>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
        <p:nvSpPr>
          <p:cNvPr id="2" name="Title"/>
          <p:cNvSpPr>
            <a:spLocks noGrp="1"/>
          </p:cNvSpPr>
          <p:nvPr>
            <p:ph type="title" hasCustomPrompt="1"/>
          </p:nvPr>
        </p:nvSpPr>
        <p:spPr>
          <a:xfrm>
            <a:off x="768875" y="1828800"/>
            <a:ext cx="10671048" cy="2026447"/>
          </a:xfrm>
          <a:noFill/>
        </p:spPr>
        <p:txBody>
          <a:bodyPr vert="horz" wrap="square" lIns="0" tIns="0" rIns="0" bIns="0" rtlCol="0" anchor="b" anchorCtr="0">
            <a:noAutofit/>
          </a:bodyPr>
          <a:lstStyle>
            <a:lvl1pPr>
              <a:lnSpc>
                <a:spcPct val="100000"/>
              </a:lnSpc>
              <a:defRPr lang="en-US" sz="3200" b="0">
                <a:latin typeface="+mj-lt"/>
                <a:cs typeface="Oracle Sans" panose="020B0503020204020204" pitchFamily="34" charset="0"/>
              </a:defRPr>
            </a:lvl1pPr>
          </a:lstStyle>
          <a:p>
            <a:pPr lvl="0"/>
            <a:r>
              <a:rPr lang="en-US" dirty="0"/>
              <a:t>“Click to type customer or partner quote surrounded by quotation marks.” Remove/replace placeholder logo as needed.</a:t>
            </a:r>
            <a:endParaRPr lang="en-US" dirty="0"/>
          </a:p>
        </p:txBody>
      </p:sp>
      <p:cxnSp>
        <p:nvCxnSpPr>
          <p:cNvPr id="22" name="Accent Mark"/>
          <p:cNvCxnSpPr/>
          <p:nvPr userDrawn="1"/>
        </p:nvCxnSpPr>
        <p:spPr>
          <a:xfrm flipH="1">
            <a:off x="774700" y="4169003"/>
            <a:ext cx="310896"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3" name="Text Field"/>
          <p:cNvSpPr>
            <a:spLocks noGrp="1"/>
          </p:cNvSpPr>
          <p:nvPr>
            <p:ph type="body" sz="quarter" idx="37" hasCustomPrompt="1"/>
          </p:nvPr>
        </p:nvSpPr>
        <p:spPr>
          <a:xfrm>
            <a:off x="761999" y="4540249"/>
            <a:ext cx="5333999" cy="266291"/>
          </a:xfrm>
          <a:prstGeom prst="rect">
            <a:avLst/>
          </a:prstGeom>
        </p:spPr>
        <p:txBody>
          <a:bodyPr>
            <a:noAutofit/>
          </a:bodyPr>
          <a:lstStyle>
            <a:lvl1pPr>
              <a:defRPr b="1"/>
            </a:lvl1pPr>
          </a:lstStyle>
          <a:p>
            <a:pPr lvl="0"/>
            <a:r>
              <a:rPr lang="en-US" dirty="0"/>
              <a:t>Name of person quoted</a:t>
            </a:r>
            <a:endParaRPr lang="en-US" dirty="0"/>
          </a:p>
        </p:txBody>
      </p:sp>
      <p:sp>
        <p:nvSpPr>
          <p:cNvPr id="12" name="Text Field 2"/>
          <p:cNvSpPr>
            <a:spLocks noGrp="1"/>
          </p:cNvSpPr>
          <p:nvPr>
            <p:ph type="body" sz="quarter" idx="36" hasCustomPrompt="1"/>
          </p:nvPr>
        </p:nvSpPr>
        <p:spPr>
          <a:xfrm>
            <a:off x="761999" y="4877842"/>
            <a:ext cx="5333999" cy="895181"/>
          </a:xfrm>
          <a:prstGeom prst="rect">
            <a:avLst/>
          </a:prstGeom>
        </p:spPr>
        <p:txBody>
          <a:bodyPr>
            <a:noAutofit/>
          </a:bodyPr>
          <a:lstStyle>
            <a:lvl1pPr>
              <a:defRPr/>
            </a:lvl1pPr>
          </a:lstStyle>
          <a:p>
            <a:pPr lvl="0"/>
            <a:r>
              <a:rPr lang="en-US" dirty="0"/>
              <a:t>Additional information if needed</a:t>
            </a:r>
            <a:endParaRPr lang="en-US" dirty="0"/>
          </a:p>
        </p:txBody>
      </p:sp>
      <p:sp>
        <p:nvSpPr>
          <p:cNvPr id="5" name="Slide Number"/>
          <p:cNvSpPr>
            <a:spLocks noGrp="1"/>
          </p:cNvSpPr>
          <p:nvPr>
            <p:ph type="sldNum" sz="quarter" idx="40"/>
          </p:nvPr>
        </p:nvSpPr>
        <p:spPr/>
        <p:txBody>
          <a:bodyPr/>
          <a:lstStyle/>
          <a:p>
            <a:fld id="{345D60D9-5372-5F40-9443-0F9AE5BDC3C8}" type="slidenum">
              <a:rPr lang="en-US" smtClean="0"/>
            </a:fld>
            <a:endParaRPr lang="en-US" dirty="0"/>
          </a:p>
        </p:txBody>
      </p:sp>
      <p:sp>
        <p:nvSpPr>
          <p:cNvPr id="4" name="Footer"/>
          <p:cNvSpPr>
            <a:spLocks noGrp="1"/>
          </p:cNvSpPr>
          <p:nvPr>
            <p:ph type="ftr" sz="quarter" idx="39"/>
          </p:nvPr>
        </p:nvSpPr>
        <p:spPr/>
        <p:txBody>
          <a:bodyPr/>
          <a:lstStyle/>
          <a:p>
            <a:r>
              <a:rPr lang="en-US"/>
              <a:t>Copyright © 2020, Oracle and/or its affiliates  |  Confidential: Internal/Restricted/Highly Restricted</a:t>
            </a:r>
            <a:endParaRPr lang="en-US" dirty="0"/>
          </a:p>
        </p:txBody>
      </p:sp>
      <p:sp>
        <p:nvSpPr>
          <p:cNvPr id="3" name="Date"/>
          <p:cNvSpPr>
            <a:spLocks noGrp="1"/>
          </p:cNvSpPr>
          <p:nvPr>
            <p:ph type="dt" sz="half" idx="38"/>
          </p:nvPr>
        </p:nvSpPr>
        <p:spPr/>
        <p:txBody>
          <a:bodyPr/>
          <a:lstStyle/>
          <a:p>
            <a:r>
              <a:rPr lang="en-US"/>
              <a:t>[Date]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showMasterSp="0" userDrawn="1">
  <p:cSld name="Dark - Quote with Data Texture Background">
    <p:bg>
      <p:bgRef idx="1001">
        <a:schemeClr val="bg1"/>
      </p:bgRef>
    </p:bg>
    <p:spTree>
      <p:nvGrpSpPr>
        <p:cNvPr id="1" name=""/>
        <p:cNvGrpSpPr/>
        <p:nvPr/>
      </p:nvGrpSpPr>
      <p:grpSpPr>
        <a:xfrm>
          <a:off x="0" y="0"/>
          <a:ext cx="0" cy="0"/>
          <a:chOff x="0" y="0"/>
          <a:chExt cx="0" cy="0"/>
        </a:xfrm>
      </p:grpSpPr>
      <p:pic>
        <p:nvPicPr>
          <p:cNvPr id="15" name="Data Texture Image"/>
          <p:cNvPicPr>
            <a:picLocks noChangeAspect="1"/>
          </p:cNvPicPr>
          <p:nvPr userDrawn="1"/>
        </p:nvPicPr>
        <p:blipFill>
          <a:blip r:embed="rId2" cstate="email">
            <a:alphaModFix amt="20000"/>
            <a:extLst>
              <a:ext uri="{28A0092B-C50C-407E-A947-70E740481C1C}">
                <a14:useLocalDpi xmlns:a14="http://schemas.microsoft.com/office/drawing/2010/main" val="0"/>
              </a:ext>
            </a:extLst>
          </a:blip>
          <a:srcRect/>
          <a:stretch>
            <a:fillRect/>
          </a:stretch>
        </p:blipFill>
        <p:spPr bwMode="invGray">
          <a:xfrm>
            <a:off x="0" y="0"/>
            <a:ext cx="12192000" cy="6858000"/>
          </a:xfrm>
          <a:prstGeom prst="rect">
            <a:avLst/>
          </a:prstGeom>
        </p:spPr>
      </p:pic>
      <p:pic>
        <p:nvPicPr>
          <p:cNvPr id="30" name="OTa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6" name="Abstract Pattern Strip"/>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
        <p:nvSpPr>
          <p:cNvPr id="2" name="Quote"/>
          <p:cNvSpPr>
            <a:spLocks noGrp="1"/>
          </p:cNvSpPr>
          <p:nvPr>
            <p:ph type="title" hasCustomPrompt="1"/>
          </p:nvPr>
        </p:nvSpPr>
        <p:spPr>
          <a:xfrm>
            <a:off x="768875" y="1828800"/>
            <a:ext cx="10671048" cy="1963350"/>
          </a:xfrm>
          <a:noFill/>
        </p:spPr>
        <p:txBody>
          <a:bodyPr vert="horz" wrap="square" lIns="0" tIns="0" rIns="0" bIns="0" rtlCol="0" anchor="b" anchorCtr="0">
            <a:noAutofit/>
          </a:bodyPr>
          <a:lstStyle>
            <a:lvl1pPr>
              <a:defRPr lang="en-US" sz="3200" b="0">
                <a:latin typeface="+mj-lt"/>
                <a:cs typeface="Oracle Sans" panose="020B0503020204020204" pitchFamily="34" charset="0"/>
              </a:defRPr>
            </a:lvl1pPr>
          </a:lstStyle>
          <a:p>
            <a:pPr lvl="0"/>
            <a:r>
              <a:rPr lang="en-US" dirty="0"/>
              <a:t>“Click to type customer or partner quote surrounded by quotation marks.” Remove/replace placeholder logo as needed.</a:t>
            </a:r>
            <a:endParaRPr lang="en-US" dirty="0"/>
          </a:p>
        </p:txBody>
      </p:sp>
      <p:cxnSp>
        <p:nvCxnSpPr>
          <p:cNvPr id="22" name="Accent Mark"/>
          <p:cNvCxnSpPr/>
          <p:nvPr userDrawn="1"/>
        </p:nvCxnSpPr>
        <p:spPr>
          <a:xfrm flipH="1">
            <a:off x="774700" y="4169003"/>
            <a:ext cx="310896"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3" name="Text Field"/>
          <p:cNvSpPr>
            <a:spLocks noGrp="1"/>
          </p:cNvSpPr>
          <p:nvPr>
            <p:ph type="body" sz="quarter" idx="37" hasCustomPrompt="1"/>
          </p:nvPr>
        </p:nvSpPr>
        <p:spPr>
          <a:xfrm>
            <a:off x="761999" y="4540249"/>
            <a:ext cx="5333999" cy="266291"/>
          </a:xfrm>
          <a:prstGeom prst="rect">
            <a:avLst/>
          </a:prstGeom>
        </p:spPr>
        <p:txBody>
          <a:bodyPr>
            <a:noAutofit/>
          </a:bodyPr>
          <a:lstStyle>
            <a:lvl1pPr>
              <a:defRPr b="1"/>
            </a:lvl1pPr>
          </a:lstStyle>
          <a:p>
            <a:pPr lvl="0"/>
            <a:r>
              <a:rPr lang="en-US" dirty="0"/>
              <a:t>Name of person quoted</a:t>
            </a:r>
            <a:endParaRPr lang="en-US" dirty="0"/>
          </a:p>
        </p:txBody>
      </p:sp>
      <p:sp>
        <p:nvSpPr>
          <p:cNvPr id="12" name="Text Field 2"/>
          <p:cNvSpPr>
            <a:spLocks noGrp="1"/>
          </p:cNvSpPr>
          <p:nvPr>
            <p:ph type="body" sz="quarter" idx="36" hasCustomPrompt="1"/>
          </p:nvPr>
        </p:nvSpPr>
        <p:spPr>
          <a:xfrm>
            <a:off x="761999" y="4877842"/>
            <a:ext cx="5333999" cy="895181"/>
          </a:xfrm>
          <a:prstGeom prst="rect">
            <a:avLst/>
          </a:prstGeom>
        </p:spPr>
        <p:txBody>
          <a:bodyPr>
            <a:noAutofit/>
          </a:bodyPr>
          <a:lstStyle>
            <a:lvl1pPr>
              <a:defRPr/>
            </a:lvl1pPr>
          </a:lstStyle>
          <a:p>
            <a:pPr lvl="0"/>
            <a:r>
              <a:rPr lang="en-US" dirty="0"/>
              <a:t>Additional information if needed</a:t>
            </a:r>
            <a:endParaRPr lang="en-US" dirty="0"/>
          </a:p>
        </p:txBody>
      </p:sp>
      <p:sp>
        <p:nvSpPr>
          <p:cNvPr id="5" name="Slide Number"/>
          <p:cNvSpPr>
            <a:spLocks noGrp="1"/>
          </p:cNvSpPr>
          <p:nvPr>
            <p:ph type="sldNum" sz="quarter" idx="40"/>
          </p:nvPr>
        </p:nvSpPr>
        <p:spPr/>
        <p:txBody>
          <a:bodyPr/>
          <a:lstStyle/>
          <a:p>
            <a:fld id="{345D60D9-5372-5F40-9443-0F9AE5BDC3C8}" type="slidenum">
              <a:rPr lang="en-US" smtClean="0"/>
            </a:fld>
            <a:endParaRPr lang="en-US" dirty="0"/>
          </a:p>
        </p:txBody>
      </p:sp>
      <p:sp>
        <p:nvSpPr>
          <p:cNvPr id="4" name="Footer"/>
          <p:cNvSpPr>
            <a:spLocks noGrp="1"/>
          </p:cNvSpPr>
          <p:nvPr>
            <p:ph type="ftr" sz="quarter" idx="39"/>
          </p:nvPr>
        </p:nvSpPr>
        <p:spPr/>
        <p:txBody>
          <a:bodyPr/>
          <a:lstStyle/>
          <a:p>
            <a:r>
              <a:rPr lang="en-US"/>
              <a:t>Copyright © 2020, Oracle and/or its affiliates  |  Confidential: Internal/Restricted/Highly Restricted</a:t>
            </a:r>
            <a:endParaRPr lang="en-US" dirty="0"/>
          </a:p>
        </p:txBody>
      </p:sp>
      <p:sp>
        <p:nvSpPr>
          <p:cNvPr id="3" name="Date"/>
          <p:cNvSpPr>
            <a:spLocks noGrp="1"/>
          </p:cNvSpPr>
          <p:nvPr>
            <p:ph type="dt" sz="half" idx="38"/>
          </p:nvPr>
        </p:nvSpPr>
        <p:spPr/>
        <p:txBody>
          <a:bodyPr/>
          <a:lstStyle/>
          <a:p>
            <a:r>
              <a:rPr lang="en-US"/>
              <a:t>[Date]</a:t>
            </a:r>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showMasterSp="0" userDrawn="1">
  <p:cSld name="Light - Quote with Picture">
    <p:spTree>
      <p:nvGrpSpPr>
        <p:cNvPr id="1" name=""/>
        <p:cNvGrpSpPr/>
        <p:nvPr/>
      </p:nvGrpSpPr>
      <p:grpSpPr>
        <a:xfrm>
          <a:off x="0" y="0"/>
          <a:ext cx="0" cy="0"/>
          <a:chOff x="0" y="0"/>
          <a:chExt cx="0" cy="0"/>
        </a:xfrm>
      </p:grpSpPr>
      <p:pic>
        <p:nvPicPr>
          <p:cNvPr id="35" name="Data Texture Image"/>
          <p:cNvPicPr>
            <a:picLocks noChangeAspect="1"/>
          </p:cNvPicPr>
          <p:nvPr userDrawn="1"/>
        </p:nvPicPr>
        <p:blipFill rotWithShape="1">
          <a:blip r:embed="rId2" cstate="email">
            <a:alphaModFix amt="30000"/>
            <a:extLst>
              <a:ext uri="{28A0092B-C50C-407E-A947-70E740481C1C}">
                <a14:useLocalDpi xmlns:a14="http://schemas.microsoft.com/office/drawing/2010/main" val="0"/>
              </a:ext>
            </a:extLst>
          </a:blip>
          <a:srcRect r="60000"/>
          <a:stretch>
            <a:fillRect/>
          </a:stretch>
        </p:blipFill>
        <p:spPr>
          <a:xfrm>
            <a:off x="0" y="0"/>
            <a:ext cx="4876800" cy="6858000"/>
          </a:xfrm>
          <a:prstGeom prst="rect">
            <a:avLst/>
          </a:prstGeom>
        </p:spPr>
      </p:pic>
      <p:pic>
        <p:nvPicPr>
          <p:cNvPr id="12" name="Abstract Pattern Strip"/>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
        <p:nvSpPr>
          <p:cNvPr id="3" name="Quote"/>
          <p:cNvSpPr>
            <a:spLocks noGrp="1"/>
          </p:cNvSpPr>
          <p:nvPr>
            <p:ph type="title" hasCustomPrompt="1"/>
          </p:nvPr>
        </p:nvSpPr>
        <p:spPr>
          <a:xfrm>
            <a:off x="5126733" y="2311417"/>
            <a:ext cx="6313189" cy="1969770"/>
          </a:xfrm>
          <a:noFill/>
        </p:spPr>
        <p:txBody>
          <a:bodyPr vert="horz" wrap="square" lIns="0" tIns="0" rIns="0" bIns="0" rtlCol="0" anchor="b" anchorCtr="0">
            <a:spAutoFit/>
          </a:bodyPr>
          <a:lstStyle>
            <a:lvl1pPr>
              <a:lnSpc>
                <a:spcPct val="100000"/>
              </a:lnSpc>
              <a:defRPr lang="en-US" sz="3200" b="0" dirty="0">
                <a:latin typeface="+mj-lt"/>
                <a:cs typeface="Oracle Sans" panose="020B0503020204020204" pitchFamily="34" charset="0"/>
              </a:defRPr>
            </a:lvl1pPr>
          </a:lstStyle>
          <a:p>
            <a:pPr lvl="0"/>
            <a:r>
              <a:rPr lang="en-US" dirty="0"/>
              <a:t>“Click to type customer or partner quote surrounded by quotation marks.” Remove/replace placeholder image as needed.</a:t>
            </a:r>
            <a:endParaRPr lang="en-US" dirty="0"/>
          </a:p>
        </p:txBody>
      </p:sp>
      <p:cxnSp>
        <p:nvCxnSpPr>
          <p:cNvPr id="26" name="Accent Mark"/>
          <p:cNvCxnSpPr/>
          <p:nvPr userDrawn="1"/>
        </p:nvCxnSpPr>
        <p:spPr>
          <a:xfrm flipH="1">
            <a:off x="5132428" y="4616524"/>
            <a:ext cx="310896"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3" name="Text Field"/>
          <p:cNvSpPr>
            <a:spLocks noGrp="1"/>
          </p:cNvSpPr>
          <p:nvPr>
            <p:ph type="body" sz="quarter" idx="37" hasCustomPrompt="1"/>
          </p:nvPr>
        </p:nvSpPr>
        <p:spPr>
          <a:xfrm>
            <a:off x="5126734" y="4983135"/>
            <a:ext cx="6300216" cy="266291"/>
          </a:xfrm>
          <a:prstGeom prst="rect">
            <a:avLst/>
          </a:prstGeom>
        </p:spPr>
        <p:txBody>
          <a:bodyPr>
            <a:noAutofit/>
          </a:bodyPr>
          <a:lstStyle>
            <a:lvl1pPr>
              <a:defRPr b="1"/>
            </a:lvl1pPr>
          </a:lstStyle>
          <a:p>
            <a:pPr lvl="0"/>
            <a:r>
              <a:rPr lang="en-US" dirty="0"/>
              <a:t>Name of person quoted</a:t>
            </a:r>
            <a:endParaRPr lang="en-US" dirty="0"/>
          </a:p>
        </p:txBody>
      </p:sp>
      <p:sp>
        <p:nvSpPr>
          <p:cNvPr id="11" name="Text Field 2"/>
          <p:cNvSpPr>
            <a:spLocks noGrp="1"/>
          </p:cNvSpPr>
          <p:nvPr>
            <p:ph type="body" sz="quarter" idx="36" hasCustomPrompt="1"/>
          </p:nvPr>
        </p:nvSpPr>
        <p:spPr>
          <a:xfrm>
            <a:off x="5126734" y="5320728"/>
            <a:ext cx="6300216" cy="786385"/>
          </a:xfrm>
          <a:prstGeom prst="rect">
            <a:avLst/>
          </a:prstGeom>
        </p:spPr>
        <p:txBody>
          <a:bodyPr>
            <a:noAutofit/>
          </a:bodyPr>
          <a:lstStyle>
            <a:lvl1pPr>
              <a:defRPr/>
            </a:lvl1pPr>
          </a:lstStyle>
          <a:p>
            <a:pPr lvl="0"/>
            <a:r>
              <a:rPr lang="en-US" dirty="0"/>
              <a:t>Additional information if needed</a:t>
            </a:r>
            <a:endParaRPr lang="en-US" dirty="0"/>
          </a:p>
        </p:txBody>
      </p:sp>
      <p:sp>
        <p:nvSpPr>
          <p:cNvPr id="20" name="Slide Numbe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fld>
            <a:endParaRPr lang="en-US" dirty="0"/>
          </a:p>
        </p:txBody>
      </p:sp>
      <p:sp>
        <p:nvSpPr>
          <p:cNvPr id="14" name="Foote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p:cNvSpPr>
            <a:spLocks noGrp="1"/>
          </p:cNvSpPr>
          <p:nvPr>
            <p:ph type="dt" sz="half" idx="38"/>
          </p:nvPr>
        </p:nvSpPr>
        <p:spPr/>
        <p:txBody>
          <a:bodyPr/>
          <a:lstStyle/>
          <a:p>
            <a:r>
              <a:rPr lang="en-US"/>
              <a:t>[Date]</a:t>
            </a:r>
            <a:endParaRPr lang="en-US" dirty="0"/>
          </a:p>
        </p:txBody>
      </p:sp>
      <p:pic>
        <p:nvPicPr>
          <p:cNvPr id="15" name="OTag"/>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showMasterSp="0" userDrawn="1">
  <p:cSld name="Dark - Quote with Picture">
    <p:bg>
      <p:bgRef idx="1001">
        <a:schemeClr val="bg1"/>
      </p:bgRef>
    </p:bg>
    <p:spTree>
      <p:nvGrpSpPr>
        <p:cNvPr id="1" name=""/>
        <p:cNvGrpSpPr/>
        <p:nvPr/>
      </p:nvGrpSpPr>
      <p:grpSpPr>
        <a:xfrm>
          <a:off x="0" y="0"/>
          <a:ext cx="0" cy="0"/>
          <a:chOff x="0" y="0"/>
          <a:chExt cx="0" cy="0"/>
        </a:xfrm>
      </p:grpSpPr>
      <p:pic>
        <p:nvPicPr>
          <p:cNvPr id="18" name="Data Texture Image"/>
          <p:cNvPicPr>
            <a:picLocks noChangeAspect="1"/>
          </p:cNvPicPr>
          <p:nvPr userDrawn="1"/>
        </p:nvPicPr>
        <p:blipFill rotWithShape="1">
          <a:blip r:embed="rId2" cstate="email">
            <a:alphaModFix amt="20000"/>
            <a:extLst>
              <a:ext uri="{28A0092B-C50C-407E-A947-70E740481C1C}">
                <a14:useLocalDpi xmlns:a14="http://schemas.microsoft.com/office/drawing/2010/main" val="0"/>
              </a:ext>
            </a:extLst>
          </a:blip>
          <a:srcRect r="60000"/>
          <a:stretch>
            <a:fillRect/>
          </a:stretch>
        </p:blipFill>
        <p:spPr bwMode="invGray">
          <a:xfrm>
            <a:off x="0" y="0"/>
            <a:ext cx="4876800" cy="6858000"/>
          </a:xfrm>
          <a:prstGeom prst="rect">
            <a:avLst/>
          </a:prstGeom>
        </p:spPr>
      </p:pic>
      <p:pic>
        <p:nvPicPr>
          <p:cNvPr id="12" name="Abstract Pattern Strip"/>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
        <p:nvSpPr>
          <p:cNvPr id="3" name="Quote"/>
          <p:cNvSpPr>
            <a:spLocks noGrp="1"/>
          </p:cNvSpPr>
          <p:nvPr>
            <p:ph type="title" hasCustomPrompt="1"/>
          </p:nvPr>
        </p:nvSpPr>
        <p:spPr>
          <a:xfrm>
            <a:off x="5119646" y="2311916"/>
            <a:ext cx="6300216" cy="1969770"/>
          </a:xfrm>
          <a:noFill/>
        </p:spPr>
        <p:txBody>
          <a:bodyPr vert="horz" wrap="square" lIns="0" tIns="0" rIns="0" bIns="0" rtlCol="0" anchor="b" anchorCtr="0">
            <a:spAutoFit/>
          </a:bodyPr>
          <a:lstStyle>
            <a:lvl1pPr>
              <a:lnSpc>
                <a:spcPct val="100000"/>
              </a:lnSpc>
              <a:defRPr lang="en-US" sz="3200" b="0">
                <a:latin typeface="+mj-lt"/>
                <a:cs typeface="Oracle Sans" panose="020B0503020204020204" pitchFamily="34" charset="0"/>
              </a:defRPr>
            </a:lvl1pPr>
          </a:lstStyle>
          <a:p>
            <a:pPr lvl="0"/>
            <a:r>
              <a:rPr lang="en-US" dirty="0"/>
              <a:t>“Click to type customer or partner quote surrounded by quotation marks.” Remove/replace placeholder image as needed.</a:t>
            </a:r>
            <a:endParaRPr lang="en-US" dirty="0"/>
          </a:p>
        </p:txBody>
      </p:sp>
      <p:cxnSp>
        <p:nvCxnSpPr>
          <p:cNvPr id="26" name="Accent Mark"/>
          <p:cNvCxnSpPr/>
          <p:nvPr userDrawn="1"/>
        </p:nvCxnSpPr>
        <p:spPr>
          <a:xfrm flipH="1">
            <a:off x="5132428" y="4616524"/>
            <a:ext cx="310896"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3" name="Text Field"/>
          <p:cNvSpPr>
            <a:spLocks noGrp="1"/>
          </p:cNvSpPr>
          <p:nvPr>
            <p:ph type="body" sz="quarter" idx="37" hasCustomPrompt="1"/>
          </p:nvPr>
        </p:nvSpPr>
        <p:spPr>
          <a:xfrm>
            <a:off x="5126734" y="4983135"/>
            <a:ext cx="6300216" cy="266291"/>
          </a:xfrm>
          <a:prstGeom prst="rect">
            <a:avLst/>
          </a:prstGeom>
        </p:spPr>
        <p:txBody>
          <a:bodyPr>
            <a:noAutofit/>
          </a:bodyPr>
          <a:lstStyle>
            <a:lvl1pPr>
              <a:defRPr b="1"/>
            </a:lvl1pPr>
          </a:lstStyle>
          <a:p>
            <a:pPr lvl="0"/>
            <a:r>
              <a:rPr lang="en-US" dirty="0"/>
              <a:t>Name of person quoted</a:t>
            </a:r>
            <a:endParaRPr lang="en-US" dirty="0"/>
          </a:p>
        </p:txBody>
      </p:sp>
      <p:sp>
        <p:nvSpPr>
          <p:cNvPr id="11" name="Text Field 2"/>
          <p:cNvSpPr>
            <a:spLocks noGrp="1"/>
          </p:cNvSpPr>
          <p:nvPr>
            <p:ph type="body" sz="quarter" idx="36" hasCustomPrompt="1"/>
          </p:nvPr>
        </p:nvSpPr>
        <p:spPr>
          <a:xfrm>
            <a:off x="5126734" y="5320728"/>
            <a:ext cx="6300216" cy="786385"/>
          </a:xfrm>
          <a:prstGeom prst="rect">
            <a:avLst/>
          </a:prstGeom>
        </p:spPr>
        <p:txBody>
          <a:bodyPr>
            <a:noAutofit/>
          </a:bodyPr>
          <a:lstStyle>
            <a:lvl1pPr>
              <a:defRPr/>
            </a:lvl1pPr>
          </a:lstStyle>
          <a:p>
            <a:pPr lvl="0"/>
            <a:r>
              <a:rPr lang="en-US" dirty="0"/>
              <a:t>Additional information if needed</a:t>
            </a:r>
            <a:endParaRPr lang="en-US" dirty="0"/>
          </a:p>
        </p:txBody>
      </p:sp>
      <p:sp>
        <p:nvSpPr>
          <p:cNvPr id="20" name="Slide Numbe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fld>
            <a:endParaRPr lang="en-US" dirty="0"/>
          </a:p>
        </p:txBody>
      </p:sp>
      <p:sp>
        <p:nvSpPr>
          <p:cNvPr id="14" name="Foote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p:cNvSpPr>
            <a:spLocks noGrp="1"/>
          </p:cNvSpPr>
          <p:nvPr>
            <p:ph type="dt" sz="half" idx="38"/>
          </p:nvPr>
        </p:nvSpPr>
        <p:spPr/>
        <p:txBody>
          <a:bodyPr/>
          <a:lstStyle/>
          <a:p>
            <a:r>
              <a:rPr lang="en-US"/>
              <a:t>[Date]</a:t>
            </a:r>
            <a:endParaRPr lang="en-US" dirty="0"/>
          </a:p>
        </p:txBody>
      </p:sp>
      <p:pic>
        <p:nvPicPr>
          <p:cNvPr id="15" name="OTag"/>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showMasterSp="0" userDrawn="1">
  <p:cSld name="Light - Quote with Abstract Border">
    <p:spTree>
      <p:nvGrpSpPr>
        <p:cNvPr id="1" name=""/>
        <p:cNvGrpSpPr/>
        <p:nvPr/>
      </p:nvGrpSpPr>
      <p:grpSpPr>
        <a:xfrm>
          <a:off x="0" y="0"/>
          <a:ext cx="0" cy="0"/>
          <a:chOff x="0" y="0"/>
          <a:chExt cx="0" cy="0"/>
        </a:xfrm>
      </p:grpSpPr>
      <p:pic>
        <p:nvPicPr>
          <p:cNvPr id="15" name="Abstract Illustration"/>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761999 w 12192000"/>
              <a:gd name="connsiteY0" fmla="*/ 587874 h 6858000"/>
              <a:gd name="connsiteX1" fmla="*/ 761999 w 12192000"/>
              <a:gd name="connsiteY1" fmla="*/ 6270127 h 6858000"/>
              <a:gd name="connsiteX2" fmla="*/ 11430000 w 12192000"/>
              <a:gd name="connsiteY2" fmla="*/ 6270127 h 6858000"/>
              <a:gd name="connsiteX3" fmla="*/ 11430000 w 12192000"/>
              <a:gd name="connsiteY3" fmla="*/ 587874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761999" y="587874"/>
                </a:moveTo>
                <a:lnTo>
                  <a:pt x="761999" y="6270127"/>
                </a:lnTo>
                <a:lnTo>
                  <a:pt x="11430000" y="6270127"/>
                </a:lnTo>
                <a:lnTo>
                  <a:pt x="11430000" y="587874"/>
                </a:lnTo>
                <a:close/>
                <a:moveTo>
                  <a:pt x="0" y="0"/>
                </a:moveTo>
                <a:lnTo>
                  <a:pt x="12192000" y="0"/>
                </a:lnTo>
                <a:lnTo>
                  <a:pt x="12192000" y="6858000"/>
                </a:lnTo>
                <a:lnTo>
                  <a:pt x="0" y="6858000"/>
                </a:lnTo>
                <a:close/>
              </a:path>
            </a:pathLst>
          </a:custGeom>
        </p:spPr>
      </p:pic>
      <p:pic>
        <p:nvPicPr>
          <p:cNvPr id="34" name="OTa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cxnSp>
        <p:nvCxnSpPr>
          <p:cNvPr id="16" name="Accent Mark"/>
          <p:cNvCxnSpPr/>
          <p:nvPr userDrawn="1"/>
        </p:nvCxnSpPr>
        <p:spPr>
          <a:xfrm flipH="1">
            <a:off x="1019490" y="4165187"/>
            <a:ext cx="310896"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2" name="Quote"/>
          <p:cNvSpPr>
            <a:spLocks noGrp="1"/>
          </p:cNvSpPr>
          <p:nvPr>
            <p:ph type="title" hasCustomPrompt="1"/>
          </p:nvPr>
        </p:nvSpPr>
        <p:spPr>
          <a:xfrm>
            <a:off x="1012997" y="2386584"/>
            <a:ext cx="10164016" cy="1481328"/>
          </a:xfrm>
          <a:noFill/>
        </p:spPr>
        <p:txBody>
          <a:bodyPr vert="horz" wrap="square" lIns="0" tIns="0" rIns="0" bIns="0" rtlCol="0" anchor="b" anchorCtr="0">
            <a:noAutofit/>
          </a:bodyPr>
          <a:lstStyle>
            <a:lvl1pPr>
              <a:defRPr lang="en-US" sz="3200" b="0" dirty="0">
                <a:latin typeface="+mj-lt"/>
                <a:cs typeface="Oracle Sans" panose="020B0503020204020204" pitchFamily="34" charset="0"/>
              </a:defRPr>
            </a:lvl1pPr>
          </a:lstStyle>
          <a:p>
            <a:pPr marL="0" marR="0" lvl="0" indent="0" fontAlgn="t">
              <a:lnSpc>
                <a:spcPct val="100000"/>
              </a:lnSpc>
              <a:spcBef>
                <a:spcPts val="0"/>
              </a:spcBef>
              <a:spcAft>
                <a:spcPts val="0"/>
              </a:spcAft>
              <a:buClrTx/>
              <a:buSzTx/>
              <a:buFont typeface="System Font Regular"/>
            </a:pPr>
            <a:r>
              <a:rPr lang="en-US" dirty="0"/>
              <a:t>“Click to type customer or partner quote surrounded by quotation marks.” Remove/replace placeholder logo as needed.</a:t>
            </a:r>
            <a:endParaRPr lang="en-US" dirty="0"/>
          </a:p>
        </p:txBody>
      </p:sp>
      <p:sp>
        <p:nvSpPr>
          <p:cNvPr id="11" name="Text Field"/>
          <p:cNvSpPr>
            <a:spLocks noGrp="1"/>
          </p:cNvSpPr>
          <p:nvPr>
            <p:ph type="body" sz="quarter" idx="35" hasCustomPrompt="1"/>
          </p:nvPr>
        </p:nvSpPr>
        <p:spPr>
          <a:xfrm>
            <a:off x="1018030" y="4537074"/>
            <a:ext cx="5077970" cy="266291"/>
          </a:xfrm>
          <a:prstGeom prst="rect">
            <a:avLst/>
          </a:prstGeom>
        </p:spPr>
        <p:txBody>
          <a:bodyPr>
            <a:noAutofit/>
          </a:bodyPr>
          <a:lstStyle>
            <a:lvl1pPr>
              <a:defRPr b="1"/>
            </a:lvl1pPr>
          </a:lstStyle>
          <a:p>
            <a:pPr lvl="0"/>
            <a:r>
              <a:rPr lang="en-US" dirty="0"/>
              <a:t>Name</a:t>
            </a:r>
            <a:endParaRPr lang="en-US" dirty="0"/>
          </a:p>
        </p:txBody>
      </p:sp>
      <p:sp>
        <p:nvSpPr>
          <p:cNvPr id="10" name="Text Field 2"/>
          <p:cNvSpPr>
            <a:spLocks noGrp="1"/>
          </p:cNvSpPr>
          <p:nvPr>
            <p:ph type="body" sz="quarter" idx="34" hasCustomPrompt="1"/>
          </p:nvPr>
        </p:nvSpPr>
        <p:spPr>
          <a:xfrm>
            <a:off x="1018030" y="4874667"/>
            <a:ext cx="5077970" cy="895181"/>
          </a:xfrm>
          <a:prstGeom prst="rect">
            <a:avLst/>
          </a:prstGeom>
        </p:spPr>
        <p:txBody>
          <a:bodyPr>
            <a:noAutofit/>
          </a:bodyPr>
          <a:lstStyle>
            <a:lvl1pPr>
              <a:defRPr/>
            </a:lvl1pPr>
          </a:lstStyle>
          <a:p>
            <a:pPr lvl="0"/>
            <a:r>
              <a:rPr lang="en-US" dirty="0"/>
              <a:t>Presenter’s Title</a:t>
            </a:r>
            <a:endParaRPr lang="en-US" dirty="0"/>
          </a:p>
          <a:p>
            <a:pPr lvl="0"/>
            <a:r>
              <a:rPr lang="en-US" dirty="0"/>
              <a:t>Organization, Division or Business Unit</a:t>
            </a:r>
            <a:endParaRPr lang="en-US" dirty="0"/>
          </a:p>
          <a:p>
            <a:pPr lvl="0"/>
            <a:r>
              <a:rPr lang="en-US" dirty="0"/>
              <a:t>Month 00, 2019</a:t>
            </a:r>
            <a:endParaRPr lang="en-US" dirty="0"/>
          </a:p>
        </p:txBody>
      </p:sp>
      <p:sp>
        <p:nvSpPr>
          <p:cNvPr id="5" name="Slide Number"/>
          <p:cNvSpPr>
            <a:spLocks noGrp="1"/>
          </p:cNvSpPr>
          <p:nvPr>
            <p:ph type="sldNum" sz="quarter" idx="38"/>
          </p:nvPr>
        </p:nvSpPr>
        <p:spPr bwMode="gray"/>
        <p:txBody>
          <a:bodyPr/>
          <a:lstStyle>
            <a:lvl1pPr>
              <a:defRPr>
                <a:solidFill>
                  <a:srgbClr val="FFFFFF"/>
                </a:solidFill>
              </a:defRPr>
            </a:lvl1pPr>
          </a:lstStyle>
          <a:p>
            <a:fld id="{345D60D9-5372-5F40-9443-0F9AE5BDC3C8}" type="slidenum">
              <a:rPr lang="en-US" smtClean="0"/>
            </a:fld>
            <a:endParaRPr lang="en-US" dirty="0"/>
          </a:p>
        </p:txBody>
      </p:sp>
      <p:sp>
        <p:nvSpPr>
          <p:cNvPr id="4" name="Footer"/>
          <p:cNvSpPr>
            <a:spLocks noGrp="1"/>
          </p:cNvSpPr>
          <p:nvPr>
            <p:ph type="ftr" sz="quarter" idx="37"/>
          </p:nvPr>
        </p:nvSpPr>
        <p:spPr bwMode="gray"/>
        <p:txBody>
          <a:bodyPr/>
          <a:lstStyle>
            <a:lvl1pPr>
              <a:defRPr>
                <a:solidFill>
                  <a:srgbClr val="FFFFFF"/>
                </a:solidFill>
              </a:defRPr>
            </a:lvl1pPr>
          </a:lstStyle>
          <a:p>
            <a:r>
              <a:rPr lang="en-US"/>
              <a:t>Copyright © 2020, Oracle and/or its affiliates  |  Confidential: Internal/Restricted/Highly Restricted</a:t>
            </a:r>
            <a:endParaRPr lang="en-US" dirty="0"/>
          </a:p>
        </p:txBody>
      </p:sp>
      <p:sp>
        <p:nvSpPr>
          <p:cNvPr id="3" name="Date"/>
          <p:cNvSpPr>
            <a:spLocks noGrp="1"/>
          </p:cNvSpPr>
          <p:nvPr>
            <p:ph type="dt" sz="half" idx="36"/>
          </p:nvPr>
        </p:nvSpPr>
        <p:spPr bwMode="gray"/>
        <p:txBody>
          <a:bodyPr/>
          <a:lstStyle>
            <a:lvl1pPr>
              <a:defRPr>
                <a:solidFill>
                  <a:srgbClr val="FFFFFF"/>
                </a:solidFill>
              </a:defRPr>
            </a:lvl1pPr>
          </a:lstStyle>
          <a:p>
            <a:r>
              <a:rPr lang="en-US"/>
              <a:t>[Date]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showMasterSp="0" userDrawn="1">
  <p:cSld name="Dark - Quote with Abstract Border">
    <p:bg>
      <p:bgPr>
        <a:solidFill>
          <a:schemeClr val="bg1"/>
        </a:solidFill>
        <a:effectLst/>
      </p:bgPr>
    </p:bg>
    <p:spTree>
      <p:nvGrpSpPr>
        <p:cNvPr id="1" name=""/>
        <p:cNvGrpSpPr/>
        <p:nvPr/>
      </p:nvGrpSpPr>
      <p:grpSpPr>
        <a:xfrm>
          <a:off x="0" y="0"/>
          <a:ext cx="0" cy="0"/>
          <a:chOff x="0" y="0"/>
          <a:chExt cx="0" cy="0"/>
        </a:xfrm>
      </p:grpSpPr>
      <p:pic>
        <p:nvPicPr>
          <p:cNvPr id="15" name="Abstract Illustration"/>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761999 w 12192000"/>
              <a:gd name="connsiteY0" fmla="*/ 587874 h 6858000"/>
              <a:gd name="connsiteX1" fmla="*/ 761999 w 12192000"/>
              <a:gd name="connsiteY1" fmla="*/ 6270127 h 6858000"/>
              <a:gd name="connsiteX2" fmla="*/ 11430000 w 12192000"/>
              <a:gd name="connsiteY2" fmla="*/ 6270127 h 6858000"/>
              <a:gd name="connsiteX3" fmla="*/ 11430000 w 12192000"/>
              <a:gd name="connsiteY3" fmla="*/ 587874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761999" y="587874"/>
                </a:moveTo>
                <a:lnTo>
                  <a:pt x="761999" y="6270127"/>
                </a:lnTo>
                <a:lnTo>
                  <a:pt x="11430000" y="6270127"/>
                </a:lnTo>
                <a:lnTo>
                  <a:pt x="11430000" y="587874"/>
                </a:lnTo>
                <a:close/>
                <a:moveTo>
                  <a:pt x="0" y="0"/>
                </a:moveTo>
                <a:lnTo>
                  <a:pt x="12192000" y="0"/>
                </a:lnTo>
                <a:lnTo>
                  <a:pt x="12192000" y="6858000"/>
                </a:lnTo>
                <a:lnTo>
                  <a:pt x="0" y="6858000"/>
                </a:lnTo>
                <a:close/>
              </a:path>
            </a:pathLst>
          </a:custGeom>
        </p:spPr>
      </p:pic>
      <p:pic>
        <p:nvPicPr>
          <p:cNvPr id="34" name="OTa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 name="Quote"/>
          <p:cNvSpPr>
            <a:spLocks noGrp="1"/>
          </p:cNvSpPr>
          <p:nvPr>
            <p:ph type="title" hasCustomPrompt="1"/>
          </p:nvPr>
        </p:nvSpPr>
        <p:spPr>
          <a:xfrm>
            <a:off x="1014984" y="2386584"/>
            <a:ext cx="10162029" cy="1481328"/>
          </a:xfrm>
          <a:noFill/>
        </p:spPr>
        <p:txBody>
          <a:bodyPr vert="horz" wrap="square" lIns="0" tIns="0" rIns="0" bIns="0" rtlCol="0" anchor="b" anchorCtr="0">
            <a:noAutofit/>
          </a:bodyPr>
          <a:lstStyle>
            <a:lvl1pPr>
              <a:lnSpc>
                <a:spcPct val="100000"/>
              </a:lnSpc>
              <a:defRPr lang="en-US" sz="3200" b="0">
                <a:latin typeface="+mj-lt"/>
                <a:cs typeface="Oracle Sans" panose="020B0503020204020204" pitchFamily="34" charset="0"/>
              </a:defRPr>
            </a:lvl1pPr>
          </a:lstStyle>
          <a:p>
            <a:pPr lvl="0"/>
            <a:r>
              <a:rPr lang="en-US" dirty="0"/>
              <a:t>“Click to type customer or partner quote surrounded by quotation marks.” Remove/replace placeholder logo as needed.</a:t>
            </a:r>
            <a:endParaRPr lang="en-US" dirty="0"/>
          </a:p>
        </p:txBody>
      </p:sp>
      <p:cxnSp>
        <p:nvCxnSpPr>
          <p:cNvPr id="16" name="Accent Mark"/>
          <p:cNvCxnSpPr/>
          <p:nvPr userDrawn="1"/>
        </p:nvCxnSpPr>
        <p:spPr>
          <a:xfrm flipH="1">
            <a:off x="1019490" y="4172062"/>
            <a:ext cx="310896"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1" name="Text Field"/>
          <p:cNvSpPr>
            <a:spLocks noGrp="1"/>
          </p:cNvSpPr>
          <p:nvPr>
            <p:ph type="body" sz="quarter" idx="35" hasCustomPrompt="1"/>
          </p:nvPr>
        </p:nvSpPr>
        <p:spPr>
          <a:xfrm>
            <a:off x="1018030" y="4537074"/>
            <a:ext cx="5077970" cy="266291"/>
          </a:xfrm>
          <a:prstGeom prst="rect">
            <a:avLst/>
          </a:prstGeom>
        </p:spPr>
        <p:txBody>
          <a:bodyPr>
            <a:noAutofit/>
          </a:bodyPr>
          <a:lstStyle>
            <a:lvl1pPr>
              <a:defRPr b="1"/>
            </a:lvl1pPr>
          </a:lstStyle>
          <a:p>
            <a:pPr lvl="0"/>
            <a:r>
              <a:rPr lang="en-US" dirty="0"/>
              <a:t>Name</a:t>
            </a:r>
            <a:endParaRPr lang="en-US" dirty="0"/>
          </a:p>
        </p:txBody>
      </p:sp>
      <p:sp>
        <p:nvSpPr>
          <p:cNvPr id="10" name="Text Field 2"/>
          <p:cNvSpPr>
            <a:spLocks noGrp="1"/>
          </p:cNvSpPr>
          <p:nvPr>
            <p:ph type="body" sz="quarter" idx="34" hasCustomPrompt="1"/>
          </p:nvPr>
        </p:nvSpPr>
        <p:spPr>
          <a:xfrm>
            <a:off x="1018030" y="4874667"/>
            <a:ext cx="5077970" cy="895181"/>
          </a:xfrm>
          <a:prstGeom prst="rect">
            <a:avLst/>
          </a:prstGeom>
        </p:spPr>
        <p:txBody>
          <a:bodyPr>
            <a:noAutofit/>
          </a:bodyPr>
          <a:lstStyle>
            <a:lvl1pPr>
              <a:defRPr/>
            </a:lvl1pPr>
          </a:lstStyle>
          <a:p>
            <a:pPr lvl="0"/>
            <a:r>
              <a:rPr lang="en-US" dirty="0"/>
              <a:t>Presenter’s Title</a:t>
            </a:r>
            <a:endParaRPr lang="en-US" dirty="0"/>
          </a:p>
          <a:p>
            <a:pPr lvl="0"/>
            <a:r>
              <a:rPr lang="en-US" dirty="0"/>
              <a:t>Organization, Division or Business Unit</a:t>
            </a:r>
            <a:endParaRPr lang="en-US" dirty="0"/>
          </a:p>
          <a:p>
            <a:pPr lvl="0"/>
            <a:r>
              <a:rPr lang="en-US" dirty="0"/>
              <a:t>Month 00, 2019</a:t>
            </a:r>
            <a:endParaRPr lang="en-US" dirty="0"/>
          </a:p>
        </p:txBody>
      </p:sp>
      <p:sp>
        <p:nvSpPr>
          <p:cNvPr id="5" name="Slide Number"/>
          <p:cNvSpPr>
            <a:spLocks noGrp="1"/>
          </p:cNvSpPr>
          <p:nvPr>
            <p:ph type="sldNum" sz="quarter" idx="38"/>
          </p:nvPr>
        </p:nvSpPr>
        <p:spPr bwMode="gray"/>
        <p:txBody>
          <a:bodyPr/>
          <a:lstStyle>
            <a:lvl1pPr>
              <a:defRPr>
                <a:solidFill>
                  <a:srgbClr val="FFFFFF"/>
                </a:solidFill>
              </a:defRPr>
            </a:lvl1pPr>
          </a:lstStyle>
          <a:p>
            <a:fld id="{345D60D9-5372-5F40-9443-0F9AE5BDC3C8}" type="slidenum">
              <a:rPr lang="en-US" smtClean="0"/>
            </a:fld>
            <a:endParaRPr lang="en-US" dirty="0"/>
          </a:p>
        </p:txBody>
      </p:sp>
      <p:sp>
        <p:nvSpPr>
          <p:cNvPr id="4" name="Footer"/>
          <p:cNvSpPr>
            <a:spLocks noGrp="1"/>
          </p:cNvSpPr>
          <p:nvPr>
            <p:ph type="ftr" sz="quarter" idx="37"/>
          </p:nvPr>
        </p:nvSpPr>
        <p:spPr bwMode="gray"/>
        <p:txBody>
          <a:bodyPr/>
          <a:lstStyle>
            <a:lvl1pPr>
              <a:defRPr>
                <a:solidFill>
                  <a:srgbClr val="FFFFFF"/>
                </a:solidFill>
              </a:defRPr>
            </a:lvl1pPr>
          </a:lstStyle>
          <a:p>
            <a:r>
              <a:rPr lang="en-US"/>
              <a:t>Copyright © 2020, Oracle and/or its affiliates  |  Confidential: Internal/Restricted/Highly Restricted</a:t>
            </a:r>
            <a:endParaRPr lang="en-US" dirty="0"/>
          </a:p>
        </p:txBody>
      </p:sp>
      <p:sp>
        <p:nvSpPr>
          <p:cNvPr id="3" name="Date"/>
          <p:cNvSpPr>
            <a:spLocks noGrp="1"/>
          </p:cNvSpPr>
          <p:nvPr>
            <p:ph type="dt" sz="half" idx="36"/>
          </p:nvPr>
        </p:nvSpPr>
        <p:spPr bwMode="gray"/>
        <p:txBody>
          <a:bodyPr/>
          <a:lstStyle>
            <a:lvl1pPr>
              <a:defRPr>
                <a:solidFill>
                  <a:srgbClr val="FFFFFF"/>
                </a:solidFill>
              </a:defRPr>
            </a:lvl1pPr>
          </a:lstStyle>
          <a:p>
            <a:r>
              <a:rPr lang="en-US"/>
              <a:t>[Date]</a:t>
            </a:r>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ark - Safe Harbor">
    <p:spTree>
      <p:nvGrpSpPr>
        <p:cNvPr id="1" name=""/>
        <p:cNvGrpSpPr/>
        <p:nvPr/>
      </p:nvGrpSpPr>
      <p:grpSpPr>
        <a:xfrm>
          <a:off x="0" y="0"/>
          <a:ext cx="0" cy="0"/>
          <a:chOff x="0" y="0"/>
          <a:chExt cx="0" cy="0"/>
        </a:xfrm>
      </p:grpSpPr>
      <p:pic>
        <p:nvPicPr>
          <p:cNvPr id="11" name="Cloud"/>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8186" r="8664" b="11578"/>
          <a:stretch>
            <a:fillRect/>
          </a:stretch>
        </p:blipFill>
        <p:spPr bwMode="invGray">
          <a:xfrm>
            <a:off x="6204016" y="3429000"/>
            <a:ext cx="5987984" cy="2787502"/>
          </a:xfrm>
          <a:prstGeom prst="rect">
            <a:avLst/>
          </a:prstGeom>
        </p:spPr>
      </p:pic>
      <p:sp>
        <p:nvSpPr>
          <p:cNvPr id="13" name="Title"/>
          <p:cNvSpPr txBox="1"/>
          <p:nvPr userDrawn="1"/>
        </p:nvSpPr>
        <p:spPr>
          <a:xfrm>
            <a:off x="771525" y="508000"/>
            <a:ext cx="10671048" cy="822960"/>
          </a:xfrm>
          <a:prstGeom prst="rect">
            <a:avLst/>
          </a:prstGeom>
        </p:spPr>
        <p:txBody>
          <a:bodyPr vert="horz" lIns="0" tIns="0" rIns="0" bIns="0" rtlCol="0" anchor="b">
            <a:noAutofit/>
          </a:bodyPr>
          <a:lstStyle>
            <a:lvl1pPr lvl="0" indent="0">
              <a:lnSpc>
                <a:spcPct val="95000"/>
              </a:lnSpc>
              <a:spcBef>
                <a:spcPts val="1000"/>
              </a:spcBef>
              <a:buFont typeface="Arial" panose="020B0604020202020204" pitchFamily="34" charset="0"/>
              <a:buNone/>
              <a:defRPr sz="2400" b="1" i="0" baseline="0">
                <a:solidFill>
                  <a:schemeClr val="bg1"/>
                </a:solidFill>
                <a:latin typeface="Oracle Sans" panose="020B0503020204020204" pitchFamily="34" charset="0"/>
                <a:cs typeface="Oracle Sans" panose="020B0503020204020204" pitchFamily="34" charset="0"/>
              </a:defRPr>
            </a:lvl1pPr>
          </a:lstStyle>
          <a:p>
            <a:pPr lvl="0"/>
            <a:r>
              <a:rPr lang="en-US" dirty="0">
                <a:solidFill>
                  <a:schemeClr val="tx1"/>
                </a:solidFill>
                <a:latin typeface="+mn-lt"/>
              </a:rPr>
              <a:t>Safe harbor statement</a:t>
            </a:r>
            <a:endParaRPr lang="en-US" dirty="0">
              <a:solidFill>
                <a:schemeClr val="tx1"/>
              </a:solidFill>
              <a:latin typeface="+mn-lt"/>
            </a:endParaRPr>
          </a:p>
        </p:txBody>
      </p:sp>
      <p:sp>
        <p:nvSpPr>
          <p:cNvPr id="14" name="Text Field"/>
          <p:cNvSpPr txBox="1"/>
          <p:nvPr userDrawn="1"/>
        </p:nvSpPr>
        <p:spPr>
          <a:xfrm>
            <a:off x="771525" y="1827496"/>
            <a:ext cx="10654422" cy="1318887"/>
          </a:xfrm>
          <a:prstGeom prst="rect">
            <a:avLst/>
          </a:prstGeom>
          <a:noFill/>
        </p:spPr>
        <p:txBody>
          <a:bodyPr wrap="square" lIns="0" tIns="0" rIns="0" bIns="0" rtlCol="0">
            <a:spAutoFit/>
          </a:bodyPr>
          <a:lstStyle/>
          <a:p>
            <a:pPr>
              <a:lnSpc>
                <a:spcPct val="95000"/>
              </a:lnSpc>
              <a:spcBef>
                <a:spcPts val="1200"/>
              </a:spcBef>
            </a:pPr>
            <a:r>
              <a:rPr lang="en-US" dirty="0">
                <a:solidFill>
                  <a:schemeClr val="tx1"/>
                </a:solidFill>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timing, and pricing of any features or functionality described for Oracle’s products may change and remains at the sole discretion of Oracle Corporation.</a:t>
            </a:r>
            <a:endParaRPr lang="en-US" dirty="0">
              <a:solidFill>
                <a:schemeClr val="tx1"/>
              </a:solidFill>
            </a:endParaRPr>
          </a:p>
        </p:txBody>
      </p:sp>
      <p:sp>
        <p:nvSpPr>
          <p:cNvPr id="8" name="Slide Number"/>
          <p:cNvSpPr>
            <a:spLocks noGrp="1"/>
          </p:cNvSpPr>
          <p:nvPr>
            <p:ph type="sldNum" sz="quarter" idx="12"/>
          </p:nvPr>
        </p:nvSpPr>
        <p:spPr/>
        <p:txBody>
          <a:bodyPr/>
          <a:lstStyle/>
          <a:p>
            <a:fld id="{345D60D9-5372-5F40-9443-0F9AE5BDC3C8}" type="slidenum">
              <a:rPr lang="en-US" smtClean="0"/>
            </a:fld>
            <a:endParaRPr lang="en-US" dirty="0"/>
          </a:p>
        </p:txBody>
      </p:sp>
      <p:sp>
        <p:nvSpPr>
          <p:cNvPr id="7" name="Footer"/>
          <p:cNvSpPr>
            <a:spLocks noGrp="1"/>
          </p:cNvSpPr>
          <p:nvPr>
            <p:ph type="ftr" sz="quarter" idx="11"/>
          </p:nvPr>
        </p:nvSpPr>
        <p:spPr/>
        <p:txBody>
          <a:bodyPr/>
          <a:lstStyle/>
          <a:p>
            <a:r>
              <a:rPr lang="en-US"/>
              <a:t>Copyright © 2020, Oracle and/or its affiliates  |  Confidential: Internal/Restricted/Highly Restricted</a:t>
            </a:r>
            <a:endParaRPr lang="en-US" dirty="0"/>
          </a:p>
        </p:txBody>
      </p:sp>
      <p:sp>
        <p:nvSpPr>
          <p:cNvPr id="6" name="Date"/>
          <p:cNvSpPr>
            <a:spLocks noGrp="1"/>
          </p:cNvSpPr>
          <p:nvPr>
            <p:ph type="dt" sz="half" idx="10"/>
          </p:nvPr>
        </p:nvSpPr>
        <p:spPr/>
        <p:txBody>
          <a:bodyPr/>
          <a:lstStyle/>
          <a:p>
            <a:r>
              <a:rPr lang="en-US"/>
              <a:t>[Date]</a:t>
            </a:r>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showMasterSp="0" userDrawn="1">
  <p:cSld name="Light - Blank">
    <p:spTree>
      <p:nvGrpSpPr>
        <p:cNvPr id="1" name=""/>
        <p:cNvGrpSpPr/>
        <p:nvPr/>
      </p:nvGrpSpPr>
      <p:grpSpPr>
        <a:xfrm>
          <a:off x="0" y="0"/>
          <a:ext cx="0" cy="0"/>
          <a:chOff x="0" y="0"/>
          <a:chExt cx="0" cy="0"/>
        </a:xfrm>
      </p:grpSpPr>
      <p:pic>
        <p:nvPicPr>
          <p:cNvPr id="12" name="Cloud"/>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2696" b="29623"/>
          <a:stretch>
            <a:fillRect/>
          </a:stretch>
        </p:blipFill>
        <p:spPr>
          <a:xfrm>
            <a:off x="6694964" y="269359"/>
            <a:ext cx="5101904" cy="1559442"/>
          </a:xfrm>
          <a:prstGeom prst="rect">
            <a:avLst/>
          </a:prstGeom>
        </p:spPr>
      </p:pic>
      <p:sp>
        <p:nvSpPr>
          <p:cNvPr id="8" name="Slide Numbe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fld>
            <a:endParaRPr lang="en-US" dirty="0"/>
          </a:p>
        </p:txBody>
      </p:sp>
      <p:sp>
        <p:nvSpPr>
          <p:cNvPr id="9" name="Foote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p:cNvSpPr>
            <a:spLocks noGrp="1"/>
          </p:cNvSpPr>
          <p:nvPr>
            <p:ph type="dt" sz="half" idx="10"/>
          </p:nvPr>
        </p:nvSpPr>
        <p:spPr/>
        <p:txBody>
          <a:bodyPr/>
          <a:lstStyle/>
          <a:p>
            <a:r>
              <a:rPr lang="en-US"/>
              <a:t>[Date]</a:t>
            </a:r>
            <a:endParaRPr lang="en-US" dirty="0"/>
          </a:p>
        </p:txBody>
      </p:sp>
      <p:pic>
        <p:nvPicPr>
          <p:cNvPr id="6" name="OTa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0" name="OTa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1" name="Abstract Pattern Strip"/>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showMasterSp="0" userDrawn="1">
  <p:cSld name="Dark - Blank">
    <p:bg>
      <p:bgPr>
        <a:solidFill>
          <a:schemeClr val="bg1"/>
        </a:solidFill>
        <a:effectLst/>
      </p:bgPr>
    </p:bg>
    <p:spTree>
      <p:nvGrpSpPr>
        <p:cNvPr id="1" name=""/>
        <p:cNvGrpSpPr/>
        <p:nvPr/>
      </p:nvGrpSpPr>
      <p:grpSpPr>
        <a:xfrm>
          <a:off x="0" y="0"/>
          <a:ext cx="0" cy="0"/>
          <a:chOff x="0" y="0"/>
          <a:chExt cx="0" cy="0"/>
        </a:xfrm>
      </p:grpSpPr>
      <p:pic>
        <p:nvPicPr>
          <p:cNvPr id="6" name="Cloud"/>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8942" b="23902"/>
          <a:stretch>
            <a:fillRect/>
          </a:stretch>
        </p:blipFill>
        <p:spPr bwMode="invGray">
          <a:xfrm>
            <a:off x="6694964" y="283535"/>
            <a:ext cx="5101904" cy="1545265"/>
          </a:xfrm>
          <a:prstGeom prst="rect">
            <a:avLst/>
          </a:prstGeom>
        </p:spPr>
      </p:pic>
      <p:sp>
        <p:nvSpPr>
          <p:cNvPr id="8" name="Slide Numbe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fld>
            <a:endParaRPr lang="en-US" dirty="0"/>
          </a:p>
        </p:txBody>
      </p:sp>
      <p:sp>
        <p:nvSpPr>
          <p:cNvPr id="9" name="Foote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p:cNvSpPr>
            <a:spLocks noGrp="1"/>
          </p:cNvSpPr>
          <p:nvPr>
            <p:ph type="dt" sz="half" idx="10"/>
          </p:nvPr>
        </p:nvSpPr>
        <p:spPr/>
        <p:txBody>
          <a:bodyPr/>
          <a:lstStyle/>
          <a:p>
            <a:r>
              <a:rPr lang="en-US"/>
              <a:t>[Date]</a:t>
            </a:r>
            <a:endParaRPr lang="en-US" dirty="0"/>
          </a:p>
        </p:txBody>
      </p:sp>
      <p:pic>
        <p:nvPicPr>
          <p:cNvPr id="7" name="OTa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0" name="Abstract Pattern Strip"/>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Light - Title Only">
    <p:spTree>
      <p:nvGrpSpPr>
        <p:cNvPr id="1" name=""/>
        <p:cNvGrpSpPr/>
        <p:nvPr/>
      </p:nvGrpSpPr>
      <p:grpSpPr>
        <a:xfrm>
          <a:off x="0" y="0"/>
          <a:ext cx="0" cy="0"/>
          <a:chOff x="0" y="0"/>
          <a:chExt cx="0" cy="0"/>
        </a:xfrm>
      </p:grpSpPr>
      <p:pic>
        <p:nvPicPr>
          <p:cNvPr id="9" name="Cloud"/>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3483" b="29623"/>
          <a:stretch>
            <a:fillRect/>
          </a:stretch>
        </p:blipFill>
        <p:spPr bwMode="auto">
          <a:xfrm>
            <a:off x="6694964" y="290627"/>
            <a:ext cx="5101904" cy="1538174"/>
          </a:xfrm>
          <a:prstGeom prst="rect">
            <a:avLst/>
          </a:prstGeom>
        </p:spPr>
      </p:pic>
      <p:sp>
        <p:nvSpPr>
          <p:cNvPr id="2" name="Title"/>
          <p:cNvSpPr>
            <a:spLocks noGrp="1"/>
          </p:cNvSpPr>
          <p:nvPr>
            <p:ph type="title" hasCustomPrompt="1"/>
          </p:nvPr>
        </p:nvSpPr>
        <p:spPr>
          <a:noFill/>
        </p:spPr>
        <p:txBody>
          <a:bodyPr/>
          <a:lstStyle>
            <a:lvl1pPr>
              <a:defRPr/>
            </a:lvl1pPr>
          </a:lstStyle>
          <a:p>
            <a:r>
              <a:rPr lang="en-US" dirty="0"/>
              <a:t>Title</a:t>
            </a:r>
            <a:endParaRPr lang="en-US" dirty="0"/>
          </a:p>
        </p:txBody>
      </p:sp>
      <p:sp>
        <p:nvSpPr>
          <p:cNvPr id="13" name="Slide Numbe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fld>
            <a:endParaRPr lang="en-US" dirty="0"/>
          </a:p>
        </p:txBody>
      </p:sp>
      <p:sp>
        <p:nvSpPr>
          <p:cNvPr id="12" name="Foote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3" name="Date"/>
          <p:cNvSpPr>
            <a:spLocks noGrp="1"/>
          </p:cNvSpPr>
          <p:nvPr>
            <p:ph type="dt" sz="half" idx="10"/>
          </p:nvPr>
        </p:nvSpPr>
        <p:spPr/>
        <p:txBody>
          <a:bodyPr/>
          <a:lstStyle/>
          <a:p>
            <a:r>
              <a:rPr lang="en-US"/>
              <a:t>[Date]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Dark - Title Only">
    <p:spTree>
      <p:nvGrpSpPr>
        <p:cNvPr id="1" name=""/>
        <p:cNvGrpSpPr/>
        <p:nvPr/>
      </p:nvGrpSpPr>
      <p:grpSpPr>
        <a:xfrm>
          <a:off x="0" y="0"/>
          <a:ext cx="0" cy="0"/>
          <a:chOff x="0" y="0"/>
          <a:chExt cx="0" cy="0"/>
        </a:xfrm>
      </p:grpSpPr>
      <p:pic>
        <p:nvPicPr>
          <p:cNvPr id="8" name="Cloud"/>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9467" b="23902"/>
          <a:stretch>
            <a:fillRect/>
          </a:stretch>
        </p:blipFill>
        <p:spPr bwMode="invGray">
          <a:xfrm>
            <a:off x="6694964" y="297713"/>
            <a:ext cx="5101904" cy="1531087"/>
          </a:xfrm>
          <a:prstGeom prst="rect">
            <a:avLst/>
          </a:prstGeom>
        </p:spPr>
      </p:pic>
      <p:sp>
        <p:nvSpPr>
          <p:cNvPr id="2" name="Title"/>
          <p:cNvSpPr>
            <a:spLocks noGrp="1"/>
          </p:cNvSpPr>
          <p:nvPr>
            <p:ph type="title" hasCustomPrompt="1"/>
          </p:nvPr>
        </p:nvSpPr>
        <p:spPr>
          <a:noFill/>
        </p:spPr>
        <p:txBody>
          <a:bodyPr/>
          <a:lstStyle>
            <a:lvl1pPr>
              <a:defRPr/>
            </a:lvl1pPr>
          </a:lstStyle>
          <a:p>
            <a:r>
              <a:rPr lang="en-US" dirty="0"/>
              <a:t>Title</a:t>
            </a:r>
            <a:endParaRPr lang="en-US" dirty="0"/>
          </a:p>
        </p:txBody>
      </p:sp>
      <p:sp>
        <p:nvSpPr>
          <p:cNvPr id="13" name="Slide Numbe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fld>
            <a:endParaRPr lang="en-US" dirty="0"/>
          </a:p>
        </p:txBody>
      </p:sp>
      <p:sp>
        <p:nvSpPr>
          <p:cNvPr id="12" name="Foote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3" name="Date"/>
          <p:cNvSpPr>
            <a:spLocks noGrp="1"/>
          </p:cNvSpPr>
          <p:nvPr>
            <p:ph type="dt" sz="half" idx="10"/>
          </p:nvPr>
        </p:nvSpPr>
        <p:spPr/>
        <p:txBody>
          <a:bodyPr/>
          <a:lstStyle/>
          <a:p>
            <a:r>
              <a:rPr lang="en-US"/>
              <a:t>[Date]</a:t>
            </a:r>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Light - Title/Subtitle">
    <p:spTree>
      <p:nvGrpSpPr>
        <p:cNvPr id="1" name=""/>
        <p:cNvGrpSpPr/>
        <p:nvPr/>
      </p:nvGrpSpPr>
      <p:grpSpPr>
        <a:xfrm>
          <a:off x="0" y="0"/>
          <a:ext cx="0" cy="0"/>
          <a:chOff x="0" y="0"/>
          <a:chExt cx="0" cy="0"/>
        </a:xfrm>
      </p:grpSpPr>
      <p:pic>
        <p:nvPicPr>
          <p:cNvPr id="24" name="Cloud"/>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3483" b="29623"/>
          <a:stretch>
            <a:fillRect/>
          </a:stretch>
        </p:blipFill>
        <p:spPr>
          <a:xfrm>
            <a:off x="6694964" y="290623"/>
            <a:ext cx="5101904" cy="1538170"/>
          </a:xfrm>
          <a:prstGeom prst="rect">
            <a:avLst/>
          </a:prstGeom>
        </p:spPr>
      </p:pic>
      <p:sp>
        <p:nvSpPr>
          <p:cNvPr id="14" name="Title"/>
          <p:cNvSpPr>
            <a:spLocks noGrp="1"/>
          </p:cNvSpPr>
          <p:nvPr>
            <p:ph type="title" hasCustomPrompt="1"/>
          </p:nvPr>
        </p:nvSpPr>
        <p:spPr>
          <a:xfrm>
            <a:off x="762000"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endParaRPr lang="en-US" dirty="0"/>
          </a:p>
        </p:txBody>
      </p:sp>
      <p:sp>
        <p:nvSpPr>
          <p:cNvPr id="15" name="Subtitle"/>
          <p:cNvSpPr>
            <a:spLocks noGrp="1"/>
          </p:cNvSpPr>
          <p:nvPr>
            <p:ph type="body" sz="quarter" idx="11" hasCustomPrompt="1"/>
          </p:nvPr>
        </p:nvSpPr>
        <p:spPr>
          <a:xfrm>
            <a:off x="762000" y="1024235"/>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endParaRPr lang="en-US" dirty="0"/>
          </a:p>
        </p:txBody>
      </p:sp>
      <p:sp>
        <p:nvSpPr>
          <p:cNvPr id="12" name="Slide Numbe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fld>
            <a:endParaRPr lang="en-US" dirty="0"/>
          </a:p>
        </p:txBody>
      </p:sp>
      <p:sp>
        <p:nvSpPr>
          <p:cNvPr id="11" name="Foote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p:cNvSpPr>
            <a:spLocks noGrp="1"/>
          </p:cNvSpPr>
          <p:nvPr>
            <p:ph type="dt" sz="half" idx="12"/>
          </p:nvPr>
        </p:nvSpPr>
        <p:spPr/>
        <p:txBody>
          <a:bodyPr/>
          <a:lstStyle/>
          <a:p>
            <a:r>
              <a:rPr lang="en-US"/>
              <a:t>[Date]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Dark - Title/Subtitle">
    <p:spTree>
      <p:nvGrpSpPr>
        <p:cNvPr id="1" name=""/>
        <p:cNvGrpSpPr/>
        <p:nvPr/>
      </p:nvGrpSpPr>
      <p:grpSpPr>
        <a:xfrm>
          <a:off x="0" y="0"/>
          <a:ext cx="0" cy="0"/>
          <a:chOff x="0" y="0"/>
          <a:chExt cx="0" cy="0"/>
        </a:xfrm>
      </p:grpSpPr>
      <p:pic>
        <p:nvPicPr>
          <p:cNvPr id="16" name="Cloud"/>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9991" b="23902"/>
          <a:stretch>
            <a:fillRect/>
          </a:stretch>
        </p:blipFill>
        <p:spPr bwMode="invGray">
          <a:xfrm>
            <a:off x="6694964" y="311891"/>
            <a:ext cx="5101904" cy="1516910"/>
          </a:xfrm>
          <a:prstGeom prst="rect">
            <a:avLst/>
          </a:prstGeom>
        </p:spPr>
      </p:pic>
      <p:sp>
        <p:nvSpPr>
          <p:cNvPr id="14" name="Title"/>
          <p:cNvSpPr>
            <a:spLocks noGrp="1"/>
          </p:cNvSpPr>
          <p:nvPr>
            <p:ph type="title" hasCustomPrompt="1"/>
          </p:nvPr>
        </p:nvSpPr>
        <p:spPr>
          <a:xfrm>
            <a:off x="762000"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endParaRPr lang="en-US" dirty="0"/>
          </a:p>
        </p:txBody>
      </p:sp>
      <p:sp>
        <p:nvSpPr>
          <p:cNvPr id="15" name="Subtitle"/>
          <p:cNvSpPr>
            <a:spLocks noGrp="1"/>
          </p:cNvSpPr>
          <p:nvPr>
            <p:ph type="body" sz="quarter" idx="11" hasCustomPrompt="1"/>
          </p:nvPr>
        </p:nvSpPr>
        <p:spPr>
          <a:xfrm>
            <a:off x="762000"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endParaRPr lang="en-US" dirty="0"/>
          </a:p>
        </p:txBody>
      </p:sp>
      <p:sp>
        <p:nvSpPr>
          <p:cNvPr id="12" name="Slide Numbe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fld>
            <a:endParaRPr lang="en-US" dirty="0"/>
          </a:p>
        </p:txBody>
      </p:sp>
      <p:sp>
        <p:nvSpPr>
          <p:cNvPr id="11" name="Foote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p:cNvSpPr>
            <a:spLocks noGrp="1"/>
          </p:cNvSpPr>
          <p:nvPr>
            <p:ph type="dt" sz="half" idx="12"/>
          </p:nvPr>
        </p:nvSpPr>
        <p:spPr/>
        <p:txBody>
          <a:bodyPr/>
          <a:lstStyle/>
          <a:p>
            <a:r>
              <a:rPr lang="en-US"/>
              <a:t>[Date]</a:t>
            </a:r>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Light - Title 1 Column">
    <p:spTree>
      <p:nvGrpSpPr>
        <p:cNvPr id="1" name=""/>
        <p:cNvGrpSpPr/>
        <p:nvPr/>
      </p:nvGrpSpPr>
      <p:grpSpPr>
        <a:xfrm>
          <a:off x="0" y="0"/>
          <a:ext cx="0" cy="0"/>
          <a:chOff x="0" y="0"/>
          <a:chExt cx="0" cy="0"/>
        </a:xfrm>
      </p:grpSpPr>
      <p:pic>
        <p:nvPicPr>
          <p:cNvPr id="9" name="Cloud"/>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4531" b="29623"/>
          <a:stretch>
            <a:fillRect/>
          </a:stretch>
        </p:blipFill>
        <p:spPr>
          <a:xfrm>
            <a:off x="6694964" y="318983"/>
            <a:ext cx="5101904" cy="1509818"/>
          </a:xfrm>
          <a:prstGeom prst="rect">
            <a:avLst/>
          </a:prstGeom>
        </p:spPr>
      </p:pic>
      <p:sp>
        <p:nvSpPr>
          <p:cNvPr id="18" name="Title"/>
          <p:cNvSpPr>
            <a:spLocks noGrp="1"/>
          </p:cNvSpPr>
          <p:nvPr>
            <p:ph type="title" hasCustomPrompt="1"/>
          </p:nvPr>
        </p:nvSpPr>
        <p:spPr>
          <a:xfrm>
            <a:off x="766871" y="508000"/>
            <a:ext cx="10671048" cy="822960"/>
          </a:xfrm>
          <a:noFill/>
        </p:spPr>
        <p:txBody>
          <a:bodyPr/>
          <a:lstStyle>
            <a:lvl1pPr>
              <a:defRPr/>
            </a:lvl1pPr>
          </a:lstStyle>
          <a:p>
            <a:r>
              <a:rPr lang="en-US" dirty="0"/>
              <a:t>Title</a:t>
            </a:r>
            <a:endParaRPr lang="en-US" dirty="0"/>
          </a:p>
        </p:txBody>
      </p:sp>
      <p:sp>
        <p:nvSpPr>
          <p:cNvPr id="3" name="Content"/>
          <p:cNvSpPr>
            <a:spLocks noGrp="1"/>
          </p:cNvSpPr>
          <p:nvPr>
            <p:ph idx="1"/>
          </p:nvPr>
        </p:nvSpPr>
        <p:spPr>
          <a:xfrm>
            <a:off x="766871" y="1830033"/>
            <a:ext cx="10671048" cy="4277080"/>
          </a:xfrm>
          <a:noFill/>
        </p:spPr>
        <p:txBody>
          <a:bodyPr vert="horz" lIns="0" tIns="0" rIns="0" bIns="0" rtlCol="0">
            <a:noAutofit/>
          </a:bodyPr>
          <a:lstStyle>
            <a:lvl1pPr>
              <a:defRPr lang="en-US" sz="1800" b="0" i="0" smtClean="0">
                <a:latin typeface="Oracle Sans" panose="020B0503020204020204" pitchFamily="34" charset="0"/>
                <a:cs typeface="Oracle Sans" panose="020B0503020204020204" pitchFamily="34" charset="0"/>
              </a:defRPr>
            </a:lvl1pPr>
            <a:lvl2pPr>
              <a:defRPr lang="en-US" sz="1800" b="0" i="0" smtClean="0">
                <a:latin typeface="Oracle Sans" panose="020B0503020204020204" pitchFamily="34" charset="0"/>
                <a:cs typeface="Oracle Sans" panose="020B0503020204020204" pitchFamily="34" charset="0"/>
              </a:defRPr>
            </a:lvl2pPr>
            <a:lvl3pPr>
              <a:defRPr lang="en-US" sz="1600" smtClean="0">
                <a:latin typeface="Oracle Sans Light" panose="020B0403020204020204" pitchFamily="34" charset="0"/>
                <a:cs typeface="Oracle Sans Light" panose="020B0403020204020204" pitchFamily="34" charset="0"/>
              </a:defRPr>
            </a:lvl3pPr>
            <a:lvl4pPr>
              <a:defRPr lang="en-US" sz="1400" smtClean="0">
                <a:latin typeface="Oracle Sans Light" panose="020B0403020204020204" pitchFamily="34" charset="0"/>
                <a:cs typeface="Oracle Sans Light" panose="020B0403020204020204" pitchFamily="34" charset="0"/>
              </a:defRPr>
            </a:lvl4pPr>
            <a:lvl5pPr>
              <a:defRPr lang="en-US" sz="1200">
                <a:latin typeface="Oracle Sans Light" panose="020B0403020204020204" pitchFamily="34" charset="0"/>
                <a:cs typeface="Oracle Sans Light" panose="020B0403020204020204" pitchFamily="34" charset="0"/>
              </a:defRPr>
            </a:lvl5pPr>
          </a:lstStyle>
          <a:p>
            <a:pPr marL="0" marR="0" lvl="0" indent="0" fontAlgn="auto">
              <a:lnSpc>
                <a:spcPct val="95000"/>
              </a:lnSpc>
              <a:spcBef>
                <a:spcPts val="600"/>
              </a:spcBef>
              <a:spcAft>
                <a:spcPts val="0"/>
              </a:spcAft>
              <a:buClrTx/>
              <a:buSzTx/>
              <a:buFont typeface="System Font Regular"/>
              <a:buNone/>
            </a:pPr>
            <a:r>
              <a:rPr lang="en-US" smtClean="0"/>
              <a:t>Edit Master text styles</a:t>
            </a:r>
            <a:endParaRPr lang="en-US" smtClean="0"/>
          </a:p>
          <a:p>
            <a:pPr marL="0" marR="0" lvl="1" indent="0" fontAlgn="auto">
              <a:lnSpc>
                <a:spcPct val="95000"/>
              </a:lnSpc>
              <a:spcBef>
                <a:spcPts val="600"/>
              </a:spcBef>
              <a:spcAft>
                <a:spcPts val="0"/>
              </a:spcAft>
              <a:buClrTx/>
              <a:buSzTx/>
              <a:buFont typeface="System Font Regular"/>
              <a:buNone/>
            </a:pPr>
            <a:r>
              <a:rPr lang="en-US" smtClean="0"/>
              <a:t>Second level</a:t>
            </a:r>
            <a:endParaRPr lang="en-US" smtClean="0"/>
          </a:p>
          <a:p>
            <a:pPr marL="0" marR="0" lvl="2" indent="0" fontAlgn="auto">
              <a:lnSpc>
                <a:spcPct val="95000"/>
              </a:lnSpc>
              <a:spcBef>
                <a:spcPts val="600"/>
              </a:spcBef>
              <a:spcAft>
                <a:spcPts val="0"/>
              </a:spcAft>
              <a:buClrTx/>
              <a:buSzTx/>
              <a:buFont typeface="System Font Regular"/>
              <a:buNone/>
            </a:pPr>
            <a:r>
              <a:rPr lang="en-US" smtClean="0"/>
              <a:t>Third level</a:t>
            </a:r>
            <a:endParaRPr lang="en-US" smtClean="0"/>
          </a:p>
          <a:p>
            <a:pPr marL="0" marR="0" lvl="3" indent="0" fontAlgn="auto">
              <a:lnSpc>
                <a:spcPct val="95000"/>
              </a:lnSpc>
              <a:spcBef>
                <a:spcPts val="600"/>
              </a:spcBef>
              <a:spcAft>
                <a:spcPts val="0"/>
              </a:spcAft>
              <a:buClrTx/>
              <a:buSzTx/>
              <a:buFont typeface="System Font Regular"/>
              <a:buNone/>
            </a:pPr>
            <a:r>
              <a:rPr lang="en-US" smtClean="0"/>
              <a:t>Fourth level</a:t>
            </a:r>
            <a:endParaRPr lang="en-US" smtClean="0"/>
          </a:p>
          <a:p>
            <a:pPr marL="0" marR="0" lvl="4" indent="0" fontAlgn="auto">
              <a:lnSpc>
                <a:spcPct val="95000"/>
              </a:lnSpc>
              <a:spcBef>
                <a:spcPts val="600"/>
              </a:spcBef>
              <a:spcAft>
                <a:spcPts val="0"/>
              </a:spcAft>
              <a:buClrTx/>
              <a:buSzTx/>
              <a:buFont typeface="System Font Regular"/>
              <a:buNone/>
            </a:pPr>
            <a:r>
              <a:rPr lang="en-US" smtClean="0"/>
              <a:t>Fifth level</a:t>
            </a:r>
            <a:endParaRPr lang="en-US" dirty="0"/>
          </a:p>
        </p:txBody>
      </p:sp>
      <p:sp>
        <p:nvSpPr>
          <p:cNvPr id="13" name="Slide Number"/>
          <p:cNvSpPr>
            <a:spLocks noGrp="1"/>
          </p:cNvSpPr>
          <p:nvPr>
            <p:ph type="sldNum" sz="quarter" idx="12"/>
          </p:nvPr>
        </p:nvSpPr>
        <p:spPr/>
        <p:txBody>
          <a:bodyPr/>
          <a:lstStyle/>
          <a:p>
            <a:fld id="{345D60D9-5372-5F40-9443-0F9AE5BDC3C8}" type="slidenum">
              <a:rPr lang="en-US" smtClean="0"/>
            </a:fld>
            <a:endParaRPr lang="en-US" dirty="0"/>
          </a:p>
        </p:txBody>
      </p:sp>
      <p:sp>
        <p:nvSpPr>
          <p:cNvPr id="12" name="Footer"/>
          <p:cNvSpPr>
            <a:spLocks noGrp="1"/>
          </p:cNvSpPr>
          <p:nvPr>
            <p:ph type="ftr" sz="quarter" idx="11"/>
          </p:nvPr>
        </p:nvSpPr>
        <p:spPr/>
        <p:txBody>
          <a:bodyPr/>
          <a:lstStyle/>
          <a:p>
            <a:r>
              <a:rPr lang="en-US" dirty="0"/>
              <a:t>Copyright © 2020, Oracle and/or its affiliates  |  Confidential: Internal/Restricted/Highly Restricted</a:t>
            </a:r>
            <a:endParaRPr lang="en-US" dirty="0"/>
          </a:p>
        </p:txBody>
      </p:sp>
      <p:sp>
        <p:nvSpPr>
          <p:cNvPr id="11" name="Date"/>
          <p:cNvSpPr>
            <a:spLocks noGrp="1"/>
          </p:cNvSpPr>
          <p:nvPr>
            <p:ph type="dt" sz="half" idx="10"/>
          </p:nvPr>
        </p:nvSpPr>
        <p:spPr/>
        <p:txBody>
          <a:bodyPr/>
          <a:lstStyle/>
          <a:p>
            <a:r>
              <a:rPr lang="en-US"/>
              <a:t>[Date]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Dark - Title 1 Column">
    <p:bg>
      <p:bgRef idx="1001">
        <a:schemeClr val="bg1"/>
      </p:bgRef>
    </p:bg>
    <p:spTree>
      <p:nvGrpSpPr>
        <p:cNvPr id="1" name=""/>
        <p:cNvGrpSpPr/>
        <p:nvPr/>
      </p:nvGrpSpPr>
      <p:grpSpPr>
        <a:xfrm>
          <a:off x="0" y="0"/>
          <a:ext cx="0" cy="0"/>
          <a:chOff x="0" y="0"/>
          <a:chExt cx="0" cy="0"/>
        </a:xfrm>
      </p:grpSpPr>
      <p:pic>
        <p:nvPicPr>
          <p:cNvPr id="10" name="Cloud"/>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9991" b="23902"/>
          <a:stretch>
            <a:fillRect/>
          </a:stretch>
        </p:blipFill>
        <p:spPr bwMode="invGray">
          <a:xfrm>
            <a:off x="6694964" y="311891"/>
            <a:ext cx="5101904" cy="1516910"/>
          </a:xfrm>
          <a:prstGeom prst="rect">
            <a:avLst/>
          </a:prstGeom>
        </p:spPr>
      </p:pic>
      <p:sp>
        <p:nvSpPr>
          <p:cNvPr id="18" name="Title"/>
          <p:cNvSpPr>
            <a:spLocks noGrp="1"/>
          </p:cNvSpPr>
          <p:nvPr>
            <p:ph type="title" hasCustomPrompt="1"/>
          </p:nvPr>
        </p:nvSpPr>
        <p:spPr>
          <a:xfrm>
            <a:off x="766871" y="508000"/>
            <a:ext cx="10671048" cy="822960"/>
          </a:xfrm>
          <a:noFill/>
        </p:spPr>
        <p:txBody>
          <a:bodyPr/>
          <a:lstStyle>
            <a:lvl1pPr>
              <a:defRPr/>
            </a:lvl1pPr>
          </a:lstStyle>
          <a:p>
            <a:r>
              <a:rPr lang="en-US" dirty="0"/>
              <a:t>Title</a:t>
            </a:r>
            <a:endParaRPr lang="en-US" dirty="0"/>
          </a:p>
        </p:txBody>
      </p:sp>
      <p:sp>
        <p:nvSpPr>
          <p:cNvPr id="3" name="Content"/>
          <p:cNvSpPr>
            <a:spLocks noGrp="1"/>
          </p:cNvSpPr>
          <p:nvPr>
            <p:ph idx="1"/>
          </p:nvPr>
        </p:nvSpPr>
        <p:spPr>
          <a:xfrm>
            <a:off x="766871" y="1830033"/>
            <a:ext cx="10671048" cy="4277080"/>
          </a:xfrm>
          <a:noFill/>
        </p:spPr>
        <p:txBody>
          <a:bodyPr vert="horz" lIns="0" tIns="0" rIns="0" bIns="0" rtlCol="0">
            <a:noAutofit/>
          </a:bodyPr>
          <a:lstStyle>
            <a:lvl1pPr>
              <a:defRPr lang="en-US" sz="1800" b="0" i="0" smtClean="0">
                <a:latin typeface="Oracle Sans" panose="020B0503020204020204" pitchFamily="34" charset="0"/>
                <a:cs typeface="Oracle Sans" panose="020B0503020204020204" pitchFamily="34" charset="0"/>
              </a:defRPr>
            </a:lvl1pPr>
            <a:lvl2pPr>
              <a:defRPr lang="en-US" sz="1800" b="0" i="0" smtClean="0">
                <a:latin typeface="Oracle Sans" panose="020B0503020204020204" pitchFamily="34" charset="0"/>
                <a:cs typeface="Oracle Sans" panose="020B0503020204020204" pitchFamily="34" charset="0"/>
              </a:defRPr>
            </a:lvl2pPr>
            <a:lvl3pPr>
              <a:defRPr lang="en-US" sz="1600" smtClean="0">
                <a:latin typeface="Oracle Sans Light" panose="020B0403020204020204" pitchFamily="34" charset="0"/>
                <a:cs typeface="Oracle Sans Light" panose="020B0403020204020204" pitchFamily="34" charset="0"/>
              </a:defRPr>
            </a:lvl3pPr>
            <a:lvl4pPr>
              <a:defRPr lang="en-US" sz="1400" smtClean="0">
                <a:latin typeface="Oracle Sans Light" panose="020B0403020204020204" pitchFamily="34" charset="0"/>
                <a:cs typeface="Oracle Sans Light" panose="020B0403020204020204" pitchFamily="34" charset="0"/>
              </a:defRPr>
            </a:lvl4pPr>
            <a:lvl5pPr>
              <a:defRPr lang="en-US" sz="1200">
                <a:latin typeface="Oracle Sans Light" panose="020B0403020204020204" pitchFamily="34" charset="0"/>
                <a:cs typeface="Oracle Sans Light" panose="020B0403020204020204" pitchFamily="34" charset="0"/>
              </a:defRPr>
            </a:lvl5pPr>
          </a:lstStyle>
          <a:p>
            <a:pPr marL="0" marR="0" lvl="0" indent="0" fontAlgn="auto">
              <a:lnSpc>
                <a:spcPct val="95000"/>
              </a:lnSpc>
              <a:spcBef>
                <a:spcPts val="600"/>
              </a:spcBef>
              <a:spcAft>
                <a:spcPts val="0"/>
              </a:spcAft>
              <a:buClrTx/>
              <a:buSzTx/>
              <a:buFont typeface="System Font Regular"/>
              <a:buNone/>
            </a:pPr>
            <a:r>
              <a:rPr lang="en-US" smtClean="0"/>
              <a:t>Edit Master text styles</a:t>
            </a:r>
            <a:endParaRPr lang="en-US" smtClean="0"/>
          </a:p>
          <a:p>
            <a:pPr marL="0" marR="0" lvl="1" indent="0" fontAlgn="auto">
              <a:lnSpc>
                <a:spcPct val="95000"/>
              </a:lnSpc>
              <a:spcBef>
                <a:spcPts val="600"/>
              </a:spcBef>
              <a:spcAft>
                <a:spcPts val="0"/>
              </a:spcAft>
              <a:buClrTx/>
              <a:buSzTx/>
              <a:buFont typeface="System Font Regular"/>
              <a:buNone/>
            </a:pPr>
            <a:r>
              <a:rPr lang="en-US" smtClean="0"/>
              <a:t>Second level</a:t>
            </a:r>
            <a:endParaRPr lang="en-US" smtClean="0"/>
          </a:p>
          <a:p>
            <a:pPr marL="0" marR="0" lvl="2" indent="0" fontAlgn="auto">
              <a:lnSpc>
                <a:spcPct val="95000"/>
              </a:lnSpc>
              <a:spcBef>
                <a:spcPts val="600"/>
              </a:spcBef>
              <a:spcAft>
                <a:spcPts val="0"/>
              </a:spcAft>
              <a:buClrTx/>
              <a:buSzTx/>
              <a:buFont typeface="System Font Regular"/>
              <a:buNone/>
            </a:pPr>
            <a:r>
              <a:rPr lang="en-US" smtClean="0"/>
              <a:t>Third level</a:t>
            </a:r>
            <a:endParaRPr lang="en-US" smtClean="0"/>
          </a:p>
          <a:p>
            <a:pPr marL="0" marR="0" lvl="3" indent="0" fontAlgn="auto">
              <a:lnSpc>
                <a:spcPct val="95000"/>
              </a:lnSpc>
              <a:spcBef>
                <a:spcPts val="600"/>
              </a:spcBef>
              <a:spcAft>
                <a:spcPts val="0"/>
              </a:spcAft>
              <a:buClrTx/>
              <a:buSzTx/>
              <a:buFont typeface="System Font Regular"/>
              <a:buNone/>
            </a:pPr>
            <a:r>
              <a:rPr lang="en-US" smtClean="0"/>
              <a:t>Fourth level</a:t>
            </a:r>
            <a:endParaRPr lang="en-US" smtClean="0"/>
          </a:p>
          <a:p>
            <a:pPr marL="0" marR="0" lvl="4" indent="0" fontAlgn="auto">
              <a:lnSpc>
                <a:spcPct val="95000"/>
              </a:lnSpc>
              <a:spcBef>
                <a:spcPts val="600"/>
              </a:spcBef>
              <a:spcAft>
                <a:spcPts val="0"/>
              </a:spcAft>
              <a:buClrTx/>
              <a:buSzTx/>
              <a:buFont typeface="System Font Regular"/>
              <a:buNone/>
            </a:pPr>
            <a:r>
              <a:rPr lang="en-US" smtClean="0"/>
              <a:t>Fifth level</a:t>
            </a:r>
            <a:endParaRPr lang="en-US" dirty="0"/>
          </a:p>
        </p:txBody>
      </p:sp>
      <p:sp>
        <p:nvSpPr>
          <p:cNvPr id="13" name="Slide Number"/>
          <p:cNvSpPr>
            <a:spLocks noGrp="1"/>
          </p:cNvSpPr>
          <p:nvPr>
            <p:ph type="sldNum" sz="quarter" idx="12"/>
          </p:nvPr>
        </p:nvSpPr>
        <p:spPr/>
        <p:txBody>
          <a:bodyPr/>
          <a:lstStyle/>
          <a:p>
            <a:fld id="{345D60D9-5372-5F40-9443-0F9AE5BDC3C8}" type="slidenum">
              <a:rPr lang="en-US" smtClean="0"/>
            </a:fld>
            <a:endParaRPr lang="en-US" dirty="0"/>
          </a:p>
        </p:txBody>
      </p:sp>
      <p:sp>
        <p:nvSpPr>
          <p:cNvPr id="12" name="Footer"/>
          <p:cNvSpPr>
            <a:spLocks noGrp="1"/>
          </p:cNvSpPr>
          <p:nvPr>
            <p:ph type="ftr" sz="quarter" idx="11"/>
          </p:nvPr>
        </p:nvSpPr>
        <p:spPr/>
        <p:txBody>
          <a:bodyPr/>
          <a:lstStyle/>
          <a:p>
            <a:r>
              <a:rPr lang="en-US" dirty="0"/>
              <a:t>Copyright © 2020, Oracle and/or its affiliates  |  Confidential: Internal/Restricted/Highly Restricted</a:t>
            </a:r>
            <a:endParaRPr lang="en-US" dirty="0"/>
          </a:p>
        </p:txBody>
      </p:sp>
      <p:sp>
        <p:nvSpPr>
          <p:cNvPr id="11" name="Date"/>
          <p:cNvSpPr>
            <a:spLocks noGrp="1"/>
          </p:cNvSpPr>
          <p:nvPr>
            <p:ph type="dt" sz="half" idx="10"/>
          </p:nvPr>
        </p:nvSpPr>
        <p:spPr/>
        <p:txBody>
          <a:bodyPr/>
          <a:lstStyle/>
          <a:p>
            <a:r>
              <a:rPr lang="en-US"/>
              <a:t>[Date]</a:t>
            </a:r>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Light - Title/Subtitle 1 Column">
    <p:spTree>
      <p:nvGrpSpPr>
        <p:cNvPr id="1" name=""/>
        <p:cNvGrpSpPr/>
        <p:nvPr/>
      </p:nvGrpSpPr>
      <p:grpSpPr>
        <a:xfrm>
          <a:off x="0" y="0"/>
          <a:ext cx="0" cy="0"/>
          <a:chOff x="0" y="0"/>
          <a:chExt cx="0" cy="0"/>
        </a:xfrm>
      </p:grpSpPr>
      <p:pic>
        <p:nvPicPr>
          <p:cNvPr id="20" name="Cloud"/>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3745" b="29623"/>
          <a:stretch>
            <a:fillRect/>
          </a:stretch>
        </p:blipFill>
        <p:spPr>
          <a:xfrm>
            <a:off x="6694964" y="297713"/>
            <a:ext cx="5101904" cy="1531086"/>
          </a:xfrm>
          <a:prstGeom prst="rect">
            <a:avLst/>
          </a:prstGeom>
        </p:spPr>
      </p:pic>
      <p:sp>
        <p:nvSpPr>
          <p:cNvPr id="30" name="Title"/>
          <p:cNvSpPr>
            <a:spLocks noGrp="1"/>
          </p:cNvSpPr>
          <p:nvPr>
            <p:ph type="title" hasCustomPrompt="1"/>
          </p:nvPr>
        </p:nvSpPr>
        <p:spPr>
          <a:xfrm>
            <a:off x="766763"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endParaRPr lang="en-US" dirty="0"/>
          </a:p>
        </p:txBody>
      </p:sp>
      <p:sp>
        <p:nvSpPr>
          <p:cNvPr id="3" name="Subtitle"/>
          <p:cNvSpPr>
            <a:spLocks noGrp="1"/>
          </p:cNvSpPr>
          <p:nvPr>
            <p:ph type="body" sz="quarter" idx="11" hasCustomPrompt="1"/>
          </p:nvPr>
        </p:nvSpPr>
        <p:spPr>
          <a:xfrm>
            <a:off x="766763" y="1014709"/>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endParaRPr lang="en-US" dirty="0"/>
          </a:p>
        </p:txBody>
      </p:sp>
      <p:sp>
        <p:nvSpPr>
          <p:cNvPr id="6" name="Content"/>
          <p:cNvSpPr>
            <a:spLocks noGrp="1"/>
          </p:cNvSpPr>
          <p:nvPr>
            <p:ph sz="quarter" idx="14"/>
          </p:nvPr>
        </p:nvSpPr>
        <p:spPr>
          <a:xfrm>
            <a:off x="766763" y="1828799"/>
            <a:ext cx="10671175" cy="4278313"/>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11" name="Slide Numbe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fld>
            <a:endParaRPr lang="en-US" dirty="0"/>
          </a:p>
        </p:txBody>
      </p:sp>
      <p:sp>
        <p:nvSpPr>
          <p:cNvPr id="16" name="Foote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p:cNvSpPr>
            <a:spLocks noGrp="1"/>
          </p:cNvSpPr>
          <p:nvPr>
            <p:ph type="dt" sz="half" idx="13"/>
          </p:nvPr>
        </p:nvSpPr>
        <p:spPr/>
        <p:txBody>
          <a:bodyPr/>
          <a:lstStyle/>
          <a:p>
            <a:r>
              <a:rPr lang="en-US"/>
              <a:t>[Date]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Dark - Title/Subtitle 1 Column">
    <p:bg>
      <p:bgRef idx="1001">
        <a:schemeClr val="bg1"/>
      </p:bgRef>
    </p:bg>
    <p:spTree>
      <p:nvGrpSpPr>
        <p:cNvPr id="1" name=""/>
        <p:cNvGrpSpPr/>
        <p:nvPr/>
      </p:nvGrpSpPr>
      <p:grpSpPr>
        <a:xfrm>
          <a:off x="0" y="0"/>
          <a:ext cx="0" cy="0"/>
          <a:chOff x="0" y="0"/>
          <a:chExt cx="0" cy="0"/>
        </a:xfrm>
      </p:grpSpPr>
      <p:pic>
        <p:nvPicPr>
          <p:cNvPr id="15" name="Cloud"/>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9204" b="23902"/>
          <a:stretch>
            <a:fillRect/>
          </a:stretch>
        </p:blipFill>
        <p:spPr bwMode="invGray">
          <a:xfrm>
            <a:off x="6694964" y="290625"/>
            <a:ext cx="5101904" cy="1538176"/>
          </a:xfrm>
          <a:prstGeom prst="rect">
            <a:avLst/>
          </a:prstGeom>
        </p:spPr>
      </p:pic>
      <p:sp>
        <p:nvSpPr>
          <p:cNvPr id="30" name="Title"/>
          <p:cNvSpPr>
            <a:spLocks noGrp="1"/>
          </p:cNvSpPr>
          <p:nvPr>
            <p:ph type="title" hasCustomPrompt="1"/>
          </p:nvPr>
        </p:nvSpPr>
        <p:spPr>
          <a:xfrm>
            <a:off x="766763"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endParaRPr lang="en-US" dirty="0"/>
          </a:p>
        </p:txBody>
      </p:sp>
      <p:sp>
        <p:nvSpPr>
          <p:cNvPr id="3" name="Subtitle"/>
          <p:cNvSpPr>
            <a:spLocks noGrp="1"/>
          </p:cNvSpPr>
          <p:nvPr>
            <p:ph type="body" sz="quarter" idx="11"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endParaRPr lang="en-US" dirty="0"/>
          </a:p>
        </p:txBody>
      </p:sp>
      <p:sp>
        <p:nvSpPr>
          <p:cNvPr id="6" name="Content"/>
          <p:cNvSpPr>
            <a:spLocks noGrp="1"/>
          </p:cNvSpPr>
          <p:nvPr>
            <p:ph sz="quarter" idx="14"/>
          </p:nvPr>
        </p:nvSpPr>
        <p:spPr>
          <a:xfrm>
            <a:off x="766763" y="1828801"/>
            <a:ext cx="10671175" cy="4278312"/>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11" name="Slide Numbe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fld>
            <a:endParaRPr lang="en-US" dirty="0"/>
          </a:p>
        </p:txBody>
      </p:sp>
      <p:sp>
        <p:nvSpPr>
          <p:cNvPr id="16" name="Foote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p:cNvSpPr>
            <a:spLocks noGrp="1"/>
          </p:cNvSpPr>
          <p:nvPr>
            <p:ph type="dt" sz="half" idx="13"/>
          </p:nvPr>
        </p:nvSpPr>
        <p:spPr/>
        <p:txBody>
          <a:bodyPr/>
          <a:lstStyle/>
          <a:p>
            <a:r>
              <a:rPr lang="en-US"/>
              <a:t>[Date]</a:t>
            </a:r>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userDrawn="1">
  <p:cSld name="Light - Remote Speaker">
    <p:spTree>
      <p:nvGrpSpPr>
        <p:cNvPr id="1" name=""/>
        <p:cNvGrpSpPr/>
        <p:nvPr/>
      </p:nvGrpSpPr>
      <p:grpSpPr>
        <a:xfrm>
          <a:off x="0" y="0"/>
          <a:ext cx="0" cy="0"/>
          <a:chOff x="0" y="0"/>
          <a:chExt cx="0" cy="0"/>
        </a:xfrm>
      </p:grpSpPr>
      <p:pic>
        <p:nvPicPr>
          <p:cNvPr id="12" name="Data Texture Image"/>
          <p:cNvPicPr>
            <a:picLocks noChangeAspect="1"/>
          </p:cNvPicPr>
          <p:nvPr userDrawn="1"/>
        </p:nvPicPr>
        <p:blipFill rotWithShape="1">
          <a:blip r:embed="rId2" cstate="email">
            <a:alphaModFix amt="30000"/>
            <a:extLst>
              <a:ext uri="{28A0092B-C50C-407E-A947-70E740481C1C}">
                <a14:useLocalDpi xmlns:a14="http://schemas.microsoft.com/office/drawing/2010/main" val="0"/>
              </a:ext>
            </a:extLst>
          </a:blip>
          <a:srcRect r="60000"/>
          <a:stretch>
            <a:fillRect/>
          </a:stretch>
        </p:blipFill>
        <p:spPr>
          <a:xfrm>
            <a:off x="0" y="0"/>
            <a:ext cx="4876800" cy="6858000"/>
          </a:xfrm>
          <a:prstGeom prst="rect">
            <a:avLst/>
          </a:prstGeom>
        </p:spPr>
      </p:pic>
      <p:pic>
        <p:nvPicPr>
          <p:cNvPr id="26" name="Abstract Pattern Strip"/>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
        <p:nvSpPr>
          <p:cNvPr id="20" name="Title"/>
          <p:cNvSpPr>
            <a:spLocks noGrp="1"/>
          </p:cNvSpPr>
          <p:nvPr>
            <p:ph type="title" hasCustomPrompt="1"/>
          </p:nvPr>
        </p:nvSpPr>
        <p:spPr>
          <a:xfrm>
            <a:off x="5126736" y="2351724"/>
            <a:ext cx="6297167" cy="822960"/>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Add title here. Also remove/replace placeholder image as needed.</a:t>
            </a:r>
            <a:endParaRPr lang="en-US" dirty="0"/>
          </a:p>
        </p:txBody>
      </p:sp>
      <p:cxnSp>
        <p:nvCxnSpPr>
          <p:cNvPr id="17" name="Accent Mark"/>
          <p:cNvCxnSpPr/>
          <p:nvPr userDrawn="1"/>
        </p:nvCxnSpPr>
        <p:spPr>
          <a:xfrm flipH="1">
            <a:off x="5126736" y="3408202"/>
            <a:ext cx="228600"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21" name="Text Field"/>
          <p:cNvSpPr>
            <a:spLocks noGrp="1"/>
          </p:cNvSpPr>
          <p:nvPr>
            <p:ph type="body" sz="quarter" idx="16" hasCustomPrompt="1"/>
          </p:nvPr>
        </p:nvSpPr>
        <p:spPr>
          <a:xfrm>
            <a:off x="5126736" y="3662156"/>
            <a:ext cx="6297168" cy="1132486"/>
          </a:xfrm>
          <a:prstGeom prst="rect">
            <a:avLst/>
          </a:prstGeom>
        </p:spPr>
        <p:txBody>
          <a:bodyPr lIns="0" tIns="0" rIns="0" bIns="0">
            <a:normAutofit/>
          </a:bodyPr>
          <a:lstStyle>
            <a:lvl1pPr>
              <a:defRPr sz="2000"/>
            </a:lvl1pPr>
          </a:lstStyle>
          <a:p>
            <a:pPr lvl="0"/>
            <a:r>
              <a:rPr lang="en-US" dirty="0"/>
              <a:t>Title</a:t>
            </a:r>
            <a:endParaRPr lang="en-US" dirty="0"/>
          </a:p>
          <a:p>
            <a:pPr lvl="0"/>
            <a:r>
              <a:rPr lang="en-US" dirty="0"/>
              <a:t>Company</a:t>
            </a:r>
            <a:endParaRPr lang="en-US" dirty="0"/>
          </a:p>
          <a:p>
            <a:pPr lvl="0"/>
            <a:r>
              <a:rPr lang="en-US" dirty="0"/>
              <a:t>Date</a:t>
            </a:r>
            <a:endParaRPr lang="en-US" dirty="0"/>
          </a:p>
        </p:txBody>
      </p:sp>
      <p:sp>
        <p:nvSpPr>
          <p:cNvPr id="6" name="Slide Number"/>
          <p:cNvSpPr>
            <a:spLocks noGrp="1"/>
          </p:cNvSpPr>
          <p:nvPr>
            <p:ph type="sldNum" sz="quarter" idx="19"/>
          </p:nvPr>
        </p:nvSpPr>
        <p:spPr/>
        <p:txBody>
          <a:bodyPr/>
          <a:lstStyle/>
          <a:p>
            <a:fld id="{345D60D9-5372-5F40-9443-0F9AE5BDC3C8}" type="slidenum">
              <a:rPr lang="en-US" smtClean="0"/>
            </a:fld>
            <a:endParaRPr lang="en-US" dirty="0"/>
          </a:p>
        </p:txBody>
      </p:sp>
      <p:sp>
        <p:nvSpPr>
          <p:cNvPr id="5" name="Footer"/>
          <p:cNvSpPr>
            <a:spLocks noGrp="1"/>
          </p:cNvSpPr>
          <p:nvPr>
            <p:ph type="ftr" sz="quarter" idx="18"/>
          </p:nvPr>
        </p:nvSpPr>
        <p:spPr/>
        <p:txBody>
          <a:bodyPr/>
          <a:lstStyle/>
          <a:p>
            <a:r>
              <a:rPr lang="en-US"/>
              <a:t>Copyright © 2020, Oracle and/or its affiliates  |  Confidential: Internal/Restricted/Highly Restricted</a:t>
            </a:r>
            <a:endParaRPr lang="en-US" dirty="0"/>
          </a:p>
        </p:txBody>
      </p:sp>
      <p:sp>
        <p:nvSpPr>
          <p:cNvPr id="4" name="Date"/>
          <p:cNvSpPr>
            <a:spLocks noGrp="1"/>
          </p:cNvSpPr>
          <p:nvPr>
            <p:ph type="dt" sz="half" idx="17"/>
          </p:nvPr>
        </p:nvSpPr>
        <p:spPr/>
        <p:txBody>
          <a:bodyPr/>
          <a:lstStyle/>
          <a:p>
            <a:r>
              <a:rPr lang="en-US"/>
              <a:t>[Date]</a:t>
            </a:r>
            <a:endParaRPr lang="en-US" dirty="0"/>
          </a:p>
        </p:txBody>
      </p:sp>
      <p:pic>
        <p:nvPicPr>
          <p:cNvPr id="10" name="OTag"/>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Light - Title 2 Column">
    <p:bg>
      <p:bgRef idx="1001">
        <a:schemeClr val="bg1"/>
      </p:bgRef>
    </p:bg>
    <p:spTree>
      <p:nvGrpSpPr>
        <p:cNvPr id="1" name=""/>
        <p:cNvGrpSpPr/>
        <p:nvPr/>
      </p:nvGrpSpPr>
      <p:grpSpPr>
        <a:xfrm>
          <a:off x="0" y="0"/>
          <a:ext cx="0" cy="0"/>
          <a:chOff x="0" y="0"/>
          <a:chExt cx="0" cy="0"/>
        </a:xfrm>
      </p:grpSpPr>
      <p:pic>
        <p:nvPicPr>
          <p:cNvPr id="14" name="Cloud"/>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3483" b="29658"/>
          <a:stretch>
            <a:fillRect/>
          </a:stretch>
        </p:blipFill>
        <p:spPr>
          <a:xfrm>
            <a:off x="6694964" y="290625"/>
            <a:ext cx="5101904" cy="1537222"/>
          </a:xfrm>
          <a:prstGeom prst="rect">
            <a:avLst/>
          </a:prstGeom>
        </p:spPr>
      </p:pic>
      <p:sp>
        <p:nvSpPr>
          <p:cNvPr id="2" name="Title"/>
          <p:cNvSpPr>
            <a:spLocks noGrp="1"/>
          </p:cNvSpPr>
          <p:nvPr>
            <p:ph type="title" hasCustomPrompt="1"/>
          </p:nvPr>
        </p:nvSpPr>
        <p:spPr>
          <a:xfrm>
            <a:off x="768875" y="508000"/>
            <a:ext cx="10671048" cy="822960"/>
          </a:xfrm>
        </p:spPr>
        <p:txBody>
          <a:bodyPr/>
          <a:lstStyle>
            <a:lvl1pPr>
              <a:defRPr/>
            </a:lvl1pPr>
          </a:lstStyle>
          <a:p>
            <a:r>
              <a:rPr lang="en-US" dirty="0"/>
              <a:t>Title</a:t>
            </a:r>
            <a:endParaRPr lang="en-US" dirty="0"/>
          </a:p>
        </p:txBody>
      </p:sp>
      <p:sp>
        <p:nvSpPr>
          <p:cNvPr id="6" name="Content"/>
          <p:cNvSpPr>
            <a:spLocks noGrp="1"/>
          </p:cNvSpPr>
          <p:nvPr>
            <p:ph sz="quarter" idx="14"/>
          </p:nvPr>
        </p:nvSpPr>
        <p:spPr>
          <a:xfrm>
            <a:off x="768875" y="1828166"/>
            <a:ext cx="5084064" cy="4278946"/>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cxnSp>
        <p:nvCxnSpPr>
          <p:cNvPr id="15" name="Column Divider" descr="Column Divider"/>
          <p:cNvCxnSpPr/>
          <p:nvPr userDrawn="1"/>
        </p:nvCxnSpPr>
        <p:spPr>
          <a:xfrm>
            <a:off x="6096002" y="1828166"/>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p:cNvSpPr>
            <a:spLocks noGrp="1"/>
          </p:cNvSpPr>
          <p:nvPr>
            <p:ph sz="quarter" idx="15"/>
          </p:nvPr>
        </p:nvSpPr>
        <p:spPr>
          <a:xfrm>
            <a:off x="6347165" y="1828166"/>
            <a:ext cx="5084064" cy="4278946"/>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1" name="Slide Numbe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fld>
            <a:endParaRPr lang="en-US" dirty="0"/>
          </a:p>
        </p:txBody>
      </p:sp>
      <p:sp>
        <p:nvSpPr>
          <p:cNvPr id="16" name="Foote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p:cNvSpPr>
            <a:spLocks noGrp="1"/>
          </p:cNvSpPr>
          <p:nvPr>
            <p:ph type="dt" sz="half" idx="13"/>
          </p:nvPr>
        </p:nvSpPr>
        <p:spPr/>
        <p:txBody>
          <a:bodyPr/>
          <a:lstStyle/>
          <a:p>
            <a:r>
              <a:rPr lang="en-US"/>
              <a:t>[Date]</a:t>
            </a:r>
            <a:endParaRPr lang="en-US"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Dark - Title 2 Column">
    <p:bg>
      <p:bgRef idx="1001">
        <a:schemeClr val="bg1"/>
      </p:bgRef>
    </p:bg>
    <p:spTree>
      <p:nvGrpSpPr>
        <p:cNvPr id="1" name=""/>
        <p:cNvGrpSpPr/>
        <p:nvPr/>
      </p:nvGrpSpPr>
      <p:grpSpPr>
        <a:xfrm>
          <a:off x="0" y="0"/>
          <a:ext cx="0" cy="0"/>
          <a:chOff x="0" y="0"/>
          <a:chExt cx="0" cy="0"/>
        </a:xfrm>
      </p:grpSpPr>
      <p:pic>
        <p:nvPicPr>
          <p:cNvPr id="12" name="Cloud"/>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9991" b="23936"/>
          <a:stretch>
            <a:fillRect/>
          </a:stretch>
        </p:blipFill>
        <p:spPr bwMode="invGray">
          <a:xfrm>
            <a:off x="6694964" y="311889"/>
            <a:ext cx="5101904" cy="1515960"/>
          </a:xfrm>
          <a:prstGeom prst="rect">
            <a:avLst/>
          </a:prstGeom>
        </p:spPr>
      </p:pic>
      <p:sp>
        <p:nvSpPr>
          <p:cNvPr id="2" name="Title"/>
          <p:cNvSpPr>
            <a:spLocks noGrp="1"/>
          </p:cNvSpPr>
          <p:nvPr>
            <p:ph type="title" hasCustomPrompt="1"/>
          </p:nvPr>
        </p:nvSpPr>
        <p:spPr>
          <a:xfrm>
            <a:off x="768875" y="508000"/>
            <a:ext cx="10671048" cy="822960"/>
          </a:xfrm>
        </p:spPr>
        <p:txBody>
          <a:bodyPr/>
          <a:lstStyle>
            <a:lvl1pPr>
              <a:defRPr/>
            </a:lvl1pPr>
          </a:lstStyle>
          <a:p>
            <a:r>
              <a:rPr lang="en-US" dirty="0"/>
              <a:t>Title</a:t>
            </a:r>
            <a:endParaRPr lang="en-US" dirty="0"/>
          </a:p>
        </p:txBody>
      </p:sp>
      <p:sp>
        <p:nvSpPr>
          <p:cNvPr id="6" name="Content"/>
          <p:cNvSpPr>
            <a:spLocks noGrp="1"/>
          </p:cNvSpPr>
          <p:nvPr>
            <p:ph sz="quarter" idx="14"/>
          </p:nvPr>
        </p:nvSpPr>
        <p:spPr>
          <a:xfrm>
            <a:off x="768875" y="1828166"/>
            <a:ext cx="5084064" cy="4278946"/>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cxnSp>
        <p:nvCxnSpPr>
          <p:cNvPr id="15" name="Column Divider" descr="Column Divider"/>
          <p:cNvCxnSpPr/>
          <p:nvPr userDrawn="1"/>
        </p:nvCxnSpPr>
        <p:spPr>
          <a:xfrm>
            <a:off x="6096002" y="1828166"/>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p:cNvSpPr>
            <a:spLocks noGrp="1"/>
          </p:cNvSpPr>
          <p:nvPr>
            <p:ph sz="quarter" idx="15"/>
          </p:nvPr>
        </p:nvSpPr>
        <p:spPr>
          <a:xfrm>
            <a:off x="6347165" y="1828166"/>
            <a:ext cx="5084064" cy="4278946"/>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1" name="Slide Numbe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fld>
            <a:endParaRPr lang="en-US" dirty="0"/>
          </a:p>
        </p:txBody>
      </p:sp>
      <p:sp>
        <p:nvSpPr>
          <p:cNvPr id="16" name="Foote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p:cNvSpPr>
            <a:spLocks noGrp="1"/>
          </p:cNvSpPr>
          <p:nvPr>
            <p:ph type="dt" sz="half" idx="13"/>
          </p:nvPr>
        </p:nvSpPr>
        <p:spPr/>
        <p:txBody>
          <a:bodyPr/>
          <a:lstStyle/>
          <a:p>
            <a:r>
              <a:rPr lang="en-US"/>
              <a:t>[Date]</a:t>
            </a:r>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Light - Title/Subtitle 2 Column">
    <p:spTree>
      <p:nvGrpSpPr>
        <p:cNvPr id="1" name=""/>
        <p:cNvGrpSpPr/>
        <p:nvPr/>
      </p:nvGrpSpPr>
      <p:grpSpPr>
        <a:xfrm>
          <a:off x="0" y="0"/>
          <a:ext cx="0" cy="0"/>
          <a:chOff x="0" y="0"/>
          <a:chExt cx="0" cy="0"/>
        </a:xfrm>
      </p:grpSpPr>
      <p:pic>
        <p:nvPicPr>
          <p:cNvPr id="20" name="Cloud"/>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9251" b="31721"/>
          <a:stretch>
            <a:fillRect/>
          </a:stretch>
        </p:blipFill>
        <p:spPr>
          <a:xfrm>
            <a:off x="6694964" y="446569"/>
            <a:ext cx="5101904" cy="1325524"/>
          </a:xfrm>
          <a:prstGeom prst="rect">
            <a:avLst/>
          </a:prstGeom>
        </p:spPr>
      </p:pic>
      <p:sp>
        <p:nvSpPr>
          <p:cNvPr id="30" name="Title"/>
          <p:cNvSpPr>
            <a:spLocks noGrp="1"/>
          </p:cNvSpPr>
          <p:nvPr>
            <p:ph type="title" hasCustomPrompt="1"/>
          </p:nvPr>
        </p:nvSpPr>
        <p:spPr>
          <a:xfrm>
            <a:off x="766763"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endParaRPr lang="en-US" dirty="0"/>
          </a:p>
        </p:txBody>
      </p:sp>
      <p:sp>
        <p:nvSpPr>
          <p:cNvPr id="3" name="Subtitle"/>
          <p:cNvSpPr>
            <a:spLocks noGrp="1"/>
          </p:cNvSpPr>
          <p:nvPr>
            <p:ph type="body" sz="quarter" idx="11"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endParaRPr lang="en-US" dirty="0"/>
          </a:p>
        </p:txBody>
      </p:sp>
      <p:sp>
        <p:nvSpPr>
          <p:cNvPr id="6" name="Content"/>
          <p:cNvSpPr>
            <a:spLocks noGrp="1"/>
          </p:cNvSpPr>
          <p:nvPr>
            <p:ph sz="quarter" idx="14"/>
          </p:nvPr>
        </p:nvSpPr>
        <p:spPr>
          <a:xfrm>
            <a:off x="766763" y="1827373"/>
            <a:ext cx="5084064" cy="4278313"/>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cxnSp>
        <p:nvCxnSpPr>
          <p:cNvPr id="15" name="Column Divider" descr="Column Divider"/>
          <p:cNvCxnSpPr/>
          <p:nvPr userDrawn="1"/>
        </p:nvCxnSpPr>
        <p:spPr>
          <a:xfrm>
            <a:off x="6096002" y="1827373"/>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p:cNvSpPr>
            <a:spLocks noGrp="1"/>
          </p:cNvSpPr>
          <p:nvPr>
            <p:ph sz="quarter" idx="15"/>
          </p:nvPr>
        </p:nvSpPr>
        <p:spPr>
          <a:xfrm>
            <a:off x="6347165" y="1827373"/>
            <a:ext cx="5084064" cy="4278313"/>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1" name="Slide Numbe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fld>
            <a:endParaRPr lang="en-US" dirty="0"/>
          </a:p>
        </p:txBody>
      </p:sp>
      <p:sp>
        <p:nvSpPr>
          <p:cNvPr id="16" name="Foote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p:cNvSpPr>
            <a:spLocks noGrp="1"/>
          </p:cNvSpPr>
          <p:nvPr>
            <p:ph type="dt" sz="half" idx="13"/>
          </p:nvPr>
        </p:nvSpPr>
        <p:spPr/>
        <p:txBody>
          <a:bodyPr/>
          <a:lstStyle/>
          <a:p>
            <a:r>
              <a:rPr lang="en-US"/>
              <a:t>[Date]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Dark - Title/Subtitle 2 Column">
    <p:bg>
      <p:bgRef idx="1001">
        <a:schemeClr val="bg1"/>
      </p:bgRef>
    </p:bg>
    <p:spTree>
      <p:nvGrpSpPr>
        <p:cNvPr id="1" name=""/>
        <p:cNvGrpSpPr/>
        <p:nvPr/>
      </p:nvGrpSpPr>
      <p:grpSpPr>
        <a:xfrm>
          <a:off x="0" y="0"/>
          <a:ext cx="0" cy="0"/>
          <a:chOff x="0" y="0"/>
          <a:chExt cx="0" cy="0"/>
        </a:xfrm>
      </p:grpSpPr>
      <p:pic>
        <p:nvPicPr>
          <p:cNvPr id="21" name="Cloud"/>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27244" b="25737"/>
          <a:stretch>
            <a:fillRect/>
          </a:stretch>
        </p:blipFill>
        <p:spPr bwMode="invGray">
          <a:xfrm>
            <a:off x="6694964" y="508001"/>
            <a:ext cx="5101904" cy="1271180"/>
          </a:xfrm>
          <a:prstGeom prst="rect">
            <a:avLst/>
          </a:prstGeom>
        </p:spPr>
      </p:pic>
      <p:sp>
        <p:nvSpPr>
          <p:cNvPr id="30" name="Title"/>
          <p:cNvSpPr>
            <a:spLocks noGrp="1"/>
          </p:cNvSpPr>
          <p:nvPr>
            <p:ph type="title" hasCustomPrompt="1"/>
          </p:nvPr>
        </p:nvSpPr>
        <p:spPr>
          <a:xfrm>
            <a:off x="766763"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endParaRPr lang="en-US" dirty="0"/>
          </a:p>
        </p:txBody>
      </p:sp>
      <p:sp>
        <p:nvSpPr>
          <p:cNvPr id="3" name="Subtitle"/>
          <p:cNvSpPr>
            <a:spLocks noGrp="1"/>
          </p:cNvSpPr>
          <p:nvPr>
            <p:ph type="body" sz="quarter" idx="11"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endParaRPr lang="en-US" dirty="0"/>
          </a:p>
        </p:txBody>
      </p:sp>
      <p:sp>
        <p:nvSpPr>
          <p:cNvPr id="6" name="Content"/>
          <p:cNvSpPr>
            <a:spLocks noGrp="1"/>
          </p:cNvSpPr>
          <p:nvPr>
            <p:ph sz="quarter" idx="14"/>
          </p:nvPr>
        </p:nvSpPr>
        <p:spPr>
          <a:xfrm>
            <a:off x="766763" y="1828800"/>
            <a:ext cx="5084064" cy="4278313"/>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cxnSp>
        <p:nvCxnSpPr>
          <p:cNvPr id="15" name="Column Divider" descr="Column Divider"/>
          <p:cNvCxnSpPr/>
          <p:nvPr userDrawn="1"/>
        </p:nvCxnSpPr>
        <p:spPr>
          <a:xfrm>
            <a:off x="6096002" y="1827721"/>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p:cNvSpPr>
            <a:spLocks noGrp="1"/>
          </p:cNvSpPr>
          <p:nvPr>
            <p:ph sz="quarter" idx="15"/>
          </p:nvPr>
        </p:nvSpPr>
        <p:spPr>
          <a:xfrm>
            <a:off x="6347165" y="1828800"/>
            <a:ext cx="5084064" cy="4278313"/>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1" name="Slide Numbe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fld>
            <a:endParaRPr lang="en-US" dirty="0"/>
          </a:p>
        </p:txBody>
      </p:sp>
      <p:sp>
        <p:nvSpPr>
          <p:cNvPr id="16" name="Foote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p:cNvSpPr>
            <a:spLocks noGrp="1"/>
          </p:cNvSpPr>
          <p:nvPr>
            <p:ph type="dt" sz="half" idx="13"/>
          </p:nvPr>
        </p:nvSpPr>
        <p:spPr/>
        <p:txBody>
          <a:bodyPr/>
          <a:lstStyle/>
          <a:p>
            <a:r>
              <a:rPr lang="en-US"/>
              <a:t>[Date]</a:t>
            </a:r>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Light - Title 3 Column">
    <p:bg>
      <p:bgRef idx="1001">
        <a:schemeClr val="bg1"/>
      </p:bgRef>
    </p:bg>
    <p:spTree>
      <p:nvGrpSpPr>
        <p:cNvPr id="1" name=""/>
        <p:cNvGrpSpPr/>
        <p:nvPr/>
      </p:nvGrpSpPr>
      <p:grpSpPr>
        <a:xfrm>
          <a:off x="0" y="0"/>
          <a:ext cx="0" cy="0"/>
          <a:chOff x="0" y="0"/>
          <a:chExt cx="0" cy="0"/>
        </a:xfrm>
      </p:grpSpPr>
      <p:pic>
        <p:nvPicPr>
          <p:cNvPr id="14" name="Cloud"/>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21523" b="29658"/>
          <a:stretch>
            <a:fillRect/>
          </a:stretch>
        </p:blipFill>
        <p:spPr>
          <a:xfrm>
            <a:off x="6694964" y="508001"/>
            <a:ext cx="5101904" cy="1319848"/>
          </a:xfrm>
          <a:prstGeom prst="rect">
            <a:avLst/>
          </a:prstGeom>
        </p:spPr>
      </p:pic>
      <p:sp>
        <p:nvSpPr>
          <p:cNvPr id="2" name="Title"/>
          <p:cNvSpPr>
            <a:spLocks noGrp="1"/>
          </p:cNvSpPr>
          <p:nvPr>
            <p:ph type="title" hasCustomPrompt="1"/>
          </p:nvPr>
        </p:nvSpPr>
        <p:spPr>
          <a:xfrm>
            <a:off x="768875" y="508000"/>
            <a:ext cx="10671048" cy="822960"/>
          </a:xfrm>
        </p:spPr>
        <p:txBody>
          <a:bodyPr/>
          <a:lstStyle>
            <a:lvl1pPr>
              <a:defRPr/>
            </a:lvl1pPr>
          </a:lstStyle>
          <a:p>
            <a:r>
              <a:rPr lang="en-US" dirty="0"/>
              <a:t>Title</a:t>
            </a:r>
            <a:endParaRPr lang="en-US" dirty="0"/>
          </a:p>
        </p:txBody>
      </p:sp>
      <p:sp>
        <p:nvSpPr>
          <p:cNvPr id="6" name="Content"/>
          <p:cNvSpPr>
            <a:spLocks noGrp="1"/>
          </p:cNvSpPr>
          <p:nvPr>
            <p:ph sz="quarter" idx="14"/>
          </p:nvPr>
        </p:nvSpPr>
        <p:spPr>
          <a:xfrm>
            <a:off x="768875" y="1828800"/>
            <a:ext cx="3300984" cy="4278946"/>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cxnSp>
        <p:nvCxnSpPr>
          <p:cNvPr id="13" name="Column Divider" descr="Column Divider"/>
          <p:cNvCxnSpPr/>
          <p:nvPr userDrawn="1"/>
        </p:nvCxnSpPr>
        <p:spPr>
          <a:xfrm>
            <a:off x="4266452"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7" name="Content 2"/>
          <p:cNvSpPr>
            <a:spLocks noGrp="1"/>
          </p:cNvSpPr>
          <p:nvPr>
            <p:ph sz="quarter" idx="16"/>
          </p:nvPr>
        </p:nvSpPr>
        <p:spPr>
          <a:xfrm>
            <a:off x="4455821" y="1828800"/>
            <a:ext cx="3300984" cy="4278946"/>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cxnSp>
        <p:nvCxnSpPr>
          <p:cNvPr id="12" name="Column Divider 2" descr="Column Divider"/>
          <p:cNvCxnSpPr/>
          <p:nvPr userDrawn="1"/>
        </p:nvCxnSpPr>
        <p:spPr>
          <a:xfrm>
            <a:off x="7946174" y="1828800"/>
            <a:ext cx="0" cy="4279392"/>
          </a:xfrm>
          <a:prstGeom prst="line">
            <a:avLst/>
          </a:prstGeom>
          <a:ln w="19050" cap="flat">
            <a:solidFill>
              <a:srgbClr val="8B8580">
                <a:alpha val="24706"/>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3"/>
          <p:cNvSpPr>
            <a:spLocks noGrp="1"/>
          </p:cNvSpPr>
          <p:nvPr>
            <p:ph sz="quarter" idx="15"/>
          </p:nvPr>
        </p:nvSpPr>
        <p:spPr>
          <a:xfrm>
            <a:off x="8135542" y="1828800"/>
            <a:ext cx="3300984" cy="4278946"/>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1" name="Slide Numbe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fld>
            <a:endParaRPr lang="en-US" dirty="0"/>
          </a:p>
        </p:txBody>
      </p:sp>
      <p:sp>
        <p:nvSpPr>
          <p:cNvPr id="16" name="Foote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p:cNvSpPr>
            <a:spLocks noGrp="1"/>
          </p:cNvSpPr>
          <p:nvPr>
            <p:ph type="dt" sz="half" idx="13"/>
          </p:nvPr>
        </p:nvSpPr>
        <p:spPr/>
        <p:txBody>
          <a:bodyPr/>
          <a:lstStyle/>
          <a:p>
            <a:r>
              <a:rPr lang="en-US"/>
              <a:t>[Date]</a:t>
            </a:r>
            <a:endParaRPr lang="en-US"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ark - Title 3 Column">
    <p:bg>
      <p:bgRef idx="1001">
        <a:schemeClr val="bg1"/>
      </p:bgRef>
    </p:bg>
    <p:spTree>
      <p:nvGrpSpPr>
        <p:cNvPr id="1" name=""/>
        <p:cNvGrpSpPr/>
        <p:nvPr/>
      </p:nvGrpSpPr>
      <p:grpSpPr>
        <a:xfrm>
          <a:off x="0" y="0"/>
          <a:ext cx="0" cy="0"/>
          <a:chOff x="0" y="0"/>
          <a:chExt cx="0" cy="0"/>
        </a:xfrm>
      </p:grpSpPr>
      <p:pic>
        <p:nvPicPr>
          <p:cNvPr id="15" name="Cloud"/>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27244" b="23937"/>
          <a:stretch>
            <a:fillRect/>
          </a:stretch>
        </p:blipFill>
        <p:spPr bwMode="invGray">
          <a:xfrm>
            <a:off x="6694964" y="508000"/>
            <a:ext cx="5101904" cy="1319849"/>
          </a:xfrm>
          <a:prstGeom prst="rect">
            <a:avLst/>
          </a:prstGeom>
        </p:spPr>
      </p:pic>
      <p:sp>
        <p:nvSpPr>
          <p:cNvPr id="2" name="Title"/>
          <p:cNvSpPr>
            <a:spLocks noGrp="1"/>
          </p:cNvSpPr>
          <p:nvPr>
            <p:ph type="title" hasCustomPrompt="1"/>
          </p:nvPr>
        </p:nvSpPr>
        <p:spPr>
          <a:xfrm>
            <a:off x="768875" y="508000"/>
            <a:ext cx="10671048" cy="822960"/>
          </a:xfrm>
        </p:spPr>
        <p:txBody>
          <a:bodyPr/>
          <a:lstStyle>
            <a:lvl1pPr>
              <a:defRPr/>
            </a:lvl1pPr>
          </a:lstStyle>
          <a:p>
            <a:r>
              <a:rPr lang="en-US" dirty="0"/>
              <a:t>Title</a:t>
            </a:r>
            <a:endParaRPr lang="en-US" dirty="0"/>
          </a:p>
        </p:txBody>
      </p:sp>
      <p:sp>
        <p:nvSpPr>
          <p:cNvPr id="6" name="Content"/>
          <p:cNvSpPr>
            <a:spLocks noGrp="1"/>
          </p:cNvSpPr>
          <p:nvPr>
            <p:ph sz="quarter" idx="14"/>
          </p:nvPr>
        </p:nvSpPr>
        <p:spPr>
          <a:xfrm>
            <a:off x="768875" y="1828166"/>
            <a:ext cx="3300984" cy="4278946"/>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cxnSp>
        <p:nvCxnSpPr>
          <p:cNvPr id="13" name="Column Divider" descr="Column Divider"/>
          <p:cNvCxnSpPr/>
          <p:nvPr userDrawn="1"/>
        </p:nvCxnSpPr>
        <p:spPr>
          <a:xfrm>
            <a:off x="4266452"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7" name="Content 2"/>
          <p:cNvSpPr>
            <a:spLocks noGrp="1"/>
          </p:cNvSpPr>
          <p:nvPr>
            <p:ph sz="quarter" idx="16"/>
          </p:nvPr>
        </p:nvSpPr>
        <p:spPr>
          <a:xfrm>
            <a:off x="4455821" y="1828166"/>
            <a:ext cx="3300984" cy="4278946"/>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cxnSp>
        <p:nvCxnSpPr>
          <p:cNvPr id="12" name="Column Divider 2" descr="Column Divider"/>
          <p:cNvCxnSpPr/>
          <p:nvPr userDrawn="1"/>
        </p:nvCxnSpPr>
        <p:spPr>
          <a:xfrm>
            <a:off x="7946174" y="1828800"/>
            <a:ext cx="0" cy="4279392"/>
          </a:xfrm>
          <a:prstGeom prst="line">
            <a:avLst/>
          </a:prstGeom>
          <a:ln w="19050" cap="flat">
            <a:solidFill>
              <a:srgbClr val="8B8580">
                <a:alpha val="24706"/>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3"/>
          <p:cNvSpPr>
            <a:spLocks noGrp="1"/>
          </p:cNvSpPr>
          <p:nvPr>
            <p:ph sz="quarter" idx="15"/>
          </p:nvPr>
        </p:nvSpPr>
        <p:spPr>
          <a:xfrm>
            <a:off x="8135542" y="1828166"/>
            <a:ext cx="3300984" cy="4278946"/>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1" name="Slide Numbe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fld>
            <a:endParaRPr lang="en-US" dirty="0"/>
          </a:p>
        </p:txBody>
      </p:sp>
      <p:sp>
        <p:nvSpPr>
          <p:cNvPr id="16" name="Foote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p:cNvSpPr>
            <a:spLocks noGrp="1"/>
          </p:cNvSpPr>
          <p:nvPr>
            <p:ph type="dt" sz="half" idx="13"/>
          </p:nvPr>
        </p:nvSpPr>
        <p:spPr/>
        <p:txBody>
          <a:bodyPr/>
          <a:lstStyle/>
          <a:p>
            <a:r>
              <a:rPr lang="en-US"/>
              <a:t>[Date]</a:t>
            </a:r>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Light - Title/Subtitle 3 Column">
    <p:spTree>
      <p:nvGrpSpPr>
        <p:cNvPr id="1" name=""/>
        <p:cNvGrpSpPr/>
        <p:nvPr/>
      </p:nvGrpSpPr>
      <p:grpSpPr>
        <a:xfrm>
          <a:off x="0" y="0"/>
          <a:ext cx="0" cy="0"/>
          <a:chOff x="0" y="0"/>
          <a:chExt cx="0" cy="0"/>
        </a:xfrm>
      </p:grpSpPr>
      <p:pic>
        <p:nvPicPr>
          <p:cNvPr id="20" name="Cloud"/>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21523" b="31721"/>
          <a:stretch>
            <a:fillRect/>
          </a:stretch>
        </p:blipFill>
        <p:spPr>
          <a:xfrm>
            <a:off x="6694964" y="508001"/>
            <a:ext cx="5101904" cy="1264092"/>
          </a:xfrm>
          <a:prstGeom prst="rect">
            <a:avLst/>
          </a:prstGeom>
        </p:spPr>
      </p:pic>
      <p:sp>
        <p:nvSpPr>
          <p:cNvPr id="30" name="Title"/>
          <p:cNvSpPr>
            <a:spLocks noGrp="1"/>
          </p:cNvSpPr>
          <p:nvPr>
            <p:ph type="title" hasCustomPrompt="1"/>
          </p:nvPr>
        </p:nvSpPr>
        <p:spPr>
          <a:xfrm>
            <a:off x="766763"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endParaRPr lang="en-US" dirty="0"/>
          </a:p>
        </p:txBody>
      </p:sp>
      <p:sp>
        <p:nvSpPr>
          <p:cNvPr id="3" name="Subtitle"/>
          <p:cNvSpPr>
            <a:spLocks noGrp="1"/>
          </p:cNvSpPr>
          <p:nvPr>
            <p:ph type="body" sz="quarter" idx="11"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endParaRPr lang="en-US" dirty="0"/>
          </a:p>
        </p:txBody>
      </p:sp>
      <p:sp>
        <p:nvSpPr>
          <p:cNvPr id="6" name="Content"/>
          <p:cNvSpPr>
            <a:spLocks noGrp="1"/>
          </p:cNvSpPr>
          <p:nvPr>
            <p:ph sz="quarter" idx="14"/>
          </p:nvPr>
        </p:nvSpPr>
        <p:spPr>
          <a:xfrm>
            <a:off x="766763" y="1828800"/>
            <a:ext cx="3300984" cy="4278313"/>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cxnSp>
        <p:nvCxnSpPr>
          <p:cNvPr id="15" name="Column Divider" descr="Column Divider"/>
          <p:cNvCxnSpPr/>
          <p:nvPr userDrawn="1"/>
        </p:nvCxnSpPr>
        <p:spPr>
          <a:xfrm>
            <a:off x="4264155" y="1828800"/>
            <a:ext cx="0" cy="4278313"/>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p:cNvSpPr>
            <a:spLocks noGrp="1"/>
          </p:cNvSpPr>
          <p:nvPr>
            <p:ph sz="quarter" idx="15"/>
          </p:nvPr>
        </p:nvSpPr>
        <p:spPr>
          <a:xfrm>
            <a:off x="4451227" y="1828800"/>
            <a:ext cx="3300984" cy="4278313"/>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cxnSp>
        <p:nvCxnSpPr>
          <p:cNvPr id="23" name="Column Divider 2" descr="Column Divider"/>
          <p:cNvCxnSpPr/>
          <p:nvPr userDrawn="1"/>
        </p:nvCxnSpPr>
        <p:spPr>
          <a:xfrm>
            <a:off x="7939283" y="1828800"/>
            <a:ext cx="0" cy="4278313"/>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21" name="Content 3"/>
          <p:cNvSpPr>
            <a:spLocks noGrp="1"/>
          </p:cNvSpPr>
          <p:nvPr>
            <p:ph sz="quarter" idx="16"/>
          </p:nvPr>
        </p:nvSpPr>
        <p:spPr>
          <a:xfrm>
            <a:off x="8126355" y="1828800"/>
            <a:ext cx="3300984" cy="4278313"/>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1" name="Slide Numbe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fld>
            <a:endParaRPr lang="en-US" dirty="0"/>
          </a:p>
        </p:txBody>
      </p:sp>
      <p:sp>
        <p:nvSpPr>
          <p:cNvPr id="16" name="Foote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p:cNvSpPr>
            <a:spLocks noGrp="1"/>
          </p:cNvSpPr>
          <p:nvPr>
            <p:ph type="dt" sz="half" idx="13"/>
          </p:nvPr>
        </p:nvSpPr>
        <p:spPr/>
        <p:txBody>
          <a:bodyPr/>
          <a:lstStyle/>
          <a:p>
            <a:r>
              <a:rPr lang="en-US"/>
              <a:t>[Date]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Dark - Title/Subtitle 3 Column">
    <p:bg>
      <p:bgRef idx="1001">
        <a:schemeClr val="bg1"/>
      </p:bgRef>
    </p:bg>
    <p:spTree>
      <p:nvGrpSpPr>
        <p:cNvPr id="1" name=""/>
        <p:cNvGrpSpPr/>
        <p:nvPr/>
      </p:nvGrpSpPr>
      <p:grpSpPr>
        <a:xfrm>
          <a:off x="0" y="0"/>
          <a:ext cx="0" cy="0"/>
          <a:chOff x="0" y="0"/>
          <a:chExt cx="0" cy="0"/>
        </a:xfrm>
      </p:grpSpPr>
      <p:pic>
        <p:nvPicPr>
          <p:cNvPr id="24" name="Cloud"/>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27244" b="25737"/>
          <a:stretch>
            <a:fillRect/>
          </a:stretch>
        </p:blipFill>
        <p:spPr bwMode="invGray">
          <a:xfrm>
            <a:off x="6694964" y="508001"/>
            <a:ext cx="5101904" cy="1271180"/>
          </a:xfrm>
          <a:prstGeom prst="rect">
            <a:avLst/>
          </a:prstGeom>
        </p:spPr>
      </p:pic>
      <p:sp>
        <p:nvSpPr>
          <p:cNvPr id="30" name="Title"/>
          <p:cNvSpPr>
            <a:spLocks noGrp="1"/>
          </p:cNvSpPr>
          <p:nvPr>
            <p:ph type="title" hasCustomPrompt="1"/>
          </p:nvPr>
        </p:nvSpPr>
        <p:spPr>
          <a:xfrm>
            <a:off x="766763"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endParaRPr lang="en-US" dirty="0"/>
          </a:p>
        </p:txBody>
      </p:sp>
      <p:sp>
        <p:nvSpPr>
          <p:cNvPr id="3" name="Subtitle"/>
          <p:cNvSpPr>
            <a:spLocks noGrp="1"/>
          </p:cNvSpPr>
          <p:nvPr>
            <p:ph type="body" sz="quarter" idx="11"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endParaRPr lang="en-US" dirty="0"/>
          </a:p>
        </p:txBody>
      </p:sp>
      <p:sp>
        <p:nvSpPr>
          <p:cNvPr id="6" name="Content"/>
          <p:cNvSpPr>
            <a:spLocks noGrp="1"/>
          </p:cNvSpPr>
          <p:nvPr>
            <p:ph sz="quarter" idx="14"/>
          </p:nvPr>
        </p:nvSpPr>
        <p:spPr>
          <a:xfrm>
            <a:off x="766763" y="1828801"/>
            <a:ext cx="3300984" cy="4279392"/>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cxnSp>
        <p:nvCxnSpPr>
          <p:cNvPr id="15" name="Column Divider" descr="Column Divider"/>
          <p:cNvCxnSpPr/>
          <p:nvPr userDrawn="1"/>
        </p:nvCxnSpPr>
        <p:spPr>
          <a:xfrm>
            <a:off x="4264155"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p:cNvSpPr>
            <a:spLocks noGrp="1"/>
          </p:cNvSpPr>
          <p:nvPr>
            <p:ph sz="quarter" idx="15"/>
          </p:nvPr>
        </p:nvSpPr>
        <p:spPr>
          <a:xfrm>
            <a:off x="4451227" y="1828801"/>
            <a:ext cx="3300984" cy="4279392"/>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cxnSp>
        <p:nvCxnSpPr>
          <p:cNvPr id="23" name="Column Divider 2" descr="Column Divider"/>
          <p:cNvCxnSpPr/>
          <p:nvPr userDrawn="1"/>
        </p:nvCxnSpPr>
        <p:spPr>
          <a:xfrm>
            <a:off x="7939283"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21" name="Content 3"/>
          <p:cNvSpPr>
            <a:spLocks noGrp="1"/>
          </p:cNvSpPr>
          <p:nvPr>
            <p:ph sz="quarter" idx="16"/>
          </p:nvPr>
        </p:nvSpPr>
        <p:spPr>
          <a:xfrm>
            <a:off x="8126355" y="1828801"/>
            <a:ext cx="3300984" cy="4279392"/>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11" name="Slide Numbe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fld>
            <a:endParaRPr lang="en-US" dirty="0"/>
          </a:p>
        </p:txBody>
      </p:sp>
      <p:sp>
        <p:nvSpPr>
          <p:cNvPr id="16" name="Foote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p:cNvSpPr>
            <a:spLocks noGrp="1"/>
          </p:cNvSpPr>
          <p:nvPr>
            <p:ph type="dt" sz="half" idx="13"/>
          </p:nvPr>
        </p:nvSpPr>
        <p:spPr/>
        <p:txBody>
          <a:bodyPr/>
          <a:lstStyle/>
          <a:p>
            <a:r>
              <a:rPr lang="en-US"/>
              <a:t>[Date]</a:t>
            </a:r>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Light - Title 4 Column">
    <p:bg>
      <p:bgRef idx="1001">
        <a:schemeClr val="bg1"/>
      </p:bgRef>
    </p:bg>
    <p:spTree>
      <p:nvGrpSpPr>
        <p:cNvPr id="1" name=""/>
        <p:cNvGrpSpPr/>
        <p:nvPr/>
      </p:nvGrpSpPr>
      <p:grpSpPr>
        <a:xfrm>
          <a:off x="0" y="0"/>
          <a:ext cx="0" cy="0"/>
          <a:chOff x="0" y="0"/>
          <a:chExt cx="0" cy="0"/>
        </a:xfrm>
      </p:grpSpPr>
      <p:pic>
        <p:nvPicPr>
          <p:cNvPr id="14" name="Cloud"/>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21523" b="32507"/>
          <a:stretch>
            <a:fillRect/>
          </a:stretch>
        </p:blipFill>
        <p:spPr>
          <a:xfrm>
            <a:off x="6694964" y="508001"/>
            <a:ext cx="5101904" cy="1242828"/>
          </a:xfrm>
          <a:prstGeom prst="rect">
            <a:avLst/>
          </a:prstGeom>
        </p:spPr>
      </p:pic>
      <p:sp>
        <p:nvSpPr>
          <p:cNvPr id="2" name="Title"/>
          <p:cNvSpPr>
            <a:spLocks noGrp="1"/>
          </p:cNvSpPr>
          <p:nvPr>
            <p:ph type="title" hasCustomPrompt="1"/>
          </p:nvPr>
        </p:nvSpPr>
        <p:spPr>
          <a:xfrm>
            <a:off x="768875" y="508000"/>
            <a:ext cx="10671048" cy="822960"/>
          </a:xfrm>
        </p:spPr>
        <p:txBody>
          <a:bodyPr/>
          <a:lstStyle>
            <a:lvl1pPr>
              <a:defRPr/>
            </a:lvl1pPr>
          </a:lstStyle>
          <a:p>
            <a:r>
              <a:rPr lang="en-US" dirty="0"/>
              <a:t>Title</a:t>
            </a:r>
            <a:endParaRPr lang="en-US" dirty="0"/>
          </a:p>
        </p:txBody>
      </p:sp>
      <p:sp>
        <p:nvSpPr>
          <p:cNvPr id="6" name="Content"/>
          <p:cNvSpPr>
            <a:spLocks noGrp="1"/>
          </p:cNvSpPr>
          <p:nvPr>
            <p:ph sz="quarter" idx="14"/>
          </p:nvPr>
        </p:nvSpPr>
        <p:spPr>
          <a:xfrm>
            <a:off x="768875" y="1828166"/>
            <a:ext cx="2478024" cy="4278946"/>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cxnSp>
        <p:nvCxnSpPr>
          <p:cNvPr id="13" name="Column Divider" descr="Column Divider"/>
          <p:cNvCxnSpPr/>
          <p:nvPr userDrawn="1"/>
        </p:nvCxnSpPr>
        <p:spPr>
          <a:xfrm>
            <a:off x="3377295"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7" name="Content 2"/>
          <p:cNvSpPr>
            <a:spLocks noGrp="1"/>
          </p:cNvSpPr>
          <p:nvPr>
            <p:ph sz="quarter" idx="16"/>
          </p:nvPr>
        </p:nvSpPr>
        <p:spPr>
          <a:xfrm>
            <a:off x="3500467" y="1828166"/>
            <a:ext cx="2478024" cy="4278946"/>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cxnSp>
        <p:nvCxnSpPr>
          <p:cNvPr id="12" name="Column Divider 2" descr="Column Divider"/>
          <p:cNvCxnSpPr/>
          <p:nvPr userDrawn="1"/>
        </p:nvCxnSpPr>
        <p:spPr>
          <a:xfrm>
            <a:off x="6101663" y="1828800"/>
            <a:ext cx="0" cy="4279392"/>
          </a:xfrm>
          <a:prstGeom prst="line">
            <a:avLst/>
          </a:prstGeom>
          <a:ln w="19050" cap="flat">
            <a:solidFill>
              <a:srgbClr val="8B8580">
                <a:alpha val="24706"/>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3"/>
          <p:cNvSpPr>
            <a:spLocks noGrp="1"/>
          </p:cNvSpPr>
          <p:nvPr>
            <p:ph sz="quarter" idx="15"/>
          </p:nvPr>
        </p:nvSpPr>
        <p:spPr>
          <a:xfrm>
            <a:off x="6224835" y="1828166"/>
            <a:ext cx="2478024" cy="4278946"/>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cxnSp>
        <p:nvCxnSpPr>
          <p:cNvPr id="19" name="Column Divider 3" descr="Column Divider"/>
          <p:cNvCxnSpPr/>
          <p:nvPr userDrawn="1"/>
        </p:nvCxnSpPr>
        <p:spPr>
          <a:xfrm>
            <a:off x="8826031" y="1828800"/>
            <a:ext cx="0" cy="4279392"/>
          </a:xfrm>
          <a:prstGeom prst="line">
            <a:avLst/>
          </a:prstGeom>
          <a:ln w="19050" cap="flat">
            <a:solidFill>
              <a:srgbClr val="8B8580">
                <a:alpha val="24706"/>
              </a:srgbClr>
            </a:solidFill>
            <a:prstDash val="solid"/>
          </a:ln>
        </p:spPr>
        <p:style>
          <a:lnRef idx="1">
            <a:schemeClr val="accent1"/>
          </a:lnRef>
          <a:fillRef idx="0">
            <a:schemeClr val="accent1"/>
          </a:fillRef>
          <a:effectRef idx="0">
            <a:schemeClr val="accent1"/>
          </a:effectRef>
          <a:fontRef idx="minor">
            <a:schemeClr val="tx1"/>
          </a:fontRef>
        </p:style>
      </p:cxnSp>
      <p:sp>
        <p:nvSpPr>
          <p:cNvPr id="15" name="Content 4"/>
          <p:cNvSpPr>
            <a:spLocks noGrp="1"/>
          </p:cNvSpPr>
          <p:nvPr>
            <p:ph sz="quarter" idx="17"/>
          </p:nvPr>
        </p:nvSpPr>
        <p:spPr>
          <a:xfrm>
            <a:off x="8949204" y="1828166"/>
            <a:ext cx="2478024" cy="4278946"/>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11" name="Slide Numbe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fld>
            <a:endParaRPr lang="en-US" dirty="0"/>
          </a:p>
        </p:txBody>
      </p:sp>
      <p:sp>
        <p:nvSpPr>
          <p:cNvPr id="16" name="Foote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p:cNvSpPr>
            <a:spLocks noGrp="1"/>
          </p:cNvSpPr>
          <p:nvPr>
            <p:ph type="dt" sz="half" idx="13"/>
          </p:nvPr>
        </p:nvSpPr>
        <p:spPr/>
        <p:txBody>
          <a:bodyPr/>
          <a:lstStyle/>
          <a:p>
            <a:r>
              <a:rPr lang="en-US"/>
              <a:t>[Date]</a:t>
            </a:r>
            <a:endParaRPr lang="en-US"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Dark - Title 4 Column">
    <p:bg>
      <p:bgRef idx="1001">
        <a:schemeClr val="bg1"/>
      </p:bgRef>
    </p:bg>
    <p:spTree>
      <p:nvGrpSpPr>
        <p:cNvPr id="1" name=""/>
        <p:cNvGrpSpPr/>
        <p:nvPr/>
      </p:nvGrpSpPr>
      <p:grpSpPr>
        <a:xfrm>
          <a:off x="0" y="0"/>
          <a:ext cx="0" cy="0"/>
          <a:chOff x="0" y="0"/>
          <a:chExt cx="0" cy="0"/>
        </a:xfrm>
      </p:grpSpPr>
      <p:pic>
        <p:nvPicPr>
          <p:cNvPr id="20" name="Cloud"/>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27244" b="23937"/>
          <a:stretch>
            <a:fillRect/>
          </a:stretch>
        </p:blipFill>
        <p:spPr bwMode="invGray">
          <a:xfrm>
            <a:off x="6694964" y="508000"/>
            <a:ext cx="5101904" cy="1319849"/>
          </a:xfrm>
          <a:prstGeom prst="rect">
            <a:avLst/>
          </a:prstGeom>
        </p:spPr>
      </p:pic>
      <p:sp>
        <p:nvSpPr>
          <p:cNvPr id="2" name="Title"/>
          <p:cNvSpPr>
            <a:spLocks noGrp="1"/>
          </p:cNvSpPr>
          <p:nvPr>
            <p:ph type="title" hasCustomPrompt="1"/>
          </p:nvPr>
        </p:nvSpPr>
        <p:spPr>
          <a:xfrm>
            <a:off x="768875" y="508000"/>
            <a:ext cx="10671048" cy="822960"/>
          </a:xfrm>
        </p:spPr>
        <p:txBody>
          <a:bodyPr/>
          <a:lstStyle>
            <a:lvl1pPr>
              <a:defRPr/>
            </a:lvl1pPr>
          </a:lstStyle>
          <a:p>
            <a:r>
              <a:rPr lang="en-US" dirty="0"/>
              <a:t>Title</a:t>
            </a:r>
            <a:endParaRPr lang="en-US" dirty="0"/>
          </a:p>
        </p:txBody>
      </p:sp>
      <p:sp>
        <p:nvSpPr>
          <p:cNvPr id="6" name="Content"/>
          <p:cNvSpPr>
            <a:spLocks noGrp="1"/>
          </p:cNvSpPr>
          <p:nvPr>
            <p:ph sz="quarter" idx="14"/>
          </p:nvPr>
        </p:nvSpPr>
        <p:spPr>
          <a:xfrm>
            <a:off x="768875" y="1828166"/>
            <a:ext cx="2478024" cy="4278946"/>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cxnSp>
        <p:nvCxnSpPr>
          <p:cNvPr id="13" name="Column Divider" descr="Column Divider"/>
          <p:cNvCxnSpPr/>
          <p:nvPr userDrawn="1"/>
        </p:nvCxnSpPr>
        <p:spPr>
          <a:xfrm>
            <a:off x="3377295"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7" name="Content 2"/>
          <p:cNvSpPr>
            <a:spLocks noGrp="1"/>
          </p:cNvSpPr>
          <p:nvPr>
            <p:ph sz="quarter" idx="16"/>
          </p:nvPr>
        </p:nvSpPr>
        <p:spPr>
          <a:xfrm>
            <a:off x="3500467" y="1828166"/>
            <a:ext cx="2478024" cy="4278946"/>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cxnSp>
        <p:nvCxnSpPr>
          <p:cNvPr id="12" name="Column Divider 2" descr="Column Divider"/>
          <p:cNvCxnSpPr/>
          <p:nvPr userDrawn="1"/>
        </p:nvCxnSpPr>
        <p:spPr>
          <a:xfrm>
            <a:off x="6101663" y="1828800"/>
            <a:ext cx="0" cy="4279392"/>
          </a:xfrm>
          <a:prstGeom prst="line">
            <a:avLst/>
          </a:prstGeom>
          <a:ln w="19050" cap="flat">
            <a:solidFill>
              <a:srgbClr val="8B8580">
                <a:alpha val="24706"/>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3"/>
          <p:cNvSpPr>
            <a:spLocks noGrp="1"/>
          </p:cNvSpPr>
          <p:nvPr>
            <p:ph sz="quarter" idx="15"/>
          </p:nvPr>
        </p:nvSpPr>
        <p:spPr>
          <a:xfrm>
            <a:off x="6224835" y="1828166"/>
            <a:ext cx="2478024" cy="4278946"/>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cxnSp>
        <p:nvCxnSpPr>
          <p:cNvPr id="19" name="Column Divider 3" descr="Column Divider"/>
          <p:cNvCxnSpPr/>
          <p:nvPr userDrawn="1"/>
        </p:nvCxnSpPr>
        <p:spPr>
          <a:xfrm>
            <a:off x="8826031" y="1828800"/>
            <a:ext cx="0" cy="4279392"/>
          </a:xfrm>
          <a:prstGeom prst="line">
            <a:avLst/>
          </a:prstGeom>
          <a:ln w="19050" cap="flat">
            <a:solidFill>
              <a:srgbClr val="8B8580">
                <a:alpha val="24706"/>
              </a:srgbClr>
            </a:solidFill>
            <a:prstDash val="solid"/>
          </a:ln>
        </p:spPr>
        <p:style>
          <a:lnRef idx="1">
            <a:schemeClr val="accent1"/>
          </a:lnRef>
          <a:fillRef idx="0">
            <a:schemeClr val="accent1"/>
          </a:fillRef>
          <a:effectRef idx="0">
            <a:schemeClr val="accent1"/>
          </a:effectRef>
          <a:fontRef idx="minor">
            <a:schemeClr val="tx1"/>
          </a:fontRef>
        </p:style>
      </p:cxnSp>
      <p:sp>
        <p:nvSpPr>
          <p:cNvPr id="15" name="Content 4"/>
          <p:cNvSpPr>
            <a:spLocks noGrp="1"/>
          </p:cNvSpPr>
          <p:nvPr>
            <p:ph sz="quarter" idx="17"/>
          </p:nvPr>
        </p:nvSpPr>
        <p:spPr>
          <a:xfrm>
            <a:off x="8949204" y="1828166"/>
            <a:ext cx="2478024" cy="4278946"/>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11" name="Slide Numbe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fld>
            <a:endParaRPr lang="en-US" dirty="0"/>
          </a:p>
        </p:txBody>
      </p:sp>
      <p:sp>
        <p:nvSpPr>
          <p:cNvPr id="16" name="Foote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p:cNvSpPr>
            <a:spLocks noGrp="1"/>
          </p:cNvSpPr>
          <p:nvPr>
            <p:ph type="dt" sz="half" idx="13"/>
          </p:nvPr>
        </p:nvSpPr>
        <p:spPr/>
        <p:txBody>
          <a:bodyPr/>
          <a:lstStyle/>
          <a:p>
            <a:r>
              <a:rPr lang="en-US"/>
              <a:t>[Date]</a:t>
            </a:r>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2" Type="http://schemas.openxmlformats.org/officeDocument/2006/relationships/theme" Target="../theme/theme1.xml"/><Relationship Id="rId61" Type="http://schemas.openxmlformats.org/officeDocument/2006/relationships/image" Target="../media/image10.jpeg"/><Relationship Id="rId60" Type="http://schemas.openxmlformats.org/officeDocument/2006/relationships/image" Target="../media/image2.emf"/><Relationship Id="rId6" Type="http://schemas.openxmlformats.org/officeDocument/2006/relationships/slideLayout" Target="../slideLayouts/slideLayout6.xml"/><Relationship Id="rId59" Type="http://schemas.openxmlformats.org/officeDocument/2006/relationships/slideLayout" Target="../slideLayouts/slideLayout59.xml"/><Relationship Id="rId58" Type="http://schemas.openxmlformats.org/officeDocument/2006/relationships/slideLayout" Target="../slideLayouts/slideLayout58.xml"/><Relationship Id="rId57" Type="http://schemas.openxmlformats.org/officeDocument/2006/relationships/slideLayout" Target="../slideLayouts/slideLayout57.xml"/><Relationship Id="rId56" Type="http://schemas.openxmlformats.org/officeDocument/2006/relationships/slideLayout" Target="../slideLayouts/slideLayout56.xml"/><Relationship Id="rId55" Type="http://schemas.openxmlformats.org/officeDocument/2006/relationships/slideLayout" Target="../slideLayouts/slideLayout55.xml"/><Relationship Id="rId54" Type="http://schemas.openxmlformats.org/officeDocument/2006/relationships/slideLayout" Target="../slideLayouts/slideLayout54.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 Type="http://schemas.openxmlformats.org/officeDocument/2006/relationships/slideLayout" Target="../slideLayouts/slideLayout5.xml"/><Relationship Id="rId49" Type="http://schemas.openxmlformats.org/officeDocument/2006/relationships/slideLayout" Target="../slideLayouts/slideLayout4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68.xml"/><Relationship Id="rId8" Type="http://schemas.openxmlformats.org/officeDocument/2006/relationships/slideLayout" Target="../slideLayouts/slideLayout67.xml"/><Relationship Id="rId7" Type="http://schemas.openxmlformats.org/officeDocument/2006/relationships/slideLayout" Target="../slideLayouts/slideLayout66.xml"/><Relationship Id="rId62" Type="http://schemas.openxmlformats.org/officeDocument/2006/relationships/theme" Target="../theme/theme2.xml"/><Relationship Id="rId61" Type="http://schemas.openxmlformats.org/officeDocument/2006/relationships/image" Target="../media/image10.jpeg"/><Relationship Id="rId60" Type="http://schemas.openxmlformats.org/officeDocument/2006/relationships/image" Target="../media/image2.emf"/><Relationship Id="rId6" Type="http://schemas.openxmlformats.org/officeDocument/2006/relationships/slideLayout" Target="../slideLayouts/slideLayout65.xml"/><Relationship Id="rId59" Type="http://schemas.openxmlformats.org/officeDocument/2006/relationships/slideLayout" Target="../slideLayouts/slideLayout118.xml"/><Relationship Id="rId58" Type="http://schemas.openxmlformats.org/officeDocument/2006/relationships/slideLayout" Target="../slideLayouts/slideLayout117.xml"/><Relationship Id="rId57" Type="http://schemas.openxmlformats.org/officeDocument/2006/relationships/slideLayout" Target="../slideLayouts/slideLayout116.xml"/><Relationship Id="rId56" Type="http://schemas.openxmlformats.org/officeDocument/2006/relationships/slideLayout" Target="../slideLayouts/slideLayout115.xml"/><Relationship Id="rId55" Type="http://schemas.openxmlformats.org/officeDocument/2006/relationships/slideLayout" Target="../slideLayouts/slideLayout114.xml"/><Relationship Id="rId54" Type="http://schemas.openxmlformats.org/officeDocument/2006/relationships/slideLayout" Target="../slideLayouts/slideLayout113.xml"/><Relationship Id="rId53" Type="http://schemas.openxmlformats.org/officeDocument/2006/relationships/slideLayout" Target="../slideLayouts/slideLayout112.xml"/><Relationship Id="rId52" Type="http://schemas.openxmlformats.org/officeDocument/2006/relationships/slideLayout" Target="../slideLayouts/slideLayout111.xml"/><Relationship Id="rId51" Type="http://schemas.openxmlformats.org/officeDocument/2006/relationships/slideLayout" Target="../slideLayouts/slideLayout110.xml"/><Relationship Id="rId50" Type="http://schemas.openxmlformats.org/officeDocument/2006/relationships/slideLayout" Target="../slideLayouts/slideLayout109.xml"/><Relationship Id="rId5" Type="http://schemas.openxmlformats.org/officeDocument/2006/relationships/slideLayout" Target="../slideLayouts/slideLayout64.xml"/><Relationship Id="rId49" Type="http://schemas.openxmlformats.org/officeDocument/2006/relationships/slideLayout" Target="../slideLayouts/slideLayout108.xml"/><Relationship Id="rId48" Type="http://schemas.openxmlformats.org/officeDocument/2006/relationships/slideLayout" Target="../slideLayouts/slideLayout107.xml"/><Relationship Id="rId47" Type="http://schemas.openxmlformats.org/officeDocument/2006/relationships/slideLayout" Target="../slideLayouts/slideLayout106.xml"/><Relationship Id="rId46" Type="http://schemas.openxmlformats.org/officeDocument/2006/relationships/slideLayout" Target="../slideLayouts/slideLayout105.xml"/><Relationship Id="rId45" Type="http://schemas.openxmlformats.org/officeDocument/2006/relationships/slideLayout" Target="../slideLayouts/slideLayout104.xml"/><Relationship Id="rId44" Type="http://schemas.openxmlformats.org/officeDocument/2006/relationships/slideLayout" Target="../slideLayouts/slideLayout103.xml"/><Relationship Id="rId43" Type="http://schemas.openxmlformats.org/officeDocument/2006/relationships/slideLayout" Target="../slideLayouts/slideLayout102.xml"/><Relationship Id="rId42" Type="http://schemas.openxmlformats.org/officeDocument/2006/relationships/slideLayout" Target="../slideLayouts/slideLayout101.xml"/><Relationship Id="rId41" Type="http://schemas.openxmlformats.org/officeDocument/2006/relationships/slideLayout" Target="../slideLayouts/slideLayout100.xml"/><Relationship Id="rId40" Type="http://schemas.openxmlformats.org/officeDocument/2006/relationships/slideLayout" Target="../slideLayouts/slideLayout99.xml"/><Relationship Id="rId4" Type="http://schemas.openxmlformats.org/officeDocument/2006/relationships/slideLayout" Target="../slideLayouts/slideLayout63.xml"/><Relationship Id="rId39" Type="http://schemas.openxmlformats.org/officeDocument/2006/relationships/slideLayout" Target="../slideLayouts/slideLayout98.xml"/><Relationship Id="rId38" Type="http://schemas.openxmlformats.org/officeDocument/2006/relationships/slideLayout" Target="../slideLayouts/slideLayout97.xml"/><Relationship Id="rId37" Type="http://schemas.openxmlformats.org/officeDocument/2006/relationships/slideLayout" Target="../slideLayouts/slideLayout96.xml"/><Relationship Id="rId36" Type="http://schemas.openxmlformats.org/officeDocument/2006/relationships/slideLayout" Target="../slideLayouts/slideLayout95.xml"/><Relationship Id="rId35" Type="http://schemas.openxmlformats.org/officeDocument/2006/relationships/slideLayout" Target="../slideLayouts/slideLayout94.xml"/><Relationship Id="rId34" Type="http://schemas.openxmlformats.org/officeDocument/2006/relationships/slideLayout" Target="../slideLayouts/slideLayout93.xml"/><Relationship Id="rId33" Type="http://schemas.openxmlformats.org/officeDocument/2006/relationships/slideLayout" Target="../slideLayouts/slideLayout92.xml"/><Relationship Id="rId32" Type="http://schemas.openxmlformats.org/officeDocument/2006/relationships/slideLayout" Target="../slideLayouts/slideLayout91.xml"/><Relationship Id="rId31" Type="http://schemas.openxmlformats.org/officeDocument/2006/relationships/slideLayout" Target="../slideLayouts/slideLayout90.xml"/><Relationship Id="rId30" Type="http://schemas.openxmlformats.org/officeDocument/2006/relationships/slideLayout" Target="../slideLayouts/slideLayout89.xml"/><Relationship Id="rId3" Type="http://schemas.openxmlformats.org/officeDocument/2006/relationships/slideLayout" Target="../slideLayouts/slideLayout62.xml"/><Relationship Id="rId29" Type="http://schemas.openxmlformats.org/officeDocument/2006/relationships/slideLayout" Target="../slideLayouts/slideLayout88.xml"/><Relationship Id="rId28" Type="http://schemas.openxmlformats.org/officeDocument/2006/relationships/slideLayout" Target="../slideLayouts/slideLayout87.xml"/><Relationship Id="rId27" Type="http://schemas.openxmlformats.org/officeDocument/2006/relationships/slideLayout" Target="../slideLayouts/slideLayout86.xml"/><Relationship Id="rId26" Type="http://schemas.openxmlformats.org/officeDocument/2006/relationships/slideLayout" Target="../slideLayouts/slideLayout85.xml"/><Relationship Id="rId25" Type="http://schemas.openxmlformats.org/officeDocument/2006/relationships/slideLayout" Target="../slideLayouts/slideLayout84.xml"/><Relationship Id="rId24" Type="http://schemas.openxmlformats.org/officeDocument/2006/relationships/slideLayout" Target="../slideLayouts/slideLayout83.xml"/><Relationship Id="rId23" Type="http://schemas.openxmlformats.org/officeDocument/2006/relationships/slideLayout" Target="../slideLayouts/slideLayout82.xml"/><Relationship Id="rId22" Type="http://schemas.openxmlformats.org/officeDocument/2006/relationships/slideLayout" Target="../slideLayouts/slideLayout81.xml"/><Relationship Id="rId21" Type="http://schemas.openxmlformats.org/officeDocument/2006/relationships/slideLayout" Target="../slideLayouts/slideLayout80.xml"/><Relationship Id="rId20" Type="http://schemas.openxmlformats.org/officeDocument/2006/relationships/slideLayout" Target="../slideLayouts/slideLayout79.xml"/><Relationship Id="rId2" Type="http://schemas.openxmlformats.org/officeDocument/2006/relationships/slideLayout" Target="../slideLayouts/slideLayout61.xml"/><Relationship Id="rId19" Type="http://schemas.openxmlformats.org/officeDocument/2006/relationships/slideLayout" Target="../slideLayouts/slideLayout78.xml"/><Relationship Id="rId18" Type="http://schemas.openxmlformats.org/officeDocument/2006/relationships/slideLayout" Target="../slideLayouts/slideLayout77.xml"/><Relationship Id="rId17" Type="http://schemas.openxmlformats.org/officeDocument/2006/relationships/slideLayout" Target="../slideLayouts/slideLayout76.xml"/><Relationship Id="rId16" Type="http://schemas.openxmlformats.org/officeDocument/2006/relationships/slideLayout" Target="../slideLayouts/slideLayout75.xml"/><Relationship Id="rId15" Type="http://schemas.openxmlformats.org/officeDocument/2006/relationships/slideLayout" Target="../slideLayouts/slideLayout74.xml"/><Relationship Id="rId14" Type="http://schemas.openxmlformats.org/officeDocument/2006/relationships/slideLayout" Target="../slideLayouts/slideLayout73.xml"/><Relationship Id="rId13" Type="http://schemas.openxmlformats.org/officeDocument/2006/relationships/slideLayout" Target="../slideLayouts/slideLayout72.xml"/><Relationship Id="rId12" Type="http://schemas.openxmlformats.org/officeDocument/2006/relationships/slideLayout" Target="../slideLayouts/slideLayout71.xml"/><Relationship Id="rId11" Type="http://schemas.openxmlformats.org/officeDocument/2006/relationships/slideLayout" Target="../slideLayouts/slideLayout70.xml"/><Relationship Id="rId10" Type="http://schemas.openxmlformats.org/officeDocument/2006/relationships/slideLayout" Target="../slideLayouts/slideLayout69.xml"/><Relationship Id="rId1"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1" name="OTag"/>
          <p:cNvPicPr>
            <a:picLocks noChangeAspect="1"/>
          </p:cNvPicPr>
          <p:nvPr userDrawn="1"/>
        </p:nvPicPr>
        <p:blipFill>
          <a:blip r:embed="rId60"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9" name="Abstract Pattern Strip"/>
          <p:cNvPicPr>
            <a:picLocks noChangeAspect="1"/>
          </p:cNvPicPr>
          <p:nvPr userDrawn="1"/>
        </p:nvPicPr>
        <p:blipFill>
          <a:blip r:embed="rId61" cstate="email">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cxnSp>
        <p:nvCxnSpPr>
          <p:cNvPr id="9" name="Accent Mark"/>
          <p:cNvCxnSpPr/>
          <p:nvPr userDrawn="1"/>
        </p:nvCxnSpPr>
        <p:spPr>
          <a:xfrm flipH="1">
            <a:off x="768095" y="1545863"/>
            <a:ext cx="228600"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2" name="Title"/>
          <p:cNvSpPr>
            <a:spLocks noGrp="1"/>
          </p:cNvSpPr>
          <p:nvPr>
            <p:ph type="title"/>
          </p:nvPr>
        </p:nvSpPr>
        <p:spPr>
          <a:xfrm>
            <a:off x="768875" y="508000"/>
            <a:ext cx="10671048" cy="822960"/>
          </a:xfrm>
          <a:prstGeom prst="rect">
            <a:avLst/>
          </a:prstGeom>
        </p:spPr>
        <p:txBody>
          <a:bodyPr vert="horz" lIns="0" tIns="0" rIns="0" bIns="0" rtlCol="0" anchor="b">
            <a:noAutofit/>
          </a:bodyPr>
          <a:lstStyle/>
          <a:p>
            <a:pPr marL="0" lvl="0" indent="0">
              <a:spcBef>
                <a:spcPts val="1000"/>
              </a:spcBef>
              <a:buFont typeface="Arial" panose="020B0604020202020204" pitchFamily="34" charset="0"/>
            </a:pPr>
            <a:r>
              <a:rPr lang="en-US" dirty="0"/>
              <a:t>Title</a:t>
            </a:r>
            <a:endParaRPr lang="en-US" dirty="0"/>
          </a:p>
        </p:txBody>
      </p:sp>
      <p:sp>
        <p:nvSpPr>
          <p:cNvPr id="4" name="Text Field"/>
          <p:cNvSpPr>
            <a:spLocks noGrp="1"/>
          </p:cNvSpPr>
          <p:nvPr>
            <p:ph type="body" idx="1"/>
          </p:nvPr>
        </p:nvSpPr>
        <p:spPr>
          <a:xfrm>
            <a:off x="768875" y="1830234"/>
            <a:ext cx="10671048" cy="4276880"/>
          </a:xfrm>
          <a:prstGeom prst="rect">
            <a:avLst/>
          </a:prstGeom>
          <a:noFill/>
        </p:spPr>
        <p:txBody>
          <a:bodyPr vert="horz" lIns="0" tIns="0" rIns="0" bIns="0" rtlCol="0">
            <a:no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17" name="Slide Numbe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fld>
            <a:endParaRPr lang="en-US" dirty="0"/>
          </a:p>
        </p:txBody>
      </p:sp>
      <p:sp>
        <p:nvSpPr>
          <p:cNvPr id="18" name="Foote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0" name="Date"/>
          <p:cNvSpPr>
            <a:spLocks noGrp="1"/>
          </p:cNvSpPr>
          <p:nvPr>
            <p:ph type="dt" sz="half" idx="2"/>
          </p:nvPr>
        </p:nvSpPr>
        <p:spPr>
          <a:xfrm>
            <a:off x="6873138" y="6425604"/>
            <a:ext cx="2743200" cy="363500"/>
          </a:xfrm>
          <a:prstGeom prst="rect">
            <a:avLst/>
          </a:prstGeom>
        </p:spPr>
        <p:txBody>
          <a:bodyPr vert="horz" lIns="0" tIns="0" rIns="0" bIns="0" rtlCol="0" anchor="ctr"/>
          <a:lstStyle>
            <a:lvl1pPr>
              <a:defRPr lang="en-US" sz="1000" smtClean="0">
                <a:solidFill>
                  <a:srgbClr val="8B8580"/>
                </a:solidFill>
              </a:defRPr>
            </a:lvl1pPr>
          </a:lstStyle>
          <a:p>
            <a:r>
              <a:rPr lang="en-US"/>
              <a:t>[Date]</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p:txStyles>
    <p:titleStyle>
      <a:lvl1pPr algn="l" defTabSz="914400" rtl="0" eaLnBrk="1" latinLnBrk="0" hangingPunct="1">
        <a:lnSpc>
          <a:spcPct val="95000"/>
        </a:lnSpc>
        <a:spcBef>
          <a:spcPct val="0"/>
        </a:spcBef>
        <a:buNone/>
        <a:defRPr lang="en-US" sz="2400" b="1" i="0" kern="1200" baseline="0" dirty="0">
          <a:solidFill>
            <a:schemeClr val="tx1"/>
          </a:solidFill>
          <a:latin typeface="+mn-lt"/>
          <a:ea typeface="+mn-ea"/>
          <a:cs typeface="+mj-cs"/>
        </a:defRPr>
      </a:lvl1pPr>
    </p:titleStyle>
    <p:bodyStyle>
      <a:lvl1pPr marL="0" marR="0" indent="0" algn="l" defTabSz="914400" rtl="0" eaLnBrk="1" fontAlgn="auto" latinLnBrk="0" hangingPunct="1">
        <a:lnSpc>
          <a:spcPct val="95000"/>
        </a:lnSpc>
        <a:spcBef>
          <a:spcPts val="600"/>
        </a:spcBef>
        <a:spcAft>
          <a:spcPts val="0"/>
        </a:spcAft>
        <a:buClrTx/>
        <a:buSzTx/>
        <a:buFont typeface="System Font Regular"/>
        <a:buNone/>
        <a:defRPr sz="1800" b="0" i="0" kern="1200">
          <a:solidFill>
            <a:schemeClr val="tx1"/>
          </a:solidFill>
          <a:latin typeface="+mn-lt"/>
          <a:ea typeface="+mn-ea"/>
          <a:cs typeface="Oracle Sans" panose="020B0503020204020204" pitchFamily="34" charset="0"/>
        </a:defRPr>
      </a:lvl1pPr>
      <a:lvl2pPr marL="365760" marR="0" indent="-182880" algn="l" defTabSz="914400" rtl="0" eaLnBrk="1" fontAlgn="auto" latinLnBrk="0" hangingPunct="1">
        <a:lnSpc>
          <a:spcPct val="95000"/>
        </a:lnSpc>
        <a:spcBef>
          <a:spcPts val="600"/>
        </a:spcBef>
        <a:spcAft>
          <a:spcPts val="0"/>
        </a:spcAft>
        <a:buClrTx/>
        <a:buSzPct val="100000"/>
        <a:buFont typeface="Arial" panose="020B0604020202020204" pitchFamily="34" charset="0"/>
        <a:buChar char="•"/>
        <a:defRPr sz="1800" b="0" i="0" kern="1200">
          <a:solidFill>
            <a:schemeClr val="tx1"/>
          </a:solidFill>
          <a:latin typeface="+mn-lt"/>
          <a:ea typeface="+mn-ea"/>
          <a:cs typeface="Oracle Sans" panose="020B0503020204020204" pitchFamily="34" charset="0"/>
        </a:defRPr>
      </a:lvl2pPr>
      <a:lvl3pPr marL="731520" marR="0" indent="-182880" algn="l" defTabSz="914400" rtl="0" eaLnBrk="1" fontAlgn="auto" latinLnBrk="0" hangingPunct="1">
        <a:lnSpc>
          <a:spcPct val="95000"/>
        </a:lnSpc>
        <a:spcBef>
          <a:spcPts val="400"/>
        </a:spcBef>
        <a:spcAft>
          <a:spcPts val="0"/>
        </a:spcAft>
        <a:buClrTx/>
        <a:buSzPct val="120000"/>
        <a:buFont typeface="System Font Regular"/>
        <a:buChar char="-"/>
        <a:defRPr sz="1600" kern="1200">
          <a:solidFill>
            <a:schemeClr val="tx1"/>
          </a:solidFill>
          <a:latin typeface="Oracle Sans Light" panose="020B0403020204020204" pitchFamily="34" charset="0"/>
          <a:ea typeface="+mn-ea"/>
          <a:cs typeface="Oracle Sans Light" panose="020B0403020204020204" pitchFamily="34" charset="0"/>
        </a:defRPr>
      </a:lvl3pPr>
      <a:lvl4pPr marL="1097280" marR="0" indent="-182880" algn="l" defTabSz="914400" rtl="0" eaLnBrk="1" fontAlgn="auto" latinLnBrk="0" hangingPunct="1">
        <a:lnSpc>
          <a:spcPct val="95000"/>
        </a:lnSpc>
        <a:spcBef>
          <a:spcPts val="400"/>
        </a:spcBef>
        <a:spcAft>
          <a:spcPts val="0"/>
        </a:spcAft>
        <a:buClrTx/>
        <a:buSzPct val="100000"/>
        <a:buFont typeface="System Font Regular"/>
        <a:buChar char="◦"/>
        <a:defRPr sz="1400" kern="1200">
          <a:solidFill>
            <a:schemeClr val="tx1"/>
          </a:solidFill>
          <a:latin typeface="Oracle Sans Light" panose="020B0403020204020204" pitchFamily="34" charset="0"/>
          <a:ea typeface="+mn-ea"/>
          <a:cs typeface="Oracle Sans Light" panose="020B0403020204020204" pitchFamily="34" charset="0"/>
        </a:defRPr>
      </a:lvl4pPr>
      <a:lvl5pPr marL="1463040" marR="0" indent="-182880" algn="l" defTabSz="914400" rtl="0" eaLnBrk="1" fontAlgn="auto" latinLnBrk="0" hangingPunct="1">
        <a:lnSpc>
          <a:spcPct val="95000"/>
        </a:lnSpc>
        <a:spcBef>
          <a:spcPts val="400"/>
        </a:spcBef>
        <a:spcAft>
          <a:spcPts val="0"/>
        </a:spcAft>
        <a:buClrTx/>
        <a:buSzTx/>
        <a:buFont typeface="System Font Regular"/>
        <a:buChar char="•"/>
        <a:defRPr sz="1200" kern="1200">
          <a:solidFill>
            <a:schemeClr val="tx1"/>
          </a:solidFill>
          <a:latin typeface="Oracle Sans Light" panose="020B0403020204020204" pitchFamily="34" charset="0"/>
          <a:ea typeface="+mn-ea"/>
          <a:cs typeface="Oracle Sans Light" panose="020B0403020204020204" pitchFamily="34" charset="0"/>
        </a:defRPr>
      </a:lvl5pPr>
      <a:lvl6pPr marL="1828800" indent="-182880" algn="l" defTabSz="914400" rtl="0" eaLnBrk="1" latinLnBrk="0" hangingPunct="1">
        <a:lnSpc>
          <a:spcPct val="95000"/>
        </a:lnSpc>
        <a:spcBef>
          <a:spcPts val="400"/>
        </a:spcBef>
        <a:spcAft>
          <a:spcPts val="0"/>
        </a:spcAft>
        <a:buSzPct val="120000"/>
        <a:buFont typeface="System Font Regular"/>
        <a:buChar char="-"/>
        <a:defRPr sz="1200" b="0" i="0" kern="1200">
          <a:solidFill>
            <a:schemeClr val="tx1"/>
          </a:solidFill>
          <a:latin typeface="Oracle Sans Light" panose="020B0403020204020204" pitchFamily="34" charset="0"/>
          <a:ea typeface="+mn-ea"/>
          <a:cs typeface="Oracle Sans Light" panose="020B0403020204020204" pitchFamily="34" charset="0"/>
        </a:defRPr>
      </a:lvl6pPr>
      <a:lvl7pPr marL="2194560" indent="-182880" algn="l" defTabSz="914400" rtl="0" eaLnBrk="1" latinLnBrk="0" hangingPunct="1">
        <a:lnSpc>
          <a:spcPct val="95000"/>
        </a:lnSpc>
        <a:spcBef>
          <a:spcPts val="400"/>
        </a:spcBef>
        <a:spcAft>
          <a:spcPts val="0"/>
        </a:spcAft>
        <a:buFont typeface="System Font Regular"/>
        <a:buChar char="◦"/>
        <a:defRPr sz="1200" b="0" i="0" kern="1200">
          <a:solidFill>
            <a:schemeClr val="tx1"/>
          </a:solidFill>
          <a:latin typeface="Oracle Sans Light" panose="020B0403020204020204" pitchFamily="34" charset="0"/>
          <a:ea typeface="+mn-ea"/>
          <a:cs typeface="Oracle Sans Light" panose="020B0403020204020204" pitchFamily="34"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1" name="OTag"/>
          <p:cNvPicPr>
            <a:picLocks noChangeAspect="1"/>
          </p:cNvPicPr>
          <p:nvPr userDrawn="1"/>
        </p:nvPicPr>
        <p:blipFill>
          <a:blip r:embed="rId60"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9" name="Abstract Pattern Strip"/>
          <p:cNvPicPr>
            <a:picLocks noChangeAspect="1"/>
          </p:cNvPicPr>
          <p:nvPr userDrawn="1"/>
        </p:nvPicPr>
        <p:blipFill>
          <a:blip r:embed="rId61" cstate="email">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cxnSp>
        <p:nvCxnSpPr>
          <p:cNvPr id="9" name="Accent Mark"/>
          <p:cNvCxnSpPr/>
          <p:nvPr userDrawn="1"/>
        </p:nvCxnSpPr>
        <p:spPr>
          <a:xfrm flipH="1">
            <a:off x="768095" y="1545863"/>
            <a:ext cx="228600"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2" name="Title"/>
          <p:cNvSpPr>
            <a:spLocks noGrp="1"/>
          </p:cNvSpPr>
          <p:nvPr>
            <p:ph type="title"/>
          </p:nvPr>
        </p:nvSpPr>
        <p:spPr>
          <a:xfrm>
            <a:off x="768875" y="508000"/>
            <a:ext cx="10671048" cy="822960"/>
          </a:xfrm>
          <a:prstGeom prst="rect">
            <a:avLst/>
          </a:prstGeom>
        </p:spPr>
        <p:txBody>
          <a:bodyPr vert="horz" lIns="0" tIns="0" rIns="0" bIns="0" rtlCol="0" anchor="b">
            <a:noAutofit/>
          </a:bodyPr>
          <a:lstStyle/>
          <a:p>
            <a:pPr marL="0" lvl="0" indent="0">
              <a:spcBef>
                <a:spcPts val="1000"/>
              </a:spcBef>
              <a:buFont typeface="Arial" panose="020B0604020202020204" pitchFamily="34" charset="0"/>
            </a:pPr>
            <a:r>
              <a:rPr lang="en-US" dirty="0"/>
              <a:t>Title</a:t>
            </a:r>
            <a:endParaRPr lang="en-US" dirty="0"/>
          </a:p>
        </p:txBody>
      </p:sp>
      <p:sp>
        <p:nvSpPr>
          <p:cNvPr id="4" name="Text Field"/>
          <p:cNvSpPr>
            <a:spLocks noGrp="1"/>
          </p:cNvSpPr>
          <p:nvPr>
            <p:ph type="body" idx="1"/>
          </p:nvPr>
        </p:nvSpPr>
        <p:spPr>
          <a:xfrm>
            <a:off x="768875" y="1830234"/>
            <a:ext cx="10671048" cy="4276880"/>
          </a:xfrm>
          <a:prstGeom prst="rect">
            <a:avLst/>
          </a:prstGeom>
          <a:noFill/>
        </p:spPr>
        <p:txBody>
          <a:bodyPr vert="horz" lIns="0" tIns="0" rIns="0" bIns="0" rtlCol="0">
            <a:no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17" name="Slide Numbe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fld>
            <a:endParaRPr lang="en-US" dirty="0"/>
          </a:p>
        </p:txBody>
      </p:sp>
      <p:sp>
        <p:nvSpPr>
          <p:cNvPr id="18" name="Foote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0" name="Date"/>
          <p:cNvSpPr>
            <a:spLocks noGrp="1"/>
          </p:cNvSpPr>
          <p:nvPr>
            <p:ph type="dt" sz="half" idx="2"/>
          </p:nvPr>
        </p:nvSpPr>
        <p:spPr>
          <a:xfrm>
            <a:off x="6873138" y="6425604"/>
            <a:ext cx="2743200" cy="363500"/>
          </a:xfrm>
          <a:prstGeom prst="rect">
            <a:avLst/>
          </a:prstGeom>
        </p:spPr>
        <p:txBody>
          <a:bodyPr vert="horz" lIns="0" tIns="0" rIns="0" bIns="0" rtlCol="0" anchor="ctr"/>
          <a:lstStyle>
            <a:lvl1pPr>
              <a:defRPr lang="en-US" sz="1000" smtClean="0">
                <a:solidFill>
                  <a:srgbClr val="8B8580"/>
                </a:solidFill>
              </a:defRPr>
            </a:lvl1pPr>
          </a:lstStyle>
          <a:p>
            <a:r>
              <a:rPr lang="en-US"/>
              <a:t>[Date]</a:t>
            </a:r>
            <a:endParaRPr lang="en-US" dirty="0"/>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 id="2147483726" r:id="rId18"/>
    <p:sldLayoutId id="2147483727" r:id="rId19"/>
    <p:sldLayoutId id="2147483728" r:id="rId20"/>
    <p:sldLayoutId id="2147483729" r:id="rId21"/>
    <p:sldLayoutId id="2147483730" r:id="rId22"/>
    <p:sldLayoutId id="2147483731" r:id="rId23"/>
    <p:sldLayoutId id="2147483732" r:id="rId24"/>
    <p:sldLayoutId id="2147483733" r:id="rId25"/>
    <p:sldLayoutId id="2147483734" r:id="rId26"/>
    <p:sldLayoutId id="2147483735" r:id="rId27"/>
    <p:sldLayoutId id="2147483736" r:id="rId28"/>
    <p:sldLayoutId id="2147483737" r:id="rId29"/>
    <p:sldLayoutId id="2147483738" r:id="rId30"/>
    <p:sldLayoutId id="2147483739" r:id="rId31"/>
    <p:sldLayoutId id="2147483740" r:id="rId32"/>
    <p:sldLayoutId id="2147483741" r:id="rId33"/>
    <p:sldLayoutId id="2147483742" r:id="rId34"/>
    <p:sldLayoutId id="2147483743" r:id="rId35"/>
    <p:sldLayoutId id="2147483744" r:id="rId36"/>
    <p:sldLayoutId id="2147483745" r:id="rId37"/>
    <p:sldLayoutId id="2147483746" r:id="rId38"/>
    <p:sldLayoutId id="2147483747" r:id="rId39"/>
    <p:sldLayoutId id="2147483748" r:id="rId40"/>
    <p:sldLayoutId id="2147483749" r:id="rId41"/>
    <p:sldLayoutId id="2147483750" r:id="rId42"/>
    <p:sldLayoutId id="2147483751" r:id="rId43"/>
    <p:sldLayoutId id="2147483752" r:id="rId44"/>
    <p:sldLayoutId id="2147483753" r:id="rId45"/>
    <p:sldLayoutId id="2147483754" r:id="rId46"/>
    <p:sldLayoutId id="2147483755" r:id="rId47"/>
    <p:sldLayoutId id="2147483756" r:id="rId48"/>
    <p:sldLayoutId id="2147483757" r:id="rId49"/>
    <p:sldLayoutId id="2147483758" r:id="rId50"/>
    <p:sldLayoutId id="2147483759" r:id="rId51"/>
    <p:sldLayoutId id="2147483760" r:id="rId52"/>
    <p:sldLayoutId id="2147483761" r:id="rId53"/>
    <p:sldLayoutId id="2147483762" r:id="rId54"/>
    <p:sldLayoutId id="2147483763" r:id="rId55"/>
    <p:sldLayoutId id="2147483764" r:id="rId56"/>
    <p:sldLayoutId id="2147483765" r:id="rId57"/>
    <p:sldLayoutId id="2147483766" r:id="rId58"/>
    <p:sldLayoutId id="2147483767" r:id="rId59"/>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p:txStyles>
    <p:titleStyle>
      <a:lvl1pPr algn="l" defTabSz="914400" rtl="0" eaLnBrk="1" latinLnBrk="0" hangingPunct="1">
        <a:lnSpc>
          <a:spcPct val="95000"/>
        </a:lnSpc>
        <a:spcBef>
          <a:spcPct val="0"/>
        </a:spcBef>
        <a:buNone/>
        <a:defRPr lang="en-US" sz="2400" b="1" i="0" kern="1200" baseline="0" dirty="0">
          <a:solidFill>
            <a:schemeClr val="tx1"/>
          </a:solidFill>
          <a:latin typeface="+mn-lt"/>
          <a:ea typeface="+mn-ea"/>
          <a:cs typeface="+mj-cs"/>
        </a:defRPr>
      </a:lvl1pPr>
    </p:titleStyle>
    <p:bodyStyle>
      <a:lvl1pPr marL="0" marR="0" indent="0" algn="l" defTabSz="914400" rtl="0" eaLnBrk="1" fontAlgn="auto" latinLnBrk="0" hangingPunct="1">
        <a:lnSpc>
          <a:spcPct val="95000"/>
        </a:lnSpc>
        <a:spcBef>
          <a:spcPts val="600"/>
        </a:spcBef>
        <a:spcAft>
          <a:spcPts val="0"/>
        </a:spcAft>
        <a:buClrTx/>
        <a:buSzTx/>
        <a:buFont typeface="System Font Regular"/>
        <a:buNone/>
        <a:defRPr sz="1800" b="0" i="0" kern="1200">
          <a:solidFill>
            <a:schemeClr val="tx1"/>
          </a:solidFill>
          <a:latin typeface="+mn-lt"/>
          <a:ea typeface="+mn-ea"/>
          <a:cs typeface="Oracle Sans" panose="020B0503020204020204" pitchFamily="34" charset="0"/>
        </a:defRPr>
      </a:lvl1pPr>
      <a:lvl2pPr marL="365760" marR="0" indent="-182880" algn="l" defTabSz="914400" rtl="0" eaLnBrk="1" fontAlgn="auto" latinLnBrk="0" hangingPunct="1">
        <a:lnSpc>
          <a:spcPct val="95000"/>
        </a:lnSpc>
        <a:spcBef>
          <a:spcPts val="600"/>
        </a:spcBef>
        <a:spcAft>
          <a:spcPts val="0"/>
        </a:spcAft>
        <a:buClrTx/>
        <a:buSzPct val="100000"/>
        <a:buFont typeface="Arial" panose="020B0604020202020204" pitchFamily="34" charset="0"/>
        <a:buChar char="•"/>
        <a:defRPr sz="1800" b="0" i="0" kern="1200">
          <a:solidFill>
            <a:schemeClr val="tx1"/>
          </a:solidFill>
          <a:latin typeface="+mn-lt"/>
          <a:ea typeface="+mn-ea"/>
          <a:cs typeface="Oracle Sans" panose="020B0503020204020204" pitchFamily="34" charset="0"/>
        </a:defRPr>
      </a:lvl2pPr>
      <a:lvl3pPr marL="731520" marR="0" indent="-182880" algn="l" defTabSz="914400" rtl="0" eaLnBrk="1" fontAlgn="auto" latinLnBrk="0" hangingPunct="1">
        <a:lnSpc>
          <a:spcPct val="95000"/>
        </a:lnSpc>
        <a:spcBef>
          <a:spcPts val="400"/>
        </a:spcBef>
        <a:spcAft>
          <a:spcPts val="0"/>
        </a:spcAft>
        <a:buClrTx/>
        <a:buSzPct val="120000"/>
        <a:buFont typeface="System Font Regular"/>
        <a:buChar char="-"/>
        <a:defRPr sz="1600" kern="1200">
          <a:solidFill>
            <a:schemeClr val="tx1"/>
          </a:solidFill>
          <a:latin typeface="Oracle Sans Light" panose="020B0403020204020204" pitchFamily="34" charset="0"/>
          <a:ea typeface="+mn-ea"/>
          <a:cs typeface="Oracle Sans Light" panose="020B0403020204020204" pitchFamily="34" charset="0"/>
        </a:defRPr>
      </a:lvl3pPr>
      <a:lvl4pPr marL="1097280" marR="0" indent="-182880" algn="l" defTabSz="914400" rtl="0" eaLnBrk="1" fontAlgn="auto" latinLnBrk="0" hangingPunct="1">
        <a:lnSpc>
          <a:spcPct val="95000"/>
        </a:lnSpc>
        <a:spcBef>
          <a:spcPts val="400"/>
        </a:spcBef>
        <a:spcAft>
          <a:spcPts val="0"/>
        </a:spcAft>
        <a:buClrTx/>
        <a:buSzPct val="100000"/>
        <a:buFont typeface="System Font Regular"/>
        <a:buChar char="◦"/>
        <a:defRPr sz="1400" kern="1200">
          <a:solidFill>
            <a:schemeClr val="tx1"/>
          </a:solidFill>
          <a:latin typeface="Oracle Sans Light" panose="020B0403020204020204" pitchFamily="34" charset="0"/>
          <a:ea typeface="+mn-ea"/>
          <a:cs typeface="Oracle Sans Light" panose="020B0403020204020204" pitchFamily="34" charset="0"/>
        </a:defRPr>
      </a:lvl4pPr>
      <a:lvl5pPr marL="1463040" marR="0" indent="-182880" algn="l" defTabSz="914400" rtl="0" eaLnBrk="1" fontAlgn="auto" latinLnBrk="0" hangingPunct="1">
        <a:lnSpc>
          <a:spcPct val="95000"/>
        </a:lnSpc>
        <a:spcBef>
          <a:spcPts val="400"/>
        </a:spcBef>
        <a:spcAft>
          <a:spcPts val="0"/>
        </a:spcAft>
        <a:buClrTx/>
        <a:buSzTx/>
        <a:buFont typeface="System Font Regular"/>
        <a:buChar char="•"/>
        <a:defRPr sz="1200" kern="1200">
          <a:solidFill>
            <a:schemeClr val="tx1"/>
          </a:solidFill>
          <a:latin typeface="Oracle Sans Light" panose="020B0403020204020204" pitchFamily="34" charset="0"/>
          <a:ea typeface="+mn-ea"/>
          <a:cs typeface="Oracle Sans Light" panose="020B0403020204020204" pitchFamily="34" charset="0"/>
        </a:defRPr>
      </a:lvl5pPr>
      <a:lvl6pPr marL="1828800" indent="-182880" algn="l" defTabSz="914400" rtl="0" eaLnBrk="1" latinLnBrk="0" hangingPunct="1">
        <a:lnSpc>
          <a:spcPct val="95000"/>
        </a:lnSpc>
        <a:spcBef>
          <a:spcPts val="400"/>
        </a:spcBef>
        <a:spcAft>
          <a:spcPts val="0"/>
        </a:spcAft>
        <a:buSzPct val="120000"/>
        <a:buFont typeface="System Font Regular"/>
        <a:buChar char="-"/>
        <a:defRPr sz="1200" b="0" i="0" kern="1200">
          <a:solidFill>
            <a:schemeClr val="tx1"/>
          </a:solidFill>
          <a:latin typeface="Oracle Sans Light" panose="020B0403020204020204" pitchFamily="34" charset="0"/>
          <a:ea typeface="+mn-ea"/>
          <a:cs typeface="Oracle Sans Light" panose="020B0403020204020204" pitchFamily="34" charset="0"/>
        </a:defRPr>
      </a:lvl6pPr>
      <a:lvl7pPr marL="2194560" indent="-182880" algn="l" defTabSz="914400" rtl="0" eaLnBrk="1" latinLnBrk="0" hangingPunct="1">
        <a:lnSpc>
          <a:spcPct val="95000"/>
        </a:lnSpc>
        <a:spcBef>
          <a:spcPts val="400"/>
        </a:spcBef>
        <a:spcAft>
          <a:spcPts val="0"/>
        </a:spcAft>
        <a:buFont typeface="System Font Regular"/>
        <a:buChar char="◦"/>
        <a:defRPr sz="1200" b="0" i="0" kern="1200">
          <a:solidFill>
            <a:schemeClr val="tx1"/>
          </a:solidFill>
          <a:latin typeface="Oracle Sans Light" panose="020B0403020204020204" pitchFamily="34" charset="0"/>
          <a:ea typeface="+mn-ea"/>
          <a:cs typeface="Oracle Sans Light" panose="020B0403020204020204" pitchFamily="34"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6.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2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2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2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23.png"/><Relationship Id="rId1" Type="http://schemas.openxmlformats.org/officeDocument/2006/relationships/image" Target="../media/image2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0"/>
          </p:nvPr>
        </p:nvSpPr>
        <p:spPr/>
        <p:txBody>
          <a:bodyPr/>
          <a:lstStyle/>
          <a:p>
            <a:fld id="{345D60D9-5372-5F40-9443-0F9AE5BDC3C8}" type="slidenum">
              <a:rPr lang="en-US" smtClean="0"/>
            </a:fld>
            <a:endParaRPr lang="en-US" dirty="0"/>
          </a:p>
        </p:txBody>
      </p:sp>
      <p:sp>
        <p:nvSpPr>
          <p:cNvPr id="6" name="Footer Placeholder 5"/>
          <p:cNvSpPr>
            <a:spLocks noGrp="1"/>
          </p:cNvSpPr>
          <p:nvPr>
            <p:ph type="ftr" sz="quarter" idx="39"/>
          </p:nvPr>
        </p:nvSpPr>
        <p:spPr/>
        <p:txBody>
          <a:bodyPr/>
          <a:lstStyle/>
          <a:p>
            <a:r>
              <a:rPr lang="en-US"/>
              <a:t>Copyright © 2020, Oracle and/or its affiliates  |  Confidential: Internal/Restricted/Highly Restricted</a:t>
            </a:r>
            <a:endParaRPr lang="en-US" dirty="0"/>
          </a:p>
        </p:txBody>
      </p:sp>
      <p:sp>
        <p:nvSpPr>
          <p:cNvPr id="7" name="Date Placeholder 6"/>
          <p:cNvSpPr>
            <a:spLocks noGrp="1"/>
          </p:cNvSpPr>
          <p:nvPr>
            <p:ph type="dt" sz="half" idx="38"/>
          </p:nvPr>
        </p:nvSpPr>
        <p:spPr/>
        <p:txBody>
          <a:bodyPr/>
          <a:lstStyle/>
          <a:p>
            <a:r>
              <a:rPr lang="en-US"/>
              <a:t>[</a:t>
            </a:r>
            <a:r>
              <a:rPr altLang="en-US">
                <a:sym typeface="+mn-ea"/>
              </a:rPr>
              <a:t>8th June 2020</a:t>
            </a:r>
            <a:r>
              <a:rPr lang="en-US"/>
              <a:t>]</a:t>
            </a:r>
            <a:endParaRPr lang="en-US" dirty="0"/>
          </a:p>
        </p:txBody>
      </p:sp>
      <p:pic>
        <p:nvPicPr>
          <p:cNvPr id="4" name="Picture 3" descr="DB"/>
          <p:cNvPicPr>
            <a:picLocks noChangeAspect="1"/>
          </p:cNvPicPr>
          <p:nvPr/>
        </p:nvPicPr>
        <p:blipFill>
          <a:blip r:embed="rId1"/>
          <a:stretch>
            <a:fillRect/>
          </a:stretch>
        </p:blipFill>
        <p:spPr>
          <a:xfrm>
            <a:off x="510540" y="1042670"/>
            <a:ext cx="11170920" cy="5382895"/>
          </a:xfrm>
          <a:prstGeom prst="rect">
            <a:avLst/>
          </a:prstGeom>
        </p:spPr>
      </p:pic>
      <p:sp>
        <p:nvSpPr>
          <p:cNvPr id="12" name="Title 11"/>
          <p:cNvSpPr>
            <a:spLocks noGrp="1"/>
          </p:cNvSpPr>
          <p:nvPr>
            <p:ph type="title"/>
          </p:nvPr>
        </p:nvSpPr>
        <p:spPr>
          <a:xfrm>
            <a:off x="1575435" y="256540"/>
            <a:ext cx="10677525" cy="643890"/>
          </a:xfrm>
        </p:spPr>
        <p:txBody>
          <a:bodyPr/>
          <a:p>
            <a:r>
              <a:rPr lang="en-US" altLang="en-US" dirty="0"/>
              <a:t>		Test Results (Single Query)</a:t>
            </a:r>
            <a:endParaRPr lang="en-US"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0"/>
          </p:nvPr>
        </p:nvSpPr>
        <p:spPr/>
        <p:txBody>
          <a:bodyPr/>
          <a:lstStyle/>
          <a:p>
            <a:fld id="{345D60D9-5372-5F40-9443-0F9AE5BDC3C8}" type="slidenum">
              <a:rPr lang="en-US" smtClean="0"/>
            </a:fld>
            <a:endParaRPr lang="en-US" dirty="0"/>
          </a:p>
        </p:txBody>
      </p:sp>
      <p:sp>
        <p:nvSpPr>
          <p:cNvPr id="6" name="Footer Placeholder 5"/>
          <p:cNvSpPr>
            <a:spLocks noGrp="1"/>
          </p:cNvSpPr>
          <p:nvPr>
            <p:ph type="ftr" sz="quarter" idx="39"/>
          </p:nvPr>
        </p:nvSpPr>
        <p:spPr/>
        <p:txBody>
          <a:bodyPr/>
          <a:lstStyle/>
          <a:p>
            <a:r>
              <a:rPr lang="en-US"/>
              <a:t>Copyright © 2020, Oracle and/or its affiliates  |  Confidential: Internal/Restricted/Highly Restricted</a:t>
            </a:r>
            <a:endParaRPr lang="en-US" dirty="0"/>
          </a:p>
        </p:txBody>
      </p:sp>
      <p:sp>
        <p:nvSpPr>
          <p:cNvPr id="7" name="Date Placeholder 6"/>
          <p:cNvSpPr>
            <a:spLocks noGrp="1"/>
          </p:cNvSpPr>
          <p:nvPr>
            <p:ph type="dt" sz="half" idx="38"/>
          </p:nvPr>
        </p:nvSpPr>
        <p:spPr/>
        <p:txBody>
          <a:bodyPr/>
          <a:lstStyle/>
          <a:p>
            <a:r>
              <a:rPr lang="en-US"/>
              <a:t>[</a:t>
            </a:r>
            <a:r>
              <a:rPr altLang="en-US">
                <a:sym typeface="+mn-ea"/>
              </a:rPr>
              <a:t>8th June 2020</a:t>
            </a:r>
            <a:r>
              <a:rPr lang="en-US"/>
              <a:t>]</a:t>
            </a:r>
            <a:endParaRPr lang="en-US" dirty="0"/>
          </a:p>
        </p:txBody>
      </p:sp>
      <p:sp>
        <p:nvSpPr>
          <p:cNvPr id="12" name="Title 11"/>
          <p:cNvSpPr>
            <a:spLocks noGrp="1"/>
          </p:cNvSpPr>
          <p:nvPr>
            <p:ph type="title"/>
          </p:nvPr>
        </p:nvSpPr>
        <p:spPr>
          <a:xfrm>
            <a:off x="1575435" y="256540"/>
            <a:ext cx="10677525" cy="643890"/>
          </a:xfrm>
        </p:spPr>
        <p:txBody>
          <a:bodyPr/>
          <a:p>
            <a:r>
              <a:rPr lang="en-US" altLang="en-US" dirty="0"/>
              <a:t>		Test Results (Multiple Queries)</a:t>
            </a:r>
            <a:endParaRPr lang="en-US" altLang="en-US" dirty="0"/>
          </a:p>
        </p:txBody>
      </p:sp>
      <p:pic>
        <p:nvPicPr>
          <p:cNvPr id="2" name="Picture 1" descr="Query"/>
          <p:cNvPicPr>
            <a:picLocks noChangeAspect="1"/>
          </p:cNvPicPr>
          <p:nvPr/>
        </p:nvPicPr>
        <p:blipFill>
          <a:blip r:embed="rId1"/>
          <a:stretch>
            <a:fillRect/>
          </a:stretch>
        </p:blipFill>
        <p:spPr>
          <a:xfrm>
            <a:off x="510540" y="1068070"/>
            <a:ext cx="11171555" cy="53555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0"/>
          </p:nvPr>
        </p:nvSpPr>
        <p:spPr/>
        <p:txBody>
          <a:bodyPr/>
          <a:lstStyle/>
          <a:p>
            <a:fld id="{345D60D9-5372-5F40-9443-0F9AE5BDC3C8}" type="slidenum">
              <a:rPr lang="en-US" smtClean="0"/>
            </a:fld>
            <a:endParaRPr lang="en-US" dirty="0"/>
          </a:p>
        </p:txBody>
      </p:sp>
      <p:sp>
        <p:nvSpPr>
          <p:cNvPr id="6" name="Footer Placeholder 5"/>
          <p:cNvSpPr>
            <a:spLocks noGrp="1"/>
          </p:cNvSpPr>
          <p:nvPr>
            <p:ph type="ftr" sz="quarter" idx="39"/>
          </p:nvPr>
        </p:nvSpPr>
        <p:spPr/>
        <p:txBody>
          <a:bodyPr/>
          <a:lstStyle/>
          <a:p>
            <a:r>
              <a:rPr lang="en-US"/>
              <a:t>Copyright © 2020, Oracle and/or its affiliates  |  Confidential: Internal/Restricted/Highly Restricted</a:t>
            </a:r>
            <a:endParaRPr lang="en-US" dirty="0"/>
          </a:p>
        </p:txBody>
      </p:sp>
      <p:sp>
        <p:nvSpPr>
          <p:cNvPr id="7" name="Date Placeholder 6"/>
          <p:cNvSpPr>
            <a:spLocks noGrp="1"/>
          </p:cNvSpPr>
          <p:nvPr>
            <p:ph type="dt" sz="half" idx="38"/>
          </p:nvPr>
        </p:nvSpPr>
        <p:spPr/>
        <p:txBody>
          <a:bodyPr/>
          <a:lstStyle/>
          <a:p>
            <a:r>
              <a:rPr lang="en-US"/>
              <a:t>[</a:t>
            </a:r>
            <a:r>
              <a:rPr altLang="en-US">
                <a:sym typeface="+mn-ea"/>
              </a:rPr>
              <a:t>8th June 2020</a:t>
            </a:r>
            <a:r>
              <a:rPr lang="en-US"/>
              <a:t>]</a:t>
            </a:r>
            <a:endParaRPr lang="en-US" dirty="0"/>
          </a:p>
        </p:txBody>
      </p:sp>
      <p:sp>
        <p:nvSpPr>
          <p:cNvPr id="12" name="Title 11"/>
          <p:cNvSpPr>
            <a:spLocks noGrp="1"/>
          </p:cNvSpPr>
          <p:nvPr>
            <p:ph type="title"/>
          </p:nvPr>
        </p:nvSpPr>
        <p:spPr>
          <a:xfrm>
            <a:off x="1575435" y="256540"/>
            <a:ext cx="10677525" cy="643890"/>
          </a:xfrm>
        </p:spPr>
        <p:txBody>
          <a:bodyPr/>
          <a:p>
            <a:r>
              <a:rPr lang="en-US" altLang="en-US" dirty="0"/>
              <a:t>		Test Results (Database Updates)</a:t>
            </a:r>
            <a:endParaRPr lang="en-US" altLang="en-US" dirty="0"/>
          </a:p>
        </p:txBody>
      </p:sp>
      <p:pic>
        <p:nvPicPr>
          <p:cNvPr id="3" name="Picture 2" descr="Update"/>
          <p:cNvPicPr>
            <a:picLocks noChangeAspect="1"/>
          </p:cNvPicPr>
          <p:nvPr/>
        </p:nvPicPr>
        <p:blipFill>
          <a:blip r:embed="rId1"/>
          <a:stretch>
            <a:fillRect/>
          </a:stretch>
        </p:blipFill>
        <p:spPr>
          <a:xfrm>
            <a:off x="499745" y="1050925"/>
            <a:ext cx="11172190" cy="53555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0"/>
          </p:nvPr>
        </p:nvSpPr>
        <p:spPr/>
        <p:txBody>
          <a:bodyPr/>
          <a:lstStyle/>
          <a:p>
            <a:fld id="{345D60D9-5372-5F40-9443-0F9AE5BDC3C8}" type="slidenum">
              <a:rPr lang="en-US" smtClean="0"/>
            </a:fld>
            <a:endParaRPr lang="en-US" dirty="0"/>
          </a:p>
        </p:txBody>
      </p:sp>
      <p:sp>
        <p:nvSpPr>
          <p:cNvPr id="6" name="Footer Placeholder 5"/>
          <p:cNvSpPr>
            <a:spLocks noGrp="1"/>
          </p:cNvSpPr>
          <p:nvPr>
            <p:ph type="ftr" sz="quarter" idx="39"/>
          </p:nvPr>
        </p:nvSpPr>
        <p:spPr/>
        <p:txBody>
          <a:bodyPr/>
          <a:lstStyle/>
          <a:p>
            <a:r>
              <a:rPr lang="en-US"/>
              <a:t>Copyright © 2020, Oracle and/or its affiliates  |  Confidential: Internal/Restricted/Highly Restricted</a:t>
            </a:r>
            <a:endParaRPr lang="en-US" dirty="0"/>
          </a:p>
        </p:txBody>
      </p:sp>
      <p:sp>
        <p:nvSpPr>
          <p:cNvPr id="7" name="Date Placeholder 6"/>
          <p:cNvSpPr>
            <a:spLocks noGrp="1"/>
          </p:cNvSpPr>
          <p:nvPr>
            <p:ph type="dt" sz="half" idx="38"/>
          </p:nvPr>
        </p:nvSpPr>
        <p:spPr/>
        <p:txBody>
          <a:bodyPr/>
          <a:lstStyle/>
          <a:p>
            <a:r>
              <a:rPr lang="en-US"/>
              <a:t>[</a:t>
            </a:r>
            <a:r>
              <a:rPr altLang="en-US">
                <a:sym typeface="+mn-ea"/>
              </a:rPr>
              <a:t>8th June 2020</a:t>
            </a:r>
            <a:r>
              <a:rPr lang="en-US"/>
              <a:t>]</a:t>
            </a:r>
            <a:endParaRPr lang="en-US" dirty="0"/>
          </a:p>
        </p:txBody>
      </p:sp>
      <p:sp>
        <p:nvSpPr>
          <p:cNvPr id="12" name="Title 11"/>
          <p:cNvSpPr>
            <a:spLocks noGrp="1"/>
          </p:cNvSpPr>
          <p:nvPr>
            <p:ph type="title"/>
          </p:nvPr>
        </p:nvSpPr>
        <p:spPr>
          <a:xfrm>
            <a:off x="1575435" y="256540"/>
            <a:ext cx="10677525" cy="643890"/>
          </a:xfrm>
        </p:spPr>
        <p:txBody>
          <a:bodyPr/>
          <a:p>
            <a:r>
              <a:rPr lang="en-US" altLang="en-US" dirty="0"/>
              <a:t>	Test Results (Rendering Content To Template)</a:t>
            </a:r>
            <a:endParaRPr lang="en-US" altLang="en-US" dirty="0"/>
          </a:p>
        </p:txBody>
      </p:sp>
      <p:pic>
        <p:nvPicPr>
          <p:cNvPr id="2" name="Picture 1" descr="Fortune"/>
          <p:cNvPicPr>
            <a:picLocks noChangeAspect="1"/>
          </p:cNvPicPr>
          <p:nvPr/>
        </p:nvPicPr>
        <p:blipFill>
          <a:blip r:embed="rId1"/>
          <a:stretch>
            <a:fillRect/>
          </a:stretch>
        </p:blipFill>
        <p:spPr>
          <a:xfrm>
            <a:off x="499745" y="1040765"/>
            <a:ext cx="11172190" cy="53555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Goals to achieve</a:t>
            </a:r>
            <a:endParaRPr lang="en-US" altLang="en-US" dirty="0"/>
          </a:p>
        </p:txBody>
      </p:sp>
      <p:sp>
        <p:nvSpPr>
          <p:cNvPr id="5" name="Text Placeholder 4"/>
          <p:cNvSpPr>
            <a:spLocks noGrp="1"/>
          </p:cNvSpPr>
          <p:nvPr>
            <p:ph type="body" sz="quarter" idx="11"/>
          </p:nvPr>
        </p:nvSpPr>
        <p:spPr>
          <a:xfrm>
            <a:off x="768095" y="2731279"/>
            <a:ext cx="439953" cy="395562"/>
          </a:xfrm>
        </p:spPr>
        <p:txBody>
          <a:bodyPr/>
          <a:lstStyle/>
          <a:p>
            <a:r>
              <a:rPr lang="en-US" altLang="en-US" dirty="0"/>
              <a:t>1</a:t>
            </a:r>
            <a:endParaRPr lang="en-US" altLang="en-US" dirty="0"/>
          </a:p>
        </p:txBody>
      </p:sp>
      <p:sp>
        <p:nvSpPr>
          <p:cNvPr id="6" name="Text Placeholder 5"/>
          <p:cNvSpPr>
            <a:spLocks noGrp="1"/>
          </p:cNvSpPr>
          <p:nvPr>
            <p:ph type="body" idx="16"/>
          </p:nvPr>
        </p:nvSpPr>
        <p:spPr>
          <a:xfrm>
            <a:off x="1371411" y="2702633"/>
            <a:ext cx="10052493" cy="395562"/>
          </a:xfrm>
        </p:spPr>
        <p:txBody>
          <a:bodyPr/>
          <a:lstStyle/>
          <a:p>
            <a:pPr algn="l"/>
            <a:r>
              <a:rPr lang="en-US" altLang="en-US" dirty="0">
                <a:sym typeface="+mn-ea"/>
              </a:rPr>
              <a:t>Improvising performance of Helidon MP implementation</a:t>
            </a:r>
            <a:endParaRPr lang="en-US" altLang="en-US" dirty="0">
              <a:sym typeface="+mn-ea"/>
            </a:endParaRPr>
          </a:p>
        </p:txBody>
      </p:sp>
      <p:sp>
        <p:nvSpPr>
          <p:cNvPr id="7" name="Text Placeholder 6"/>
          <p:cNvSpPr>
            <a:spLocks noGrp="1"/>
          </p:cNvSpPr>
          <p:nvPr>
            <p:ph type="body" sz="quarter" idx="12"/>
          </p:nvPr>
        </p:nvSpPr>
        <p:spPr>
          <a:xfrm>
            <a:off x="768095" y="3250453"/>
            <a:ext cx="439953" cy="395562"/>
          </a:xfrm>
        </p:spPr>
        <p:txBody>
          <a:bodyPr/>
          <a:lstStyle/>
          <a:p>
            <a:r>
              <a:rPr lang="en-US" altLang="en-US" dirty="0"/>
              <a:t>2</a:t>
            </a:r>
            <a:endParaRPr lang="en-US" dirty="0"/>
          </a:p>
        </p:txBody>
      </p:sp>
      <p:sp>
        <p:nvSpPr>
          <p:cNvPr id="8" name="Text Placeholder 7"/>
          <p:cNvSpPr>
            <a:spLocks noGrp="1"/>
          </p:cNvSpPr>
          <p:nvPr>
            <p:ph type="body" idx="17"/>
          </p:nvPr>
        </p:nvSpPr>
        <p:spPr>
          <a:xfrm>
            <a:off x="1371411" y="3221830"/>
            <a:ext cx="10052493" cy="395562"/>
          </a:xfrm>
        </p:spPr>
        <p:txBody>
          <a:bodyPr/>
          <a:lstStyle/>
          <a:p>
            <a:pPr algn="l"/>
            <a:r>
              <a:rPr lang="en-US" altLang="en-US" dirty="0"/>
              <a:t>Comparing how different versions of Helidon MP perform</a:t>
            </a:r>
            <a:endParaRPr lang="en-US" altLang="en-US" dirty="0"/>
          </a:p>
        </p:txBody>
      </p:sp>
      <p:sp>
        <p:nvSpPr>
          <p:cNvPr id="13" name="Slide Number Placeholder 12"/>
          <p:cNvSpPr>
            <a:spLocks noGrp="1"/>
          </p:cNvSpPr>
          <p:nvPr>
            <p:ph type="sldNum" sz="quarter" idx="4"/>
          </p:nvPr>
        </p:nvSpPr>
        <p:spPr/>
        <p:txBody>
          <a:bodyPr/>
          <a:lstStyle/>
          <a:p>
            <a:fld id="{345D60D9-5372-5F40-9443-0F9AE5BDC3C8}" type="slidenum">
              <a:rPr lang="en-US" smtClean="0"/>
            </a:fld>
            <a:endParaRPr lang="en-US" dirty="0"/>
          </a:p>
        </p:txBody>
      </p:sp>
      <p:sp>
        <p:nvSpPr>
          <p:cNvPr id="14" name="Footer Placeholder 13"/>
          <p:cNvSpPr>
            <a:spLocks noGrp="1"/>
          </p:cNvSpPr>
          <p:nvPr>
            <p:ph type="ftr" sz="quarter" idx="3"/>
          </p:nvPr>
        </p:nvSpPr>
        <p:spPr/>
        <p:txBody>
          <a:bodyPr/>
          <a:lstStyle/>
          <a:p>
            <a:r>
              <a:rPr lang="en-US"/>
              <a:t>Copyright © 2020, Oracle and/or its affiliates  |  Confidential: Internal/Restricted/Highly Restricted</a:t>
            </a:r>
            <a:endParaRPr lang="en-US" dirty="0"/>
          </a:p>
        </p:txBody>
      </p:sp>
      <p:sp>
        <p:nvSpPr>
          <p:cNvPr id="15" name="Date Placeholder 14"/>
          <p:cNvSpPr>
            <a:spLocks noGrp="1"/>
          </p:cNvSpPr>
          <p:nvPr>
            <p:ph type="dt" sz="half" idx="20"/>
          </p:nvPr>
        </p:nvSpPr>
        <p:spPr/>
        <p:txBody>
          <a:bodyPr/>
          <a:lstStyle/>
          <a:p>
            <a:r>
              <a:rPr lang="en-US"/>
              <a:t>[</a:t>
            </a:r>
            <a:r>
              <a:rPr altLang="en-US">
                <a:sym typeface="+mn-ea"/>
              </a:rPr>
              <a:t>8th June 2020</a:t>
            </a:r>
            <a:r>
              <a:rPr lang="en-US"/>
              <a:t>]</a:t>
            </a:r>
            <a:endParaRPr lang="en-US" dirty="0"/>
          </a:p>
        </p:txBody>
      </p:sp>
      <p:sp>
        <p:nvSpPr>
          <p:cNvPr id="4" name="Text Placeholder 6"/>
          <p:cNvSpPr>
            <a:spLocks noGrp="1"/>
          </p:cNvSpPr>
          <p:nvPr/>
        </p:nvSpPr>
        <p:spPr>
          <a:xfrm>
            <a:off x="773175" y="3794013"/>
            <a:ext cx="439953"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95000"/>
              </a:lnSpc>
              <a:spcBef>
                <a:spcPts val="600"/>
              </a:spcBef>
              <a:spcAft>
                <a:spcPts val="0"/>
              </a:spcAft>
              <a:buClrTx/>
              <a:buSzTx/>
              <a:buFont typeface="System Font Regular"/>
              <a:buNone/>
              <a:defRPr sz="2000" b="0" i="0" kern="1200">
                <a:solidFill>
                  <a:srgbClr val="AE562C"/>
                </a:solidFill>
                <a:latin typeface="Georgia" panose="02040502050405020303" pitchFamily="18" charset="0"/>
                <a:ea typeface="+mn-ea"/>
                <a:cs typeface="Oracle Sans" panose="020B0503020204020204" pitchFamily="34" charset="0"/>
              </a:defRPr>
            </a:lvl1pPr>
            <a:lvl2pPr marL="365760" marR="0" indent="-182880" algn="l" defTabSz="914400" rtl="0" eaLnBrk="1" fontAlgn="auto" latinLnBrk="0" hangingPunct="1">
              <a:lnSpc>
                <a:spcPct val="95000"/>
              </a:lnSpc>
              <a:spcBef>
                <a:spcPts val="600"/>
              </a:spcBef>
              <a:spcAft>
                <a:spcPts val="0"/>
              </a:spcAft>
              <a:buClrTx/>
              <a:buSzPct val="100000"/>
              <a:buFont typeface="Arial" panose="020B0604020202020204" pitchFamily="34" charset="0"/>
              <a:buChar char="•"/>
              <a:defRPr sz="1800" b="0" i="0" kern="1200">
                <a:solidFill>
                  <a:schemeClr val="tx1"/>
                </a:solidFill>
                <a:latin typeface="+mn-lt"/>
                <a:ea typeface="+mn-ea"/>
                <a:cs typeface="Oracle Sans" panose="020B0503020204020204" pitchFamily="34" charset="0"/>
              </a:defRPr>
            </a:lvl2pPr>
            <a:lvl3pPr marL="731520" marR="0" indent="-182880" algn="l" defTabSz="914400" rtl="0" eaLnBrk="1" fontAlgn="auto" latinLnBrk="0" hangingPunct="1">
              <a:lnSpc>
                <a:spcPct val="95000"/>
              </a:lnSpc>
              <a:spcBef>
                <a:spcPts val="400"/>
              </a:spcBef>
              <a:spcAft>
                <a:spcPts val="0"/>
              </a:spcAft>
              <a:buClrTx/>
              <a:buSzPct val="120000"/>
              <a:buFont typeface="System Font Regular"/>
              <a:buChar char="-"/>
              <a:defRPr sz="1600" kern="1200">
                <a:solidFill>
                  <a:schemeClr val="tx1"/>
                </a:solidFill>
                <a:latin typeface="Oracle Sans Light" panose="020B0403020204020204" pitchFamily="34" charset="0"/>
                <a:ea typeface="+mn-ea"/>
                <a:cs typeface="Oracle Sans Light" panose="020B0403020204020204" pitchFamily="34" charset="0"/>
              </a:defRPr>
            </a:lvl3pPr>
            <a:lvl4pPr marL="1097280" marR="0" indent="-182880" algn="l" defTabSz="914400" rtl="0" eaLnBrk="1" fontAlgn="auto" latinLnBrk="0" hangingPunct="1">
              <a:lnSpc>
                <a:spcPct val="95000"/>
              </a:lnSpc>
              <a:spcBef>
                <a:spcPts val="400"/>
              </a:spcBef>
              <a:spcAft>
                <a:spcPts val="0"/>
              </a:spcAft>
              <a:buClrTx/>
              <a:buSzPct val="100000"/>
              <a:buFont typeface="System Font Regular"/>
              <a:buChar char="◦"/>
              <a:defRPr sz="1400" kern="1200">
                <a:solidFill>
                  <a:schemeClr val="tx1"/>
                </a:solidFill>
                <a:latin typeface="Oracle Sans Light" panose="020B0403020204020204" pitchFamily="34" charset="0"/>
                <a:ea typeface="+mn-ea"/>
                <a:cs typeface="Oracle Sans Light" panose="020B0403020204020204" pitchFamily="34" charset="0"/>
              </a:defRPr>
            </a:lvl4pPr>
            <a:lvl5pPr marL="1463040" marR="0" indent="-182880" algn="l" defTabSz="914400" rtl="0" eaLnBrk="1" fontAlgn="auto" latinLnBrk="0" hangingPunct="1">
              <a:lnSpc>
                <a:spcPct val="95000"/>
              </a:lnSpc>
              <a:spcBef>
                <a:spcPts val="400"/>
              </a:spcBef>
              <a:spcAft>
                <a:spcPts val="0"/>
              </a:spcAft>
              <a:buClrTx/>
              <a:buSzTx/>
              <a:buFont typeface="System Font Regular"/>
              <a:buChar char="•"/>
              <a:defRPr sz="1200" kern="1200">
                <a:solidFill>
                  <a:schemeClr val="tx1"/>
                </a:solidFill>
                <a:latin typeface="Oracle Sans Light" panose="020B0403020204020204" pitchFamily="34" charset="0"/>
                <a:ea typeface="+mn-ea"/>
                <a:cs typeface="Oracle Sans Light" panose="020B0403020204020204" pitchFamily="34" charset="0"/>
              </a:defRPr>
            </a:lvl5pPr>
            <a:lvl6pPr marL="1828800" indent="-182880" algn="l" defTabSz="914400" rtl="0" eaLnBrk="1" latinLnBrk="0" hangingPunct="1">
              <a:lnSpc>
                <a:spcPct val="95000"/>
              </a:lnSpc>
              <a:spcBef>
                <a:spcPts val="400"/>
              </a:spcBef>
              <a:spcAft>
                <a:spcPts val="0"/>
              </a:spcAft>
              <a:buSzPct val="120000"/>
              <a:buFont typeface="System Font Regular"/>
              <a:buChar char="-"/>
              <a:defRPr sz="1200" b="0" i="0" kern="1200">
                <a:solidFill>
                  <a:schemeClr val="tx1"/>
                </a:solidFill>
                <a:latin typeface="Oracle Sans Light" panose="020B0403020204020204" pitchFamily="34" charset="0"/>
                <a:ea typeface="+mn-ea"/>
                <a:cs typeface="Oracle Sans Light" panose="020B0403020204020204" pitchFamily="34" charset="0"/>
              </a:defRPr>
            </a:lvl6pPr>
            <a:lvl7pPr marL="2194560" indent="-182880" algn="l" defTabSz="914400" rtl="0" eaLnBrk="1" latinLnBrk="0" hangingPunct="1">
              <a:lnSpc>
                <a:spcPct val="95000"/>
              </a:lnSpc>
              <a:spcBef>
                <a:spcPts val="400"/>
              </a:spcBef>
              <a:spcAft>
                <a:spcPts val="0"/>
              </a:spcAft>
              <a:buFont typeface="System Font Regular"/>
              <a:buChar char="◦"/>
              <a:defRPr sz="1200" b="0" i="0" kern="1200">
                <a:solidFill>
                  <a:schemeClr val="tx1"/>
                </a:solidFill>
                <a:latin typeface="Oracle Sans Light" panose="020B0403020204020204" pitchFamily="34" charset="0"/>
                <a:ea typeface="+mn-ea"/>
                <a:cs typeface="Oracle Sans Light" panose="020B0403020204020204" pitchFamily="34"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a:t>3</a:t>
            </a:r>
            <a:endParaRPr lang="en-US" altLang="en-US" dirty="0"/>
          </a:p>
        </p:txBody>
      </p:sp>
      <p:sp>
        <p:nvSpPr>
          <p:cNvPr id="9" name="Text Placeholder 7"/>
          <p:cNvSpPr>
            <a:spLocks noGrp="1"/>
          </p:cNvSpPr>
          <p:nvPr/>
        </p:nvSpPr>
        <p:spPr>
          <a:xfrm>
            <a:off x="1386651" y="3765390"/>
            <a:ext cx="10052493"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l"/>
            <a:r>
              <a:rPr lang="en-US" altLang="en-US" dirty="0"/>
              <a:t>Summarizing the results and observations</a:t>
            </a:r>
            <a:endParaRPr lang="en-US"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altLang="en-US" dirty="0"/>
            </a:br>
            <a:r>
              <a:rPr lang="en-US" altLang="en-US" b="1" dirty="0"/>
              <a:t>Q/A Section</a:t>
            </a:r>
            <a:br>
              <a:rPr lang="en-US" altLang="en-US" dirty="0"/>
            </a:br>
            <a:br>
              <a:rPr lang="en-US" altLang="en-US" dirty="0"/>
            </a:br>
            <a:r>
              <a:rPr lang="en-US" altLang="en-US" dirty="0"/>
              <a:t>Ready to take up questions.</a:t>
            </a:r>
            <a:br>
              <a:rPr lang="en-US" altLang="en-US" dirty="0"/>
            </a:br>
            <a:endParaRPr lang="en-US"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endParaRPr lang="en-US" dirty="0"/>
          </a:p>
        </p:txBody>
      </p:sp>
      <p:sp>
        <p:nvSpPr>
          <p:cNvPr id="5" name="Slide Number Placeholder 4"/>
          <p:cNvSpPr>
            <a:spLocks noGrp="1"/>
          </p:cNvSpPr>
          <p:nvPr>
            <p:ph type="sldNum" sz="quarter" idx="4"/>
          </p:nvPr>
        </p:nvSpPr>
        <p:spPr/>
        <p:txBody>
          <a:bodyPr/>
          <a:lstStyle/>
          <a:p>
            <a:fld id="{345D60D9-5372-5F40-9443-0F9AE5BDC3C8}" type="slidenum">
              <a:rPr lang="en-US" smtClean="0"/>
            </a:fld>
            <a:endParaRPr lang="en-US" dirty="0"/>
          </a:p>
        </p:txBody>
      </p:sp>
      <p:sp>
        <p:nvSpPr>
          <p:cNvPr id="6" name="Footer Placeholder 5"/>
          <p:cNvSpPr>
            <a:spLocks noGrp="1"/>
          </p:cNvSpPr>
          <p:nvPr>
            <p:ph type="ftr" sz="quarter" idx="3"/>
          </p:nvPr>
        </p:nvSpPr>
        <p:spPr/>
        <p:txBody>
          <a:bodyPr/>
          <a:lstStyle/>
          <a:p>
            <a:r>
              <a:rPr lang="en-US"/>
              <a:t>Copyright © 2020, Oracle and/or its affiliates  |  Confidential: Internal/Restricted/Highly Restricted</a:t>
            </a:r>
            <a:endParaRPr lang="en-US" dirty="0"/>
          </a:p>
        </p:txBody>
      </p:sp>
      <p:sp>
        <p:nvSpPr>
          <p:cNvPr id="7" name="Date Placeholder 6"/>
          <p:cNvSpPr>
            <a:spLocks noGrp="1"/>
          </p:cNvSpPr>
          <p:nvPr>
            <p:ph type="dt" sz="half" idx="38"/>
          </p:nvPr>
        </p:nvSpPr>
        <p:spPr/>
        <p:txBody>
          <a:bodyPr/>
          <a:lstStyle/>
          <a:p>
            <a:r>
              <a:rPr lang="en-US"/>
              <a:t>[</a:t>
            </a:r>
            <a:r>
              <a:rPr altLang="en-US">
                <a:sym typeface="+mn-ea"/>
              </a:rPr>
              <a:t>8th June 2020</a:t>
            </a:r>
            <a:r>
              <a:rPr lang="en-US"/>
              <a:t>]</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Benchmarking HelidonMicroProfile</a:t>
            </a:r>
            <a:endParaRPr lang="en-US" altLang="en-US" dirty="0"/>
          </a:p>
        </p:txBody>
      </p:sp>
      <p:sp>
        <p:nvSpPr>
          <p:cNvPr id="3" name="Text Placeholder 2"/>
          <p:cNvSpPr>
            <a:spLocks noGrp="1"/>
          </p:cNvSpPr>
          <p:nvPr>
            <p:ph type="body" sz="quarter" idx="33"/>
          </p:nvPr>
        </p:nvSpPr>
        <p:spPr/>
        <p:txBody>
          <a:bodyPr/>
          <a:lstStyle/>
          <a:p>
            <a:r>
              <a:rPr lang="en-US" altLang="en-US" dirty="0"/>
              <a:t>Project Presentation</a:t>
            </a:r>
            <a:endParaRPr lang="en-US" altLang="en-US" dirty="0"/>
          </a:p>
        </p:txBody>
      </p:sp>
      <p:sp>
        <p:nvSpPr>
          <p:cNvPr id="4" name="Text Placeholder 3"/>
          <p:cNvSpPr>
            <a:spLocks noGrp="1"/>
          </p:cNvSpPr>
          <p:nvPr>
            <p:ph type="body" sz="quarter" idx="35"/>
          </p:nvPr>
        </p:nvSpPr>
        <p:spPr/>
        <p:txBody>
          <a:bodyPr/>
          <a:lstStyle/>
          <a:p>
            <a:r>
              <a:rPr lang="en-US" altLang="en-US" dirty="0"/>
              <a:t>Shashank Kumar</a:t>
            </a:r>
            <a:endParaRPr lang="en-US" altLang="en-US" dirty="0"/>
          </a:p>
        </p:txBody>
      </p:sp>
      <p:sp>
        <p:nvSpPr>
          <p:cNvPr id="5" name="Text Placeholder 4"/>
          <p:cNvSpPr>
            <a:spLocks noGrp="1"/>
          </p:cNvSpPr>
          <p:nvPr>
            <p:ph type="body" sz="quarter" idx="34"/>
          </p:nvPr>
        </p:nvSpPr>
        <p:spPr/>
        <p:txBody>
          <a:bodyPr/>
          <a:lstStyle/>
          <a:p>
            <a:pPr lvl="0"/>
            <a:r>
              <a:rPr lang="en-US" altLang="en-US" dirty="0"/>
              <a:t>Summer Intern at Oracle</a:t>
            </a:r>
            <a:endParaRPr lang="en-US" dirty="0"/>
          </a:p>
          <a:p>
            <a:pPr lvl="0"/>
            <a:r>
              <a:rPr lang="en-US" altLang="en-US" dirty="0"/>
              <a:t>Enterprise Cloud Native Java</a:t>
            </a:r>
            <a:endParaRPr lang="en-US" dirty="0"/>
          </a:p>
          <a:p>
            <a:pPr lvl="0"/>
            <a:r>
              <a:rPr lang="en-US" altLang="en-US" dirty="0"/>
              <a:t>May - June</a:t>
            </a:r>
            <a:r>
              <a:rPr lang="en-US" dirty="0"/>
              <a:t>, 20</a:t>
            </a:r>
            <a:r>
              <a:rPr lang="en-US" altLang="en-US" dirty="0"/>
              <a:t>20</a:t>
            </a:r>
            <a:endParaRPr lang="en-US"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Shashank Kumar</a:t>
            </a:r>
            <a:endParaRPr lang="en-US" altLang="en-US" dirty="0"/>
          </a:p>
        </p:txBody>
      </p:sp>
      <p:sp>
        <p:nvSpPr>
          <p:cNvPr id="3" name="Text Placeholder 2"/>
          <p:cNvSpPr>
            <a:spLocks noGrp="1"/>
          </p:cNvSpPr>
          <p:nvPr>
            <p:ph type="body" sz="quarter" idx="16"/>
          </p:nvPr>
        </p:nvSpPr>
        <p:spPr/>
        <p:txBody>
          <a:bodyPr/>
          <a:lstStyle/>
          <a:p>
            <a:pPr lvl="0"/>
            <a:r>
              <a:rPr lang="en-US" altLang="en-US" dirty="0"/>
              <a:t>B.Tech. (Computer Science)</a:t>
            </a:r>
            <a:endParaRPr lang="en-US" dirty="0"/>
          </a:p>
          <a:p>
            <a:pPr lvl="0"/>
            <a:r>
              <a:rPr lang="en-US" altLang="en-US" dirty="0"/>
              <a:t>Indian Institute Of Technology, Bombay</a:t>
            </a:r>
            <a:endParaRPr lang="en-US" dirty="0"/>
          </a:p>
          <a:p>
            <a:pPr lvl="0"/>
            <a:endParaRPr lang="en-US" altLang="en-US" dirty="0"/>
          </a:p>
        </p:txBody>
      </p:sp>
      <p:sp>
        <p:nvSpPr>
          <p:cNvPr id="4" name="Slide Number Placeholder 3"/>
          <p:cNvSpPr>
            <a:spLocks noGrp="1"/>
          </p:cNvSpPr>
          <p:nvPr>
            <p:ph type="sldNum" sz="quarter" idx="19"/>
          </p:nvPr>
        </p:nvSpPr>
        <p:spPr/>
        <p:txBody>
          <a:bodyPr/>
          <a:lstStyle/>
          <a:p>
            <a:fld id="{345D60D9-5372-5F40-9443-0F9AE5BDC3C8}" type="slidenum">
              <a:rPr lang="en-US" smtClean="0"/>
            </a:fld>
            <a:endParaRPr lang="en-US" dirty="0"/>
          </a:p>
        </p:txBody>
      </p:sp>
      <p:sp>
        <p:nvSpPr>
          <p:cNvPr id="5" name="Footer Placeholder 4"/>
          <p:cNvSpPr>
            <a:spLocks noGrp="1"/>
          </p:cNvSpPr>
          <p:nvPr>
            <p:ph type="ftr" sz="quarter" idx="18"/>
          </p:nvPr>
        </p:nvSpPr>
        <p:spPr/>
        <p:txBody>
          <a:bodyPr/>
          <a:lstStyle/>
          <a:p>
            <a:r>
              <a:rPr lang="en-US"/>
              <a:t>Copyright © 2020, Oracle and/or its affiliates  |  Confidential: Internal/Restricted/Highly Restricted</a:t>
            </a:r>
            <a:endParaRPr lang="en-US" dirty="0"/>
          </a:p>
        </p:txBody>
      </p:sp>
      <p:sp>
        <p:nvSpPr>
          <p:cNvPr id="6" name="Date Placeholder 5"/>
          <p:cNvSpPr>
            <a:spLocks noGrp="1"/>
          </p:cNvSpPr>
          <p:nvPr>
            <p:ph type="dt" sz="half" idx="17"/>
          </p:nvPr>
        </p:nvSpPr>
        <p:spPr/>
        <p:txBody>
          <a:bodyPr/>
          <a:lstStyle/>
          <a:p>
            <a:r>
              <a:rPr lang="en-US"/>
              <a:t>[</a:t>
            </a:r>
            <a:r>
              <a:rPr altLang="en-US">
                <a:sym typeface="+mn-ea"/>
              </a:rPr>
              <a:t>8th June 2020</a:t>
            </a:r>
            <a:r>
              <a:rPr lang="en-US"/>
              <a:t>]</a:t>
            </a:r>
            <a:endParaRPr lang="en-US" dirty="0"/>
          </a:p>
        </p:txBody>
      </p:sp>
      <p:sp>
        <p:nvSpPr>
          <p:cNvPr id="7" name="Rounded Rectangle 7"/>
          <p:cNvSpPr/>
          <p:nvPr/>
        </p:nvSpPr>
        <p:spPr>
          <a:xfrm flipH="1">
            <a:off x="944880" y="1943647"/>
            <a:ext cx="2970706" cy="2970706"/>
          </a:xfrm>
          <a:prstGeom prst="roundRect">
            <a:avLst>
              <a:gd name="adj" fmla="val 2715"/>
            </a:avLst>
          </a:prstGeom>
          <a:blipFill>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p:cNvSpPr>
            <a:spLocks noGrp="1"/>
          </p:cNvSpPr>
          <p:nvPr/>
        </p:nvSpPr>
        <p:spPr>
          <a:xfrm>
            <a:off x="762125" y="630430"/>
            <a:ext cx="10158984" cy="1025922"/>
          </a:xfrm>
          <a:prstGeom prst="rect">
            <a:avLst/>
          </a:prstGeom>
          <a:noFill/>
        </p:spPr>
        <p:txBody>
          <a:bodyPr vert="horz" wrap="square" lIns="0" tIns="0" rIns="0" bIns="0" rtlCol="0" anchor="b">
            <a:noAutofit/>
          </a:bodyPr>
          <a:lstStyle>
            <a:lvl1pPr algn="l" defTabSz="914400" rtl="0" eaLnBrk="1" latinLnBrk="0" hangingPunct="1">
              <a:lnSpc>
                <a:spcPts val="4000"/>
              </a:lnSpc>
              <a:spcBef>
                <a:spcPct val="0"/>
              </a:spcBef>
              <a:buNone/>
              <a:defRPr lang="en-US" sz="4000" b="0" i="0" kern="1200" baseline="0" dirty="0">
                <a:solidFill>
                  <a:schemeClr val="tx1"/>
                </a:solidFill>
                <a:latin typeface="+mj-lt"/>
                <a:ea typeface="+mn-ea"/>
                <a:cs typeface="+mj-cs"/>
              </a:defRPr>
            </a:lvl1pPr>
          </a:lstStyle>
          <a:p>
            <a:endParaRPr lang="en-US" altLang="en-US" dirty="0"/>
          </a:p>
        </p:txBody>
      </p:sp>
      <p:pic>
        <p:nvPicPr>
          <p:cNvPr id="9" name="Picture 8" descr="image"/>
          <p:cNvPicPr>
            <a:picLocks noChangeAspect="1"/>
          </p:cNvPicPr>
          <p:nvPr/>
        </p:nvPicPr>
        <p:blipFill>
          <a:blip r:embed="rId2"/>
          <a:stretch>
            <a:fillRect/>
          </a:stretch>
        </p:blipFill>
        <p:spPr>
          <a:xfrm>
            <a:off x="944880" y="1776730"/>
            <a:ext cx="2970530" cy="32848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Outline</a:t>
            </a:r>
            <a:endParaRPr lang="en-US" altLang="en-US" dirty="0"/>
          </a:p>
        </p:txBody>
      </p:sp>
      <p:sp>
        <p:nvSpPr>
          <p:cNvPr id="3" name="Text Placeholder 2"/>
          <p:cNvSpPr>
            <a:spLocks noGrp="1"/>
          </p:cNvSpPr>
          <p:nvPr>
            <p:ph type="body" sz="quarter" idx="10"/>
          </p:nvPr>
        </p:nvSpPr>
        <p:spPr>
          <a:xfrm>
            <a:off x="768095" y="2271898"/>
            <a:ext cx="439953" cy="395562"/>
          </a:xfrm>
        </p:spPr>
        <p:txBody>
          <a:bodyPr/>
          <a:lstStyle/>
          <a:p>
            <a:r>
              <a:rPr lang="en-US" dirty="0"/>
              <a:t>1</a:t>
            </a:r>
            <a:endParaRPr lang="en-US" dirty="0"/>
          </a:p>
        </p:txBody>
      </p:sp>
      <p:sp>
        <p:nvSpPr>
          <p:cNvPr id="4" name="Text Placeholder 3"/>
          <p:cNvSpPr>
            <a:spLocks noGrp="1"/>
          </p:cNvSpPr>
          <p:nvPr>
            <p:ph type="body" idx="1"/>
          </p:nvPr>
        </p:nvSpPr>
        <p:spPr>
          <a:xfrm>
            <a:off x="1371411" y="2236141"/>
            <a:ext cx="10052493" cy="395562"/>
          </a:xfrm>
        </p:spPr>
        <p:txBody>
          <a:bodyPr/>
          <a:lstStyle/>
          <a:p>
            <a:r>
              <a:rPr lang="" altLang="en-US" dirty="0"/>
              <a:t>Journey so far </a:t>
            </a:r>
            <a:endParaRPr lang="" altLang="en-US" dirty="0"/>
          </a:p>
        </p:txBody>
      </p:sp>
      <p:sp>
        <p:nvSpPr>
          <p:cNvPr id="5" name="Text Placeholder 4"/>
          <p:cNvSpPr>
            <a:spLocks noGrp="1"/>
          </p:cNvSpPr>
          <p:nvPr>
            <p:ph type="body" sz="quarter" idx="11"/>
          </p:nvPr>
        </p:nvSpPr>
        <p:spPr>
          <a:xfrm>
            <a:off x="768095" y="2783984"/>
            <a:ext cx="439953" cy="395562"/>
          </a:xfrm>
        </p:spPr>
        <p:txBody>
          <a:bodyPr/>
          <a:lstStyle/>
          <a:p>
            <a:r>
              <a:rPr lang="en-US" dirty="0"/>
              <a:t>2</a:t>
            </a:r>
            <a:endParaRPr lang="en-US" dirty="0"/>
          </a:p>
        </p:txBody>
      </p:sp>
      <p:sp>
        <p:nvSpPr>
          <p:cNvPr id="6" name="Text Placeholder 5"/>
          <p:cNvSpPr>
            <a:spLocks noGrp="1"/>
          </p:cNvSpPr>
          <p:nvPr>
            <p:ph type="body" idx="16"/>
          </p:nvPr>
        </p:nvSpPr>
        <p:spPr>
          <a:xfrm>
            <a:off x="1371411" y="2755338"/>
            <a:ext cx="10052493" cy="395562"/>
          </a:xfrm>
        </p:spPr>
        <p:txBody>
          <a:bodyPr/>
          <a:lstStyle/>
          <a:p>
            <a:r>
              <a:rPr lang="" altLang="en-US" dirty="0"/>
              <a:t>Setting the stage</a:t>
            </a:r>
            <a:endParaRPr lang="" altLang="en-US" dirty="0"/>
          </a:p>
        </p:txBody>
      </p:sp>
      <p:sp>
        <p:nvSpPr>
          <p:cNvPr id="7" name="Text Placeholder 6"/>
          <p:cNvSpPr>
            <a:spLocks noGrp="1"/>
          </p:cNvSpPr>
          <p:nvPr>
            <p:ph type="body" sz="quarter" idx="12"/>
          </p:nvPr>
        </p:nvSpPr>
        <p:spPr>
          <a:xfrm>
            <a:off x="768095" y="3303158"/>
            <a:ext cx="439953" cy="395562"/>
          </a:xfrm>
        </p:spPr>
        <p:txBody>
          <a:bodyPr/>
          <a:lstStyle/>
          <a:p>
            <a:r>
              <a:rPr lang="en-US" dirty="0"/>
              <a:t>3</a:t>
            </a:r>
            <a:endParaRPr lang="en-US" dirty="0"/>
          </a:p>
        </p:txBody>
      </p:sp>
      <p:sp>
        <p:nvSpPr>
          <p:cNvPr id="8" name="Text Placeholder 7"/>
          <p:cNvSpPr>
            <a:spLocks noGrp="1"/>
          </p:cNvSpPr>
          <p:nvPr>
            <p:ph type="body" idx="17"/>
          </p:nvPr>
        </p:nvSpPr>
        <p:spPr>
          <a:xfrm>
            <a:off x="1371411" y="3274535"/>
            <a:ext cx="10052493" cy="395562"/>
          </a:xfrm>
        </p:spPr>
        <p:txBody>
          <a:bodyPr/>
          <a:lstStyle/>
          <a:p>
            <a:r>
              <a:rPr lang="" altLang="en-US" dirty="0"/>
              <a:t>Summarizing the results</a:t>
            </a:r>
            <a:endParaRPr lang="" altLang="en-US" dirty="0"/>
          </a:p>
        </p:txBody>
      </p:sp>
      <p:sp>
        <p:nvSpPr>
          <p:cNvPr id="9" name="Text Placeholder 8"/>
          <p:cNvSpPr>
            <a:spLocks noGrp="1"/>
          </p:cNvSpPr>
          <p:nvPr>
            <p:ph type="body" sz="quarter" idx="13"/>
          </p:nvPr>
        </p:nvSpPr>
        <p:spPr>
          <a:xfrm>
            <a:off x="768095" y="3822332"/>
            <a:ext cx="439953" cy="395562"/>
          </a:xfrm>
        </p:spPr>
        <p:txBody>
          <a:bodyPr/>
          <a:lstStyle/>
          <a:p>
            <a:r>
              <a:rPr lang="en-US" dirty="0"/>
              <a:t>4</a:t>
            </a:r>
            <a:endParaRPr lang="en-US" dirty="0"/>
          </a:p>
        </p:txBody>
      </p:sp>
      <p:sp>
        <p:nvSpPr>
          <p:cNvPr id="10" name="Text Placeholder 9"/>
          <p:cNvSpPr>
            <a:spLocks noGrp="1"/>
          </p:cNvSpPr>
          <p:nvPr>
            <p:ph type="body" idx="18"/>
          </p:nvPr>
        </p:nvSpPr>
        <p:spPr>
          <a:xfrm>
            <a:off x="1371411" y="3793732"/>
            <a:ext cx="10052493" cy="395562"/>
          </a:xfrm>
        </p:spPr>
        <p:txBody>
          <a:bodyPr/>
          <a:lstStyle/>
          <a:p>
            <a:r>
              <a:rPr lang="en-US" altLang="en-US" dirty="0"/>
              <a:t>Goals to achieve</a:t>
            </a:r>
            <a:endParaRPr lang="en-US" altLang="en-US" dirty="0"/>
          </a:p>
        </p:txBody>
      </p:sp>
      <p:sp>
        <p:nvSpPr>
          <p:cNvPr id="13" name="Slide Number Placeholder 12"/>
          <p:cNvSpPr>
            <a:spLocks noGrp="1"/>
          </p:cNvSpPr>
          <p:nvPr>
            <p:ph type="sldNum" sz="quarter" idx="4"/>
          </p:nvPr>
        </p:nvSpPr>
        <p:spPr/>
        <p:txBody>
          <a:bodyPr/>
          <a:lstStyle/>
          <a:p>
            <a:fld id="{345D60D9-5372-5F40-9443-0F9AE5BDC3C8}" type="slidenum">
              <a:rPr lang="en-US" smtClean="0"/>
            </a:fld>
            <a:endParaRPr lang="en-US" dirty="0"/>
          </a:p>
        </p:txBody>
      </p:sp>
      <p:sp>
        <p:nvSpPr>
          <p:cNvPr id="14" name="Footer Placeholder 13"/>
          <p:cNvSpPr>
            <a:spLocks noGrp="1"/>
          </p:cNvSpPr>
          <p:nvPr>
            <p:ph type="ftr" sz="quarter" idx="3"/>
          </p:nvPr>
        </p:nvSpPr>
        <p:spPr/>
        <p:txBody>
          <a:bodyPr/>
          <a:lstStyle/>
          <a:p>
            <a:r>
              <a:rPr lang="en-US"/>
              <a:t>Copyright © 2020, Oracle and/or its affiliates  |  Confidential: Internal/Restricted/Highly Restricted</a:t>
            </a:r>
            <a:endParaRPr lang="en-US" dirty="0"/>
          </a:p>
        </p:txBody>
      </p:sp>
      <p:sp>
        <p:nvSpPr>
          <p:cNvPr id="15" name="Date Placeholder 14"/>
          <p:cNvSpPr>
            <a:spLocks noGrp="1"/>
          </p:cNvSpPr>
          <p:nvPr>
            <p:ph type="dt" sz="half" idx="20"/>
          </p:nvPr>
        </p:nvSpPr>
        <p:spPr/>
        <p:txBody>
          <a:bodyPr/>
          <a:lstStyle/>
          <a:p>
            <a:r>
              <a:rPr lang="en-US"/>
              <a:t>[</a:t>
            </a:r>
            <a:r>
              <a:rPr altLang="en-US">
                <a:sym typeface="+mn-ea"/>
              </a:rPr>
              <a:t>8th June 2020</a:t>
            </a:r>
            <a:r>
              <a:rPr lang="en-US"/>
              <a:t>]</a:t>
            </a:r>
            <a:endParaRPr lang="en-US" dirty="0"/>
          </a:p>
        </p:txBody>
      </p:sp>
      <p:sp>
        <p:nvSpPr>
          <p:cNvPr id="28" name="Text Placeholder 2"/>
          <p:cNvSpPr>
            <a:spLocks noGrp="1"/>
          </p:cNvSpPr>
          <p:nvPr/>
        </p:nvSpPr>
        <p:spPr>
          <a:xfrm>
            <a:off x="761745" y="4462013"/>
            <a:ext cx="439953"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95000"/>
              </a:lnSpc>
              <a:spcBef>
                <a:spcPts val="600"/>
              </a:spcBef>
              <a:spcAft>
                <a:spcPts val="0"/>
              </a:spcAft>
              <a:buClrTx/>
              <a:buSzTx/>
              <a:buFont typeface="System Font Regular"/>
              <a:buNone/>
              <a:defRPr sz="2000" b="0" i="0" kern="1200">
                <a:solidFill>
                  <a:srgbClr val="AE562C"/>
                </a:solidFill>
                <a:latin typeface="Georgia" panose="02040502050405020303" pitchFamily="18" charset="0"/>
                <a:ea typeface="+mn-ea"/>
                <a:cs typeface="Oracle Sans" panose="020B0503020204020204" pitchFamily="34" charset="0"/>
              </a:defRPr>
            </a:lvl1pPr>
            <a:lvl2pPr marL="365760" marR="0" indent="-182880" algn="l" defTabSz="914400" rtl="0" eaLnBrk="1" fontAlgn="auto" latinLnBrk="0" hangingPunct="1">
              <a:lnSpc>
                <a:spcPct val="95000"/>
              </a:lnSpc>
              <a:spcBef>
                <a:spcPts val="600"/>
              </a:spcBef>
              <a:spcAft>
                <a:spcPts val="0"/>
              </a:spcAft>
              <a:buClrTx/>
              <a:buSzPct val="100000"/>
              <a:buFont typeface="Arial" panose="020B0604020202020204" pitchFamily="34" charset="0"/>
              <a:buChar char="•"/>
              <a:defRPr sz="1800" b="0" i="0" kern="1200">
                <a:solidFill>
                  <a:schemeClr val="tx1"/>
                </a:solidFill>
                <a:latin typeface="+mn-lt"/>
                <a:ea typeface="+mn-ea"/>
                <a:cs typeface="Oracle Sans" panose="020B0503020204020204" pitchFamily="34" charset="0"/>
              </a:defRPr>
            </a:lvl2pPr>
            <a:lvl3pPr marL="731520" marR="0" indent="-182880" algn="l" defTabSz="914400" rtl="0" eaLnBrk="1" fontAlgn="auto" latinLnBrk="0" hangingPunct="1">
              <a:lnSpc>
                <a:spcPct val="95000"/>
              </a:lnSpc>
              <a:spcBef>
                <a:spcPts val="400"/>
              </a:spcBef>
              <a:spcAft>
                <a:spcPts val="0"/>
              </a:spcAft>
              <a:buClrTx/>
              <a:buSzPct val="120000"/>
              <a:buFont typeface="System Font Regular"/>
              <a:buChar char="-"/>
              <a:defRPr sz="1600" kern="1200">
                <a:solidFill>
                  <a:schemeClr val="tx1"/>
                </a:solidFill>
                <a:latin typeface="Oracle Sans Light" panose="020B0403020204020204" pitchFamily="34" charset="0"/>
                <a:ea typeface="+mn-ea"/>
                <a:cs typeface="Oracle Sans Light" panose="020B0403020204020204" pitchFamily="34" charset="0"/>
              </a:defRPr>
            </a:lvl3pPr>
            <a:lvl4pPr marL="1097280" marR="0" indent="-182880" algn="l" defTabSz="914400" rtl="0" eaLnBrk="1" fontAlgn="auto" latinLnBrk="0" hangingPunct="1">
              <a:lnSpc>
                <a:spcPct val="95000"/>
              </a:lnSpc>
              <a:spcBef>
                <a:spcPts val="400"/>
              </a:spcBef>
              <a:spcAft>
                <a:spcPts val="0"/>
              </a:spcAft>
              <a:buClrTx/>
              <a:buSzPct val="100000"/>
              <a:buFont typeface="System Font Regular"/>
              <a:buChar char="◦"/>
              <a:defRPr sz="1400" kern="1200">
                <a:solidFill>
                  <a:schemeClr val="tx1"/>
                </a:solidFill>
                <a:latin typeface="Oracle Sans Light" panose="020B0403020204020204" pitchFamily="34" charset="0"/>
                <a:ea typeface="+mn-ea"/>
                <a:cs typeface="Oracle Sans Light" panose="020B0403020204020204" pitchFamily="34" charset="0"/>
              </a:defRPr>
            </a:lvl4pPr>
            <a:lvl5pPr marL="1463040" marR="0" indent="-182880" algn="l" defTabSz="914400" rtl="0" eaLnBrk="1" fontAlgn="auto" latinLnBrk="0" hangingPunct="1">
              <a:lnSpc>
                <a:spcPct val="95000"/>
              </a:lnSpc>
              <a:spcBef>
                <a:spcPts val="400"/>
              </a:spcBef>
              <a:spcAft>
                <a:spcPts val="0"/>
              </a:spcAft>
              <a:buClrTx/>
              <a:buSzTx/>
              <a:buFont typeface="System Font Regular"/>
              <a:buChar char="•"/>
              <a:defRPr sz="1200" kern="1200">
                <a:solidFill>
                  <a:schemeClr val="tx1"/>
                </a:solidFill>
                <a:latin typeface="Oracle Sans Light" panose="020B0403020204020204" pitchFamily="34" charset="0"/>
                <a:ea typeface="+mn-ea"/>
                <a:cs typeface="Oracle Sans Light" panose="020B0403020204020204" pitchFamily="34" charset="0"/>
              </a:defRPr>
            </a:lvl5pPr>
            <a:lvl6pPr marL="1828800" indent="-182880" algn="l" defTabSz="914400" rtl="0" eaLnBrk="1" latinLnBrk="0" hangingPunct="1">
              <a:lnSpc>
                <a:spcPct val="95000"/>
              </a:lnSpc>
              <a:spcBef>
                <a:spcPts val="400"/>
              </a:spcBef>
              <a:spcAft>
                <a:spcPts val="0"/>
              </a:spcAft>
              <a:buSzPct val="120000"/>
              <a:buFont typeface="System Font Regular"/>
              <a:buChar char="-"/>
              <a:defRPr sz="1200" b="0" i="0" kern="1200">
                <a:solidFill>
                  <a:schemeClr val="tx1"/>
                </a:solidFill>
                <a:latin typeface="Oracle Sans Light" panose="020B0403020204020204" pitchFamily="34" charset="0"/>
                <a:ea typeface="+mn-ea"/>
                <a:cs typeface="Oracle Sans Light" panose="020B0403020204020204" pitchFamily="34" charset="0"/>
              </a:defRPr>
            </a:lvl6pPr>
            <a:lvl7pPr marL="2194560" indent="-182880" algn="l" defTabSz="914400" rtl="0" eaLnBrk="1" latinLnBrk="0" hangingPunct="1">
              <a:lnSpc>
                <a:spcPct val="95000"/>
              </a:lnSpc>
              <a:spcBef>
                <a:spcPts val="400"/>
              </a:spcBef>
              <a:spcAft>
                <a:spcPts val="0"/>
              </a:spcAft>
              <a:buFont typeface="System Font Regular"/>
              <a:buChar char="◦"/>
              <a:defRPr sz="1200" b="0" i="0" kern="1200">
                <a:solidFill>
                  <a:schemeClr val="tx1"/>
                </a:solidFill>
                <a:latin typeface="Oracle Sans Light" panose="020B0403020204020204" pitchFamily="34" charset="0"/>
                <a:ea typeface="+mn-ea"/>
                <a:cs typeface="Oracle Sans Light" panose="020B0403020204020204" pitchFamily="34"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 altLang="en-US" dirty="0"/>
              <a:t>Journey so far</a:t>
            </a:r>
            <a:endParaRPr lang="" altLang="en-US" dirty="0"/>
          </a:p>
        </p:txBody>
      </p:sp>
      <p:sp>
        <p:nvSpPr>
          <p:cNvPr id="3" name="Content Placeholder 2"/>
          <p:cNvSpPr>
            <a:spLocks noGrp="1"/>
          </p:cNvSpPr>
          <p:nvPr>
            <p:ph sz="quarter" idx="14"/>
          </p:nvPr>
        </p:nvSpPr>
        <p:spPr>
          <a:xfrm>
            <a:off x="697865" y="1828800"/>
            <a:ext cx="3437255" cy="4278630"/>
          </a:xfrm>
        </p:spPr>
        <p:txBody>
          <a:bodyPr/>
          <a:lstStyle/>
          <a:p>
            <a:pPr marL="0" lvl="1" indent="0">
              <a:buNone/>
            </a:pPr>
            <a:r>
              <a:rPr lang="" altLang="en-US" dirty="0">
                <a:solidFill>
                  <a:srgbClr val="AE562C"/>
                </a:solidFill>
              </a:rPr>
              <a:t>	         Week 1</a:t>
            </a:r>
            <a:endParaRPr lang="en-US" dirty="0">
              <a:solidFill>
                <a:srgbClr val="AE562C"/>
              </a:solidFill>
            </a:endParaRPr>
          </a:p>
          <a:p>
            <a:endParaRPr lang="en-US" dirty="0"/>
          </a:p>
          <a:p>
            <a:pPr lvl="1"/>
            <a:r>
              <a:rPr lang="" altLang="en-US" dirty="0"/>
              <a:t>An insight into the organization</a:t>
            </a:r>
            <a:endParaRPr lang="" altLang="en-US" dirty="0"/>
          </a:p>
          <a:p>
            <a:pPr lvl="1"/>
            <a:endParaRPr lang="" altLang="en-US" dirty="0"/>
          </a:p>
          <a:p>
            <a:pPr lvl="1"/>
            <a:r>
              <a:rPr lang="" altLang="en-US" dirty="0"/>
              <a:t>From databases to cloud</a:t>
            </a:r>
            <a:endParaRPr lang="" altLang="en-US" dirty="0"/>
          </a:p>
          <a:p>
            <a:pPr lvl="1"/>
            <a:endParaRPr lang="" altLang="en-US" dirty="0"/>
          </a:p>
          <a:p>
            <a:pPr lvl="1"/>
            <a:r>
              <a:rPr lang="" altLang="en-US" dirty="0"/>
              <a:t>Setting up the workspace</a:t>
            </a:r>
            <a:endParaRPr lang="en-US" dirty="0"/>
          </a:p>
          <a:p>
            <a:pPr marL="182880" lvl="1" indent="0">
              <a:buNone/>
            </a:pPr>
            <a:endParaRPr lang="en-US" dirty="0"/>
          </a:p>
        </p:txBody>
      </p:sp>
      <p:sp>
        <p:nvSpPr>
          <p:cNvPr id="4" name="Content Placeholder 3"/>
          <p:cNvSpPr>
            <a:spLocks noGrp="1"/>
          </p:cNvSpPr>
          <p:nvPr>
            <p:ph sz="quarter" idx="16"/>
          </p:nvPr>
        </p:nvSpPr>
        <p:spPr>
          <a:xfrm>
            <a:off x="4370705" y="1828800"/>
            <a:ext cx="3515995" cy="4278630"/>
          </a:xfrm>
        </p:spPr>
        <p:txBody>
          <a:bodyPr/>
          <a:lstStyle/>
          <a:p>
            <a:r>
              <a:rPr lang="" altLang="en-US" dirty="0">
                <a:solidFill>
                  <a:srgbClr val="AE562C"/>
                </a:solidFill>
                <a:sym typeface="+mn-ea"/>
              </a:rPr>
              <a:t>	       </a:t>
            </a:r>
            <a:r>
              <a:rPr lang="en-US" altLang="en-US" dirty="0">
                <a:solidFill>
                  <a:srgbClr val="AE562C"/>
                </a:solidFill>
                <a:sym typeface="+mn-ea"/>
              </a:rPr>
              <a:t>Week </a:t>
            </a:r>
            <a:r>
              <a:rPr lang="" altLang="en-US" dirty="0">
                <a:solidFill>
                  <a:srgbClr val="AE562C"/>
                </a:solidFill>
                <a:sym typeface="+mn-ea"/>
              </a:rPr>
              <a:t>2</a:t>
            </a:r>
            <a:endParaRPr lang="" altLang="en-US" dirty="0">
              <a:solidFill>
                <a:srgbClr val="AE562C"/>
              </a:solidFill>
              <a:sym typeface="+mn-ea"/>
            </a:endParaRPr>
          </a:p>
          <a:p>
            <a:endParaRPr lang="en-US" dirty="0"/>
          </a:p>
          <a:p>
            <a:pPr lvl="1"/>
            <a:r>
              <a:rPr lang="" altLang="en-US" dirty="0"/>
              <a:t>Transition from campus to corporate</a:t>
            </a:r>
            <a:endParaRPr lang="" altLang="en-US" dirty="0"/>
          </a:p>
          <a:p>
            <a:pPr lvl="1"/>
            <a:endParaRPr lang="en-US" dirty="0"/>
          </a:p>
          <a:p>
            <a:pPr lvl="1"/>
            <a:r>
              <a:rPr lang="" altLang="en-US" dirty="0"/>
              <a:t>Introduction to Java EE and realted technologies</a:t>
            </a:r>
            <a:endParaRPr lang="" altLang="en-US" dirty="0"/>
          </a:p>
          <a:p>
            <a:pPr lvl="2"/>
            <a:r>
              <a:rPr lang="" altLang="en-US" dirty="0"/>
              <a:t>JDBC</a:t>
            </a:r>
            <a:endParaRPr lang="" altLang="en-US" dirty="0"/>
          </a:p>
          <a:p>
            <a:pPr lvl="2"/>
            <a:r>
              <a:rPr lang="" altLang="en-US" dirty="0"/>
              <a:t>JAX-RS</a:t>
            </a:r>
            <a:endParaRPr lang="" altLang="en-US" dirty="0"/>
          </a:p>
          <a:p>
            <a:pPr lvl="2"/>
            <a:r>
              <a:rPr lang="" altLang="en-US" dirty="0"/>
              <a:t>Servlets</a:t>
            </a:r>
            <a:endParaRPr lang="" altLang="en-US" dirty="0"/>
          </a:p>
          <a:p>
            <a:pPr lvl="2"/>
            <a:r>
              <a:rPr lang="" altLang="en-US" dirty="0"/>
              <a:t>Hikari</a:t>
            </a:r>
            <a:endParaRPr lang="" altLang="en-US" dirty="0"/>
          </a:p>
          <a:p>
            <a:pPr lvl="2"/>
            <a:r>
              <a:rPr lang="" altLang="en-US" dirty="0"/>
              <a:t>Helidon</a:t>
            </a:r>
            <a:endParaRPr lang="" altLang="en-US" dirty="0"/>
          </a:p>
        </p:txBody>
      </p:sp>
      <p:sp>
        <p:nvSpPr>
          <p:cNvPr id="5" name="Content Placeholder 4"/>
          <p:cNvSpPr>
            <a:spLocks noGrp="1"/>
          </p:cNvSpPr>
          <p:nvPr>
            <p:ph sz="quarter" idx="15"/>
          </p:nvPr>
        </p:nvSpPr>
        <p:spPr>
          <a:xfrm>
            <a:off x="8206662" y="1828800"/>
            <a:ext cx="3300984" cy="4278946"/>
          </a:xfrm>
        </p:spPr>
        <p:txBody>
          <a:bodyPr/>
          <a:lstStyle/>
          <a:p>
            <a:r>
              <a:rPr lang="" altLang="en-US" dirty="0">
                <a:solidFill>
                  <a:srgbClr val="AE562C"/>
                </a:solidFill>
                <a:sym typeface="+mn-ea"/>
              </a:rPr>
              <a:t> 	    </a:t>
            </a:r>
            <a:r>
              <a:rPr lang="en-US" altLang="en-US" dirty="0">
                <a:solidFill>
                  <a:srgbClr val="AE562C"/>
                </a:solidFill>
                <a:sym typeface="+mn-ea"/>
              </a:rPr>
              <a:t>Week </a:t>
            </a:r>
            <a:r>
              <a:rPr lang="" altLang="en-US" dirty="0">
                <a:solidFill>
                  <a:srgbClr val="AE562C"/>
                </a:solidFill>
                <a:sym typeface="+mn-ea"/>
              </a:rPr>
              <a:t>3</a:t>
            </a:r>
            <a:endParaRPr lang="" altLang="en-US" dirty="0">
              <a:solidFill>
                <a:srgbClr val="AE562C"/>
              </a:solidFill>
              <a:sym typeface="+mn-ea"/>
            </a:endParaRPr>
          </a:p>
          <a:p>
            <a:endParaRPr lang="en-US" dirty="0"/>
          </a:p>
          <a:p>
            <a:pPr lvl="1"/>
            <a:r>
              <a:rPr lang="" altLang="en-US" dirty="0"/>
              <a:t>Getting hands dirty</a:t>
            </a:r>
            <a:endParaRPr lang="" altLang="en-US" dirty="0"/>
          </a:p>
          <a:p>
            <a:pPr lvl="1"/>
            <a:endParaRPr lang="en-US" dirty="0"/>
          </a:p>
          <a:p>
            <a:pPr lvl="1"/>
            <a:r>
              <a:rPr lang="" altLang="en-US" dirty="0"/>
              <a:t>Implemented the tests to benchmark Helidon against TechEmpower Framework Benchmarks</a:t>
            </a:r>
            <a:endParaRPr lang="" altLang="en-US" dirty="0"/>
          </a:p>
        </p:txBody>
      </p:sp>
      <p:sp>
        <p:nvSpPr>
          <p:cNvPr id="6" name="Slide Number Placeholder 5"/>
          <p:cNvSpPr>
            <a:spLocks noGrp="1"/>
          </p:cNvSpPr>
          <p:nvPr>
            <p:ph type="sldNum" sz="quarter" idx="4"/>
          </p:nvPr>
        </p:nvSpPr>
        <p:spPr/>
        <p:txBody>
          <a:bodyPr/>
          <a:lstStyle/>
          <a:p>
            <a:fld id="{345D60D9-5372-5F40-9443-0F9AE5BDC3C8}" type="slidenum">
              <a:rPr lang="en-US" smtClean="0"/>
            </a:fld>
            <a:endParaRPr lang="en-US" dirty="0"/>
          </a:p>
        </p:txBody>
      </p:sp>
      <p:sp>
        <p:nvSpPr>
          <p:cNvPr id="7" name="Footer Placeholder 6"/>
          <p:cNvSpPr>
            <a:spLocks noGrp="1"/>
          </p:cNvSpPr>
          <p:nvPr>
            <p:ph type="ftr" sz="quarter" idx="3"/>
          </p:nvPr>
        </p:nvSpPr>
        <p:spPr/>
        <p:txBody>
          <a:bodyPr/>
          <a:lstStyle/>
          <a:p>
            <a:r>
              <a:rPr lang="en-US"/>
              <a:t>Copyright © 2020, Oracle and/or its affiliates  |  Confidential: Internal/Restricted/Highly Restricted</a:t>
            </a:r>
            <a:endParaRPr lang="en-US" dirty="0"/>
          </a:p>
        </p:txBody>
      </p:sp>
      <p:sp>
        <p:nvSpPr>
          <p:cNvPr id="8" name="Date Placeholder 7"/>
          <p:cNvSpPr>
            <a:spLocks noGrp="1"/>
          </p:cNvSpPr>
          <p:nvPr>
            <p:ph type="dt" sz="half" idx="13"/>
          </p:nvPr>
        </p:nvSpPr>
        <p:spPr/>
        <p:txBody>
          <a:bodyPr/>
          <a:lstStyle/>
          <a:p>
            <a:r>
              <a:rPr lang="en-US"/>
              <a:t>[</a:t>
            </a:r>
            <a:r>
              <a:rPr altLang="en-US">
                <a:sym typeface="+mn-ea"/>
              </a:rPr>
              <a:t>8th June 2020</a:t>
            </a:r>
            <a:r>
              <a:rPr lang="en-US"/>
              <a:t>]</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 altLang="en-US" dirty="0"/>
              <a:t>Setting the stage</a:t>
            </a:r>
            <a:endParaRPr lang="" altLang="en-US" dirty="0"/>
          </a:p>
        </p:txBody>
      </p:sp>
      <p:sp>
        <p:nvSpPr>
          <p:cNvPr id="5" name="Text Placeholder 4"/>
          <p:cNvSpPr>
            <a:spLocks noGrp="1"/>
          </p:cNvSpPr>
          <p:nvPr>
            <p:ph type="body" sz="quarter" idx="11"/>
          </p:nvPr>
        </p:nvSpPr>
        <p:spPr>
          <a:xfrm>
            <a:off x="768985" y="1878330"/>
            <a:ext cx="9157335" cy="395605"/>
          </a:xfrm>
        </p:spPr>
        <p:txBody>
          <a:bodyPr/>
          <a:lstStyle/>
          <a:p>
            <a:r>
              <a:rPr lang="" altLang="en-US" dirty="0"/>
              <a:t>What is Helidon?</a:t>
            </a:r>
            <a:endParaRPr lang="" altLang="en-US" dirty="0"/>
          </a:p>
        </p:txBody>
      </p:sp>
      <p:sp>
        <p:nvSpPr>
          <p:cNvPr id="6" name="Text Placeholder 5"/>
          <p:cNvSpPr>
            <a:spLocks noGrp="1"/>
          </p:cNvSpPr>
          <p:nvPr>
            <p:ph type="body" idx="16"/>
          </p:nvPr>
        </p:nvSpPr>
        <p:spPr>
          <a:xfrm>
            <a:off x="768985" y="2514600"/>
            <a:ext cx="9156065" cy="1946910"/>
          </a:xfrm>
        </p:spPr>
        <p:txBody>
          <a:bodyPr/>
          <a:lstStyle/>
          <a:p>
            <a:pPr algn="l"/>
            <a:r>
              <a:rPr lang="en-US" dirty="0"/>
              <a:t>Helidon is a collection of Java libraries for writing microservices </a:t>
            </a:r>
            <a:endParaRPr lang="en-US" dirty="0"/>
          </a:p>
          <a:p>
            <a:pPr algn="l"/>
            <a:r>
              <a:rPr lang="en-US" dirty="0"/>
              <a:t>that run on a fast web core powered by Netty.</a:t>
            </a:r>
            <a:endParaRPr lang="en-US" dirty="0"/>
          </a:p>
        </p:txBody>
      </p:sp>
      <p:sp>
        <p:nvSpPr>
          <p:cNvPr id="13" name="Slide Number Placeholder 12"/>
          <p:cNvSpPr>
            <a:spLocks noGrp="1"/>
          </p:cNvSpPr>
          <p:nvPr>
            <p:ph type="sldNum" sz="quarter" idx="4"/>
          </p:nvPr>
        </p:nvSpPr>
        <p:spPr/>
        <p:txBody>
          <a:bodyPr/>
          <a:lstStyle/>
          <a:p>
            <a:fld id="{345D60D9-5372-5F40-9443-0F9AE5BDC3C8}" type="slidenum">
              <a:rPr lang="en-US" smtClean="0"/>
            </a:fld>
            <a:endParaRPr lang="en-US" dirty="0"/>
          </a:p>
        </p:txBody>
      </p:sp>
      <p:sp>
        <p:nvSpPr>
          <p:cNvPr id="14" name="Footer Placeholder 13"/>
          <p:cNvSpPr>
            <a:spLocks noGrp="1"/>
          </p:cNvSpPr>
          <p:nvPr>
            <p:ph type="ftr" sz="quarter" idx="3"/>
          </p:nvPr>
        </p:nvSpPr>
        <p:spPr/>
        <p:txBody>
          <a:bodyPr/>
          <a:lstStyle/>
          <a:p>
            <a:r>
              <a:rPr lang="en-US"/>
              <a:t>Copyright © 2020, Oracle and/or its affiliates  |  Confidential: Internal/Restricted/Highly Restricted</a:t>
            </a:r>
            <a:endParaRPr lang="en-US" dirty="0"/>
          </a:p>
        </p:txBody>
      </p:sp>
      <p:sp>
        <p:nvSpPr>
          <p:cNvPr id="15" name="Date Placeholder 14"/>
          <p:cNvSpPr>
            <a:spLocks noGrp="1"/>
          </p:cNvSpPr>
          <p:nvPr>
            <p:ph type="dt" sz="half" idx="20"/>
          </p:nvPr>
        </p:nvSpPr>
        <p:spPr/>
        <p:txBody>
          <a:bodyPr/>
          <a:lstStyle/>
          <a:p>
            <a:r>
              <a:rPr lang="en-US"/>
              <a:t>[</a:t>
            </a:r>
            <a:r>
              <a:rPr altLang="en-US">
                <a:sym typeface="+mn-ea"/>
              </a:rPr>
              <a:t>8th June 2020</a:t>
            </a:r>
            <a:r>
              <a:rPr lang="en-US"/>
              <a:t>]</a:t>
            </a:r>
            <a:endParaRPr lang="en-US" dirty="0"/>
          </a:p>
        </p:txBody>
      </p:sp>
      <p:sp>
        <p:nvSpPr>
          <p:cNvPr id="11" name="Text Placeholder 4"/>
          <p:cNvSpPr>
            <a:spLocks noGrp="1"/>
          </p:cNvSpPr>
          <p:nvPr/>
        </p:nvSpPr>
        <p:spPr>
          <a:xfrm>
            <a:off x="768985" y="4065905"/>
            <a:ext cx="9157335" cy="395605"/>
          </a:xfrm>
          <a:prstGeom prst="rect">
            <a:avLst/>
          </a:prstGeom>
          <a:noFill/>
        </p:spPr>
        <p:txBody>
          <a:bodyPr vert="horz" wrap="none" lIns="0" tIns="0" rIns="0" bIns="0" rtlCol="0">
            <a:noAutofit/>
          </a:bodyPr>
          <a:lstStyle>
            <a:lvl1pPr marL="0" marR="0" indent="0" algn="l" defTabSz="914400" rtl="0" eaLnBrk="1" fontAlgn="auto" latinLnBrk="0" hangingPunct="1">
              <a:lnSpc>
                <a:spcPct val="95000"/>
              </a:lnSpc>
              <a:spcBef>
                <a:spcPts val="600"/>
              </a:spcBef>
              <a:spcAft>
                <a:spcPts val="0"/>
              </a:spcAft>
              <a:buClrTx/>
              <a:buSzTx/>
              <a:buFont typeface="System Font Regular"/>
              <a:buNone/>
              <a:defRPr sz="2000" b="0" i="0" kern="1200">
                <a:solidFill>
                  <a:srgbClr val="AE562C"/>
                </a:solidFill>
                <a:latin typeface="Georgia" panose="02040502050405020303" pitchFamily="18" charset="0"/>
                <a:ea typeface="+mn-ea"/>
                <a:cs typeface="Oracle Sans" panose="020B0503020204020204" pitchFamily="34" charset="0"/>
              </a:defRPr>
            </a:lvl1pPr>
            <a:lvl2pPr marL="365760" marR="0" indent="-182880" algn="l" defTabSz="914400" rtl="0" eaLnBrk="1" fontAlgn="auto" latinLnBrk="0" hangingPunct="1">
              <a:lnSpc>
                <a:spcPct val="95000"/>
              </a:lnSpc>
              <a:spcBef>
                <a:spcPts val="600"/>
              </a:spcBef>
              <a:spcAft>
                <a:spcPts val="0"/>
              </a:spcAft>
              <a:buClrTx/>
              <a:buSzPct val="100000"/>
              <a:buFont typeface="Arial" panose="020B0604020202020204" pitchFamily="34" charset="0"/>
              <a:buChar char="•"/>
              <a:defRPr sz="1800" b="0" i="0" kern="1200">
                <a:solidFill>
                  <a:schemeClr val="tx1"/>
                </a:solidFill>
                <a:latin typeface="+mn-lt"/>
                <a:ea typeface="+mn-ea"/>
                <a:cs typeface="Oracle Sans" panose="020B0503020204020204" pitchFamily="34" charset="0"/>
              </a:defRPr>
            </a:lvl2pPr>
            <a:lvl3pPr marL="731520" marR="0" indent="-182880" algn="l" defTabSz="914400" rtl="0" eaLnBrk="1" fontAlgn="auto" latinLnBrk="0" hangingPunct="1">
              <a:lnSpc>
                <a:spcPct val="95000"/>
              </a:lnSpc>
              <a:spcBef>
                <a:spcPts val="400"/>
              </a:spcBef>
              <a:spcAft>
                <a:spcPts val="0"/>
              </a:spcAft>
              <a:buClrTx/>
              <a:buSzPct val="120000"/>
              <a:buFont typeface="System Font Regular"/>
              <a:buChar char="-"/>
              <a:defRPr sz="1600" kern="1200">
                <a:solidFill>
                  <a:schemeClr val="tx1"/>
                </a:solidFill>
                <a:latin typeface="Oracle Sans Light" panose="020B0403020204020204" pitchFamily="34" charset="0"/>
                <a:ea typeface="+mn-ea"/>
                <a:cs typeface="Oracle Sans Light" panose="020B0403020204020204" pitchFamily="34" charset="0"/>
              </a:defRPr>
            </a:lvl3pPr>
            <a:lvl4pPr marL="1097280" marR="0" indent="-182880" algn="l" defTabSz="914400" rtl="0" eaLnBrk="1" fontAlgn="auto" latinLnBrk="0" hangingPunct="1">
              <a:lnSpc>
                <a:spcPct val="95000"/>
              </a:lnSpc>
              <a:spcBef>
                <a:spcPts val="400"/>
              </a:spcBef>
              <a:spcAft>
                <a:spcPts val="0"/>
              </a:spcAft>
              <a:buClrTx/>
              <a:buSzPct val="100000"/>
              <a:buFont typeface="System Font Regular"/>
              <a:buChar char="◦"/>
              <a:defRPr sz="1400" kern="1200">
                <a:solidFill>
                  <a:schemeClr val="tx1"/>
                </a:solidFill>
                <a:latin typeface="Oracle Sans Light" panose="020B0403020204020204" pitchFamily="34" charset="0"/>
                <a:ea typeface="+mn-ea"/>
                <a:cs typeface="Oracle Sans Light" panose="020B0403020204020204" pitchFamily="34" charset="0"/>
              </a:defRPr>
            </a:lvl4pPr>
            <a:lvl5pPr marL="1463040" marR="0" indent="-182880" algn="l" defTabSz="914400" rtl="0" eaLnBrk="1" fontAlgn="auto" latinLnBrk="0" hangingPunct="1">
              <a:lnSpc>
                <a:spcPct val="95000"/>
              </a:lnSpc>
              <a:spcBef>
                <a:spcPts val="400"/>
              </a:spcBef>
              <a:spcAft>
                <a:spcPts val="0"/>
              </a:spcAft>
              <a:buClrTx/>
              <a:buSzTx/>
              <a:buFont typeface="System Font Regular"/>
              <a:buChar char="•"/>
              <a:defRPr sz="1200" kern="1200">
                <a:solidFill>
                  <a:schemeClr val="tx1"/>
                </a:solidFill>
                <a:latin typeface="Oracle Sans Light" panose="020B0403020204020204" pitchFamily="34" charset="0"/>
                <a:ea typeface="+mn-ea"/>
                <a:cs typeface="Oracle Sans Light" panose="020B0403020204020204" pitchFamily="34" charset="0"/>
              </a:defRPr>
            </a:lvl5pPr>
            <a:lvl6pPr marL="1828800" indent="-182880" algn="l" defTabSz="914400" rtl="0" eaLnBrk="1" latinLnBrk="0" hangingPunct="1">
              <a:lnSpc>
                <a:spcPct val="95000"/>
              </a:lnSpc>
              <a:spcBef>
                <a:spcPts val="400"/>
              </a:spcBef>
              <a:spcAft>
                <a:spcPts val="0"/>
              </a:spcAft>
              <a:buSzPct val="120000"/>
              <a:buFont typeface="System Font Regular"/>
              <a:buChar char="-"/>
              <a:defRPr sz="1200" b="0" i="0" kern="1200">
                <a:solidFill>
                  <a:schemeClr val="tx1"/>
                </a:solidFill>
                <a:latin typeface="Oracle Sans Light" panose="020B0403020204020204" pitchFamily="34" charset="0"/>
                <a:ea typeface="+mn-ea"/>
                <a:cs typeface="Oracle Sans Light" panose="020B0403020204020204" pitchFamily="34" charset="0"/>
              </a:defRPr>
            </a:lvl6pPr>
            <a:lvl7pPr marL="2194560" indent="-182880" algn="l" defTabSz="914400" rtl="0" eaLnBrk="1" latinLnBrk="0" hangingPunct="1">
              <a:lnSpc>
                <a:spcPct val="95000"/>
              </a:lnSpc>
              <a:spcBef>
                <a:spcPts val="400"/>
              </a:spcBef>
              <a:spcAft>
                <a:spcPts val="0"/>
              </a:spcAft>
              <a:buFont typeface="System Font Regular"/>
              <a:buChar char="◦"/>
              <a:defRPr sz="1200" b="0" i="0" kern="1200">
                <a:solidFill>
                  <a:schemeClr val="tx1"/>
                </a:solidFill>
                <a:latin typeface="Oracle Sans Light" panose="020B0403020204020204" pitchFamily="34" charset="0"/>
                <a:ea typeface="+mn-ea"/>
                <a:cs typeface="Oracle Sans Light" panose="020B0403020204020204" pitchFamily="34"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a:t>What is </a:t>
            </a:r>
            <a:r>
              <a:rPr lang="" altLang="en-US" dirty="0"/>
              <a:t>TechEmpower Framework Benchmark (TFB)</a:t>
            </a:r>
            <a:r>
              <a:rPr lang="en-US" altLang="en-US" dirty="0"/>
              <a:t>?</a:t>
            </a:r>
            <a:endParaRPr lang="en-US" altLang="en-US" dirty="0"/>
          </a:p>
        </p:txBody>
      </p:sp>
      <p:sp>
        <p:nvSpPr>
          <p:cNvPr id="12" name="Text Placeholder 5"/>
          <p:cNvSpPr>
            <a:spLocks noGrp="1"/>
          </p:cNvSpPr>
          <p:nvPr/>
        </p:nvSpPr>
        <p:spPr>
          <a:xfrm>
            <a:off x="753745" y="4643120"/>
            <a:ext cx="9156065" cy="1946910"/>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l"/>
            <a:r>
              <a:rPr lang="" altLang="en-US" dirty="0"/>
              <a:t>A platform that compares the </a:t>
            </a:r>
            <a:r>
              <a:rPr lang="en-US" dirty="0"/>
              <a:t>performance of many web application </a:t>
            </a:r>
            <a:endParaRPr lang="en-US" dirty="0"/>
          </a:p>
          <a:p>
            <a:pPr algn="l"/>
            <a:r>
              <a:rPr lang="en-US" dirty="0"/>
              <a:t>frameworks executing fundamental tasks.</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 altLang="en-US" dirty="0"/>
              <a:t>How is the framework tested?</a:t>
            </a:r>
            <a:endParaRPr lang="" altLang="en-US" dirty="0"/>
          </a:p>
        </p:txBody>
      </p:sp>
      <p:sp>
        <p:nvSpPr>
          <p:cNvPr id="3" name="Content Placeholder 2"/>
          <p:cNvSpPr>
            <a:spLocks noGrp="1"/>
          </p:cNvSpPr>
          <p:nvPr>
            <p:ph idx="1"/>
          </p:nvPr>
        </p:nvSpPr>
        <p:spPr/>
        <p:txBody>
          <a:bodyPr/>
          <a:lstStyle/>
          <a:p>
            <a:r>
              <a:rPr lang="" altLang="en-US" dirty="0"/>
              <a:t>TFB tests the framework against the following -</a:t>
            </a:r>
            <a:endParaRPr lang="" altLang="en-US" dirty="0"/>
          </a:p>
          <a:p>
            <a:endParaRPr lang="en-US" dirty="0"/>
          </a:p>
          <a:p>
            <a:pPr lvl="1"/>
            <a:r>
              <a:rPr lang="" altLang="en-US" dirty="0"/>
              <a:t>Object instantiation</a:t>
            </a:r>
            <a:endParaRPr lang="" altLang="en-US" dirty="0"/>
          </a:p>
          <a:p>
            <a:pPr lvl="1"/>
            <a:r>
              <a:rPr lang="" altLang="en-US" dirty="0"/>
              <a:t>JSON serialization</a:t>
            </a:r>
            <a:endParaRPr lang="" altLang="en-US" dirty="0"/>
          </a:p>
          <a:p>
            <a:pPr lvl="1"/>
            <a:r>
              <a:rPr lang="" altLang="en-US" dirty="0"/>
              <a:t>Handling simultaneous requests</a:t>
            </a:r>
            <a:endParaRPr lang="" altLang="en-US" dirty="0"/>
          </a:p>
          <a:p>
            <a:pPr lvl="1"/>
            <a:r>
              <a:rPr lang="" altLang="en-US" dirty="0"/>
              <a:t>Random number generation</a:t>
            </a:r>
            <a:endParaRPr lang="" altLang="en-US" dirty="0"/>
          </a:p>
          <a:p>
            <a:pPr lvl="1"/>
            <a:r>
              <a:rPr lang="" altLang="en-US" dirty="0"/>
              <a:t>Database queries and updates</a:t>
            </a:r>
            <a:endParaRPr lang="" altLang="en-US" dirty="0"/>
          </a:p>
          <a:p>
            <a:pPr lvl="1"/>
            <a:r>
              <a:rPr lang="" altLang="en-US" dirty="0"/>
              <a:t>Server side templates</a:t>
            </a:r>
            <a:endParaRPr lang="" altLang="en-US" dirty="0"/>
          </a:p>
          <a:p>
            <a:pPr lvl="1"/>
            <a:endParaRPr lang="" altLang="en-US" dirty="0"/>
          </a:p>
          <a:p>
            <a:pPr marL="182880" lvl="1" indent="0">
              <a:buNone/>
            </a:pPr>
            <a:r>
              <a:rPr lang="" altLang="en-US" dirty="0"/>
              <a:t>This is just the tip of the iceberg.</a:t>
            </a:r>
            <a:endParaRPr lang="en-US" altLang="en-US" dirty="0"/>
          </a:p>
          <a:p>
            <a:pPr marL="182880" lvl="1" indent="0">
              <a:buNone/>
            </a:pPr>
            <a:endParaRPr lang="en-US" dirty="0"/>
          </a:p>
          <a:p>
            <a:pPr marL="182880" lvl="1" indent="0">
              <a:buNone/>
            </a:pPr>
            <a:endParaRPr lang="en-US" dirty="0"/>
          </a:p>
          <a:p>
            <a:pPr lvl="1"/>
            <a:endParaRPr lang="en-US" dirty="0"/>
          </a:p>
        </p:txBody>
      </p:sp>
      <p:sp>
        <p:nvSpPr>
          <p:cNvPr id="4" name="Slide Number Placeholder 3"/>
          <p:cNvSpPr>
            <a:spLocks noGrp="1"/>
          </p:cNvSpPr>
          <p:nvPr>
            <p:ph type="sldNum" sz="quarter" idx="12"/>
          </p:nvPr>
        </p:nvSpPr>
        <p:spPr/>
        <p:txBody>
          <a:bodyPr/>
          <a:lstStyle/>
          <a:p>
            <a:fld id="{345D60D9-5372-5F40-9443-0F9AE5BDC3C8}" type="slidenum">
              <a:rPr lang="en-US" smtClean="0"/>
            </a:fld>
            <a:endParaRPr lang="en-US" dirty="0"/>
          </a:p>
        </p:txBody>
      </p:sp>
      <p:sp>
        <p:nvSpPr>
          <p:cNvPr id="5" name="Footer Placeholder 4"/>
          <p:cNvSpPr>
            <a:spLocks noGrp="1"/>
          </p:cNvSpPr>
          <p:nvPr>
            <p:ph type="ftr" sz="quarter" idx="11"/>
          </p:nvPr>
        </p:nvSpPr>
        <p:spPr/>
        <p:txBody>
          <a:bodyPr/>
          <a:lstStyle/>
          <a:p>
            <a:r>
              <a:rPr lang="en-US"/>
              <a:t>Copyright © 2020, Oracle and/or its affiliates  |  Confidential: Internal/Restricted/Highly Restricted</a:t>
            </a:r>
            <a:endParaRPr lang="en-US" dirty="0"/>
          </a:p>
        </p:txBody>
      </p:sp>
      <p:sp>
        <p:nvSpPr>
          <p:cNvPr id="6" name="Date Placeholder 5"/>
          <p:cNvSpPr>
            <a:spLocks noGrp="1"/>
          </p:cNvSpPr>
          <p:nvPr>
            <p:ph type="dt" sz="half" idx="10"/>
          </p:nvPr>
        </p:nvSpPr>
        <p:spPr/>
        <p:txBody>
          <a:bodyPr/>
          <a:lstStyle/>
          <a:p>
            <a:r>
              <a:rPr lang="en-US"/>
              <a:t>[Date]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ltLang="en-US">
                <a:sym typeface="+mn-ea"/>
              </a:rPr>
              <a:t>Accomplishments made</a:t>
            </a:r>
            <a:endParaRPr lang="en-US" altLang="en-US" dirty="0">
              <a:sym typeface="+mn-ea"/>
            </a:endParaRPr>
          </a:p>
        </p:txBody>
      </p:sp>
      <p:sp>
        <p:nvSpPr>
          <p:cNvPr id="5" name="Text Placeholder 4"/>
          <p:cNvSpPr>
            <a:spLocks noGrp="1"/>
          </p:cNvSpPr>
          <p:nvPr>
            <p:ph type="body" sz="quarter" idx="11"/>
          </p:nvPr>
        </p:nvSpPr>
        <p:spPr>
          <a:xfrm>
            <a:off x="768095" y="2731914"/>
            <a:ext cx="439953" cy="395562"/>
          </a:xfrm>
        </p:spPr>
        <p:txBody>
          <a:bodyPr/>
          <a:lstStyle/>
          <a:p>
            <a:r>
              <a:rPr lang="en-US" altLang="en-US" dirty="0"/>
              <a:t>1</a:t>
            </a:r>
            <a:endParaRPr lang="en-US" altLang="en-US" dirty="0"/>
          </a:p>
        </p:txBody>
      </p:sp>
      <p:sp>
        <p:nvSpPr>
          <p:cNvPr id="6" name="Text Placeholder 5"/>
          <p:cNvSpPr>
            <a:spLocks noGrp="1"/>
          </p:cNvSpPr>
          <p:nvPr>
            <p:ph type="body" idx="16"/>
          </p:nvPr>
        </p:nvSpPr>
        <p:spPr>
          <a:xfrm>
            <a:off x="1371411" y="2703268"/>
            <a:ext cx="10052493" cy="395562"/>
          </a:xfrm>
        </p:spPr>
        <p:txBody>
          <a:bodyPr/>
          <a:lstStyle/>
          <a:p>
            <a:pPr algn="l"/>
            <a:r>
              <a:rPr lang="en-US" altLang="en-US" dirty="0">
                <a:sym typeface="+mn-ea"/>
              </a:rPr>
              <a:t>Comparision among different Helidon SE implementations against TFB</a:t>
            </a:r>
            <a:endParaRPr lang="en-US" altLang="en-US" dirty="0">
              <a:sym typeface="+mn-ea"/>
            </a:endParaRPr>
          </a:p>
        </p:txBody>
      </p:sp>
      <p:sp>
        <p:nvSpPr>
          <p:cNvPr id="7" name="Text Placeholder 6"/>
          <p:cNvSpPr>
            <a:spLocks noGrp="1"/>
          </p:cNvSpPr>
          <p:nvPr>
            <p:ph type="body" sz="quarter" idx="12"/>
          </p:nvPr>
        </p:nvSpPr>
        <p:spPr>
          <a:xfrm>
            <a:off x="768095" y="3251088"/>
            <a:ext cx="439953" cy="395562"/>
          </a:xfrm>
        </p:spPr>
        <p:txBody>
          <a:bodyPr/>
          <a:lstStyle/>
          <a:p>
            <a:r>
              <a:rPr lang="en-US" altLang="en-US" dirty="0"/>
              <a:t>2</a:t>
            </a:r>
            <a:endParaRPr lang="en-US" dirty="0"/>
          </a:p>
        </p:txBody>
      </p:sp>
      <p:sp>
        <p:nvSpPr>
          <p:cNvPr id="8" name="Text Placeholder 7"/>
          <p:cNvSpPr>
            <a:spLocks noGrp="1"/>
          </p:cNvSpPr>
          <p:nvPr>
            <p:ph type="body" idx="17"/>
          </p:nvPr>
        </p:nvSpPr>
        <p:spPr>
          <a:xfrm>
            <a:off x="1371411" y="3222465"/>
            <a:ext cx="10052493" cy="395562"/>
          </a:xfrm>
        </p:spPr>
        <p:txBody>
          <a:bodyPr/>
          <a:lstStyle/>
          <a:p>
            <a:pPr algn="l"/>
            <a:r>
              <a:rPr lang="en-US" altLang="en-US" dirty="0">
                <a:sym typeface="+mn-ea"/>
              </a:rPr>
              <a:t>Implementation of TFB tests for Helidon MP</a:t>
            </a:r>
            <a:endParaRPr lang="en-US" altLang="en-US" dirty="0"/>
          </a:p>
        </p:txBody>
      </p:sp>
      <p:sp>
        <p:nvSpPr>
          <p:cNvPr id="9" name="Text Placeholder 8"/>
          <p:cNvSpPr>
            <a:spLocks noGrp="1"/>
          </p:cNvSpPr>
          <p:nvPr>
            <p:ph type="body" sz="quarter" idx="13"/>
          </p:nvPr>
        </p:nvSpPr>
        <p:spPr>
          <a:xfrm>
            <a:off x="768095" y="3749942"/>
            <a:ext cx="439953" cy="395562"/>
          </a:xfrm>
        </p:spPr>
        <p:txBody>
          <a:bodyPr/>
          <a:lstStyle/>
          <a:p>
            <a:r>
              <a:rPr lang="en-US" altLang="en-US" dirty="0"/>
              <a:t>3</a:t>
            </a:r>
            <a:endParaRPr lang="en-US" dirty="0"/>
          </a:p>
        </p:txBody>
      </p:sp>
      <p:sp>
        <p:nvSpPr>
          <p:cNvPr id="10" name="Text Placeholder 9"/>
          <p:cNvSpPr>
            <a:spLocks noGrp="1"/>
          </p:cNvSpPr>
          <p:nvPr>
            <p:ph type="body" idx="18"/>
          </p:nvPr>
        </p:nvSpPr>
        <p:spPr>
          <a:xfrm>
            <a:off x="1371411" y="3721342"/>
            <a:ext cx="10052493" cy="395562"/>
          </a:xfrm>
        </p:spPr>
        <p:txBody>
          <a:bodyPr/>
          <a:lstStyle/>
          <a:p>
            <a:pPr algn="l"/>
            <a:r>
              <a:rPr lang="en-US" altLang="en-US" dirty="0">
                <a:sym typeface="+mn-ea"/>
              </a:rPr>
              <a:t>Contrasting the results among Helidon SE and Helidon MP implementations</a:t>
            </a:r>
            <a:endParaRPr lang="en-US" altLang="en-US" dirty="0">
              <a:sym typeface="+mn-ea"/>
            </a:endParaRPr>
          </a:p>
        </p:txBody>
      </p:sp>
      <p:sp>
        <p:nvSpPr>
          <p:cNvPr id="13" name="Slide Number Placeholder 12"/>
          <p:cNvSpPr>
            <a:spLocks noGrp="1"/>
          </p:cNvSpPr>
          <p:nvPr>
            <p:ph type="sldNum" sz="quarter" idx="4"/>
          </p:nvPr>
        </p:nvSpPr>
        <p:spPr/>
        <p:txBody>
          <a:bodyPr/>
          <a:lstStyle/>
          <a:p>
            <a:fld id="{345D60D9-5372-5F40-9443-0F9AE5BDC3C8}" type="slidenum">
              <a:rPr lang="en-US" smtClean="0"/>
            </a:fld>
            <a:endParaRPr lang="en-US" dirty="0"/>
          </a:p>
        </p:txBody>
      </p:sp>
      <p:sp>
        <p:nvSpPr>
          <p:cNvPr id="14" name="Footer Placeholder 13"/>
          <p:cNvSpPr>
            <a:spLocks noGrp="1"/>
          </p:cNvSpPr>
          <p:nvPr>
            <p:ph type="ftr" sz="quarter" idx="3"/>
          </p:nvPr>
        </p:nvSpPr>
        <p:spPr/>
        <p:txBody>
          <a:bodyPr/>
          <a:lstStyle/>
          <a:p>
            <a:r>
              <a:rPr lang="en-US"/>
              <a:t>Copyright © 2020, Oracle and/or its affiliates  |  Confidential: Internal/Restricted/Highly Restricted</a:t>
            </a:r>
            <a:endParaRPr lang="en-US" dirty="0"/>
          </a:p>
        </p:txBody>
      </p:sp>
      <p:sp>
        <p:nvSpPr>
          <p:cNvPr id="15" name="Date Placeholder 14"/>
          <p:cNvSpPr>
            <a:spLocks noGrp="1"/>
          </p:cNvSpPr>
          <p:nvPr>
            <p:ph type="dt" sz="half" idx="20"/>
          </p:nvPr>
        </p:nvSpPr>
        <p:spPr/>
        <p:txBody>
          <a:bodyPr/>
          <a:lstStyle/>
          <a:p>
            <a:r>
              <a:rPr lang="en-US"/>
              <a:t>[</a:t>
            </a:r>
            <a:r>
              <a:rPr altLang="en-US">
                <a:sym typeface="+mn-ea"/>
              </a:rPr>
              <a:t>8th June 2020</a:t>
            </a:r>
            <a:r>
              <a:rPr lang="en-US"/>
              <a:t>]</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875" y="1168400"/>
            <a:ext cx="10671048" cy="2026447"/>
          </a:xfrm>
        </p:spPr>
        <p:txBody>
          <a:bodyPr/>
          <a:lstStyle/>
          <a:p>
            <a:r>
              <a:rPr lang="en-US" altLang="en-US" dirty="0"/>
              <a:t>	      </a:t>
            </a:r>
            <a:r>
              <a:rPr lang="en-US" dirty="0"/>
              <a:t>“</a:t>
            </a:r>
            <a:r>
              <a:rPr lang="en-US" altLang="en-US" dirty="0"/>
              <a:t>A picture is worth a thousand words</a:t>
            </a:r>
            <a:r>
              <a:rPr lang="en-US" dirty="0"/>
              <a:t>.”</a:t>
            </a:r>
            <a:endParaRPr lang="en-US" altLang="en-US" dirty="0"/>
          </a:p>
        </p:txBody>
      </p:sp>
      <p:sp>
        <p:nvSpPr>
          <p:cNvPr id="3" name="Text Placeholder 2"/>
          <p:cNvSpPr>
            <a:spLocks noGrp="1"/>
          </p:cNvSpPr>
          <p:nvPr>
            <p:ph type="body" sz="quarter" idx="37"/>
          </p:nvPr>
        </p:nvSpPr>
        <p:spPr>
          <a:xfrm>
            <a:off x="6873239" y="3420744"/>
            <a:ext cx="5333999" cy="266291"/>
          </a:xfrm>
        </p:spPr>
        <p:txBody>
          <a:bodyPr/>
          <a:lstStyle/>
          <a:p>
            <a:r>
              <a:rPr lang="en-US" altLang="en-US" dirty="0"/>
              <a:t>		- Fred R. Barnard</a:t>
            </a:r>
            <a:endParaRPr lang="en-US" altLang="en-US" dirty="0"/>
          </a:p>
        </p:txBody>
      </p:sp>
      <p:sp>
        <p:nvSpPr>
          <p:cNvPr id="5" name="Slide Number Placeholder 4"/>
          <p:cNvSpPr>
            <a:spLocks noGrp="1"/>
          </p:cNvSpPr>
          <p:nvPr>
            <p:ph type="sldNum" sz="quarter" idx="40"/>
          </p:nvPr>
        </p:nvSpPr>
        <p:spPr/>
        <p:txBody>
          <a:bodyPr/>
          <a:lstStyle/>
          <a:p>
            <a:fld id="{345D60D9-5372-5F40-9443-0F9AE5BDC3C8}" type="slidenum">
              <a:rPr lang="en-US" smtClean="0"/>
            </a:fld>
            <a:endParaRPr lang="en-US" dirty="0"/>
          </a:p>
        </p:txBody>
      </p:sp>
      <p:sp>
        <p:nvSpPr>
          <p:cNvPr id="6" name="Footer Placeholder 5"/>
          <p:cNvSpPr>
            <a:spLocks noGrp="1"/>
          </p:cNvSpPr>
          <p:nvPr>
            <p:ph type="ftr" sz="quarter" idx="39"/>
          </p:nvPr>
        </p:nvSpPr>
        <p:spPr/>
        <p:txBody>
          <a:bodyPr/>
          <a:lstStyle/>
          <a:p>
            <a:r>
              <a:rPr lang="en-US"/>
              <a:t>Copyright © 2020, Oracle and/or its affiliates  |  Confidential: Internal/Restricted/Highly Restricted</a:t>
            </a:r>
            <a:endParaRPr lang="en-US" dirty="0"/>
          </a:p>
        </p:txBody>
      </p:sp>
      <p:sp>
        <p:nvSpPr>
          <p:cNvPr id="7" name="Date Placeholder 6"/>
          <p:cNvSpPr>
            <a:spLocks noGrp="1"/>
          </p:cNvSpPr>
          <p:nvPr>
            <p:ph type="dt" sz="half" idx="38"/>
          </p:nvPr>
        </p:nvSpPr>
        <p:spPr/>
        <p:txBody>
          <a:bodyPr/>
          <a:lstStyle/>
          <a:p>
            <a:r>
              <a:rPr lang="en-US"/>
              <a:t>[</a:t>
            </a:r>
            <a:r>
              <a:rPr altLang="en-US">
                <a:sym typeface="+mn-ea"/>
              </a:rPr>
              <a:t>8th June 2020</a:t>
            </a:r>
            <a:r>
              <a:rPr lang="en-US"/>
              <a:t>]</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Parent Master">
  <a:themeElements>
    <a:clrScheme name="Oracle 1.13 original colors">
      <a:dk1>
        <a:srgbClr val="312D2A"/>
      </a:dk1>
      <a:lt1>
        <a:srgbClr val="FCFBFA"/>
      </a:lt1>
      <a:dk2>
        <a:srgbClr val="312D2A"/>
      </a:dk2>
      <a:lt2>
        <a:srgbClr val="FCFBFA"/>
      </a:lt2>
      <a:accent1>
        <a:srgbClr val="C74634"/>
      </a:accent1>
      <a:accent2>
        <a:srgbClr val="FACD62"/>
      </a:accent2>
      <a:accent3>
        <a:srgbClr val="94AFAF"/>
      </a:accent3>
      <a:accent4>
        <a:srgbClr val="2B6242"/>
      </a:accent4>
      <a:accent5>
        <a:srgbClr val="AE562C"/>
      </a:accent5>
      <a:accent6>
        <a:srgbClr val="759C6C"/>
      </a:accent6>
      <a:hlink>
        <a:srgbClr val="2C5967"/>
      </a:hlink>
      <a:folHlink>
        <a:srgbClr val="2C5967"/>
      </a:folHlink>
    </a:clrScheme>
    <a:fontScheme name="Oracle">
      <a:majorFont>
        <a:latin typeface="Georgia"/>
        <a:ea typeface=""/>
        <a:cs typeface=""/>
      </a:majorFont>
      <a:minorFont>
        <a:latin typeface="Oracl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custClrLst>
    <a:custClr name="Ocean">
      <a:srgbClr val="2C5967"/>
    </a:custClr>
    <a:custClr name="Surf">
      <a:srgbClr val="41817E"/>
    </a:custClr>
    <a:custClr name="Sand">
      <a:srgbClr val="E5DBBE"/>
    </a:custClr>
    <a:custClr name="Pebble">
      <a:srgbClr val="8B8580"/>
    </a:custClr>
    <a:custClr name="Granite">
      <a:srgbClr val="67605B"/>
    </a:custClr>
  </a:custClr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Parent Master">
  <a:themeElements>
    <a:clrScheme name="Oracle 1.13 original colors">
      <a:dk1>
        <a:srgbClr val="312D2A"/>
      </a:dk1>
      <a:lt1>
        <a:srgbClr val="FCFBFA"/>
      </a:lt1>
      <a:dk2>
        <a:srgbClr val="312D2A"/>
      </a:dk2>
      <a:lt2>
        <a:srgbClr val="FCFBFA"/>
      </a:lt2>
      <a:accent1>
        <a:srgbClr val="C74634"/>
      </a:accent1>
      <a:accent2>
        <a:srgbClr val="FACD62"/>
      </a:accent2>
      <a:accent3>
        <a:srgbClr val="94AFAF"/>
      </a:accent3>
      <a:accent4>
        <a:srgbClr val="2B6242"/>
      </a:accent4>
      <a:accent5>
        <a:srgbClr val="AE562C"/>
      </a:accent5>
      <a:accent6>
        <a:srgbClr val="759C6C"/>
      </a:accent6>
      <a:hlink>
        <a:srgbClr val="2C5967"/>
      </a:hlink>
      <a:folHlink>
        <a:srgbClr val="2C5967"/>
      </a:folHlink>
    </a:clrScheme>
    <a:fontScheme name="Oracle">
      <a:majorFont>
        <a:latin typeface="Georgia"/>
        <a:ea typeface=""/>
        <a:cs typeface=""/>
      </a:majorFont>
      <a:minorFont>
        <a:latin typeface="Oracl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custClrLst>
    <a:custClr name="Ocean">
      <a:srgbClr val="2C5967"/>
    </a:custClr>
    <a:custClr name="Surf">
      <a:srgbClr val="41817E"/>
    </a:custClr>
    <a:custClr name="Sand">
      <a:srgbClr val="E5DBBE"/>
    </a:custClr>
    <a:custClr name="Pebble">
      <a:srgbClr val="8B8580"/>
    </a:custClr>
    <a:custClr name="Granite">
      <a:srgbClr val="67605B"/>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racle 1.13 original colors">
      <a:dk1>
        <a:srgbClr val="312D2A"/>
      </a:dk1>
      <a:lt1>
        <a:srgbClr val="FCFBFA"/>
      </a:lt1>
      <a:dk2>
        <a:srgbClr val="312D2A"/>
      </a:dk2>
      <a:lt2>
        <a:srgbClr val="FCFBFA"/>
      </a:lt2>
      <a:accent1>
        <a:srgbClr val="C74634"/>
      </a:accent1>
      <a:accent2>
        <a:srgbClr val="FACD62"/>
      </a:accent2>
      <a:accent3>
        <a:srgbClr val="94AFAF"/>
      </a:accent3>
      <a:accent4>
        <a:srgbClr val="2B6242"/>
      </a:accent4>
      <a:accent5>
        <a:srgbClr val="AE562C"/>
      </a:accent5>
      <a:accent6>
        <a:srgbClr val="759C6C"/>
      </a:accent6>
      <a:hlink>
        <a:srgbClr val="2C5967"/>
      </a:hlink>
      <a:folHlink>
        <a:srgbClr val="2C5967"/>
      </a:folHlink>
    </a:clrScheme>
    <a:fontScheme name="Oracle">
      <a:majorFont>
        <a:latin typeface="Georgia"/>
        <a:ea typeface=""/>
        <a:cs typeface=""/>
      </a:majorFont>
      <a:minorFont>
        <a:latin typeface="Oracl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racle 1.13 original colors">
      <a:dk1>
        <a:srgbClr val="312D2A"/>
      </a:dk1>
      <a:lt1>
        <a:srgbClr val="FCFBFA"/>
      </a:lt1>
      <a:dk2>
        <a:srgbClr val="312D2A"/>
      </a:dk2>
      <a:lt2>
        <a:srgbClr val="FCFBFA"/>
      </a:lt2>
      <a:accent1>
        <a:srgbClr val="C74634"/>
      </a:accent1>
      <a:accent2>
        <a:srgbClr val="FACD62"/>
      </a:accent2>
      <a:accent3>
        <a:srgbClr val="94AFAF"/>
      </a:accent3>
      <a:accent4>
        <a:srgbClr val="2B6242"/>
      </a:accent4>
      <a:accent5>
        <a:srgbClr val="AE562C"/>
      </a:accent5>
      <a:accent6>
        <a:srgbClr val="759C6C"/>
      </a:accent6>
      <a:hlink>
        <a:srgbClr val="2C5967"/>
      </a:hlink>
      <a:folHlink>
        <a:srgbClr val="2C5967"/>
      </a:folHlink>
    </a:clrScheme>
    <a:fontScheme name="Oracle">
      <a:majorFont>
        <a:latin typeface="Georgia"/>
        <a:ea typeface=""/>
        <a:cs typeface=""/>
      </a:majorFont>
      <a:minorFont>
        <a:latin typeface="Oracl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Oracle Redwood v.1.14</Template>
  <TotalTime>0</TotalTime>
  <Words>3339</Words>
  <Application>WPS Presentation</Application>
  <PresentationFormat>Widescreen</PresentationFormat>
  <Paragraphs>212</Paragraphs>
  <Slides>17</Slides>
  <Notes>3</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17</vt:i4>
      </vt:variant>
    </vt:vector>
  </HeadingPairs>
  <TitlesOfParts>
    <vt:vector size="33" baseType="lpstr">
      <vt:lpstr>Arial</vt:lpstr>
      <vt:lpstr>SimSun</vt:lpstr>
      <vt:lpstr>Wingdings</vt:lpstr>
      <vt:lpstr>System Font Regular</vt:lpstr>
      <vt:lpstr>Gubbi</vt:lpstr>
      <vt:lpstr>Oracle Sans</vt:lpstr>
      <vt:lpstr>FreeSans</vt:lpstr>
      <vt:lpstr>Oracle Sans Light</vt:lpstr>
      <vt:lpstr>Georgia</vt:lpstr>
      <vt:lpstr>微软雅黑</vt:lpstr>
      <vt:lpstr>Arial Unicode MS</vt:lpstr>
      <vt:lpstr>Droid Sans Fallback</vt:lpstr>
      <vt:lpstr>MT Extra</vt:lpstr>
      <vt:lpstr>Times New Roman</vt:lpstr>
      <vt:lpstr>Parent Master</vt:lpstr>
      <vt:lpstr>1_Parent Master</vt:lpstr>
      <vt:lpstr>PowerPoint 演示文稿</vt:lpstr>
      <vt:lpstr>Benchmarking HelidonMicroProfile</vt:lpstr>
      <vt:lpstr>Shashank Kumar</vt:lpstr>
      <vt:lpstr>Outline</vt:lpstr>
      <vt:lpstr>Title</vt:lpstr>
      <vt:lpstr>Journey so far</vt:lpstr>
      <vt:lpstr>Title</vt:lpstr>
      <vt:lpstr>Accomplishments made</vt:lpstr>
      <vt:lpstr>	      “A picture is worth a thousand words.”</vt:lpstr>
      <vt:lpstr>		Test Results (Single Query)</vt:lpstr>
      <vt:lpstr>		Test Results (Multiple Queries)</vt:lpstr>
      <vt:lpstr>		Test Results (Database Updates)</vt:lpstr>
      <vt:lpstr>	Test Results (Rendering Content To Template)</vt:lpstr>
      <vt:lpstr>Goals to achieve</vt:lpstr>
      <vt:lpstr> Q/A Section  Ready to take up questions. </vt:lpstr>
      <vt:lpstr>Thank You</vt:lpstr>
      <vt:lpstr>PowerPoint 演示文稿</vt:lpstr>
    </vt:vector>
  </TitlesOfParts>
  <Company>Oracle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does this new template look so different?</dc:title>
  <dc:creator>Jaspreet Walia</dc:creator>
  <cp:lastModifiedBy>shashankkumar</cp:lastModifiedBy>
  <cp:revision>53</cp:revision>
  <dcterms:created xsi:type="dcterms:W3CDTF">2020-06-08T10:27:27Z</dcterms:created>
  <dcterms:modified xsi:type="dcterms:W3CDTF">2020-06-08T10:27:27Z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1033-11.1.0.9126</vt:lpwstr>
  </property>
</Properties>
</file>