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 id="279" r:id="rId18"/>
    <p:sldId id="272" r:id="rId19"/>
    <p:sldId id="278" r:id="rId20"/>
    <p:sldId id="273" r:id="rId21"/>
    <p:sldId id="275" r:id="rId22"/>
    <p:sldId id="274" r:id="rId23"/>
    <p:sldId id="276" r:id="rId24"/>
    <p:sldId id="277" r:id="rId25"/>
    <p:sldId id="280" r:id="rId26"/>
    <p:sldId id="281" r:id="rId27"/>
    <p:sldId id="282" r:id="rId28"/>
    <p:sldId id="283" r:id="rId29"/>
  </p:sldIdLst>
  <p:sldSz cx="9144000" cy="5143500" type="screen16x9"/>
  <p:notesSz cx="6858000" cy="9144000"/>
  <p:embeddedFontLst>
    <p:embeddedFont>
      <p:font typeface="Montserrat"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diagrams/_rels/data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image" Target="../media/image40.png"/><Relationship Id="rId4" Type="http://schemas.openxmlformats.org/officeDocument/2006/relationships/image" Target="../media/image4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image" Target="../media/image40.png"/><Relationship Id="rId4" Type="http://schemas.openxmlformats.org/officeDocument/2006/relationships/image" Target="../media/image4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1873B-2F83-4D2A-A0E7-135778EC8B6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9C921DA0-E511-4BF3-A280-59B957D117A9}">
      <dgm:prSet phldrT="[Text]" custT="1"/>
      <dgm:spPr/>
      <dgm:t>
        <a:bodyPr/>
        <a:lstStyle/>
        <a:p>
          <a:r>
            <a:rPr lang="en-US" sz="1800" dirty="0">
              <a:solidFill>
                <a:schemeClr val="accent1">
                  <a:lumMod val="20000"/>
                  <a:lumOff val="80000"/>
                </a:schemeClr>
              </a:solidFill>
            </a:rPr>
            <a:t>Data Understanding</a:t>
          </a:r>
          <a:endParaRPr lang="en-IN" sz="1800" dirty="0">
            <a:solidFill>
              <a:schemeClr val="accent1">
                <a:lumMod val="20000"/>
                <a:lumOff val="80000"/>
              </a:schemeClr>
            </a:solidFill>
          </a:endParaRPr>
        </a:p>
      </dgm:t>
    </dgm:pt>
    <dgm:pt modelId="{4CEE32D8-6C6F-4E1C-8B44-A642A46C59A7}" type="parTrans" cxnId="{E5EFEFF3-A487-4BA2-AB56-9C6EE23606D4}">
      <dgm:prSet/>
      <dgm:spPr/>
      <dgm:t>
        <a:bodyPr/>
        <a:lstStyle/>
        <a:p>
          <a:endParaRPr lang="en-IN"/>
        </a:p>
      </dgm:t>
    </dgm:pt>
    <dgm:pt modelId="{C9EC94D0-7D33-4B3F-A883-0AE88E6DB12B}" type="sibTrans" cxnId="{E5EFEFF3-A487-4BA2-AB56-9C6EE23606D4}">
      <dgm:prSet/>
      <dgm:spPr>
        <a:ln>
          <a:solidFill>
            <a:schemeClr val="bg2">
              <a:lumMod val="10000"/>
              <a:alpha val="90000"/>
            </a:schemeClr>
          </a:solidFill>
        </a:ln>
      </dgm:spPr>
      <dgm:t>
        <a:bodyPr/>
        <a:lstStyle/>
        <a:p>
          <a:endParaRPr lang="en-IN"/>
        </a:p>
      </dgm:t>
    </dgm:pt>
    <dgm:pt modelId="{406423A0-B2F6-4056-997F-7D90447D53A2}">
      <dgm:prSet phldrT="[Text]" custT="1"/>
      <dgm:spPr>
        <a:solidFill>
          <a:srgbClr val="92D050"/>
        </a:solidFill>
      </dgm:spPr>
      <dgm:t>
        <a:bodyPr/>
        <a:lstStyle/>
        <a:p>
          <a:r>
            <a:rPr lang="en-US" sz="1800" dirty="0">
              <a:solidFill>
                <a:schemeClr val="accent1">
                  <a:lumMod val="20000"/>
                  <a:lumOff val="80000"/>
                </a:schemeClr>
              </a:solidFill>
            </a:rPr>
            <a:t>Data Cleaning</a:t>
          </a:r>
          <a:endParaRPr lang="en-IN" sz="1800" dirty="0">
            <a:solidFill>
              <a:schemeClr val="accent1">
                <a:lumMod val="20000"/>
                <a:lumOff val="80000"/>
              </a:schemeClr>
            </a:solidFill>
          </a:endParaRPr>
        </a:p>
      </dgm:t>
    </dgm:pt>
    <dgm:pt modelId="{437B5258-F45E-43BE-9220-CE940BE928D3}" type="parTrans" cxnId="{4677A4E8-D974-4130-8E63-148599861DAA}">
      <dgm:prSet/>
      <dgm:spPr/>
      <dgm:t>
        <a:bodyPr/>
        <a:lstStyle/>
        <a:p>
          <a:endParaRPr lang="en-IN"/>
        </a:p>
      </dgm:t>
    </dgm:pt>
    <dgm:pt modelId="{749AD6AE-200A-4200-95CF-A87C1A3A46ED}" type="sibTrans" cxnId="{4677A4E8-D974-4130-8E63-148599861DAA}">
      <dgm:prSet/>
      <dgm:spPr>
        <a:ln>
          <a:solidFill>
            <a:schemeClr val="bg2">
              <a:lumMod val="10000"/>
              <a:alpha val="90000"/>
            </a:schemeClr>
          </a:solidFill>
        </a:ln>
      </dgm:spPr>
      <dgm:t>
        <a:bodyPr/>
        <a:lstStyle/>
        <a:p>
          <a:endParaRPr lang="en-IN"/>
        </a:p>
      </dgm:t>
    </dgm:pt>
    <dgm:pt modelId="{EBAC5B33-BA92-489C-BB68-27ED599D4E03}">
      <dgm:prSet phldrT="[Text]" custT="1"/>
      <dgm:spPr>
        <a:solidFill>
          <a:schemeClr val="tx2">
            <a:lumMod val="50000"/>
          </a:schemeClr>
        </a:solidFill>
      </dgm:spPr>
      <dgm:t>
        <a:bodyPr/>
        <a:lstStyle/>
        <a:p>
          <a:r>
            <a:rPr lang="en-US" sz="1800" dirty="0">
              <a:solidFill>
                <a:schemeClr val="accent1">
                  <a:lumMod val="20000"/>
                  <a:lumOff val="80000"/>
                </a:schemeClr>
              </a:solidFill>
            </a:rPr>
            <a:t>Missing Null/Value Treatment</a:t>
          </a:r>
          <a:endParaRPr lang="en-IN" sz="1800" dirty="0">
            <a:solidFill>
              <a:schemeClr val="accent1">
                <a:lumMod val="20000"/>
                <a:lumOff val="80000"/>
              </a:schemeClr>
            </a:solidFill>
          </a:endParaRPr>
        </a:p>
      </dgm:t>
    </dgm:pt>
    <dgm:pt modelId="{ACB72251-A4C6-4AF5-A3AE-FAF7C04D746B}" type="parTrans" cxnId="{E3C68B41-98CC-475B-9EFF-F36C154C06E8}">
      <dgm:prSet/>
      <dgm:spPr/>
      <dgm:t>
        <a:bodyPr/>
        <a:lstStyle/>
        <a:p>
          <a:endParaRPr lang="en-IN"/>
        </a:p>
      </dgm:t>
    </dgm:pt>
    <dgm:pt modelId="{061B1C12-1CFA-4C8A-8816-95287C8D175C}" type="sibTrans" cxnId="{E3C68B41-98CC-475B-9EFF-F36C154C06E8}">
      <dgm:prSet/>
      <dgm:spPr>
        <a:ln>
          <a:solidFill>
            <a:schemeClr val="bg2">
              <a:lumMod val="10000"/>
              <a:alpha val="90000"/>
            </a:schemeClr>
          </a:solidFill>
        </a:ln>
      </dgm:spPr>
      <dgm:t>
        <a:bodyPr/>
        <a:lstStyle/>
        <a:p>
          <a:endParaRPr lang="en-IN"/>
        </a:p>
      </dgm:t>
    </dgm:pt>
    <dgm:pt modelId="{1E020E3B-CEA7-4DB0-88CD-B8E1FF8BEDA4}">
      <dgm:prSet phldrT="[Text]" custT="1"/>
      <dgm:spPr>
        <a:solidFill>
          <a:srgbClr val="0070C0"/>
        </a:solidFill>
      </dgm:spPr>
      <dgm:t>
        <a:bodyPr/>
        <a:lstStyle/>
        <a:p>
          <a:r>
            <a:rPr lang="en-US" sz="1800" dirty="0">
              <a:solidFill>
                <a:schemeClr val="accent1">
                  <a:lumMod val="20000"/>
                  <a:lumOff val="80000"/>
                </a:schemeClr>
              </a:solidFill>
            </a:rPr>
            <a:t>Correcting Data Type</a:t>
          </a:r>
          <a:endParaRPr lang="en-IN" sz="1800" dirty="0">
            <a:solidFill>
              <a:schemeClr val="accent1">
                <a:lumMod val="20000"/>
                <a:lumOff val="80000"/>
              </a:schemeClr>
            </a:solidFill>
          </a:endParaRPr>
        </a:p>
      </dgm:t>
    </dgm:pt>
    <dgm:pt modelId="{46C40261-DDCF-4FC2-A22D-5C4DD8F7BE1D}" type="parTrans" cxnId="{9FA75ECE-350D-4962-9A30-EEB9F61BBB9D}">
      <dgm:prSet/>
      <dgm:spPr/>
      <dgm:t>
        <a:bodyPr/>
        <a:lstStyle/>
        <a:p>
          <a:endParaRPr lang="en-IN"/>
        </a:p>
      </dgm:t>
    </dgm:pt>
    <dgm:pt modelId="{2D7C9337-85AE-472A-938B-FA6E6E6DB8F1}" type="sibTrans" cxnId="{9FA75ECE-350D-4962-9A30-EEB9F61BBB9D}">
      <dgm:prSet/>
      <dgm:spPr>
        <a:ln>
          <a:solidFill>
            <a:schemeClr val="bg2">
              <a:lumMod val="10000"/>
              <a:alpha val="90000"/>
            </a:schemeClr>
          </a:solidFill>
        </a:ln>
      </dgm:spPr>
      <dgm:t>
        <a:bodyPr/>
        <a:lstStyle/>
        <a:p>
          <a:endParaRPr lang="en-IN"/>
        </a:p>
      </dgm:t>
    </dgm:pt>
    <dgm:pt modelId="{DA74982C-6ABF-47E5-ABF8-F41939C0A32D}">
      <dgm:prSet custT="1"/>
      <dgm:spPr>
        <a:solidFill>
          <a:srgbClr val="7030A0"/>
        </a:solidFill>
      </dgm:spPr>
      <dgm:t>
        <a:bodyPr/>
        <a:lstStyle/>
        <a:p>
          <a:r>
            <a:rPr lang="en-US" sz="1800" dirty="0">
              <a:solidFill>
                <a:schemeClr val="accent1">
                  <a:lumMod val="20000"/>
                  <a:lumOff val="80000"/>
                </a:schemeClr>
              </a:solidFill>
            </a:rPr>
            <a:t>Visualization</a:t>
          </a:r>
          <a:endParaRPr lang="en-IN" sz="1800" dirty="0">
            <a:solidFill>
              <a:schemeClr val="accent1">
                <a:lumMod val="20000"/>
                <a:lumOff val="80000"/>
              </a:schemeClr>
            </a:solidFill>
          </a:endParaRPr>
        </a:p>
      </dgm:t>
    </dgm:pt>
    <dgm:pt modelId="{C6D3D6C0-7C53-415B-8F7C-860BBFEE0E09}" type="parTrans" cxnId="{98D66229-56FC-4A2D-A7BE-5C36DEA9EF36}">
      <dgm:prSet/>
      <dgm:spPr/>
      <dgm:t>
        <a:bodyPr/>
        <a:lstStyle/>
        <a:p>
          <a:endParaRPr lang="en-IN"/>
        </a:p>
      </dgm:t>
    </dgm:pt>
    <dgm:pt modelId="{95A3E37E-7F0B-428A-B3B4-4E8433E6BC44}" type="sibTrans" cxnId="{98D66229-56FC-4A2D-A7BE-5C36DEA9EF36}">
      <dgm:prSet/>
      <dgm:spPr/>
      <dgm:t>
        <a:bodyPr/>
        <a:lstStyle/>
        <a:p>
          <a:endParaRPr lang="en-IN"/>
        </a:p>
      </dgm:t>
    </dgm:pt>
    <dgm:pt modelId="{86D2C210-4CB9-4949-B205-5C467A69AD75}" type="pres">
      <dgm:prSet presAssocID="{0451873B-2F83-4D2A-A0E7-135778EC8B6A}" presName="outerComposite" presStyleCnt="0">
        <dgm:presLayoutVars>
          <dgm:chMax val="5"/>
          <dgm:dir/>
          <dgm:resizeHandles val="exact"/>
        </dgm:presLayoutVars>
      </dgm:prSet>
      <dgm:spPr/>
    </dgm:pt>
    <dgm:pt modelId="{361808AA-99F2-4C5E-9888-CBCE6F16226E}" type="pres">
      <dgm:prSet presAssocID="{0451873B-2F83-4D2A-A0E7-135778EC8B6A}" presName="dummyMaxCanvas" presStyleCnt="0">
        <dgm:presLayoutVars/>
      </dgm:prSet>
      <dgm:spPr/>
    </dgm:pt>
    <dgm:pt modelId="{89DE6E08-D804-4AA0-9A78-6421EB96E3BF}" type="pres">
      <dgm:prSet presAssocID="{0451873B-2F83-4D2A-A0E7-135778EC8B6A}" presName="FiveNodes_1" presStyleLbl="node1" presStyleIdx="0" presStyleCnt="5">
        <dgm:presLayoutVars>
          <dgm:bulletEnabled val="1"/>
        </dgm:presLayoutVars>
      </dgm:prSet>
      <dgm:spPr/>
    </dgm:pt>
    <dgm:pt modelId="{FCE2732A-4999-4364-B10A-3D388B4FFE56}" type="pres">
      <dgm:prSet presAssocID="{0451873B-2F83-4D2A-A0E7-135778EC8B6A}" presName="FiveNodes_2" presStyleLbl="node1" presStyleIdx="1" presStyleCnt="5">
        <dgm:presLayoutVars>
          <dgm:bulletEnabled val="1"/>
        </dgm:presLayoutVars>
      </dgm:prSet>
      <dgm:spPr/>
    </dgm:pt>
    <dgm:pt modelId="{EE544819-D84A-4E41-AA61-2C2A3FB49EB9}" type="pres">
      <dgm:prSet presAssocID="{0451873B-2F83-4D2A-A0E7-135778EC8B6A}" presName="FiveNodes_3" presStyleLbl="node1" presStyleIdx="2" presStyleCnt="5">
        <dgm:presLayoutVars>
          <dgm:bulletEnabled val="1"/>
        </dgm:presLayoutVars>
      </dgm:prSet>
      <dgm:spPr/>
    </dgm:pt>
    <dgm:pt modelId="{3AD77E44-E42A-4C57-893F-DB790AB8AF09}" type="pres">
      <dgm:prSet presAssocID="{0451873B-2F83-4D2A-A0E7-135778EC8B6A}" presName="FiveNodes_4" presStyleLbl="node1" presStyleIdx="3" presStyleCnt="5">
        <dgm:presLayoutVars>
          <dgm:bulletEnabled val="1"/>
        </dgm:presLayoutVars>
      </dgm:prSet>
      <dgm:spPr/>
    </dgm:pt>
    <dgm:pt modelId="{7322A37B-CD95-482A-92C8-F92ECB714A50}" type="pres">
      <dgm:prSet presAssocID="{0451873B-2F83-4D2A-A0E7-135778EC8B6A}" presName="FiveNodes_5" presStyleLbl="node1" presStyleIdx="4" presStyleCnt="5">
        <dgm:presLayoutVars>
          <dgm:bulletEnabled val="1"/>
        </dgm:presLayoutVars>
      </dgm:prSet>
      <dgm:spPr/>
    </dgm:pt>
    <dgm:pt modelId="{18A5E3EF-0F30-4AA6-BDB9-4BC8A18BE426}" type="pres">
      <dgm:prSet presAssocID="{0451873B-2F83-4D2A-A0E7-135778EC8B6A}" presName="FiveConn_1-2" presStyleLbl="fgAccFollowNode1" presStyleIdx="0" presStyleCnt="4">
        <dgm:presLayoutVars>
          <dgm:bulletEnabled val="1"/>
        </dgm:presLayoutVars>
      </dgm:prSet>
      <dgm:spPr/>
    </dgm:pt>
    <dgm:pt modelId="{F5F1D8DE-AED6-44CE-B7DF-AEB6151BB18A}" type="pres">
      <dgm:prSet presAssocID="{0451873B-2F83-4D2A-A0E7-135778EC8B6A}" presName="FiveConn_2-3" presStyleLbl="fgAccFollowNode1" presStyleIdx="1" presStyleCnt="4">
        <dgm:presLayoutVars>
          <dgm:bulletEnabled val="1"/>
        </dgm:presLayoutVars>
      </dgm:prSet>
      <dgm:spPr/>
    </dgm:pt>
    <dgm:pt modelId="{B80E5C8B-8633-4186-9846-497F1955C7B3}" type="pres">
      <dgm:prSet presAssocID="{0451873B-2F83-4D2A-A0E7-135778EC8B6A}" presName="FiveConn_3-4" presStyleLbl="fgAccFollowNode1" presStyleIdx="2" presStyleCnt="4">
        <dgm:presLayoutVars>
          <dgm:bulletEnabled val="1"/>
        </dgm:presLayoutVars>
      </dgm:prSet>
      <dgm:spPr/>
    </dgm:pt>
    <dgm:pt modelId="{70D847DF-9BA2-43A0-A899-7190070CB2F3}" type="pres">
      <dgm:prSet presAssocID="{0451873B-2F83-4D2A-A0E7-135778EC8B6A}" presName="FiveConn_4-5" presStyleLbl="fgAccFollowNode1" presStyleIdx="3" presStyleCnt="4">
        <dgm:presLayoutVars>
          <dgm:bulletEnabled val="1"/>
        </dgm:presLayoutVars>
      </dgm:prSet>
      <dgm:spPr/>
    </dgm:pt>
    <dgm:pt modelId="{9D546613-86C3-44BB-9C77-D0783B358269}" type="pres">
      <dgm:prSet presAssocID="{0451873B-2F83-4D2A-A0E7-135778EC8B6A}" presName="FiveNodes_1_text" presStyleLbl="node1" presStyleIdx="4" presStyleCnt="5">
        <dgm:presLayoutVars>
          <dgm:bulletEnabled val="1"/>
        </dgm:presLayoutVars>
      </dgm:prSet>
      <dgm:spPr/>
    </dgm:pt>
    <dgm:pt modelId="{B7D3A1C0-ACB1-4FF7-BE7D-C2B60D06E8DA}" type="pres">
      <dgm:prSet presAssocID="{0451873B-2F83-4D2A-A0E7-135778EC8B6A}" presName="FiveNodes_2_text" presStyleLbl="node1" presStyleIdx="4" presStyleCnt="5">
        <dgm:presLayoutVars>
          <dgm:bulletEnabled val="1"/>
        </dgm:presLayoutVars>
      </dgm:prSet>
      <dgm:spPr/>
    </dgm:pt>
    <dgm:pt modelId="{A75E14B6-3034-480B-BC50-3270EA71E840}" type="pres">
      <dgm:prSet presAssocID="{0451873B-2F83-4D2A-A0E7-135778EC8B6A}" presName="FiveNodes_3_text" presStyleLbl="node1" presStyleIdx="4" presStyleCnt="5">
        <dgm:presLayoutVars>
          <dgm:bulletEnabled val="1"/>
        </dgm:presLayoutVars>
      </dgm:prSet>
      <dgm:spPr/>
    </dgm:pt>
    <dgm:pt modelId="{69340651-AF5A-4CBE-B0FF-03A974200587}" type="pres">
      <dgm:prSet presAssocID="{0451873B-2F83-4D2A-A0E7-135778EC8B6A}" presName="FiveNodes_4_text" presStyleLbl="node1" presStyleIdx="4" presStyleCnt="5">
        <dgm:presLayoutVars>
          <dgm:bulletEnabled val="1"/>
        </dgm:presLayoutVars>
      </dgm:prSet>
      <dgm:spPr/>
    </dgm:pt>
    <dgm:pt modelId="{F6B3B1EA-4995-4147-9429-5FCC5FD1837F}" type="pres">
      <dgm:prSet presAssocID="{0451873B-2F83-4D2A-A0E7-135778EC8B6A}" presName="FiveNodes_5_text" presStyleLbl="node1" presStyleIdx="4" presStyleCnt="5">
        <dgm:presLayoutVars>
          <dgm:bulletEnabled val="1"/>
        </dgm:presLayoutVars>
      </dgm:prSet>
      <dgm:spPr/>
    </dgm:pt>
  </dgm:ptLst>
  <dgm:cxnLst>
    <dgm:cxn modelId="{00101108-0628-4283-96D5-7FDED295DFA9}" type="presOf" srcId="{9C921DA0-E511-4BF3-A280-59B957D117A9}" destId="{89DE6E08-D804-4AA0-9A78-6421EB96E3BF}" srcOrd="0" destOrd="0" presId="urn:microsoft.com/office/officeart/2005/8/layout/vProcess5"/>
    <dgm:cxn modelId="{98D66229-56FC-4A2D-A7BE-5C36DEA9EF36}" srcId="{0451873B-2F83-4D2A-A0E7-135778EC8B6A}" destId="{DA74982C-6ABF-47E5-ABF8-F41939C0A32D}" srcOrd="4" destOrd="0" parTransId="{C6D3D6C0-7C53-415B-8F7C-860BBFEE0E09}" sibTransId="{95A3E37E-7F0B-428A-B3B4-4E8433E6BC44}"/>
    <dgm:cxn modelId="{F8DB462A-B472-4B94-B344-61DEB0704933}" type="presOf" srcId="{9C921DA0-E511-4BF3-A280-59B957D117A9}" destId="{9D546613-86C3-44BB-9C77-D0783B358269}" srcOrd="1" destOrd="0" presId="urn:microsoft.com/office/officeart/2005/8/layout/vProcess5"/>
    <dgm:cxn modelId="{43DB5933-8D44-41A2-9730-3FE283660255}" type="presOf" srcId="{EBAC5B33-BA92-489C-BB68-27ED599D4E03}" destId="{A75E14B6-3034-480B-BC50-3270EA71E840}" srcOrd="1" destOrd="0" presId="urn:microsoft.com/office/officeart/2005/8/layout/vProcess5"/>
    <dgm:cxn modelId="{19E7943B-5818-4984-9109-B66265AC8C09}" type="presOf" srcId="{DA74982C-6ABF-47E5-ABF8-F41939C0A32D}" destId="{F6B3B1EA-4995-4147-9429-5FCC5FD1837F}" srcOrd="1" destOrd="0" presId="urn:microsoft.com/office/officeart/2005/8/layout/vProcess5"/>
    <dgm:cxn modelId="{6BCE4D3C-1188-4355-A5FA-80D97737A6A2}" type="presOf" srcId="{EBAC5B33-BA92-489C-BB68-27ED599D4E03}" destId="{EE544819-D84A-4E41-AA61-2C2A3FB49EB9}" srcOrd="0" destOrd="0" presId="urn:microsoft.com/office/officeart/2005/8/layout/vProcess5"/>
    <dgm:cxn modelId="{E3C68B41-98CC-475B-9EFF-F36C154C06E8}" srcId="{0451873B-2F83-4D2A-A0E7-135778EC8B6A}" destId="{EBAC5B33-BA92-489C-BB68-27ED599D4E03}" srcOrd="2" destOrd="0" parTransId="{ACB72251-A4C6-4AF5-A3AE-FAF7C04D746B}" sibTransId="{061B1C12-1CFA-4C8A-8816-95287C8D175C}"/>
    <dgm:cxn modelId="{BE81314C-9022-4816-8F28-E5330E22897E}" type="presOf" srcId="{061B1C12-1CFA-4C8A-8816-95287C8D175C}" destId="{B80E5C8B-8633-4186-9846-497F1955C7B3}" srcOrd="0" destOrd="0" presId="urn:microsoft.com/office/officeart/2005/8/layout/vProcess5"/>
    <dgm:cxn modelId="{59A35770-1D67-4020-882B-7DEDE0D4DF33}" type="presOf" srcId="{1E020E3B-CEA7-4DB0-88CD-B8E1FF8BEDA4}" destId="{3AD77E44-E42A-4C57-893F-DB790AB8AF09}" srcOrd="0" destOrd="0" presId="urn:microsoft.com/office/officeart/2005/8/layout/vProcess5"/>
    <dgm:cxn modelId="{35A63852-560E-4CF4-9191-812172801186}" type="presOf" srcId="{2D7C9337-85AE-472A-938B-FA6E6E6DB8F1}" destId="{70D847DF-9BA2-43A0-A899-7190070CB2F3}" srcOrd="0" destOrd="0" presId="urn:microsoft.com/office/officeart/2005/8/layout/vProcess5"/>
    <dgm:cxn modelId="{2268F775-EEFF-422C-BAC3-902CFF72F37D}" type="presOf" srcId="{DA74982C-6ABF-47E5-ABF8-F41939C0A32D}" destId="{7322A37B-CD95-482A-92C8-F92ECB714A50}" srcOrd="0" destOrd="0" presId="urn:microsoft.com/office/officeart/2005/8/layout/vProcess5"/>
    <dgm:cxn modelId="{576CDD8C-F3FE-4257-B5E5-1658C37BB296}" type="presOf" srcId="{C9EC94D0-7D33-4B3F-A883-0AE88E6DB12B}" destId="{18A5E3EF-0F30-4AA6-BDB9-4BC8A18BE426}" srcOrd="0" destOrd="0" presId="urn:microsoft.com/office/officeart/2005/8/layout/vProcess5"/>
    <dgm:cxn modelId="{439233A5-37A5-4CE7-9E00-E7C8047DD9BC}" type="presOf" srcId="{406423A0-B2F6-4056-997F-7D90447D53A2}" destId="{B7D3A1C0-ACB1-4FF7-BE7D-C2B60D06E8DA}" srcOrd="1" destOrd="0" presId="urn:microsoft.com/office/officeart/2005/8/layout/vProcess5"/>
    <dgm:cxn modelId="{A5FD66B5-964C-429D-A82A-B4F3238254B1}" type="presOf" srcId="{406423A0-B2F6-4056-997F-7D90447D53A2}" destId="{FCE2732A-4999-4364-B10A-3D388B4FFE56}" srcOrd="0" destOrd="0" presId="urn:microsoft.com/office/officeart/2005/8/layout/vProcess5"/>
    <dgm:cxn modelId="{E76636BF-C3D6-42A2-9239-91554C8DEA8B}" type="presOf" srcId="{749AD6AE-200A-4200-95CF-A87C1A3A46ED}" destId="{F5F1D8DE-AED6-44CE-B7DF-AEB6151BB18A}" srcOrd="0" destOrd="0" presId="urn:microsoft.com/office/officeart/2005/8/layout/vProcess5"/>
    <dgm:cxn modelId="{9FA75ECE-350D-4962-9A30-EEB9F61BBB9D}" srcId="{0451873B-2F83-4D2A-A0E7-135778EC8B6A}" destId="{1E020E3B-CEA7-4DB0-88CD-B8E1FF8BEDA4}" srcOrd="3" destOrd="0" parTransId="{46C40261-DDCF-4FC2-A22D-5C4DD8F7BE1D}" sibTransId="{2D7C9337-85AE-472A-938B-FA6E6E6DB8F1}"/>
    <dgm:cxn modelId="{412E46D9-F306-4B81-BFFA-EE2FBE07B5DE}" type="presOf" srcId="{0451873B-2F83-4D2A-A0E7-135778EC8B6A}" destId="{86D2C210-4CB9-4949-B205-5C467A69AD75}" srcOrd="0" destOrd="0" presId="urn:microsoft.com/office/officeart/2005/8/layout/vProcess5"/>
    <dgm:cxn modelId="{BB58E3DF-3B57-4B05-A8EE-E3C9E89880EA}" type="presOf" srcId="{1E020E3B-CEA7-4DB0-88CD-B8E1FF8BEDA4}" destId="{69340651-AF5A-4CBE-B0FF-03A974200587}" srcOrd="1" destOrd="0" presId="urn:microsoft.com/office/officeart/2005/8/layout/vProcess5"/>
    <dgm:cxn modelId="{4677A4E8-D974-4130-8E63-148599861DAA}" srcId="{0451873B-2F83-4D2A-A0E7-135778EC8B6A}" destId="{406423A0-B2F6-4056-997F-7D90447D53A2}" srcOrd="1" destOrd="0" parTransId="{437B5258-F45E-43BE-9220-CE940BE928D3}" sibTransId="{749AD6AE-200A-4200-95CF-A87C1A3A46ED}"/>
    <dgm:cxn modelId="{E5EFEFF3-A487-4BA2-AB56-9C6EE23606D4}" srcId="{0451873B-2F83-4D2A-A0E7-135778EC8B6A}" destId="{9C921DA0-E511-4BF3-A280-59B957D117A9}" srcOrd="0" destOrd="0" parTransId="{4CEE32D8-6C6F-4E1C-8B44-A642A46C59A7}" sibTransId="{C9EC94D0-7D33-4B3F-A883-0AE88E6DB12B}"/>
    <dgm:cxn modelId="{88081C01-CF9C-40A3-8A84-E9DEB473FFA6}" type="presParOf" srcId="{86D2C210-4CB9-4949-B205-5C467A69AD75}" destId="{361808AA-99F2-4C5E-9888-CBCE6F16226E}" srcOrd="0" destOrd="0" presId="urn:microsoft.com/office/officeart/2005/8/layout/vProcess5"/>
    <dgm:cxn modelId="{5FCBBD35-36FE-4A1D-961B-DD112C40EB05}" type="presParOf" srcId="{86D2C210-4CB9-4949-B205-5C467A69AD75}" destId="{89DE6E08-D804-4AA0-9A78-6421EB96E3BF}" srcOrd="1" destOrd="0" presId="urn:microsoft.com/office/officeart/2005/8/layout/vProcess5"/>
    <dgm:cxn modelId="{B086D8BC-2273-4982-8B06-9C6DA0F19FB0}" type="presParOf" srcId="{86D2C210-4CB9-4949-B205-5C467A69AD75}" destId="{FCE2732A-4999-4364-B10A-3D388B4FFE56}" srcOrd="2" destOrd="0" presId="urn:microsoft.com/office/officeart/2005/8/layout/vProcess5"/>
    <dgm:cxn modelId="{31C11ED0-129B-46AD-BC70-A7C434A05A50}" type="presParOf" srcId="{86D2C210-4CB9-4949-B205-5C467A69AD75}" destId="{EE544819-D84A-4E41-AA61-2C2A3FB49EB9}" srcOrd="3" destOrd="0" presId="urn:microsoft.com/office/officeart/2005/8/layout/vProcess5"/>
    <dgm:cxn modelId="{8B9CC1F7-79FF-4300-A523-862048634597}" type="presParOf" srcId="{86D2C210-4CB9-4949-B205-5C467A69AD75}" destId="{3AD77E44-E42A-4C57-893F-DB790AB8AF09}" srcOrd="4" destOrd="0" presId="urn:microsoft.com/office/officeart/2005/8/layout/vProcess5"/>
    <dgm:cxn modelId="{82FD1FAC-2255-410B-8165-9E8C2B1EC8B4}" type="presParOf" srcId="{86D2C210-4CB9-4949-B205-5C467A69AD75}" destId="{7322A37B-CD95-482A-92C8-F92ECB714A50}" srcOrd="5" destOrd="0" presId="urn:microsoft.com/office/officeart/2005/8/layout/vProcess5"/>
    <dgm:cxn modelId="{C7EC2D02-B154-4CB5-906A-352EF8AF7DED}" type="presParOf" srcId="{86D2C210-4CB9-4949-B205-5C467A69AD75}" destId="{18A5E3EF-0F30-4AA6-BDB9-4BC8A18BE426}" srcOrd="6" destOrd="0" presId="urn:microsoft.com/office/officeart/2005/8/layout/vProcess5"/>
    <dgm:cxn modelId="{23EB8EC8-7822-4AB4-9949-B9E79A617C4F}" type="presParOf" srcId="{86D2C210-4CB9-4949-B205-5C467A69AD75}" destId="{F5F1D8DE-AED6-44CE-B7DF-AEB6151BB18A}" srcOrd="7" destOrd="0" presId="urn:microsoft.com/office/officeart/2005/8/layout/vProcess5"/>
    <dgm:cxn modelId="{DB65FE91-CF05-4401-908C-9FA43679F41A}" type="presParOf" srcId="{86D2C210-4CB9-4949-B205-5C467A69AD75}" destId="{B80E5C8B-8633-4186-9846-497F1955C7B3}" srcOrd="8" destOrd="0" presId="urn:microsoft.com/office/officeart/2005/8/layout/vProcess5"/>
    <dgm:cxn modelId="{8FB3D811-2E44-458A-96D6-8C1AD6DA3DFD}" type="presParOf" srcId="{86D2C210-4CB9-4949-B205-5C467A69AD75}" destId="{70D847DF-9BA2-43A0-A899-7190070CB2F3}" srcOrd="9" destOrd="0" presId="urn:microsoft.com/office/officeart/2005/8/layout/vProcess5"/>
    <dgm:cxn modelId="{001ED902-F500-49AA-B143-F71157D431C9}" type="presParOf" srcId="{86D2C210-4CB9-4949-B205-5C467A69AD75}" destId="{9D546613-86C3-44BB-9C77-D0783B358269}" srcOrd="10" destOrd="0" presId="urn:microsoft.com/office/officeart/2005/8/layout/vProcess5"/>
    <dgm:cxn modelId="{47D8D2CE-9AB1-4F3B-B89F-598A97E6ADA1}" type="presParOf" srcId="{86D2C210-4CB9-4949-B205-5C467A69AD75}" destId="{B7D3A1C0-ACB1-4FF7-BE7D-C2B60D06E8DA}" srcOrd="11" destOrd="0" presId="urn:microsoft.com/office/officeart/2005/8/layout/vProcess5"/>
    <dgm:cxn modelId="{81ECC7FB-2BC6-4D9D-99E3-474AAB7DCD6D}" type="presParOf" srcId="{86D2C210-4CB9-4949-B205-5C467A69AD75}" destId="{A75E14B6-3034-480B-BC50-3270EA71E840}" srcOrd="12" destOrd="0" presId="urn:microsoft.com/office/officeart/2005/8/layout/vProcess5"/>
    <dgm:cxn modelId="{99320D30-0FE9-4ED3-8D42-EA0B2E15E47C}" type="presParOf" srcId="{86D2C210-4CB9-4949-B205-5C467A69AD75}" destId="{69340651-AF5A-4CBE-B0FF-03A974200587}" srcOrd="13" destOrd="0" presId="urn:microsoft.com/office/officeart/2005/8/layout/vProcess5"/>
    <dgm:cxn modelId="{19E7A6F5-7B86-4F74-B477-1480A85CC85A}" type="presParOf" srcId="{86D2C210-4CB9-4949-B205-5C467A69AD75}" destId="{F6B3B1EA-4995-4147-9429-5FCC5FD1837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CB687-7255-440F-ADCA-58A50AE9BCF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14BF379F-BFBC-4A82-8FC0-08C30E1133C3}">
      <dgm:prSet phldrT="[Text]"/>
      <dgm:spPr>
        <a:solidFill>
          <a:schemeClr val="bg2"/>
        </a:solidFill>
      </dgm:spPr>
      <dgm:t>
        <a:bodyPr/>
        <a:lstStyle/>
        <a:p>
          <a:r>
            <a:rPr lang="en-US" dirty="0"/>
            <a:t>Size &amp; Type</a:t>
          </a:r>
          <a:endParaRPr lang="en-IN" dirty="0"/>
        </a:p>
      </dgm:t>
    </dgm:pt>
    <dgm:pt modelId="{DCC33D48-02DA-4252-8F35-875D201EF3E8}" type="parTrans" cxnId="{6BDD0E33-7A3E-4819-A344-2F76BD7591CB}">
      <dgm:prSet/>
      <dgm:spPr/>
      <dgm:t>
        <a:bodyPr/>
        <a:lstStyle/>
        <a:p>
          <a:endParaRPr lang="en-IN"/>
        </a:p>
      </dgm:t>
    </dgm:pt>
    <dgm:pt modelId="{5C7A10E0-6DD2-4A22-8320-FA6A5A24EEC5}" type="sibTrans" cxnId="{6BDD0E33-7A3E-4819-A344-2F76BD7591CB}">
      <dgm:prSet/>
      <dgm:spPr/>
      <dgm:t>
        <a:bodyPr/>
        <a:lstStyle/>
        <a:p>
          <a:endParaRPr lang="en-IN"/>
        </a:p>
      </dgm:t>
    </dgm:pt>
    <dgm:pt modelId="{22F92084-8A68-4C6D-A906-4DF5C4F62EC3}">
      <dgm:prSet phldrT="[Text]"/>
      <dgm:spPr>
        <a:solidFill>
          <a:schemeClr val="bg2"/>
        </a:solidFill>
      </dgm:spPr>
      <dgm:t>
        <a:bodyPr/>
        <a:lstStyle/>
        <a:p>
          <a:r>
            <a:rPr lang="en-US" dirty="0"/>
            <a:t>The smaller apps which are free have more audience in the Play store.</a:t>
          </a:r>
          <a:endParaRPr lang="en-IN" dirty="0"/>
        </a:p>
      </dgm:t>
    </dgm:pt>
    <dgm:pt modelId="{D8F202A6-49B4-4A55-ACC6-BE65B95A16CC}" type="parTrans" cxnId="{36FC77BA-81F3-4565-8A88-355A1EE9F30C}">
      <dgm:prSet/>
      <dgm:spPr/>
      <dgm:t>
        <a:bodyPr/>
        <a:lstStyle/>
        <a:p>
          <a:endParaRPr lang="en-IN"/>
        </a:p>
      </dgm:t>
    </dgm:pt>
    <dgm:pt modelId="{A48A8B9E-7E8C-4226-A56C-41DF2E9B4F9A}" type="sibTrans" cxnId="{36FC77BA-81F3-4565-8A88-355A1EE9F30C}">
      <dgm:prSet/>
      <dgm:spPr/>
      <dgm:t>
        <a:bodyPr/>
        <a:lstStyle/>
        <a:p>
          <a:endParaRPr lang="en-IN"/>
        </a:p>
      </dgm:t>
    </dgm:pt>
    <dgm:pt modelId="{A3570277-D768-4F36-82CA-2328654D5C6A}">
      <dgm:prSet phldrT="[Text]"/>
      <dgm:spPr>
        <a:noFill/>
      </dgm:spPr>
      <dgm:t>
        <a:bodyPr/>
        <a:lstStyle/>
        <a:p>
          <a:r>
            <a:rPr lang="en-US" dirty="0"/>
            <a:t>User OS</a:t>
          </a:r>
          <a:endParaRPr lang="en-IN" dirty="0"/>
        </a:p>
      </dgm:t>
    </dgm:pt>
    <dgm:pt modelId="{34832194-F54B-47FE-B0FF-CB83A7C4C86E}" type="parTrans" cxnId="{0E5E1F5C-FF8C-447F-BEBE-125E2FABB715}">
      <dgm:prSet/>
      <dgm:spPr/>
      <dgm:t>
        <a:bodyPr/>
        <a:lstStyle/>
        <a:p>
          <a:endParaRPr lang="en-IN"/>
        </a:p>
      </dgm:t>
    </dgm:pt>
    <dgm:pt modelId="{733BD50F-4540-4796-B5E6-6AC59C676DCD}" type="sibTrans" cxnId="{0E5E1F5C-FF8C-447F-BEBE-125E2FABB715}">
      <dgm:prSet/>
      <dgm:spPr/>
      <dgm:t>
        <a:bodyPr/>
        <a:lstStyle/>
        <a:p>
          <a:endParaRPr lang="en-IN"/>
        </a:p>
      </dgm:t>
    </dgm:pt>
    <dgm:pt modelId="{181E1CDC-A24D-4F5A-A301-AC6C5D9601D4}">
      <dgm:prSet phldrT="[Text]"/>
      <dgm:spPr>
        <a:noFill/>
      </dgm:spPr>
      <dgm:t>
        <a:bodyPr/>
        <a:lstStyle/>
        <a:p>
          <a:r>
            <a:rPr lang="en-US" dirty="0"/>
            <a:t>Better to have support for devices with older versions as well</a:t>
          </a:r>
          <a:endParaRPr lang="en-IN" dirty="0"/>
        </a:p>
      </dgm:t>
    </dgm:pt>
    <dgm:pt modelId="{52F55E8A-8DD6-4244-9AE3-89BE908F83B9}" type="parTrans" cxnId="{B9E48952-CD79-4DE8-A258-F798AD255074}">
      <dgm:prSet/>
      <dgm:spPr/>
      <dgm:t>
        <a:bodyPr/>
        <a:lstStyle/>
        <a:p>
          <a:endParaRPr lang="en-IN"/>
        </a:p>
      </dgm:t>
    </dgm:pt>
    <dgm:pt modelId="{051120AC-D2BE-4856-ADF6-3D09A5D057A6}" type="sibTrans" cxnId="{B9E48952-CD79-4DE8-A258-F798AD255074}">
      <dgm:prSet/>
      <dgm:spPr/>
      <dgm:t>
        <a:bodyPr/>
        <a:lstStyle/>
        <a:p>
          <a:endParaRPr lang="en-IN"/>
        </a:p>
      </dgm:t>
    </dgm:pt>
    <dgm:pt modelId="{B1CEBACE-85A7-425C-B5D6-FAA5CACD7D8D}">
      <dgm:prSet phldrT="[Text]"/>
      <dgm:spPr>
        <a:noFill/>
      </dgm:spPr>
      <dgm:t>
        <a:bodyPr/>
        <a:lstStyle/>
        <a:p>
          <a:r>
            <a:rPr lang="en-US" dirty="0"/>
            <a:t>User Rating &amp; Category</a:t>
          </a:r>
          <a:endParaRPr lang="en-IN" dirty="0"/>
        </a:p>
      </dgm:t>
    </dgm:pt>
    <dgm:pt modelId="{17B6E522-4F80-46E0-9D9E-D98B49C16ED8}" type="parTrans" cxnId="{9390D779-2C91-482A-8C3A-8FF89FAD86E8}">
      <dgm:prSet/>
      <dgm:spPr/>
      <dgm:t>
        <a:bodyPr/>
        <a:lstStyle/>
        <a:p>
          <a:endParaRPr lang="en-IN"/>
        </a:p>
      </dgm:t>
    </dgm:pt>
    <dgm:pt modelId="{8BA157C7-B766-4113-BAC9-9902341D14BF}" type="sibTrans" cxnId="{9390D779-2C91-482A-8C3A-8FF89FAD86E8}">
      <dgm:prSet/>
      <dgm:spPr/>
      <dgm:t>
        <a:bodyPr/>
        <a:lstStyle/>
        <a:p>
          <a:endParaRPr lang="en-IN"/>
        </a:p>
      </dgm:t>
    </dgm:pt>
    <dgm:pt modelId="{F8337945-E8A1-4836-985E-6E5380BB317D}">
      <dgm:prSet phldrT="[Text]"/>
      <dgm:spPr>
        <a:noFill/>
      </dgm:spPr>
      <dgm:t>
        <a:bodyPr/>
        <a:lstStyle/>
        <a:p>
          <a:r>
            <a:rPr lang="en-US" dirty="0"/>
            <a:t>Making an app which is 12+ rated is better. The social, communication and tools category find the maximum number of installs on the android devices.</a:t>
          </a:r>
          <a:endParaRPr lang="en-IN" dirty="0"/>
        </a:p>
      </dgm:t>
    </dgm:pt>
    <dgm:pt modelId="{E7A8DFBA-7FDB-43A8-874A-86F9CA117F0F}" type="parTrans" cxnId="{6BD714A1-E6F1-43BD-B2E0-7BD31EAA7F89}">
      <dgm:prSet/>
      <dgm:spPr/>
      <dgm:t>
        <a:bodyPr/>
        <a:lstStyle/>
        <a:p>
          <a:endParaRPr lang="en-IN"/>
        </a:p>
      </dgm:t>
    </dgm:pt>
    <dgm:pt modelId="{912301B5-364F-4AB2-90F1-C8DB232C1866}" type="sibTrans" cxnId="{6BD714A1-E6F1-43BD-B2E0-7BD31EAA7F89}">
      <dgm:prSet/>
      <dgm:spPr/>
      <dgm:t>
        <a:bodyPr/>
        <a:lstStyle/>
        <a:p>
          <a:endParaRPr lang="en-IN"/>
        </a:p>
      </dgm:t>
    </dgm:pt>
    <dgm:pt modelId="{038FEA73-1998-44C2-94FF-FD1DDBB10592}">
      <dgm:prSet/>
      <dgm:spPr>
        <a:noFill/>
      </dgm:spPr>
      <dgm:t>
        <a:bodyPr/>
        <a:lstStyle/>
        <a:p>
          <a:r>
            <a:rPr lang="en-US" dirty="0"/>
            <a:t>User Sentiments</a:t>
          </a:r>
          <a:endParaRPr lang="en-IN" dirty="0"/>
        </a:p>
      </dgm:t>
    </dgm:pt>
    <dgm:pt modelId="{270B30FB-80F6-4679-870F-F6A1F170FE8F}" type="parTrans" cxnId="{832FF48B-4220-4992-8CEE-1C89431DA1EA}">
      <dgm:prSet/>
      <dgm:spPr/>
      <dgm:t>
        <a:bodyPr/>
        <a:lstStyle/>
        <a:p>
          <a:endParaRPr lang="en-IN"/>
        </a:p>
      </dgm:t>
    </dgm:pt>
    <dgm:pt modelId="{59EF79B1-F745-472B-BB58-037799F43B27}" type="sibTrans" cxnId="{832FF48B-4220-4992-8CEE-1C89431DA1EA}">
      <dgm:prSet/>
      <dgm:spPr/>
      <dgm:t>
        <a:bodyPr/>
        <a:lstStyle/>
        <a:p>
          <a:endParaRPr lang="en-IN"/>
        </a:p>
      </dgm:t>
    </dgm:pt>
    <dgm:pt modelId="{A91E54BE-399E-492C-B67B-10BE04D44642}">
      <dgm:prSet/>
      <dgm:spPr>
        <a:noFill/>
      </dgm:spPr>
      <dgm:t>
        <a:bodyPr/>
        <a:lstStyle/>
        <a:p>
          <a:r>
            <a:rPr lang="en-US" dirty="0"/>
            <a:t>The negative sentiments directly affect the installs by the users, developer needs to keep an </a:t>
          </a:r>
          <a:r>
            <a:rPr lang="en-US"/>
            <a:t>eye on </a:t>
          </a:r>
          <a:r>
            <a:rPr lang="en-US" dirty="0"/>
            <a:t>the reviews and feedbacks.</a:t>
          </a:r>
          <a:endParaRPr lang="en-IN" dirty="0"/>
        </a:p>
      </dgm:t>
    </dgm:pt>
    <dgm:pt modelId="{1721019B-611B-490E-8DFD-91B504965B9C}" type="parTrans" cxnId="{2B6F87D5-DE59-4397-8DAE-0626EAFE2944}">
      <dgm:prSet/>
      <dgm:spPr/>
      <dgm:t>
        <a:bodyPr/>
        <a:lstStyle/>
        <a:p>
          <a:endParaRPr lang="en-IN"/>
        </a:p>
      </dgm:t>
    </dgm:pt>
    <dgm:pt modelId="{CCEB0398-BFE8-400C-8B25-54A6A98824B5}" type="sibTrans" cxnId="{2B6F87D5-DE59-4397-8DAE-0626EAFE2944}">
      <dgm:prSet/>
      <dgm:spPr/>
      <dgm:t>
        <a:bodyPr/>
        <a:lstStyle/>
        <a:p>
          <a:endParaRPr lang="en-IN"/>
        </a:p>
      </dgm:t>
    </dgm:pt>
    <dgm:pt modelId="{3C859E5A-ABCA-4A84-8F88-A0B43D835A2E}" type="pres">
      <dgm:prSet presAssocID="{9D2CB687-7255-440F-ADCA-58A50AE9BCF1}" presName="linear" presStyleCnt="0">
        <dgm:presLayoutVars>
          <dgm:dir/>
          <dgm:resizeHandles val="exact"/>
        </dgm:presLayoutVars>
      </dgm:prSet>
      <dgm:spPr/>
    </dgm:pt>
    <dgm:pt modelId="{F63F3AED-7EAB-4411-90E2-C72D38A8B9D0}" type="pres">
      <dgm:prSet presAssocID="{14BF379F-BFBC-4A82-8FC0-08C30E1133C3}" presName="comp" presStyleCnt="0"/>
      <dgm:spPr/>
    </dgm:pt>
    <dgm:pt modelId="{88D4F841-D024-4D66-A85C-C8EE36C338ED}" type="pres">
      <dgm:prSet presAssocID="{14BF379F-BFBC-4A82-8FC0-08C30E1133C3}" presName="box" presStyleLbl="node1" presStyleIdx="0" presStyleCnt="4"/>
      <dgm:spPr/>
    </dgm:pt>
    <dgm:pt modelId="{127D4168-B367-4BF0-AEF9-6F1F69A2495C}" type="pres">
      <dgm:prSet presAssocID="{14BF379F-BFBC-4A82-8FC0-08C30E1133C3}" presName="img" presStyleLbl="fgImgPlace1" presStyleIdx="0" presStyleCnt="4"/>
      <dgm:spPr>
        <a:blipFill>
          <a:blip xmlns:r="http://schemas.openxmlformats.org/officeDocument/2006/relationships" r:embed="rId1"/>
          <a:srcRect/>
          <a:stretch>
            <a:fillRect l="-30000" r="-30000"/>
          </a:stretch>
        </a:blipFill>
      </dgm:spPr>
    </dgm:pt>
    <dgm:pt modelId="{EE42558F-8D62-492E-AB2F-7271B4FE8537}" type="pres">
      <dgm:prSet presAssocID="{14BF379F-BFBC-4A82-8FC0-08C30E1133C3}" presName="text" presStyleLbl="node1" presStyleIdx="0" presStyleCnt="4">
        <dgm:presLayoutVars>
          <dgm:bulletEnabled val="1"/>
        </dgm:presLayoutVars>
      </dgm:prSet>
      <dgm:spPr/>
    </dgm:pt>
    <dgm:pt modelId="{5A48C0C5-E033-4443-8EC5-0E9786640643}" type="pres">
      <dgm:prSet presAssocID="{5C7A10E0-6DD2-4A22-8320-FA6A5A24EEC5}" presName="spacer" presStyleCnt="0"/>
      <dgm:spPr/>
    </dgm:pt>
    <dgm:pt modelId="{84D6E76E-E763-4FFA-AD7F-EDC07B7BC34B}" type="pres">
      <dgm:prSet presAssocID="{A3570277-D768-4F36-82CA-2328654D5C6A}" presName="comp" presStyleCnt="0"/>
      <dgm:spPr/>
    </dgm:pt>
    <dgm:pt modelId="{46321B5A-025F-4A6F-BCDF-6380BC414F1B}" type="pres">
      <dgm:prSet presAssocID="{A3570277-D768-4F36-82CA-2328654D5C6A}" presName="box" presStyleLbl="node1" presStyleIdx="1" presStyleCnt="4"/>
      <dgm:spPr/>
    </dgm:pt>
    <dgm:pt modelId="{D5B9007A-93B4-45B5-AFE4-7B5FF3EEE9E3}" type="pres">
      <dgm:prSet presAssocID="{A3570277-D768-4F36-82CA-2328654D5C6A}" presName="img" presStyleLbl="fgImgPlace1" presStyleIdx="1" presStyleCnt="4"/>
      <dgm:spPr>
        <a:blipFill>
          <a:blip xmlns:r="http://schemas.openxmlformats.org/officeDocument/2006/relationships" r:embed="rId2"/>
          <a:srcRect/>
          <a:stretch>
            <a:fillRect l="-21000" r="-21000"/>
          </a:stretch>
        </a:blipFill>
      </dgm:spPr>
    </dgm:pt>
    <dgm:pt modelId="{E8270D53-1BE9-4B90-9296-B8DD78DC4084}" type="pres">
      <dgm:prSet presAssocID="{A3570277-D768-4F36-82CA-2328654D5C6A}" presName="text" presStyleLbl="node1" presStyleIdx="1" presStyleCnt="4">
        <dgm:presLayoutVars>
          <dgm:bulletEnabled val="1"/>
        </dgm:presLayoutVars>
      </dgm:prSet>
      <dgm:spPr/>
    </dgm:pt>
    <dgm:pt modelId="{423F3846-9966-4E35-A99D-D6DE1ED95331}" type="pres">
      <dgm:prSet presAssocID="{733BD50F-4540-4796-B5E6-6AC59C676DCD}" presName="spacer" presStyleCnt="0"/>
      <dgm:spPr/>
    </dgm:pt>
    <dgm:pt modelId="{162A412E-7CFD-4B3A-B6B9-4826B0F9BD08}" type="pres">
      <dgm:prSet presAssocID="{B1CEBACE-85A7-425C-B5D6-FAA5CACD7D8D}" presName="comp" presStyleCnt="0"/>
      <dgm:spPr/>
    </dgm:pt>
    <dgm:pt modelId="{C5FAD9B7-8983-4FCD-86FA-5E82DFCE161D}" type="pres">
      <dgm:prSet presAssocID="{B1CEBACE-85A7-425C-B5D6-FAA5CACD7D8D}" presName="box" presStyleLbl="node1" presStyleIdx="2" presStyleCnt="4"/>
      <dgm:spPr/>
    </dgm:pt>
    <dgm:pt modelId="{5C5914EB-1185-470C-953F-A7067E7E51CA}" type="pres">
      <dgm:prSet presAssocID="{B1CEBACE-85A7-425C-B5D6-FAA5CACD7D8D}" presName="img" presStyleLbl="fgImgPlace1" presStyleIdx="2" presStyleCnt="4"/>
      <dgm:spPr>
        <a:blipFill>
          <a:blip xmlns:r="http://schemas.openxmlformats.org/officeDocument/2006/relationships" r:embed="rId3"/>
          <a:srcRect/>
          <a:stretch>
            <a:fillRect t="-13000" b="-13000"/>
          </a:stretch>
        </a:blipFill>
      </dgm:spPr>
    </dgm:pt>
    <dgm:pt modelId="{077E2ECE-105B-42F6-A444-04B74C23F5ED}" type="pres">
      <dgm:prSet presAssocID="{B1CEBACE-85A7-425C-B5D6-FAA5CACD7D8D}" presName="text" presStyleLbl="node1" presStyleIdx="2" presStyleCnt="4">
        <dgm:presLayoutVars>
          <dgm:bulletEnabled val="1"/>
        </dgm:presLayoutVars>
      </dgm:prSet>
      <dgm:spPr/>
    </dgm:pt>
    <dgm:pt modelId="{B083E09D-79E1-46A6-A2F4-B746543CECA1}" type="pres">
      <dgm:prSet presAssocID="{8BA157C7-B766-4113-BAC9-9902341D14BF}" presName="spacer" presStyleCnt="0"/>
      <dgm:spPr/>
    </dgm:pt>
    <dgm:pt modelId="{85E0691E-2D3F-4D52-98AA-A4B1273C6E87}" type="pres">
      <dgm:prSet presAssocID="{038FEA73-1998-44C2-94FF-FD1DDBB10592}" presName="comp" presStyleCnt="0"/>
      <dgm:spPr/>
    </dgm:pt>
    <dgm:pt modelId="{7E19F4EB-861B-49AD-904C-09B861D6A984}" type="pres">
      <dgm:prSet presAssocID="{038FEA73-1998-44C2-94FF-FD1DDBB10592}" presName="box" presStyleLbl="node1" presStyleIdx="3" presStyleCnt="4"/>
      <dgm:spPr/>
    </dgm:pt>
    <dgm:pt modelId="{FEC66D10-12A9-45A8-AD34-E6C294AD819C}" type="pres">
      <dgm:prSet presAssocID="{038FEA73-1998-44C2-94FF-FD1DDBB10592}" presName="img" presStyleLbl="fgImgPlace1" presStyleIdx="3" presStyleCnt="4"/>
      <dgm:spPr>
        <a:blipFill>
          <a:blip xmlns:r="http://schemas.openxmlformats.org/officeDocument/2006/relationships" r:embed="rId4"/>
          <a:srcRect/>
          <a:stretch>
            <a:fillRect t="-12000" b="-12000"/>
          </a:stretch>
        </a:blipFill>
      </dgm:spPr>
    </dgm:pt>
    <dgm:pt modelId="{DE5180CE-5691-4159-B94B-1A040A62F099}" type="pres">
      <dgm:prSet presAssocID="{038FEA73-1998-44C2-94FF-FD1DDBB10592}" presName="text" presStyleLbl="node1" presStyleIdx="3" presStyleCnt="4">
        <dgm:presLayoutVars>
          <dgm:bulletEnabled val="1"/>
        </dgm:presLayoutVars>
      </dgm:prSet>
      <dgm:spPr/>
    </dgm:pt>
  </dgm:ptLst>
  <dgm:cxnLst>
    <dgm:cxn modelId="{10A57204-A106-4EDB-A01A-71F9E0FA529B}" type="presOf" srcId="{B1CEBACE-85A7-425C-B5D6-FAA5CACD7D8D}" destId="{077E2ECE-105B-42F6-A444-04B74C23F5ED}" srcOrd="1" destOrd="0" presId="urn:microsoft.com/office/officeart/2005/8/layout/vList4"/>
    <dgm:cxn modelId="{73FE2C1B-87FE-493C-B868-84F607E9ECA9}" type="presOf" srcId="{A3570277-D768-4F36-82CA-2328654D5C6A}" destId="{46321B5A-025F-4A6F-BCDF-6380BC414F1B}" srcOrd="0" destOrd="0" presId="urn:microsoft.com/office/officeart/2005/8/layout/vList4"/>
    <dgm:cxn modelId="{6BDD0E33-7A3E-4819-A344-2F76BD7591CB}" srcId="{9D2CB687-7255-440F-ADCA-58A50AE9BCF1}" destId="{14BF379F-BFBC-4A82-8FC0-08C30E1133C3}" srcOrd="0" destOrd="0" parTransId="{DCC33D48-02DA-4252-8F35-875D201EF3E8}" sibTransId="{5C7A10E0-6DD2-4A22-8320-FA6A5A24EEC5}"/>
    <dgm:cxn modelId="{62DB6A40-A5A4-4897-ACE0-4807CD91B18C}" type="presOf" srcId="{22F92084-8A68-4C6D-A906-4DF5C4F62EC3}" destId="{EE42558F-8D62-492E-AB2F-7271B4FE8537}" srcOrd="1" destOrd="1" presId="urn:microsoft.com/office/officeart/2005/8/layout/vList4"/>
    <dgm:cxn modelId="{0E5E1F5C-FF8C-447F-BEBE-125E2FABB715}" srcId="{9D2CB687-7255-440F-ADCA-58A50AE9BCF1}" destId="{A3570277-D768-4F36-82CA-2328654D5C6A}" srcOrd="1" destOrd="0" parTransId="{34832194-F54B-47FE-B0FF-CB83A7C4C86E}" sibTransId="{733BD50F-4540-4796-B5E6-6AC59C676DCD}"/>
    <dgm:cxn modelId="{2B6E2D65-0419-492F-8596-A62C6135A31A}" type="presOf" srcId="{038FEA73-1998-44C2-94FF-FD1DDBB10592}" destId="{DE5180CE-5691-4159-B94B-1A040A62F099}" srcOrd="1" destOrd="0" presId="urn:microsoft.com/office/officeart/2005/8/layout/vList4"/>
    <dgm:cxn modelId="{01DE3D48-9DAC-4B4B-8620-878007238F6B}" type="presOf" srcId="{B1CEBACE-85A7-425C-B5D6-FAA5CACD7D8D}" destId="{C5FAD9B7-8983-4FCD-86FA-5E82DFCE161D}" srcOrd="0" destOrd="0" presId="urn:microsoft.com/office/officeart/2005/8/layout/vList4"/>
    <dgm:cxn modelId="{B9E48952-CD79-4DE8-A258-F798AD255074}" srcId="{A3570277-D768-4F36-82CA-2328654D5C6A}" destId="{181E1CDC-A24D-4F5A-A301-AC6C5D9601D4}" srcOrd="0" destOrd="0" parTransId="{52F55E8A-8DD6-4244-9AE3-89BE908F83B9}" sibTransId="{051120AC-D2BE-4856-ADF6-3D09A5D057A6}"/>
    <dgm:cxn modelId="{2D6AD153-EE32-4B91-826F-FEF12A7AC1F7}" type="presOf" srcId="{14BF379F-BFBC-4A82-8FC0-08C30E1133C3}" destId="{EE42558F-8D62-492E-AB2F-7271B4FE8537}" srcOrd="1" destOrd="0" presId="urn:microsoft.com/office/officeart/2005/8/layout/vList4"/>
    <dgm:cxn modelId="{9390D779-2C91-482A-8C3A-8FF89FAD86E8}" srcId="{9D2CB687-7255-440F-ADCA-58A50AE9BCF1}" destId="{B1CEBACE-85A7-425C-B5D6-FAA5CACD7D8D}" srcOrd="2" destOrd="0" parTransId="{17B6E522-4F80-46E0-9D9E-D98B49C16ED8}" sibTransId="{8BA157C7-B766-4113-BAC9-9902341D14BF}"/>
    <dgm:cxn modelId="{E607DD7B-438F-4CA9-BDD4-D85BAC7FA03C}" type="presOf" srcId="{A91E54BE-399E-492C-B67B-10BE04D44642}" destId="{DE5180CE-5691-4159-B94B-1A040A62F099}" srcOrd="1" destOrd="1" presId="urn:microsoft.com/office/officeart/2005/8/layout/vList4"/>
    <dgm:cxn modelId="{4CC32881-5B80-4DE3-8ACD-7FB33C4123A9}" type="presOf" srcId="{181E1CDC-A24D-4F5A-A301-AC6C5D9601D4}" destId="{E8270D53-1BE9-4B90-9296-B8DD78DC4084}" srcOrd="1" destOrd="1" presId="urn:microsoft.com/office/officeart/2005/8/layout/vList4"/>
    <dgm:cxn modelId="{832FF48B-4220-4992-8CEE-1C89431DA1EA}" srcId="{9D2CB687-7255-440F-ADCA-58A50AE9BCF1}" destId="{038FEA73-1998-44C2-94FF-FD1DDBB10592}" srcOrd="3" destOrd="0" parTransId="{270B30FB-80F6-4679-870F-F6A1F170FE8F}" sibTransId="{59EF79B1-F745-472B-BB58-037799F43B27}"/>
    <dgm:cxn modelId="{2370F28D-6F0F-49A5-AF69-F74C2FB583A2}" type="presOf" srcId="{038FEA73-1998-44C2-94FF-FD1DDBB10592}" destId="{7E19F4EB-861B-49AD-904C-09B861D6A984}" srcOrd="0" destOrd="0" presId="urn:microsoft.com/office/officeart/2005/8/layout/vList4"/>
    <dgm:cxn modelId="{4DB70D8F-FACD-43DB-B01E-5A2CEFE5B770}" type="presOf" srcId="{9D2CB687-7255-440F-ADCA-58A50AE9BCF1}" destId="{3C859E5A-ABCA-4A84-8F88-A0B43D835A2E}" srcOrd="0" destOrd="0" presId="urn:microsoft.com/office/officeart/2005/8/layout/vList4"/>
    <dgm:cxn modelId="{498C8AA0-803F-48D9-B8C1-714A77F87C94}" type="presOf" srcId="{F8337945-E8A1-4836-985E-6E5380BB317D}" destId="{C5FAD9B7-8983-4FCD-86FA-5E82DFCE161D}" srcOrd="0" destOrd="1" presId="urn:microsoft.com/office/officeart/2005/8/layout/vList4"/>
    <dgm:cxn modelId="{6BD714A1-E6F1-43BD-B2E0-7BD31EAA7F89}" srcId="{B1CEBACE-85A7-425C-B5D6-FAA5CACD7D8D}" destId="{F8337945-E8A1-4836-985E-6E5380BB317D}" srcOrd="0" destOrd="0" parTransId="{E7A8DFBA-7FDB-43A8-874A-86F9CA117F0F}" sibTransId="{912301B5-364F-4AB2-90F1-C8DB232C1866}"/>
    <dgm:cxn modelId="{8D7334A8-8B96-4114-9759-183C10A78358}" type="presOf" srcId="{14BF379F-BFBC-4A82-8FC0-08C30E1133C3}" destId="{88D4F841-D024-4D66-A85C-C8EE36C338ED}" srcOrd="0" destOrd="0" presId="urn:microsoft.com/office/officeart/2005/8/layout/vList4"/>
    <dgm:cxn modelId="{C6BDEEB2-C434-4C01-99C8-0B63220E98E5}" type="presOf" srcId="{181E1CDC-A24D-4F5A-A301-AC6C5D9601D4}" destId="{46321B5A-025F-4A6F-BCDF-6380BC414F1B}" srcOrd="0" destOrd="1" presId="urn:microsoft.com/office/officeart/2005/8/layout/vList4"/>
    <dgm:cxn modelId="{36FC77BA-81F3-4565-8A88-355A1EE9F30C}" srcId="{14BF379F-BFBC-4A82-8FC0-08C30E1133C3}" destId="{22F92084-8A68-4C6D-A906-4DF5C4F62EC3}" srcOrd="0" destOrd="0" parTransId="{D8F202A6-49B4-4A55-ACC6-BE65B95A16CC}" sibTransId="{A48A8B9E-7E8C-4226-A56C-41DF2E9B4F9A}"/>
    <dgm:cxn modelId="{19D0D6C2-BD18-4A20-A8DE-569DC5B6CFCD}" type="presOf" srcId="{22F92084-8A68-4C6D-A906-4DF5C4F62EC3}" destId="{88D4F841-D024-4D66-A85C-C8EE36C338ED}" srcOrd="0" destOrd="1" presId="urn:microsoft.com/office/officeart/2005/8/layout/vList4"/>
    <dgm:cxn modelId="{70E4D5C9-ED26-4B8E-AD89-47647C4D5296}" type="presOf" srcId="{A91E54BE-399E-492C-B67B-10BE04D44642}" destId="{7E19F4EB-861B-49AD-904C-09B861D6A984}" srcOrd="0" destOrd="1" presId="urn:microsoft.com/office/officeart/2005/8/layout/vList4"/>
    <dgm:cxn modelId="{CA175CD4-D4EC-4891-A7AF-798BBF666454}" type="presOf" srcId="{F8337945-E8A1-4836-985E-6E5380BB317D}" destId="{077E2ECE-105B-42F6-A444-04B74C23F5ED}" srcOrd="1" destOrd="1" presId="urn:microsoft.com/office/officeart/2005/8/layout/vList4"/>
    <dgm:cxn modelId="{2B6F87D5-DE59-4397-8DAE-0626EAFE2944}" srcId="{038FEA73-1998-44C2-94FF-FD1DDBB10592}" destId="{A91E54BE-399E-492C-B67B-10BE04D44642}" srcOrd="0" destOrd="0" parTransId="{1721019B-611B-490E-8DFD-91B504965B9C}" sibTransId="{CCEB0398-BFE8-400C-8B25-54A6A98824B5}"/>
    <dgm:cxn modelId="{ACB8B8EB-CB78-42D1-B352-BD1A370A3C95}" type="presOf" srcId="{A3570277-D768-4F36-82CA-2328654D5C6A}" destId="{E8270D53-1BE9-4B90-9296-B8DD78DC4084}" srcOrd="1" destOrd="0" presId="urn:microsoft.com/office/officeart/2005/8/layout/vList4"/>
    <dgm:cxn modelId="{7BB718DD-085A-4085-B19E-B9A0DBFB93A4}" type="presParOf" srcId="{3C859E5A-ABCA-4A84-8F88-A0B43D835A2E}" destId="{F63F3AED-7EAB-4411-90E2-C72D38A8B9D0}" srcOrd="0" destOrd="0" presId="urn:microsoft.com/office/officeart/2005/8/layout/vList4"/>
    <dgm:cxn modelId="{CADC20C3-3D45-42ED-888C-ACC55BC5C8CF}" type="presParOf" srcId="{F63F3AED-7EAB-4411-90E2-C72D38A8B9D0}" destId="{88D4F841-D024-4D66-A85C-C8EE36C338ED}" srcOrd="0" destOrd="0" presId="urn:microsoft.com/office/officeart/2005/8/layout/vList4"/>
    <dgm:cxn modelId="{173FD856-E1AE-4D78-A3A2-991401DBE551}" type="presParOf" srcId="{F63F3AED-7EAB-4411-90E2-C72D38A8B9D0}" destId="{127D4168-B367-4BF0-AEF9-6F1F69A2495C}" srcOrd="1" destOrd="0" presId="urn:microsoft.com/office/officeart/2005/8/layout/vList4"/>
    <dgm:cxn modelId="{8CF8D0A5-B0B6-4A52-ABD7-49A82175011D}" type="presParOf" srcId="{F63F3AED-7EAB-4411-90E2-C72D38A8B9D0}" destId="{EE42558F-8D62-492E-AB2F-7271B4FE8537}" srcOrd="2" destOrd="0" presId="urn:microsoft.com/office/officeart/2005/8/layout/vList4"/>
    <dgm:cxn modelId="{1182EC17-8F24-465C-8C9B-8447EC67A19A}" type="presParOf" srcId="{3C859E5A-ABCA-4A84-8F88-A0B43D835A2E}" destId="{5A48C0C5-E033-4443-8EC5-0E9786640643}" srcOrd="1" destOrd="0" presId="urn:microsoft.com/office/officeart/2005/8/layout/vList4"/>
    <dgm:cxn modelId="{C1D1FD99-B679-4964-A84A-D4C1D8D6C786}" type="presParOf" srcId="{3C859E5A-ABCA-4A84-8F88-A0B43D835A2E}" destId="{84D6E76E-E763-4FFA-AD7F-EDC07B7BC34B}" srcOrd="2" destOrd="0" presId="urn:microsoft.com/office/officeart/2005/8/layout/vList4"/>
    <dgm:cxn modelId="{D31F948D-B06C-4CF5-A6D9-E32CDEB28244}" type="presParOf" srcId="{84D6E76E-E763-4FFA-AD7F-EDC07B7BC34B}" destId="{46321B5A-025F-4A6F-BCDF-6380BC414F1B}" srcOrd="0" destOrd="0" presId="urn:microsoft.com/office/officeart/2005/8/layout/vList4"/>
    <dgm:cxn modelId="{349C1214-16C6-488F-99FF-7322435EA627}" type="presParOf" srcId="{84D6E76E-E763-4FFA-AD7F-EDC07B7BC34B}" destId="{D5B9007A-93B4-45B5-AFE4-7B5FF3EEE9E3}" srcOrd="1" destOrd="0" presId="urn:microsoft.com/office/officeart/2005/8/layout/vList4"/>
    <dgm:cxn modelId="{D451B6E0-BE4A-44D5-A54E-7D7A4CAB8456}" type="presParOf" srcId="{84D6E76E-E763-4FFA-AD7F-EDC07B7BC34B}" destId="{E8270D53-1BE9-4B90-9296-B8DD78DC4084}" srcOrd="2" destOrd="0" presId="urn:microsoft.com/office/officeart/2005/8/layout/vList4"/>
    <dgm:cxn modelId="{A5CE753D-3444-40E2-B261-0200BC8F8285}" type="presParOf" srcId="{3C859E5A-ABCA-4A84-8F88-A0B43D835A2E}" destId="{423F3846-9966-4E35-A99D-D6DE1ED95331}" srcOrd="3" destOrd="0" presId="urn:microsoft.com/office/officeart/2005/8/layout/vList4"/>
    <dgm:cxn modelId="{2CE1A720-EB0E-4FE5-BDBB-B6A111B010E3}" type="presParOf" srcId="{3C859E5A-ABCA-4A84-8F88-A0B43D835A2E}" destId="{162A412E-7CFD-4B3A-B6B9-4826B0F9BD08}" srcOrd="4" destOrd="0" presId="urn:microsoft.com/office/officeart/2005/8/layout/vList4"/>
    <dgm:cxn modelId="{B6BE946C-1DDB-4EE2-BC75-7598CFDE91D6}" type="presParOf" srcId="{162A412E-7CFD-4B3A-B6B9-4826B0F9BD08}" destId="{C5FAD9B7-8983-4FCD-86FA-5E82DFCE161D}" srcOrd="0" destOrd="0" presId="urn:microsoft.com/office/officeart/2005/8/layout/vList4"/>
    <dgm:cxn modelId="{E5FDA81C-C16C-484B-8DAD-A9DD931304D2}" type="presParOf" srcId="{162A412E-7CFD-4B3A-B6B9-4826B0F9BD08}" destId="{5C5914EB-1185-470C-953F-A7067E7E51CA}" srcOrd="1" destOrd="0" presId="urn:microsoft.com/office/officeart/2005/8/layout/vList4"/>
    <dgm:cxn modelId="{0E6F3FD3-1055-4E9C-8036-6FE3E81FA2D0}" type="presParOf" srcId="{162A412E-7CFD-4B3A-B6B9-4826B0F9BD08}" destId="{077E2ECE-105B-42F6-A444-04B74C23F5ED}" srcOrd="2" destOrd="0" presId="urn:microsoft.com/office/officeart/2005/8/layout/vList4"/>
    <dgm:cxn modelId="{AE5AEE12-8FBF-49D6-ACF9-3EE164B69A5A}" type="presParOf" srcId="{3C859E5A-ABCA-4A84-8F88-A0B43D835A2E}" destId="{B083E09D-79E1-46A6-A2F4-B746543CECA1}" srcOrd="5" destOrd="0" presId="urn:microsoft.com/office/officeart/2005/8/layout/vList4"/>
    <dgm:cxn modelId="{F4167E5B-AE00-4727-B03F-9BE8FEA9B77D}" type="presParOf" srcId="{3C859E5A-ABCA-4A84-8F88-A0B43D835A2E}" destId="{85E0691E-2D3F-4D52-98AA-A4B1273C6E87}" srcOrd="6" destOrd="0" presId="urn:microsoft.com/office/officeart/2005/8/layout/vList4"/>
    <dgm:cxn modelId="{B0F8B8EF-7EBE-4C56-B4F9-35E02E474541}" type="presParOf" srcId="{85E0691E-2D3F-4D52-98AA-A4B1273C6E87}" destId="{7E19F4EB-861B-49AD-904C-09B861D6A984}" srcOrd="0" destOrd="0" presId="urn:microsoft.com/office/officeart/2005/8/layout/vList4"/>
    <dgm:cxn modelId="{CD02C898-6D33-4864-877F-98A19908E89A}" type="presParOf" srcId="{85E0691E-2D3F-4D52-98AA-A4B1273C6E87}" destId="{FEC66D10-12A9-45A8-AD34-E6C294AD819C}" srcOrd="1" destOrd="0" presId="urn:microsoft.com/office/officeart/2005/8/layout/vList4"/>
    <dgm:cxn modelId="{9199D647-0EED-46EE-8DC4-B9CF708ACD98}" type="presParOf" srcId="{85E0691E-2D3F-4D52-98AA-A4B1273C6E87}" destId="{DE5180CE-5691-4159-B94B-1A040A62F099}"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E6E08-D804-4AA0-9A78-6421EB96E3BF}">
      <dsp:nvSpPr>
        <dsp:cNvPr id="0" name=""/>
        <dsp:cNvSpPr/>
      </dsp:nvSpPr>
      <dsp:spPr>
        <a:xfrm>
          <a:off x="0" y="0"/>
          <a:ext cx="3917188" cy="5149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20000"/>
                  <a:lumOff val="80000"/>
                </a:schemeClr>
              </a:solidFill>
            </a:rPr>
            <a:t>Data Understanding</a:t>
          </a:r>
          <a:endParaRPr lang="en-IN" sz="1800" kern="1200" dirty="0">
            <a:solidFill>
              <a:schemeClr val="accent1">
                <a:lumMod val="20000"/>
                <a:lumOff val="80000"/>
              </a:schemeClr>
            </a:solidFill>
          </a:endParaRPr>
        </a:p>
      </dsp:txBody>
      <dsp:txXfrm>
        <a:off x="15083" y="15083"/>
        <a:ext cx="3301259" cy="484790"/>
      </dsp:txXfrm>
    </dsp:sp>
    <dsp:sp modelId="{FCE2732A-4999-4364-B10A-3D388B4FFE56}">
      <dsp:nvSpPr>
        <dsp:cNvPr id="0" name=""/>
        <dsp:cNvSpPr/>
      </dsp:nvSpPr>
      <dsp:spPr>
        <a:xfrm>
          <a:off x="292517" y="586477"/>
          <a:ext cx="3917188" cy="51495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20000"/>
                  <a:lumOff val="80000"/>
                </a:schemeClr>
              </a:solidFill>
            </a:rPr>
            <a:t>Data Cleaning</a:t>
          </a:r>
          <a:endParaRPr lang="en-IN" sz="1800" kern="1200" dirty="0">
            <a:solidFill>
              <a:schemeClr val="accent1">
                <a:lumMod val="20000"/>
                <a:lumOff val="80000"/>
              </a:schemeClr>
            </a:solidFill>
          </a:endParaRPr>
        </a:p>
      </dsp:txBody>
      <dsp:txXfrm>
        <a:off x="307600" y="601560"/>
        <a:ext cx="3259783" cy="484790"/>
      </dsp:txXfrm>
    </dsp:sp>
    <dsp:sp modelId="{EE544819-D84A-4E41-AA61-2C2A3FB49EB9}">
      <dsp:nvSpPr>
        <dsp:cNvPr id="0" name=""/>
        <dsp:cNvSpPr/>
      </dsp:nvSpPr>
      <dsp:spPr>
        <a:xfrm>
          <a:off x="585034" y="1172955"/>
          <a:ext cx="3917188" cy="514956"/>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20000"/>
                  <a:lumOff val="80000"/>
                </a:schemeClr>
              </a:solidFill>
            </a:rPr>
            <a:t>Missing Null/Value Treatment</a:t>
          </a:r>
          <a:endParaRPr lang="en-IN" sz="1800" kern="1200" dirty="0">
            <a:solidFill>
              <a:schemeClr val="accent1">
                <a:lumMod val="20000"/>
                <a:lumOff val="80000"/>
              </a:schemeClr>
            </a:solidFill>
          </a:endParaRPr>
        </a:p>
      </dsp:txBody>
      <dsp:txXfrm>
        <a:off x="600117" y="1188038"/>
        <a:ext cx="3259783" cy="484790"/>
      </dsp:txXfrm>
    </dsp:sp>
    <dsp:sp modelId="{3AD77E44-E42A-4C57-893F-DB790AB8AF09}">
      <dsp:nvSpPr>
        <dsp:cNvPr id="0" name=""/>
        <dsp:cNvSpPr/>
      </dsp:nvSpPr>
      <dsp:spPr>
        <a:xfrm>
          <a:off x="877552" y="1759433"/>
          <a:ext cx="3917188" cy="514956"/>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20000"/>
                  <a:lumOff val="80000"/>
                </a:schemeClr>
              </a:solidFill>
            </a:rPr>
            <a:t>Correcting Data Type</a:t>
          </a:r>
          <a:endParaRPr lang="en-IN" sz="1800" kern="1200" dirty="0">
            <a:solidFill>
              <a:schemeClr val="accent1">
                <a:lumMod val="20000"/>
                <a:lumOff val="80000"/>
              </a:schemeClr>
            </a:solidFill>
          </a:endParaRPr>
        </a:p>
      </dsp:txBody>
      <dsp:txXfrm>
        <a:off x="892635" y="1774516"/>
        <a:ext cx="3259783" cy="484790"/>
      </dsp:txXfrm>
    </dsp:sp>
    <dsp:sp modelId="{7322A37B-CD95-482A-92C8-F92ECB714A50}">
      <dsp:nvSpPr>
        <dsp:cNvPr id="0" name=""/>
        <dsp:cNvSpPr/>
      </dsp:nvSpPr>
      <dsp:spPr>
        <a:xfrm>
          <a:off x="1170069" y="2345911"/>
          <a:ext cx="3917188" cy="514956"/>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20000"/>
                  <a:lumOff val="80000"/>
                </a:schemeClr>
              </a:solidFill>
            </a:rPr>
            <a:t>Visualization</a:t>
          </a:r>
          <a:endParaRPr lang="en-IN" sz="1800" kern="1200" dirty="0">
            <a:solidFill>
              <a:schemeClr val="accent1">
                <a:lumMod val="20000"/>
                <a:lumOff val="80000"/>
              </a:schemeClr>
            </a:solidFill>
          </a:endParaRPr>
        </a:p>
      </dsp:txBody>
      <dsp:txXfrm>
        <a:off x="1185152" y="2360994"/>
        <a:ext cx="3259783" cy="484790"/>
      </dsp:txXfrm>
    </dsp:sp>
    <dsp:sp modelId="{18A5E3EF-0F30-4AA6-BDB9-4BC8A18BE426}">
      <dsp:nvSpPr>
        <dsp:cNvPr id="0" name=""/>
        <dsp:cNvSpPr/>
      </dsp:nvSpPr>
      <dsp:spPr>
        <a:xfrm>
          <a:off x="3582467" y="376204"/>
          <a:ext cx="334721" cy="33472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bg2">
              <a:lumMod val="1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657779" y="376204"/>
        <a:ext cx="184097" cy="251878"/>
      </dsp:txXfrm>
    </dsp:sp>
    <dsp:sp modelId="{F5F1D8DE-AED6-44CE-B7DF-AEB6151BB18A}">
      <dsp:nvSpPr>
        <dsp:cNvPr id="0" name=""/>
        <dsp:cNvSpPr/>
      </dsp:nvSpPr>
      <dsp:spPr>
        <a:xfrm>
          <a:off x="3874984" y="962682"/>
          <a:ext cx="334721" cy="33472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bg2">
              <a:lumMod val="1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50296" y="962682"/>
        <a:ext cx="184097" cy="251878"/>
      </dsp:txXfrm>
    </dsp:sp>
    <dsp:sp modelId="{B80E5C8B-8633-4186-9846-497F1955C7B3}">
      <dsp:nvSpPr>
        <dsp:cNvPr id="0" name=""/>
        <dsp:cNvSpPr/>
      </dsp:nvSpPr>
      <dsp:spPr>
        <a:xfrm>
          <a:off x="4167501" y="1540577"/>
          <a:ext cx="334721" cy="33472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bg2">
              <a:lumMod val="1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242813" y="1540577"/>
        <a:ext cx="184097" cy="251878"/>
      </dsp:txXfrm>
    </dsp:sp>
    <dsp:sp modelId="{70D847DF-9BA2-43A0-A899-7190070CB2F3}">
      <dsp:nvSpPr>
        <dsp:cNvPr id="0" name=""/>
        <dsp:cNvSpPr/>
      </dsp:nvSpPr>
      <dsp:spPr>
        <a:xfrm>
          <a:off x="4460019" y="2132777"/>
          <a:ext cx="334721" cy="33472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bg2">
              <a:lumMod val="1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535331" y="2132777"/>
        <a:ext cx="184097" cy="251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4F841-D024-4D66-A85C-C8EE36C338ED}">
      <dsp:nvSpPr>
        <dsp:cNvPr id="0" name=""/>
        <dsp:cNvSpPr/>
      </dsp:nvSpPr>
      <dsp:spPr>
        <a:xfrm>
          <a:off x="0" y="0"/>
          <a:ext cx="6302829" cy="932983"/>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Size &amp; Type</a:t>
          </a:r>
          <a:endParaRPr lang="en-IN" sz="1600" kern="1200" dirty="0"/>
        </a:p>
        <a:p>
          <a:pPr marL="114300" lvl="1" indent="-114300" algn="l" defTabSz="533400">
            <a:lnSpc>
              <a:spcPct val="90000"/>
            </a:lnSpc>
            <a:spcBef>
              <a:spcPct val="0"/>
            </a:spcBef>
            <a:spcAft>
              <a:spcPct val="15000"/>
            </a:spcAft>
            <a:buChar char="•"/>
          </a:pPr>
          <a:r>
            <a:rPr lang="en-US" sz="1200" kern="1200" dirty="0"/>
            <a:t>The smaller apps which are free have more audience in the Play store.</a:t>
          </a:r>
          <a:endParaRPr lang="en-IN" sz="1200" kern="1200" dirty="0"/>
        </a:p>
      </dsp:txBody>
      <dsp:txXfrm>
        <a:off x="1353864" y="0"/>
        <a:ext cx="4948964" cy="932983"/>
      </dsp:txXfrm>
    </dsp:sp>
    <dsp:sp modelId="{127D4168-B367-4BF0-AEF9-6F1F69A2495C}">
      <dsp:nvSpPr>
        <dsp:cNvPr id="0" name=""/>
        <dsp:cNvSpPr/>
      </dsp:nvSpPr>
      <dsp:spPr>
        <a:xfrm>
          <a:off x="93298" y="93298"/>
          <a:ext cx="1260565" cy="746387"/>
        </a:xfrm>
        <a:prstGeom prst="roundRect">
          <a:avLst>
            <a:gd name="adj" fmla="val 10000"/>
          </a:avLst>
        </a:prstGeom>
        <a:blipFill>
          <a:blip xmlns:r="http://schemas.openxmlformats.org/officeDocument/2006/relationships" r:embed="rId1"/>
          <a:srcRect/>
          <a:stretch>
            <a:fillRect l="-30000" r="-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321B5A-025F-4A6F-BCDF-6380BC414F1B}">
      <dsp:nvSpPr>
        <dsp:cNvPr id="0" name=""/>
        <dsp:cNvSpPr/>
      </dsp:nvSpPr>
      <dsp:spPr>
        <a:xfrm>
          <a:off x="0" y="1026282"/>
          <a:ext cx="6302829" cy="932983"/>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User OS</a:t>
          </a:r>
          <a:endParaRPr lang="en-IN" sz="1600" kern="1200" dirty="0"/>
        </a:p>
        <a:p>
          <a:pPr marL="114300" lvl="1" indent="-114300" algn="l" defTabSz="533400">
            <a:lnSpc>
              <a:spcPct val="90000"/>
            </a:lnSpc>
            <a:spcBef>
              <a:spcPct val="0"/>
            </a:spcBef>
            <a:spcAft>
              <a:spcPct val="15000"/>
            </a:spcAft>
            <a:buChar char="•"/>
          </a:pPr>
          <a:r>
            <a:rPr lang="en-US" sz="1200" kern="1200" dirty="0"/>
            <a:t>Better to have support for devices with older versions as well</a:t>
          </a:r>
          <a:endParaRPr lang="en-IN" sz="1200" kern="1200" dirty="0"/>
        </a:p>
      </dsp:txBody>
      <dsp:txXfrm>
        <a:off x="1353864" y="1026282"/>
        <a:ext cx="4948964" cy="932983"/>
      </dsp:txXfrm>
    </dsp:sp>
    <dsp:sp modelId="{D5B9007A-93B4-45B5-AFE4-7B5FF3EEE9E3}">
      <dsp:nvSpPr>
        <dsp:cNvPr id="0" name=""/>
        <dsp:cNvSpPr/>
      </dsp:nvSpPr>
      <dsp:spPr>
        <a:xfrm>
          <a:off x="93298" y="1119580"/>
          <a:ext cx="1260565" cy="746387"/>
        </a:xfrm>
        <a:prstGeom prst="roundRect">
          <a:avLst>
            <a:gd name="adj" fmla="val 10000"/>
          </a:avLst>
        </a:prstGeom>
        <a:blipFill>
          <a:blip xmlns:r="http://schemas.openxmlformats.org/officeDocument/2006/relationships" r:embed="rId2"/>
          <a:srcRect/>
          <a:stretch>
            <a:fillRect l="-21000" r="-2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AD9B7-8983-4FCD-86FA-5E82DFCE161D}">
      <dsp:nvSpPr>
        <dsp:cNvPr id="0" name=""/>
        <dsp:cNvSpPr/>
      </dsp:nvSpPr>
      <dsp:spPr>
        <a:xfrm>
          <a:off x="0" y="2052564"/>
          <a:ext cx="6302829" cy="932983"/>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User Rating &amp; Category</a:t>
          </a:r>
          <a:endParaRPr lang="en-IN" sz="1600" kern="1200" dirty="0"/>
        </a:p>
        <a:p>
          <a:pPr marL="114300" lvl="1" indent="-114300" algn="l" defTabSz="533400">
            <a:lnSpc>
              <a:spcPct val="90000"/>
            </a:lnSpc>
            <a:spcBef>
              <a:spcPct val="0"/>
            </a:spcBef>
            <a:spcAft>
              <a:spcPct val="15000"/>
            </a:spcAft>
            <a:buChar char="•"/>
          </a:pPr>
          <a:r>
            <a:rPr lang="en-US" sz="1200" kern="1200" dirty="0"/>
            <a:t>Making an app which is 12+ rated is better. The social, communication and tools category find the maximum number of installs on the android devices.</a:t>
          </a:r>
          <a:endParaRPr lang="en-IN" sz="1200" kern="1200" dirty="0"/>
        </a:p>
      </dsp:txBody>
      <dsp:txXfrm>
        <a:off x="1353864" y="2052564"/>
        <a:ext cx="4948964" cy="932983"/>
      </dsp:txXfrm>
    </dsp:sp>
    <dsp:sp modelId="{5C5914EB-1185-470C-953F-A7067E7E51CA}">
      <dsp:nvSpPr>
        <dsp:cNvPr id="0" name=""/>
        <dsp:cNvSpPr/>
      </dsp:nvSpPr>
      <dsp:spPr>
        <a:xfrm>
          <a:off x="93298" y="2145863"/>
          <a:ext cx="1260565" cy="746387"/>
        </a:xfrm>
        <a:prstGeom prst="roundRect">
          <a:avLst>
            <a:gd name="adj" fmla="val 10000"/>
          </a:avLst>
        </a:prstGeom>
        <a:blipFill>
          <a:blip xmlns:r="http://schemas.openxmlformats.org/officeDocument/2006/relationships" r:embed="rId3"/>
          <a:srcRect/>
          <a:stretch>
            <a:fillRect t="-13000" b="-1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19F4EB-861B-49AD-904C-09B861D6A984}">
      <dsp:nvSpPr>
        <dsp:cNvPr id="0" name=""/>
        <dsp:cNvSpPr/>
      </dsp:nvSpPr>
      <dsp:spPr>
        <a:xfrm>
          <a:off x="0" y="3078847"/>
          <a:ext cx="6302829" cy="932983"/>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User Sentiments</a:t>
          </a:r>
          <a:endParaRPr lang="en-IN" sz="1600" kern="1200" dirty="0"/>
        </a:p>
        <a:p>
          <a:pPr marL="114300" lvl="1" indent="-114300" algn="l" defTabSz="533400">
            <a:lnSpc>
              <a:spcPct val="90000"/>
            </a:lnSpc>
            <a:spcBef>
              <a:spcPct val="0"/>
            </a:spcBef>
            <a:spcAft>
              <a:spcPct val="15000"/>
            </a:spcAft>
            <a:buChar char="•"/>
          </a:pPr>
          <a:r>
            <a:rPr lang="en-US" sz="1200" kern="1200" dirty="0"/>
            <a:t>The negative sentiments directly affect the installs by the users, developer needs to keep an </a:t>
          </a:r>
          <a:r>
            <a:rPr lang="en-US" sz="1200" kern="1200"/>
            <a:t>eye on </a:t>
          </a:r>
          <a:r>
            <a:rPr lang="en-US" sz="1200" kern="1200" dirty="0"/>
            <a:t>the reviews and feedbacks.</a:t>
          </a:r>
          <a:endParaRPr lang="en-IN" sz="1200" kern="1200" dirty="0"/>
        </a:p>
      </dsp:txBody>
      <dsp:txXfrm>
        <a:off x="1353864" y="3078847"/>
        <a:ext cx="4948964" cy="932983"/>
      </dsp:txXfrm>
    </dsp:sp>
    <dsp:sp modelId="{FEC66D10-12A9-45A8-AD34-E6C294AD819C}">
      <dsp:nvSpPr>
        <dsp:cNvPr id="0" name=""/>
        <dsp:cNvSpPr/>
      </dsp:nvSpPr>
      <dsp:spPr>
        <a:xfrm>
          <a:off x="93298" y="3172145"/>
          <a:ext cx="1260565" cy="746387"/>
        </a:xfrm>
        <a:prstGeom prst="roundRect">
          <a:avLst>
            <a:gd name="adj" fmla="val 10000"/>
          </a:avLst>
        </a:prstGeom>
        <a:blipFill>
          <a:blip xmlns:r="http://schemas.openxmlformats.org/officeDocument/2006/relationships" r:embed="rId4"/>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399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9431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05199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5440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62943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22228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212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433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0963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2906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79857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6448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44174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01196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16317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0128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50500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75827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57572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3984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692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0194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23317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0946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5618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9568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opensource.com/life/16/7/how-write-excellent-event-recap" TargetMode="Externa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Project-1</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EDA</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Play Store App Review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2800" b="1" dirty="0">
                <a:solidFill>
                  <a:schemeClr val="lt1"/>
                </a:solidFill>
                <a:latin typeface="Montserrat"/>
                <a:ea typeface="Montserrat"/>
                <a:cs typeface="Montserrat"/>
                <a:sym typeface="Montserrat"/>
              </a:rPr>
            </a:br>
            <a:r>
              <a:rPr lang="en-US" sz="2000" b="1" u="sng" dirty="0">
                <a:solidFill>
                  <a:schemeClr val="lt1"/>
                </a:solidFill>
                <a:latin typeface="Montserrat"/>
                <a:ea typeface="Montserrat"/>
                <a:cs typeface="Montserrat"/>
                <a:sym typeface="Montserrat"/>
              </a:rPr>
              <a:t>Team Members</a:t>
            </a:r>
            <a:endParaRPr sz="2000" b="1" u="sng"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V Rupesh Kumar </a:t>
            </a:r>
            <a:r>
              <a:rPr lang="en-US" sz="1600" b="1" dirty="0" err="1">
                <a:solidFill>
                  <a:schemeClr val="lt1"/>
                </a:solidFill>
                <a:latin typeface="Montserrat"/>
                <a:ea typeface="Montserrat"/>
                <a:cs typeface="Montserrat"/>
                <a:sym typeface="Montserrat"/>
              </a:rPr>
              <a:t>Patro</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Shashank Maindola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Diagonal Stripe 1">
            <a:extLst>
              <a:ext uri="{FF2B5EF4-FFF2-40B4-BE49-F238E27FC236}">
                <a16:creationId xmlns:a16="http://schemas.microsoft.com/office/drawing/2014/main" id="{DA23B9D2-0F1E-4686-AE94-CA69453D9B34}"/>
              </a:ext>
            </a:extLst>
          </p:cNvPr>
          <p:cNvSpPr/>
          <p:nvPr/>
        </p:nvSpPr>
        <p:spPr>
          <a:xfrm rot="10800000">
            <a:off x="7472362" y="3257550"/>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Right Triangle 2">
            <a:extLst>
              <a:ext uri="{FF2B5EF4-FFF2-40B4-BE49-F238E27FC236}">
                <a16:creationId xmlns:a16="http://schemas.microsoft.com/office/drawing/2014/main" id="{0812FDBF-61C8-16CC-CF64-72DBBD268E6E}"/>
              </a:ext>
            </a:extLst>
          </p:cNvPr>
          <p:cNvSpPr/>
          <p:nvPr/>
        </p:nvSpPr>
        <p:spPr>
          <a:xfrm rot="16200000">
            <a:off x="8263001" y="4262501"/>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 name="Group 8">
            <a:extLst>
              <a:ext uri="{FF2B5EF4-FFF2-40B4-BE49-F238E27FC236}">
                <a16:creationId xmlns:a16="http://schemas.microsoft.com/office/drawing/2014/main" id="{32782615-6D9C-98CD-8C2D-5E50D1E1B911}"/>
              </a:ext>
            </a:extLst>
          </p:cNvPr>
          <p:cNvGrpSpPr/>
          <p:nvPr/>
        </p:nvGrpSpPr>
        <p:grpSpPr>
          <a:xfrm>
            <a:off x="7472362" y="3259263"/>
            <a:ext cx="1671638" cy="1885950"/>
            <a:chOff x="7472362" y="3274176"/>
            <a:chExt cx="1671638" cy="1885950"/>
          </a:xfrm>
        </p:grpSpPr>
        <p:sp>
          <p:nvSpPr>
            <p:cNvPr id="7" name="Diagonal Stripe 6">
              <a:extLst>
                <a:ext uri="{FF2B5EF4-FFF2-40B4-BE49-F238E27FC236}">
                  <a16:creationId xmlns:a16="http://schemas.microsoft.com/office/drawing/2014/main" id="{55C9499B-1CBC-E158-D605-09D4972C715D}"/>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ight Triangle 7">
              <a:extLst>
                <a:ext uri="{FF2B5EF4-FFF2-40B4-BE49-F238E27FC236}">
                  <a16:creationId xmlns:a16="http://schemas.microsoft.com/office/drawing/2014/main" id="{0647FAF7-94A1-5605-1324-381E287ECD15}"/>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9206" cy="584775"/>
          </a:xfrm>
          <a:prstGeom prst="rect">
            <a:avLst/>
          </a:prstGeom>
          <a:noFill/>
        </p:spPr>
        <p:txBody>
          <a:bodyPr wrap="square" rtlCol="0">
            <a:spAutoFit/>
          </a:bodyPr>
          <a:lstStyle/>
          <a:p>
            <a:r>
              <a:rPr lang="en-US" sz="3200" b="1" dirty="0"/>
              <a:t>Observation 1 (Cont.)</a:t>
            </a:r>
            <a:endParaRPr lang="en-IN" sz="3200" b="1" dirty="0"/>
          </a:p>
        </p:txBody>
      </p:sp>
      <p:pic>
        <p:nvPicPr>
          <p:cNvPr id="5124" name="Picture 4">
            <a:extLst>
              <a:ext uri="{FF2B5EF4-FFF2-40B4-BE49-F238E27FC236}">
                <a16:creationId xmlns:a16="http://schemas.microsoft.com/office/drawing/2014/main" id="{9E763973-04E2-D588-3E01-86872DE14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1223926"/>
            <a:ext cx="6406696" cy="391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19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3049991" cy="584775"/>
          </a:xfrm>
          <a:prstGeom prst="rect">
            <a:avLst/>
          </a:prstGeom>
          <a:noFill/>
        </p:spPr>
        <p:txBody>
          <a:bodyPr wrap="square" rtlCol="0">
            <a:spAutoFit/>
          </a:bodyPr>
          <a:lstStyle/>
          <a:p>
            <a:r>
              <a:rPr lang="en-US" sz="3200" b="1" dirty="0"/>
              <a:t>Observation 1</a:t>
            </a:r>
            <a:endParaRPr lang="en-IN" sz="3200" b="1" dirty="0"/>
          </a:p>
        </p:txBody>
      </p:sp>
      <p:sp>
        <p:nvSpPr>
          <p:cNvPr id="8" name="Rectangle: Rounded Corners 7">
            <a:extLst>
              <a:ext uri="{FF2B5EF4-FFF2-40B4-BE49-F238E27FC236}">
                <a16:creationId xmlns:a16="http://schemas.microsoft.com/office/drawing/2014/main" id="{C6E9CAD1-9B34-2D1D-9D59-532EB1ED3F79}"/>
              </a:ext>
            </a:extLst>
          </p:cNvPr>
          <p:cNvSpPr/>
          <p:nvPr/>
        </p:nvSpPr>
        <p:spPr>
          <a:xfrm>
            <a:off x="649823" y="1706334"/>
            <a:ext cx="7866743" cy="249761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chemeClr val="accent5">
                    <a:lumMod val="75000"/>
                  </a:schemeClr>
                </a:solidFill>
                <a:effectLst/>
                <a:latin typeface="Roboto" panose="02000000000000000000" pitchFamily="2" charset="0"/>
              </a:rPr>
              <a:t>Well, we have got some surprising results</a:t>
            </a:r>
          </a:p>
          <a:p>
            <a:pPr algn="l">
              <a:buFont typeface="Arial" panose="020B0604020202020204" pitchFamily="34" charset="0"/>
              <a:buChar char="•"/>
            </a:pPr>
            <a:r>
              <a:rPr lang="en-US" b="0" i="0" dirty="0">
                <a:solidFill>
                  <a:schemeClr val="accent5">
                    <a:lumMod val="75000"/>
                  </a:schemeClr>
                </a:solidFill>
                <a:effectLst/>
                <a:latin typeface="Roboto" panose="02000000000000000000" pitchFamily="2" charset="0"/>
              </a:rPr>
              <a:t>Social category app are downloaded the most but they don't even contribute by a fourth to the overall apps present in the play store.</a:t>
            </a:r>
          </a:p>
          <a:p>
            <a:pPr algn="l">
              <a:buFont typeface="Arial" panose="020B0604020202020204" pitchFamily="34" charset="0"/>
              <a:buChar char="•"/>
            </a:pPr>
            <a:r>
              <a:rPr lang="en-US" b="0" i="0" dirty="0">
                <a:solidFill>
                  <a:schemeClr val="accent5">
                    <a:lumMod val="75000"/>
                  </a:schemeClr>
                </a:solidFill>
                <a:effectLst/>
                <a:latin typeface="Roboto" panose="02000000000000000000" pitchFamily="2" charset="0"/>
              </a:rPr>
              <a:t>Communication and news/magazine closely follow the suit and are not very far behind it.</a:t>
            </a:r>
          </a:p>
          <a:p>
            <a:pPr algn="l">
              <a:buFont typeface="Arial" panose="020B0604020202020204" pitchFamily="34" charset="0"/>
              <a:buChar char="•"/>
            </a:pPr>
            <a:r>
              <a:rPr lang="en-US" b="0" i="0" dirty="0">
                <a:solidFill>
                  <a:schemeClr val="accent5">
                    <a:lumMod val="75000"/>
                  </a:schemeClr>
                </a:solidFill>
                <a:effectLst/>
                <a:latin typeface="Roboto" panose="02000000000000000000" pitchFamily="2" charset="0"/>
              </a:rPr>
              <a:t>The amount of apps present in the store not necessarily means that they are downloaded.</a:t>
            </a:r>
          </a:p>
          <a:p>
            <a:pPr algn="l">
              <a:buFont typeface="Arial" panose="020B0604020202020204" pitchFamily="34" charset="0"/>
              <a:buChar char="•"/>
            </a:pPr>
            <a:r>
              <a:rPr lang="en-US" b="0" i="0" dirty="0">
                <a:solidFill>
                  <a:schemeClr val="accent5">
                    <a:lumMod val="75000"/>
                  </a:schemeClr>
                </a:solidFill>
                <a:effectLst/>
                <a:latin typeface="Roboto" panose="02000000000000000000" pitchFamily="2" charset="0"/>
              </a:rPr>
              <a:t>There are around 8% paid apps available in app store but the users give free apps more preference.</a:t>
            </a:r>
          </a:p>
          <a:p>
            <a:pPr algn="l">
              <a:buFont typeface="Arial" panose="020B0604020202020204" pitchFamily="34" charset="0"/>
              <a:buChar char="•"/>
            </a:pPr>
            <a:r>
              <a:rPr lang="en-US" dirty="0">
                <a:solidFill>
                  <a:schemeClr val="accent5">
                    <a:lumMod val="75000"/>
                  </a:schemeClr>
                </a:solidFill>
                <a:latin typeface="Roboto" panose="02000000000000000000" pitchFamily="2" charset="0"/>
              </a:rPr>
              <a:t>There are loads of free apps on play store, but within it there are apps which have in app purchase feature which is not mentioned in our data is. So, there can be a sizeable amount which may fall under free category but may charge for unlocking more features.</a:t>
            </a:r>
            <a:endParaRPr lang="en-US" b="0" i="0" dirty="0">
              <a:solidFill>
                <a:schemeClr val="accent5">
                  <a:lumMod val="75000"/>
                </a:schemeClr>
              </a:solidFill>
              <a:effectLst/>
              <a:latin typeface="Roboto" panose="02000000000000000000" pitchFamily="2" charset="0"/>
            </a:endParaRPr>
          </a:p>
        </p:txBody>
      </p:sp>
    </p:spTree>
    <p:extLst>
      <p:ext uri="{BB962C8B-B14F-4D97-AF65-F5344CB8AC3E}">
        <p14:creationId xmlns:p14="http://schemas.microsoft.com/office/powerpoint/2010/main" val="61519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6679891" cy="584775"/>
          </a:xfrm>
          <a:prstGeom prst="rect">
            <a:avLst/>
          </a:prstGeom>
          <a:noFill/>
        </p:spPr>
        <p:txBody>
          <a:bodyPr wrap="square" rtlCol="0">
            <a:spAutoFit/>
          </a:bodyPr>
          <a:lstStyle/>
          <a:p>
            <a:r>
              <a:rPr lang="en-US" sz="3200" b="1" dirty="0"/>
              <a:t>Observation 2: The User Rating</a:t>
            </a:r>
            <a:endParaRPr lang="en-IN" sz="3200" b="1" dirty="0"/>
          </a:p>
        </p:txBody>
      </p:sp>
      <p:pic>
        <p:nvPicPr>
          <p:cNvPr id="7170" name="Picture 2">
            <a:extLst>
              <a:ext uri="{FF2B5EF4-FFF2-40B4-BE49-F238E27FC236}">
                <a16:creationId xmlns:a16="http://schemas.microsoft.com/office/drawing/2014/main" id="{6563B376-5601-F072-4B32-4CF85E565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12" y="1153886"/>
            <a:ext cx="4112757" cy="32439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7C74197-1087-13CF-A162-D4B747BFB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269" y="1153886"/>
            <a:ext cx="3817143" cy="318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8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299548" cy="584775"/>
          </a:xfrm>
          <a:prstGeom prst="rect">
            <a:avLst/>
          </a:prstGeom>
          <a:noFill/>
        </p:spPr>
        <p:txBody>
          <a:bodyPr wrap="square" rtlCol="0">
            <a:spAutoFit/>
          </a:bodyPr>
          <a:lstStyle/>
          <a:p>
            <a:r>
              <a:rPr lang="en-US" sz="3200" b="1" dirty="0"/>
              <a:t>Observation 2(Cont.)</a:t>
            </a:r>
            <a:endParaRPr lang="en-IN" sz="3200" b="1" dirty="0"/>
          </a:p>
        </p:txBody>
      </p:sp>
      <p:pic>
        <p:nvPicPr>
          <p:cNvPr id="8198" name="Picture 6">
            <a:extLst>
              <a:ext uri="{FF2B5EF4-FFF2-40B4-BE49-F238E27FC236}">
                <a16:creationId xmlns:a16="http://schemas.microsoft.com/office/drawing/2014/main" id="{58A2CAF5-5EFB-98B7-4878-1F7FE1917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621" y="1021703"/>
            <a:ext cx="4138951" cy="381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43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393891" cy="584775"/>
          </a:xfrm>
          <a:prstGeom prst="rect">
            <a:avLst/>
          </a:prstGeom>
          <a:noFill/>
        </p:spPr>
        <p:txBody>
          <a:bodyPr wrap="square" rtlCol="0">
            <a:spAutoFit/>
          </a:bodyPr>
          <a:lstStyle/>
          <a:p>
            <a:r>
              <a:rPr lang="en-US" sz="3200" b="1" dirty="0"/>
              <a:t>Observation 2(Cont.)</a:t>
            </a:r>
            <a:endParaRPr lang="en-IN" sz="3200" b="1" dirty="0"/>
          </a:p>
        </p:txBody>
      </p:sp>
      <p:sp>
        <p:nvSpPr>
          <p:cNvPr id="7" name="Rectangle: Rounded Corners 6">
            <a:extLst>
              <a:ext uri="{FF2B5EF4-FFF2-40B4-BE49-F238E27FC236}">
                <a16:creationId xmlns:a16="http://schemas.microsoft.com/office/drawing/2014/main" id="{C471E226-E172-3492-47FC-25346068F2F6}"/>
              </a:ext>
            </a:extLst>
          </p:cNvPr>
          <p:cNvSpPr/>
          <p:nvPr/>
        </p:nvSpPr>
        <p:spPr>
          <a:xfrm>
            <a:off x="566057" y="1628774"/>
            <a:ext cx="7866743" cy="188595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chemeClr val="accent5">
                    <a:lumMod val="75000"/>
                  </a:schemeClr>
                </a:solidFill>
                <a:effectLst/>
                <a:latin typeface="Roboto" panose="02000000000000000000" pitchFamily="2" charset="0"/>
              </a:rPr>
              <a:t>From our observation, we found that the average volume of ratings across all app categories is between 4-4.5.</a:t>
            </a:r>
          </a:p>
          <a:p>
            <a:pPr algn="l"/>
            <a:r>
              <a:rPr lang="en-US" b="0" i="0" dirty="0">
                <a:solidFill>
                  <a:schemeClr val="accent5">
                    <a:lumMod val="75000"/>
                  </a:schemeClr>
                </a:solidFill>
                <a:effectLst/>
                <a:latin typeface="Roboto" panose="02000000000000000000" pitchFamily="2" charset="0"/>
              </a:rPr>
              <a:t>Even though, almost 40% people have negative and neutral outlook in reviews, people generally rate the apps as good and very good.</a:t>
            </a:r>
          </a:p>
          <a:p>
            <a:pPr algn="l"/>
            <a:r>
              <a:rPr lang="en-US" b="0" i="0" dirty="0">
                <a:solidFill>
                  <a:schemeClr val="accent5">
                    <a:lumMod val="75000"/>
                  </a:schemeClr>
                </a:solidFill>
                <a:effectLst/>
                <a:latin typeface="Roboto" panose="02000000000000000000" pitchFamily="2" charset="0"/>
              </a:rPr>
              <a:t>The histogram plot is skewed to the left indicating that the majority of the apps are highly rated with only a few exceptions in the low-rated apps.</a:t>
            </a:r>
          </a:p>
        </p:txBody>
      </p:sp>
    </p:spTree>
    <p:extLst>
      <p:ext uri="{BB962C8B-B14F-4D97-AF65-F5344CB8AC3E}">
        <p14:creationId xmlns:p14="http://schemas.microsoft.com/office/powerpoint/2010/main" val="112450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5845320" cy="584775"/>
          </a:xfrm>
          <a:prstGeom prst="rect">
            <a:avLst/>
          </a:prstGeom>
          <a:noFill/>
        </p:spPr>
        <p:txBody>
          <a:bodyPr wrap="square" rtlCol="0">
            <a:spAutoFit/>
          </a:bodyPr>
          <a:lstStyle/>
          <a:p>
            <a:r>
              <a:rPr lang="en-US" sz="3200" b="1" dirty="0"/>
              <a:t>Observation 3: Type of Apps</a:t>
            </a:r>
            <a:endParaRPr lang="en-IN" sz="3200" b="1" dirty="0"/>
          </a:p>
        </p:txBody>
      </p:sp>
      <p:pic>
        <p:nvPicPr>
          <p:cNvPr id="9218" name="Picture 2">
            <a:extLst>
              <a:ext uri="{FF2B5EF4-FFF2-40B4-BE49-F238E27FC236}">
                <a16:creationId xmlns:a16="http://schemas.microsoft.com/office/drawing/2014/main" id="{F70E64BF-5DB5-FC39-A933-F24C78447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23" y="1225056"/>
            <a:ext cx="3931271" cy="34267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90C14F8-D0DD-B77E-53FA-B0041053AB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914" y="1225056"/>
            <a:ext cx="36480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5235720" cy="584775"/>
          </a:xfrm>
          <a:prstGeom prst="rect">
            <a:avLst/>
          </a:prstGeom>
          <a:noFill/>
        </p:spPr>
        <p:txBody>
          <a:bodyPr wrap="square" rtlCol="0">
            <a:spAutoFit/>
          </a:bodyPr>
          <a:lstStyle/>
          <a:p>
            <a:r>
              <a:rPr lang="en-US" sz="3200" b="1" dirty="0"/>
              <a:t>Observation 3(Cont.)</a:t>
            </a:r>
            <a:endParaRPr lang="en-IN" sz="3200" b="1" dirty="0"/>
          </a:p>
        </p:txBody>
      </p:sp>
      <p:pic>
        <p:nvPicPr>
          <p:cNvPr id="11268" name="Picture 4">
            <a:extLst>
              <a:ext uri="{FF2B5EF4-FFF2-40B4-BE49-F238E27FC236}">
                <a16:creationId xmlns:a16="http://schemas.microsoft.com/office/drawing/2014/main" id="{07BD64C4-6B85-2DC0-2EFA-8F9513432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4" y="1113220"/>
            <a:ext cx="5849936" cy="374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2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5235720" cy="584775"/>
          </a:xfrm>
          <a:prstGeom prst="rect">
            <a:avLst/>
          </a:prstGeom>
          <a:noFill/>
        </p:spPr>
        <p:txBody>
          <a:bodyPr wrap="square" rtlCol="0">
            <a:spAutoFit/>
          </a:bodyPr>
          <a:lstStyle/>
          <a:p>
            <a:r>
              <a:rPr lang="en-US" sz="3200" b="1" dirty="0"/>
              <a:t>Observation 3(Cont.)</a:t>
            </a:r>
            <a:endParaRPr lang="en-IN" sz="3200" b="1" dirty="0"/>
          </a:p>
        </p:txBody>
      </p:sp>
      <p:pic>
        <p:nvPicPr>
          <p:cNvPr id="11266" name="Picture 2">
            <a:extLst>
              <a:ext uri="{FF2B5EF4-FFF2-40B4-BE49-F238E27FC236}">
                <a16:creationId xmlns:a16="http://schemas.microsoft.com/office/drawing/2014/main" id="{6C1DCF7E-5771-D84D-40C0-055444B8F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371" y="1021703"/>
            <a:ext cx="6586989" cy="422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51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3(Cont.)</a:t>
            </a:r>
            <a:endParaRPr lang="en-IN" sz="3200" b="1" dirty="0"/>
          </a:p>
        </p:txBody>
      </p:sp>
      <p:pic>
        <p:nvPicPr>
          <p:cNvPr id="1028" name="Picture 4">
            <a:extLst>
              <a:ext uri="{FF2B5EF4-FFF2-40B4-BE49-F238E27FC236}">
                <a16:creationId xmlns:a16="http://schemas.microsoft.com/office/drawing/2014/main" id="{3ACB2478-7125-192B-C8EF-240E27268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 y="1064669"/>
            <a:ext cx="7444740" cy="407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01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3(Cont.)</a:t>
            </a:r>
            <a:endParaRPr lang="en-IN" sz="3200" b="1" dirty="0"/>
          </a:p>
        </p:txBody>
      </p:sp>
      <p:sp>
        <p:nvSpPr>
          <p:cNvPr id="5" name="Rectangle: Rounded Corners 4">
            <a:extLst>
              <a:ext uri="{FF2B5EF4-FFF2-40B4-BE49-F238E27FC236}">
                <a16:creationId xmlns:a16="http://schemas.microsoft.com/office/drawing/2014/main" id="{33CA257C-A17E-06AF-D213-3AC69AAD27C1}"/>
              </a:ext>
            </a:extLst>
          </p:cNvPr>
          <p:cNvSpPr/>
          <p:nvPr/>
        </p:nvSpPr>
        <p:spPr>
          <a:xfrm>
            <a:off x="566057" y="1628773"/>
            <a:ext cx="7866743" cy="239168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accent5">
                    <a:lumMod val="75000"/>
                  </a:schemeClr>
                </a:solidFill>
                <a:effectLst/>
                <a:latin typeface="Roboto" panose="02000000000000000000" pitchFamily="2" charset="0"/>
                <a:ea typeface="Roboto" panose="02000000000000000000" pitchFamily="2" charset="0"/>
              </a:rPr>
              <a:t>The app store contains almost 60-70%  apps which still have support for the older devices which means there are still older version android devices in the market.</a:t>
            </a:r>
          </a:p>
          <a:p>
            <a:r>
              <a:rPr lang="en-US" b="0" dirty="0">
                <a:solidFill>
                  <a:schemeClr val="accent5">
                    <a:lumMod val="75000"/>
                  </a:schemeClr>
                </a:solidFill>
                <a:effectLst/>
                <a:latin typeface="Roboto" panose="02000000000000000000" pitchFamily="2" charset="0"/>
                <a:ea typeface="Roboto" panose="02000000000000000000" pitchFamily="2" charset="0"/>
              </a:rPr>
              <a:t>Maximum apps available in the market are generally small in size.</a:t>
            </a:r>
          </a:p>
          <a:p>
            <a:r>
              <a:rPr lang="en-US" b="0" dirty="0">
                <a:solidFill>
                  <a:schemeClr val="accent5">
                    <a:lumMod val="75000"/>
                  </a:schemeClr>
                </a:solidFill>
                <a:effectLst/>
                <a:latin typeface="Roboto" panose="02000000000000000000" pitchFamily="2" charset="0"/>
                <a:ea typeface="Roboto" panose="02000000000000000000" pitchFamily="2" charset="0"/>
              </a:rPr>
              <a:t>The apps falling under the genre "Tools" are the most closely followed by "Travel and Local"     and 'Health &amp; Fitness“</a:t>
            </a:r>
          </a:p>
          <a:p>
            <a:r>
              <a:rPr lang="en-US" dirty="0">
                <a:solidFill>
                  <a:schemeClr val="accent5">
                    <a:lumMod val="75000"/>
                  </a:schemeClr>
                </a:solidFill>
                <a:latin typeface="Roboto" panose="02000000000000000000" pitchFamily="2" charset="0"/>
                <a:ea typeface="Roboto" panose="02000000000000000000" pitchFamily="2" charset="0"/>
              </a:rPr>
              <a:t>Though the “Tools” genre have the largest chunk in the marketplace, the “Social” genre rules the marketplace in terms of downloads.</a:t>
            </a:r>
          </a:p>
          <a:p>
            <a:r>
              <a:rPr lang="en-US" dirty="0">
                <a:solidFill>
                  <a:schemeClr val="accent5">
                    <a:lumMod val="75000"/>
                  </a:schemeClr>
                </a:solidFill>
                <a:latin typeface="Roboto" panose="02000000000000000000" pitchFamily="2" charset="0"/>
                <a:ea typeface="Roboto" panose="02000000000000000000" pitchFamily="2" charset="0"/>
              </a:rPr>
              <a:t>The size may impact the number of installations, bulkier applications are less likely to be installed by the user.</a:t>
            </a:r>
          </a:p>
          <a:p>
            <a:endParaRPr lang="en-US" b="0" dirty="0">
              <a:solidFill>
                <a:schemeClr val="accent5">
                  <a:lumMod val="75000"/>
                </a:schemeClr>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4747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1026" name="Picture 2">
            <a:extLst>
              <a:ext uri="{FF2B5EF4-FFF2-40B4-BE49-F238E27FC236}">
                <a16:creationId xmlns:a16="http://schemas.microsoft.com/office/drawing/2014/main" id="{F6ED533A-72A9-3EC6-FAAA-134B4527148F}"/>
              </a:ext>
            </a:extLst>
          </p:cNvPr>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aturation sat="88000"/>
                    </a14:imgEffect>
                    <a14:imgEffect>
                      <a14:brightnessContrast bright="51000" contrast="-20000"/>
                    </a14:imgEffect>
                  </a14:imgLayer>
                </a14:imgProps>
              </a:ext>
              <a:ext uri="{28A0092B-C50C-407E-A947-70E740481C1C}">
                <a14:useLocalDpi xmlns:a14="http://schemas.microsoft.com/office/drawing/2010/main" val="0"/>
              </a:ext>
            </a:extLst>
          </a:blip>
          <a:srcRect/>
          <a:stretch>
            <a:fillRect/>
          </a:stretch>
        </p:blipFill>
        <p:spPr bwMode="auto">
          <a:xfrm>
            <a:off x="799305" y="604904"/>
            <a:ext cx="7508875" cy="3593991"/>
          </a:xfrm>
          <a:prstGeom prst="rect">
            <a:avLst/>
          </a:prstGeom>
          <a:noFill/>
          <a:extLst>
            <a:ext uri="{909E8E84-426E-40DD-AFC4-6F175D3DCCD1}">
              <a14:hiddenFill xmlns:a14="http://schemas.microsoft.com/office/drawing/2010/main">
                <a:solidFill>
                  <a:srgbClr val="FFFFFF"/>
                </a:solidFill>
              </a14:hiddenFill>
            </a:ext>
          </a:extLst>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Rounded Corners 4">
            <a:extLst>
              <a:ext uri="{FF2B5EF4-FFF2-40B4-BE49-F238E27FC236}">
                <a16:creationId xmlns:a16="http://schemas.microsoft.com/office/drawing/2014/main" id="{9357DAB4-5B07-20D7-F875-6BD3F4635E53}"/>
              </a:ext>
            </a:extLst>
          </p:cNvPr>
          <p:cNvSpPr/>
          <p:nvPr/>
        </p:nvSpPr>
        <p:spPr>
          <a:xfrm>
            <a:off x="1052152" y="1344938"/>
            <a:ext cx="2452254" cy="2028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r>
              <a:rPr lang="en-US" sz="3600" dirty="0"/>
              <a:t>EDA</a:t>
            </a:r>
            <a:endParaRPr lang="en-IN" sz="3600" dirty="0"/>
          </a:p>
        </p:txBody>
      </p:sp>
      <p:sp>
        <p:nvSpPr>
          <p:cNvPr id="7" name="Flowchart: Terminator 6">
            <a:extLst>
              <a:ext uri="{FF2B5EF4-FFF2-40B4-BE49-F238E27FC236}">
                <a16:creationId xmlns:a16="http://schemas.microsoft.com/office/drawing/2014/main" id="{0BB2AA97-D78B-9F19-CB37-E01F80C95815}"/>
              </a:ext>
            </a:extLst>
          </p:cNvPr>
          <p:cNvSpPr/>
          <p:nvPr/>
        </p:nvSpPr>
        <p:spPr>
          <a:xfrm>
            <a:off x="4166197" y="637424"/>
            <a:ext cx="1473398" cy="301752"/>
          </a:xfrm>
          <a:prstGeom prst="flowChartTermina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20000"/>
                    <a:lumOff val="80000"/>
                  </a:schemeClr>
                </a:solidFill>
              </a:rPr>
              <a:t>Project Recap</a:t>
            </a:r>
            <a:endParaRPr lang="en-IN" dirty="0">
              <a:solidFill>
                <a:schemeClr val="accent4">
                  <a:lumMod val="20000"/>
                  <a:lumOff val="80000"/>
                </a:schemeClr>
              </a:solidFill>
            </a:endParaRPr>
          </a:p>
        </p:txBody>
      </p:sp>
      <p:sp>
        <p:nvSpPr>
          <p:cNvPr id="8" name="Flowchart: Terminator 7">
            <a:extLst>
              <a:ext uri="{FF2B5EF4-FFF2-40B4-BE49-F238E27FC236}">
                <a16:creationId xmlns:a16="http://schemas.microsoft.com/office/drawing/2014/main" id="{401C8054-97F0-8F18-313F-B535ABDE7910}"/>
              </a:ext>
            </a:extLst>
          </p:cNvPr>
          <p:cNvSpPr/>
          <p:nvPr/>
        </p:nvSpPr>
        <p:spPr>
          <a:xfrm>
            <a:off x="5639596" y="1621006"/>
            <a:ext cx="1414985" cy="301752"/>
          </a:xfrm>
          <a:prstGeom prst="flowChartTerminator">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20000"/>
                    <a:lumOff val="80000"/>
                  </a:schemeClr>
                </a:solidFill>
              </a:rPr>
              <a:t>Problem</a:t>
            </a:r>
            <a:endParaRPr lang="en-IN" dirty="0">
              <a:solidFill>
                <a:schemeClr val="accent4">
                  <a:lumMod val="20000"/>
                  <a:lumOff val="80000"/>
                </a:schemeClr>
              </a:solidFill>
            </a:endParaRPr>
          </a:p>
        </p:txBody>
      </p:sp>
      <p:sp>
        <p:nvSpPr>
          <p:cNvPr id="9" name="Flowchart: Terminator 8">
            <a:extLst>
              <a:ext uri="{FF2B5EF4-FFF2-40B4-BE49-F238E27FC236}">
                <a16:creationId xmlns:a16="http://schemas.microsoft.com/office/drawing/2014/main" id="{667EF469-309A-F1B1-9F29-20A34775E825}"/>
              </a:ext>
            </a:extLst>
          </p:cNvPr>
          <p:cNvSpPr/>
          <p:nvPr/>
        </p:nvSpPr>
        <p:spPr>
          <a:xfrm>
            <a:off x="5639595" y="2918991"/>
            <a:ext cx="1414986" cy="301752"/>
          </a:xfrm>
          <a:prstGeom prst="flowChartTermina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20000"/>
                    <a:lumOff val="80000"/>
                  </a:schemeClr>
                </a:solidFill>
              </a:rPr>
              <a:t>Process</a:t>
            </a:r>
            <a:endParaRPr lang="en-IN" dirty="0">
              <a:solidFill>
                <a:schemeClr val="accent4">
                  <a:lumMod val="20000"/>
                  <a:lumOff val="80000"/>
                </a:schemeClr>
              </a:solidFill>
            </a:endParaRPr>
          </a:p>
        </p:txBody>
      </p:sp>
      <p:sp>
        <p:nvSpPr>
          <p:cNvPr id="10" name="Flowchart: Terminator 9">
            <a:extLst>
              <a:ext uri="{FF2B5EF4-FFF2-40B4-BE49-F238E27FC236}">
                <a16:creationId xmlns:a16="http://schemas.microsoft.com/office/drawing/2014/main" id="{45390F54-A9E6-84F2-2365-53D9E45CF66B}"/>
              </a:ext>
            </a:extLst>
          </p:cNvPr>
          <p:cNvSpPr/>
          <p:nvPr/>
        </p:nvSpPr>
        <p:spPr>
          <a:xfrm>
            <a:off x="4221615" y="3795543"/>
            <a:ext cx="1417980" cy="301752"/>
          </a:xfrm>
          <a:prstGeom prst="flowChartTermina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20000"/>
                    <a:lumOff val="80000"/>
                  </a:schemeClr>
                </a:solidFill>
              </a:rPr>
              <a:t>Insights</a:t>
            </a:r>
            <a:endParaRPr lang="en-IN" dirty="0">
              <a:solidFill>
                <a:schemeClr val="accent4">
                  <a:lumMod val="20000"/>
                  <a:lumOff val="80000"/>
                </a:schemeClr>
              </a:solidFill>
            </a:endParaRPr>
          </a:p>
        </p:txBody>
      </p:sp>
      <p:cxnSp>
        <p:nvCxnSpPr>
          <p:cNvPr id="16" name="Connector: Curved 15">
            <a:extLst>
              <a:ext uri="{FF2B5EF4-FFF2-40B4-BE49-F238E27FC236}">
                <a16:creationId xmlns:a16="http://schemas.microsoft.com/office/drawing/2014/main" id="{F8D730F9-7897-8CAE-3A59-A637F4D984DD}"/>
              </a:ext>
            </a:extLst>
          </p:cNvPr>
          <p:cNvCxnSpPr>
            <a:cxnSpLocks/>
            <a:endCxn id="7" idx="2"/>
          </p:cNvCxnSpPr>
          <p:nvPr/>
        </p:nvCxnSpPr>
        <p:spPr>
          <a:xfrm flipV="1">
            <a:off x="3504406" y="939176"/>
            <a:ext cx="1398490" cy="773246"/>
          </a:xfrm>
          <a:prstGeom prst="curvedConnector2">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0EC5541C-F592-9165-03DD-9551424EFF17}"/>
              </a:ext>
            </a:extLst>
          </p:cNvPr>
          <p:cNvCxnSpPr>
            <a:cxnSpLocks/>
            <a:endCxn id="8" idx="1"/>
          </p:cNvCxnSpPr>
          <p:nvPr/>
        </p:nvCxnSpPr>
        <p:spPr>
          <a:xfrm flipV="1">
            <a:off x="3526832" y="1771882"/>
            <a:ext cx="2112764" cy="406295"/>
          </a:xfrm>
          <a:prstGeom prst="curvedConnector3">
            <a:avLst>
              <a:gd name="adj1" fmla="val 50000"/>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93D23C22-C005-74E8-C934-9E2FD8551BDA}"/>
              </a:ext>
            </a:extLst>
          </p:cNvPr>
          <p:cNvCxnSpPr>
            <a:cxnSpLocks/>
            <a:endCxn id="9" idx="1"/>
          </p:cNvCxnSpPr>
          <p:nvPr/>
        </p:nvCxnSpPr>
        <p:spPr>
          <a:xfrm>
            <a:off x="3526832" y="2604588"/>
            <a:ext cx="2112763" cy="465279"/>
          </a:xfrm>
          <a:prstGeom prst="curvedConnector3">
            <a:avLst>
              <a:gd name="adj1" fmla="val 50000"/>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2AED8CF-0A1C-B416-1AD4-5D1DAE571762}"/>
              </a:ext>
            </a:extLst>
          </p:cNvPr>
          <p:cNvCxnSpPr>
            <a:cxnSpLocks/>
            <a:endCxn id="10" idx="0"/>
          </p:cNvCxnSpPr>
          <p:nvPr/>
        </p:nvCxnSpPr>
        <p:spPr>
          <a:xfrm>
            <a:off x="3515619" y="3069867"/>
            <a:ext cx="1414986" cy="725676"/>
          </a:xfrm>
          <a:prstGeom prst="curvedConnector2">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Head with gears">
            <a:extLst>
              <a:ext uri="{FF2B5EF4-FFF2-40B4-BE49-F238E27FC236}">
                <a16:creationId xmlns:a16="http://schemas.microsoft.com/office/drawing/2014/main" id="{1413A754-0297-2EF2-66A3-BF7E0E30BF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3306" y="1487500"/>
            <a:ext cx="914400" cy="914400"/>
          </a:xfrm>
          <a:prstGeom prst="rect">
            <a:avLst/>
          </a:prstGeom>
        </p:spPr>
      </p:pic>
      <p:pic>
        <p:nvPicPr>
          <p:cNvPr id="21" name="Graphic 20" descr="Bullseye">
            <a:extLst>
              <a:ext uri="{FF2B5EF4-FFF2-40B4-BE49-F238E27FC236}">
                <a16:creationId xmlns:a16="http://schemas.microsoft.com/office/drawing/2014/main" id="{95C2F477-75C5-D104-A366-3163F13DC5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43275" y="408838"/>
            <a:ext cx="671231" cy="671231"/>
          </a:xfrm>
          <a:prstGeom prst="rect">
            <a:avLst/>
          </a:prstGeom>
        </p:spPr>
      </p:pic>
      <p:pic>
        <p:nvPicPr>
          <p:cNvPr id="23" name="Graphic 22" descr="Playbook">
            <a:extLst>
              <a:ext uri="{FF2B5EF4-FFF2-40B4-BE49-F238E27FC236}">
                <a16:creationId xmlns:a16="http://schemas.microsoft.com/office/drawing/2014/main" id="{777C83E5-9E01-8585-4BEE-5A4FC4BEF1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20050" y="1376806"/>
            <a:ext cx="671231" cy="671231"/>
          </a:xfrm>
          <a:prstGeom prst="rect">
            <a:avLst/>
          </a:prstGeom>
        </p:spPr>
      </p:pic>
      <p:pic>
        <p:nvPicPr>
          <p:cNvPr id="26" name="Graphic 25" descr="Processor">
            <a:extLst>
              <a:ext uri="{FF2B5EF4-FFF2-40B4-BE49-F238E27FC236}">
                <a16:creationId xmlns:a16="http://schemas.microsoft.com/office/drawing/2014/main" id="{87776E13-D706-4AA4-8D8C-A1A1896EF54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36745" y="2734251"/>
            <a:ext cx="671231" cy="671231"/>
          </a:xfrm>
          <a:prstGeom prst="rect">
            <a:avLst/>
          </a:prstGeom>
        </p:spPr>
      </p:pic>
      <p:pic>
        <p:nvPicPr>
          <p:cNvPr id="28" name="Graphic 27" descr="Presentation with bar chart RTL">
            <a:extLst>
              <a:ext uri="{FF2B5EF4-FFF2-40B4-BE49-F238E27FC236}">
                <a16:creationId xmlns:a16="http://schemas.microsoft.com/office/drawing/2014/main" id="{C784B9E4-1628-90E5-6223-4C614337338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81506" y="3701249"/>
            <a:ext cx="646898" cy="64689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2" y="436928"/>
            <a:ext cx="7616063" cy="584775"/>
          </a:xfrm>
          <a:prstGeom prst="rect">
            <a:avLst/>
          </a:prstGeom>
          <a:noFill/>
        </p:spPr>
        <p:txBody>
          <a:bodyPr wrap="square" rtlCol="0">
            <a:spAutoFit/>
          </a:bodyPr>
          <a:lstStyle/>
          <a:p>
            <a:r>
              <a:rPr lang="en-US" sz="3200" b="1" dirty="0"/>
              <a:t>Observation 4: The User Experience-I</a:t>
            </a:r>
            <a:endParaRPr lang="en-IN" sz="3200" b="1" dirty="0"/>
          </a:p>
        </p:txBody>
      </p:sp>
      <p:pic>
        <p:nvPicPr>
          <p:cNvPr id="12292" name="Picture 4">
            <a:extLst>
              <a:ext uri="{FF2B5EF4-FFF2-40B4-BE49-F238E27FC236}">
                <a16:creationId xmlns:a16="http://schemas.microsoft.com/office/drawing/2014/main" id="{754D091C-EE35-4C88-95EC-2ED6C3B17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23" y="1054051"/>
            <a:ext cx="6807200" cy="1970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D13B467-5B52-642D-D18C-48FF7CF9A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22" y="3071820"/>
            <a:ext cx="6807201" cy="203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76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4(Cont.)</a:t>
            </a:r>
            <a:endParaRPr lang="en-IN" sz="3200" b="1" dirty="0"/>
          </a:p>
        </p:txBody>
      </p:sp>
      <p:pic>
        <p:nvPicPr>
          <p:cNvPr id="14338" name="Picture 2">
            <a:extLst>
              <a:ext uri="{FF2B5EF4-FFF2-40B4-BE49-F238E27FC236}">
                <a16:creationId xmlns:a16="http://schemas.microsoft.com/office/drawing/2014/main" id="{D566545E-3F1A-DE78-BDC5-C8B6742E1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285" y="1220285"/>
            <a:ext cx="5529943" cy="367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2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4(Cont.)</a:t>
            </a:r>
            <a:endParaRPr lang="en-IN" sz="3200" b="1" dirty="0"/>
          </a:p>
        </p:txBody>
      </p:sp>
      <p:pic>
        <p:nvPicPr>
          <p:cNvPr id="13316" name="Picture 4">
            <a:extLst>
              <a:ext uri="{FF2B5EF4-FFF2-40B4-BE49-F238E27FC236}">
                <a16:creationId xmlns:a16="http://schemas.microsoft.com/office/drawing/2014/main" id="{1E6BC5F1-C2DB-3C09-89F9-133D4917C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28" y="1240529"/>
            <a:ext cx="6037716" cy="361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37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4(Cont.)</a:t>
            </a:r>
            <a:endParaRPr lang="en-IN" sz="3200" b="1" dirty="0"/>
          </a:p>
        </p:txBody>
      </p:sp>
      <p:sp>
        <p:nvSpPr>
          <p:cNvPr id="5" name="Rectangle: Rounded Corners 4">
            <a:extLst>
              <a:ext uri="{FF2B5EF4-FFF2-40B4-BE49-F238E27FC236}">
                <a16:creationId xmlns:a16="http://schemas.microsoft.com/office/drawing/2014/main" id="{FE4CA196-28D6-F2ED-9549-BC6D116A36D7}"/>
              </a:ext>
            </a:extLst>
          </p:cNvPr>
          <p:cNvSpPr/>
          <p:nvPr/>
        </p:nvSpPr>
        <p:spPr>
          <a:xfrm>
            <a:off x="566057" y="1628774"/>
            <a:ext cx="7866743" cy="233362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accent5">
                    <a:lumMod val="75000"/>
                  </a:schemeClr>
                </a:solidFill>
                <a:latin typeface="Roboto" panose="02000000000000000000" pitchFamily="2" charset="0"/>
              </a:rPr>
              <a:t>We observed that there is a direct relation between the sentiment polarity, rating, sentiment subjectivity and installs.</a:t>
            </a:r>
          </a:p>
          <a:p>
            <a:pPr algn="l"/>
            <a:r>
              <a:rPr lang="en-US" b="0" i="0" dirty="0">
                <a:solidFill>
                  <a:schemeClr val="accent5">
                    <a:lumMod val="75000"/>
                  </a:schemeClr>
                </a:solidFill>
                <a:effectLst/>
                <a:latin typeface="Roboto" panose="02000000000000000000" pitchFamily="2" charset="0"/>
              </a:rPr>
              <a:t>If the sentiments are negative then the</a:t>
            </a:r>
            <a:r>
              <a:rPr lang="en-US" dirty="0">
                <a:solidFill>
                  <a:schemeClr val="accent5">
                    <a:lumMod val="75000"/>
                  </a:schemeClr>
                </a:solidFill>
                <a:latin typeface="Roboto" panose="02000000000000000000" pitchFamily="2" charset="0"/>
              </a:rPr>
              <a:t>n there can be decrease in the number of installs by users.</a:t>
            </a:r>
          </a:p>
          <a:p>
            <a:pPr algn="l"/>
            <a:r>
              <a:rPr lang="en-US" b="0" i="0" dirty="0">
                <a:solidFill>
                  <a:schemeClr val="accent5">
                    <a:lumMod val="75000"/>
                  </a:schemeClr>
                </a:solidFill>
                <a:effectLst/>
                <a:latin typeface="Roboto" panose="02000000000000000000" pitchFamily="2" charset="0"/>
              </a:rPr>
              <a:t>The maximum installs is for apps which are available for 12 and above group, which constitutes to the maximum phone users.</a:t>
            </a:r>
          </a:p>
          <a:p>
            <a:pPr algn="l"/>
            <a:r>
              <a:rPr lang="en-US" dirty="0">
                <a:solidFill>
                  <a:schemeClr val="accent5">
                    <a:lumMod val="75000"/>
                  </a:schemeClr>
                </a:solidFill>
                <a:latin typeface="Roboto" panose="02000000000000000000" pitchFamily="2" charset="0"/>
              </a:rPr>
              <a:t>The adult category has the least installs as it specifically caters the content to the age group.</a:t>
            </a:r>
            <a:endParaRPr lang="en-US" b="0" i="0" dirty="0">
              <a:solidFill>
                <a:schemeClr val="accent5">
                  <a:lumMod val="75000"/>
                </a:schemeClr>
              </a:solidFill>
              <a:effectLst/>
              <a:latin typeface="Roboto" panose="02000000000000000000" pitchFamily="2" charset="0"/>
            </a:endParaRPr>
          </a:p>
        </p:txBody>
      </p:sp>
    </p:spTree>
    <p:extLst>
      <p:ext uri="{BB962C8B-B14F-4D97-AF65-F5344CB8AC3E}">
        <p14:creationId xmlns:p14="http://schemas.microsoft.com/office/powerpoint/2010/main" val="3207103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15196" y="371614"/>
            <a:ext cx="7913607" cy="1077218"/>
          </a:xfrm>
          <a:prstGeom prst="rect">
            <a:avLst/>
          </a:prstGeom>
          <a:noFill/>
        </p:spPr>
        <p:txBody>
          <a:bodyPr wrap="square" rtlCol="0">
            <a:spAutoFit/>
          </a:bodyPr>
          <a:lstStyle/>
          <a:p>
            <a:r>
              <a:rPr lang="en-US" sz="3200" b="1" dirty="0"/>
              <a:t>Observation 5:The User </a:t>
            </a:r>
            <a:r>
              <a:rPr lang="en-US" sz="3200" b="1"/>
              <a:t>Experience-II (Sentiments)</a:t>
            </a:r>
            <a:endParaRPr lang="en-IN" sz="3200" b="1" dirty="0"/>
          </a:p>
        </p:txBody>
      </p:sp>
      <p:pic>
        <p:nvPicPr>
          <p:cNvPr id="16386" name="Picture 2">
            <a:extLst>
              <a:ext uri="{FF2B5EF4-FFF2-40B4-BE49-F238E27FC236}">
                <a16:creationId xmlns:a16="http://schemas.microsoft.com/office/drawing/2014/main" id="{ACF64FA3-A080-10F3-20C2-2086DD27F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9" y="1346512"/>
            <a:ext cx="5734276" cy="3825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11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2" y="436928"/>
            <a:ext cx="7463663" cy="584775"/>
          </a:xfrm>
          <a:prstGeom prst="rect">
            <a:avLst/>
          </a:prstGeom>
          <a:noFill/>
        </p:spPr>
        <p:txBody>
          <a:bodyPr wrap="square" rtlCol="0">
            <a:spAutoFit/>
          </a:bodyPr>
          <a:lstStyle/>
          <a:p>
            <a:r>
              <a:rPr lang="en-US" sz="3200" b="1" dirty="0"/>
              <a:t>Observation 5(Cont.)</a:t>
            </a:r>
            <a:endParaRPr lang="en-IN" sz="3200" b="1" dirty="0"/>
          </a:p>
        </p:txBody>
      </p:sp>
      <p:pic>
        <p:nvPicPr>
          <p:cNvPr id="17412" name="Picture 4">
            <a:extLst>
              <a:ext uri="{FF2B5EF4-FFF2-40B4-BE49-F238E27FC236}">
                <a16:creationId xmlns:a16="http://schemas.microsoft.com/office/drawing/2014/main" id="{7D03E612-B786-9CC4-D204-5DED12216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2" y="1205968"/>
            <a:ext cx="3605913" cy="3743403"/>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B7CDBD3E-5DB7-9085-4925-E0AAC9173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644" y="1205968"/>
            <a:ext cx="3783841" cy="374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43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2" y="436928"/>
            <a:ext cx="7463663" cy="584775"/>
          </a:xfrm>
          <a:prstGeom prst="rect">
            <a:avLst/>
          </a:prstGeom>
          <a:noFill/>
        </p:spPr>
        <p:txBody>
          <a:bodyPr wrap="square" rtlCol="0">
            <a:spAutoFit/>
          </a:bodyPr>
          <a:lstStyle/>
          <a:p>
            <a:r>
              <a:rPr lang="en-US" sz="3200" b="1" dirty="0"/>
              <a:t>Observation 5(Cont.)</a:t>
            </a:r>
            <a:endParaRPr lang="en-IN" sz="3200" b="1" dirty="0"/>
          </a:p>
        </p:txBody>
      </p:sp>
      <p:sp>
        <p:nvSpPr>
          <p:cNvPr id="5" name="Rectangle: Rounded Corners 4">
            <a:extLst>
              <a:ext uri="{FF2B5EF4-FFF2-40B4-BE49-F238E27FC236}">
                <a16:creationId xmlns:a16="http://schemas.microsoft.com/office/drawing/2014/main" id="{1346900D-4A0A-52E3-3A96-0BE7865E16B0}"/>
              </a:ext>
            </a:extLst>
          </p:cNvPr>
          <p:cNvSpPr/>
          <p:nvPr/>
        </p:nvSpPr>
        <p:spPr>
          <a:xfrm>
            <a:off x="566057" y="1628774"/>
            <a:ext cx="7866743" cy="233362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75000"/>
                  </a:schemeClr>
                </a:solidFill>
                <a:latin typeface="Roboto" panose="02000000000000000000" pitchFamily="2" charset="0"/>
              </a:rPr>
              <a:t>We observed the sentiment subjectivity is not always proportional to sentiment polarity but in maximum number of case, shows a proportional behavior.</a:t>
            </a:r>
          </a:p>
          <a:p>
            <a:pPr algn="l"/>
            <a:r>
              <a:rPr lang="en-US" dirty="0">
                <a:solidFill>
                  <a:schemeClr val="accent5">
                    <a:lumMod val="75000"/>
                  </a:schemeClr>
                </a:solidFill>
                <a:latin typeface="Roboto" panose="02000000000000000000" pitchFamily="2" charset="0"/>
              </a:rPr>
              <a:t>Using the sentiment data we observed that reviews play a major role in app development process. It not only help the developer to know the shortcoming in the app so that the developer can provide a great user experience.</a:t>
            </a:r>
          </a:p>
        </p:txBody>
      </p:sp>
    </p:spTree>
    <p:extLst>
      <p:ext uri="{BB962C8B-B14F-4D97-AF65-F5344CB8AC3E}">
        <p14:creationId xmlns:p14="http://schemas.microsoft.com/office/powerpoint/2010/main" val="355925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aphicFrame>
        <p:nvGraphicFramePr>
          <p:cNvPr id="8" name="Diagram 7">
            <a:extLst>
              <a:ext uri="{FF2B5EF4-FFF2-40B4-BE49-F238E27FC236}">
                <a16:creationId xmlns:a16="http://schemas.microsoft.com/office/drawing/2014/main" id="{F8E0DE7F-704C-F0DC-91B4-3A9B2DDEF220}"/>
              </a:ext>
            </a:extLst>
          </p:cNvPr>
          <p:cNvGraphicFramePr/>
          <p:nvPr>
            <p:extLst>
              <p:ext uri="{D42A27DB-BD31-4B8C-83A1-F6EECF244321}">
                <p14:modId xmlns:p14="http://schemas.microsoft.com/office/powerpoint/2010/main" val="3404932717"/>
              </p:ext>
            </p:extLst>
          </p:nvPr>
        </p:nvGraphicFramePr>
        <p:xfrm>
          <a:off x="1621970" y="580571"/>
          <a:ext cx="6302829" cy="4014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2EF8E939-B6F2-4766-D7C1-B4F2952450A0}"/>
              </a:ext>
            </a:extLst>
          </p:cNvPr>
          <p:cNvSpPr txBox="1"/>
          <p:nvPr/>
        </p:nvSpPr>
        <p:spPr>
          <a:xfrm>
            <a:off x="649823" y="371147"/>
            <a:ext cx="453264" cy="4401205"/>
          </a:xfrm>
          <a:prstGeom prst="rect">
            <a:avLst/>
          </a:prstGeom>
          <a:noFill/>
        </p:spPr>
        <p:txBody>
          <a:bodyPr wrap="square" rtlCol="0">
            <a:spAutoFit/>
          </a:bodyPr>
          <a:lstStyle/>
          <a:p>
            <a:r>
              <a:rPr lang="en-US" sz="2800" b="1" dirty="0"/>
              <a:t>Conclusion</a:t>
            </a:r>
            <a:endParaRPr lang="en-IN" sz="2800" b="1" dirty="0"/>
          </a:p>
        </p:txBody>
      </p:sp>
    </p:spTree>
    <p:extLst>
      <p:ext uri="{BB962C8B-B14F-4D97-AF65-F5344CB8AC3E}">
        <p14:creationId xmlns:p14="http://schemas.microsoft.com/office/powerpoint/2010/main" val="3791743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18434" name="Picture 2">
            <a:extLst>
              <a:ext uri="{FF2B5EF4-FFF2-40B4-BE49-F238E27FC236}">
                <a16:creationId xmlns:a16="http://schemas.microsoft.com/office/drawing/2014/main" id="{5387D28B-DD7C-3C4F-43BC-B58CE11605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3188"/>
            <a:ext cx="9144000" cy="49355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83835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9" name="Picture 8">
            <a:extLst>
              <a:ext uri="{FF2B5EF4-FFF2-40B4-BE49-F238E27FC236}">
                <a16:creationId xmlns:a16="http://schemas.microsoft.com/office/drawing/2014/main" id="{92F48BC2-078C-7E3C-1E40-77BF324AAD28}"/>
              </a:ext>
            </a:extLst>
          </p:cNvPr>
          <p:cNvPicPr>
            <a:picLocks noChangeAspect="1"/>
          </p:cNvPicPr>
          <p:nvPr/>
        </p:nvPicPr>
        <p:blipFill>
          <a:blip r:embed="rId3">
            <a:extLst>
              <a:ext uri="{BEBA8EAE-BF5A-486C-A8C5-ECC9F3942E4B}">
                <a14:imgProps xmlns:a14="http://schemas.microsoft.com/office/drawing/2010/main">
                  <a14:imgLayer r:embed="rId4">
                    <a14:imgEffect>
                      <a14:artisticPaintBrush brushSize="6"/>
                    </a14:imgEffect>
                  </a14:imgLayer>
                </a14:imgProps>
              </a:ext>
              <a:ext uri="{837473B0-CC2E-450A-ABE3-18F120FF3D39}">
                <a1611:picAttrSrcUrl xmlns:a1611="http://schemas.microsoft.com/office/drawing/2016/11/main" r:id="rId5"/>
              </a:ext>
            </a:extLst>
          </a:blip>
          <a:stretch>
            <a:fillRect/>
          </a:stretch>
        </p:blipFill>
        <p:spPr>
          <a:xfrm>
            <a:off x="575800" y="356062"/>
            <a:ext cx="7564583" cy="4247804"/>
          </a:xfrm>
          <a:prstGeom prst="rect">
            <a:avLst/>
          </a:prstGeom>
          <a:noFill/>
          <a:ln>
            <a:solidFill>
              <a:schemeClr val="accent1">
                <a:shade val="50000"/>
              </a:schemeClr>
            </a:solidFill>
          </a:ln>
          <a:effectLst>
            <a:outerShdw blurRad="50800" dist="50800" dir="5400000" algn="ctr" rotWithShape="0">
              <a:srgbClr val="000000"/>
            </a:outerShdw>
          </a:effectLst>
        </p:spPr>
      </p:pic>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Box 6">
            <a:extLst>
              <a:ext uri="{FF2B5EF4-FFF2-40B4-BE49-F238E27FC236}">
                <a16:creationId xmlns:a16="http://schemas.microsoft.com/office/drawing/2014/main" id="{D2676755-8DFF-9D09-BE72-2F023B5E1212}"/>
              </a:ext>
            </a:extLst>
          </p:cNvPr>
          <p:cNvSpPr txBox="1"/>
          <p:nvPr/>
        </p:nvSpPr>
        <p:spPr>
          <a:xfrm>
            <a:off x="758680" y="495298"/>
            <a:ext cx="3049991" cy="584775"/>
          </a:xfrm>
          <a:prstGeom prst="rect">
            <a:avLst/>
          </a:prstGeom>
          <a:noFill/>
        </p:spPr>
        <p:txBody>
          <a:bodyPr wrap="square" rtlCol="0">
            <a:spAutoFit/>
          </a:bodyPr>
          <a:lstStyle/>
          <a:p>
            <a:r>
              <a:rPr lang="en-US" sz="3200" b="1" dirty="0"/>
              <a:t>Project Recap</a:t>
            </a:r>
            <a:endParaRPr lang="en-IN" sz="3200" b="1" dirty="0"/>
          </a:p>
        </p:txBody>
      </p:sp>
      <p:pic>
        <p:nvPicPr>
          <p:cNvPr id="1026" name="Picture 2">
            <a:extLst>
              <a:ext uri="{FF2B5EF4-FFF2-40B4-BE49-F238E27FC236}">
                <a16:creationId xmlns:a16="http://schemas.microsoft.com/office/drawing/2014/main" id="{2C4B0695-01EC-BB22-46C3-ABB4FB8E7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3091" y="1283922"/>
            <a:ext cx="3810000" cy="771525"/>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AFE7EEC3-A563-8288-A0D6-B30B102AE0FE}"/>
              </a:ext>
            </a:extLst>
          </p:cNvPr>
          <p:cNvSpPr/>
          <p:nvPr/>
        </p:nvSpPr>
        <p:spPr>
          <a:xfrm>
            <a:off x="875332" y="2248468"/>
            <a:ext cx="6910099" cy="1679171"/>
          </a:xfrm>
          <a:prstGeom prst="roundRect">
            <a:avLst/>
          </a:prstGeom>
          <a:solidFill>
            <a:schemeClr val="accent3">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3">
                    <a:lumMod val="50000"/>
                  </a:schemeClr>
                </a:solidFill>
                <a:latin typeface="Roboto" panose="020B0604020202020204" pitchFamily="2" charset="0"/>
              </a:rPr>
              <a:t>The Google Play Store is a digital distribution service operated and developed by Google. It serves as the official app store for certified devices running on the Android operating system and its derivatives as well as </a:t>
            </a:r>
            <a:r>
              <a:rPr lang="en-US" dirty="0" err="1">
                <a:solidFill>
                  <a:schemeClr val="accent3">
                    <a:lumMod val="50000"/>
                  </a:schemeClr>
                </a:solidFill>
                <a:latin typeface="Roboto" panose="020B0604020202020204" pitchFamily="2" charset="0"/>
              </a:rPr>
              <a:t>ChromeOS</a:t>
            </a:r>
            <a:r>
              <a:rPr lang="en-US" dirty="0">
                <a:solidFill>
                  <a:schemeClr val="accent3">
                    <a:lumMod val="50000"/>
                  </a:schemeClr>
                </a:solidFill>
                <a:latin typeface="Roboto" panose="020B0604020202020204" pitchFamily="2" charset="0"/>
              </a:rPr>
              <a:t>.</a:t>
            </a:r>
          </a:p>
          <a:p>
            <a:pPr algn="l"/>
            <a:endParaRPr lang="en-US" dirty="0">
              <a:solidFill>
                <a:schemeClr val="accent3">
                  <a:lumMod val="50000"/>
                </a:schemeClr>
              </a:solidFill>
              <a:latin typeface="Roboto" panose="020B0604020202020204" pitchFamily="2" charset="0"/>
            </a:endParaRPr>
          </a:p>
          <a:p>
            <a:pPr algn="l"/>
            <a:r>
              <a:rPr lang="en-US" dirty="0">
                <a:solidFill>
                  <a:schemeClr val="accent3">
                    <a:lumMod val="50000"/>
                  </a:schemeClr>
                </a:solidFill>
                <a:latin typeface="Roboto" panose="020B0604020202020204" pitchFamily="2" charset="0"/>
              </a:rPr>
              <a:t>The Play Store apps data has enormous potential to drive app-making businesses to success. </a:t>
            </a:r>
          </a:p>
          <a:p>
            <a:endParaRPr lang="en-US" dirty="0">
              <a:solidFill>
                <a:schemeClr val="accent3">
                  <a:lumMod val="50000"/>
                </a:schemeClr>
              </a:solidFill>
              <a:latin typeface="Roboto" panose="020B0604020202020204" pitchFamily="2" charset="0"/>
            </a:endParaRPr>
          </a:p>
          <a:p>
            <a:endParaRPr lang="en-IN" dirty="0">
              <a:solidFill>
                <a:schemeClr val="accent3">
                  <a:lumMod val="50000"/>
                </a:schemeClr>
              </a:solidFill>
            </a:endParaRPr>
          </a:p>
        </p:txBody>
      </p:sp>
    </p:spTree>
    <p:extLst>
      <p:ext uri="{BB962C8B-B14F-4D97-AF65-F5344CB8AC3E}">
        <p14:creationId xmlns:p14="http://schemas.microsoft.com/office/powerpoint/2010/main" val="356373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52" name="Picture 4" descr="Math, Formulas - Vector Math Formula, HD Png Download ">
            <a:extLst>
              <a:ext uri="{FF2B5EF4-FFF2-40B4-BE49-F238E27FC236}">
                <a16:creationId xmlns:a16="http://schemas.microsoft.com/office/drawing/2014/main" id="{5735C1F4-9352-4870-602A-6845F6F282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Cutout numberOfShades="0"/>
                    </a14:imgEffect>
                    <a14:imgEffect>
                      <a14:brightnessContrast bright="34000" contrast="40000"/>
                    </a14:imgEffect>
                  </a14:imgLayer>
                </a14:imgProps>
              </a:ext>
              <a:ext uri="{28A0092B-C50C-407E-A947-70E740481C1C}">
                <a14:useLocalDpi xmlns:a14="http://schemas.microsoft.com/office/drawing/2010/main" val="0"/>
              </a:ext>
            </a:extLst>
          </a:blip>
          <a:srcRect/>
          <a:stretch>
            <a:fillRect/>
          </a:stretch>
        </p:blipFill>
        <p:spPr bwMode="auto">
          <a:xfrm>
            <a:off x="2286000" y="868291"/>
            <a:ext cx="4870614" cy="3629437"/>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63C466-96D4-6671-9F34-EB095D1AA90E}"/>
              </a:ext>
            </a:extLst>
          </p:cNvPr>
          <p:cNvSpPr txBox="1"/>
          <p:nvPr/>
        </p:nvSpPr>
        <p:spPr>
          <a:xfrm>
            <a:off x="758680" y="509500"/>
            <a:ext cx="3049991" cy="584775"/>
          </a:xfrm>
          <a:prstGeom prst="rect">
            <a:avLst/>
          </a:prstGeom>
          <a:noFill/>
        </p:spPr>
        <p:txBody>
          <a:bodyPr wrap="square" rtlCol="0">
            <a:spAutoFit/>
          </a:bodyPr>
          <a:lstStyle/>
          <a:p>
            <a:r>
              <a:rPr lang="en-US" sz="3200" b="1" dirty="0"/>
              <a:t>Problem</a:t>
            </a:r>
            <a:endParaRPr lang="en-IN" sz="3200" b="1" dirty="0"/>
          </a:p>
        </p:txBody>
      </p:sp>
      <p:sp>
        <p:nvSpPr>
          <p:cNvPr id="13" name="Rectangle: Rounded Corners 12">
            <a:extLst>
              <a:ext uri="{FF2B5EF4-FFF2-40B4-BE49-F238E27FC236}">
                <a16:creationId xmlns:a16="http://schemas.microsoft.com/office/drawing/2014/main" id="{48141D30-AD85-E188-C22F-13EB3190A8B7}"/>
              </a:ext>
            </a:extLst>
          </p:cNvPr>
          <p:cNvSpPr/>
          <p:nvPr/>
        </p:nvSpPr>
        <p:spPr>
          <a:xfrm>
            <a:off x="902856" y="1799262"/>
            <a:ext cx="7636901" cy="1767494"/>
          </a:xfrm>
          <a:prstGeom prst="roundRect">
            <a:avLst/>
          </a:prstGeom>
          <a:solidFill>
            <a:schemeClr val="accent3">
              <a:lumMod val="40000"/>
              <a:lumOff val="6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accent2">
                    <a:lumMod val="90000"/>
                    <a:lumOff val="10000"/>
                  </a:schemeClr>
                </a:solidFill>
                <a:effectLst/>
                <a:latin typeface="-apple-system"/>
              </a:rPr>
              <a:t>The Play Store app data has enormous potential to drive app-making businesses to success.</a:t>
            </a:r>
          </a:p>
          <a:p>
            <a:pPr algn="l">
              <a:buFont typeface="Arial" panose="020B0604020202020204" pitchFamily="34" charset="0"/>
              <a:buChar char="•"/>
            </a:pPr>
            <a:r>
              <a:rPr lang="en-US" b="0" i="0" dirty="0">
                <a:solidFill>
                  <a:schemeClr val="accent2">
                    <a:lumMod val="90000"/>
                    <a:lumOff val="10000"/>
                  </a:schemeClr>
                </a:solidFill>
                <a:effectLst/>
                <a:latin typeface="-apple-system"/>
              </a:rPr>
              <a:t>Actionable insights can be drawn for developers to work on and capture the Android market. Each app (row) has values for category, rating, size, and more.</a:t>
            </a:r>
          </a:p>
          <a:p>
            <a:pPr algn="l">
              <a:buFont typeface="Arial" panose="020B0604020202020204" pitchFamily="34" charset="0"/>
              <a:buChar char="•"/>
            </a:pPr>
            <a:r>
              <a:rPr lang="en-US" b="0" i="0" dirty="0">
                <a:solidFill>
                  <a:schemeClr val="accent2">
                    <a:lumMod val="90000"/>
                    <a:lumOff val="10000"/>
                  </a:schemeClr>
                </a:solidFill>
                <a:effectLst/>
                <a:latin typeface="-apple-system"/>
              </a:rPr>
              <a:t>Another dataset contains customer reviews of the android apps along with the sentiment analysis. </a:t>
            </a:r>
            <a:r>
              <a:rPr lang="en-US" dirty="0">
                <a:solidFill>
                  <a:schemeClr val="accent2">
                    <a:lumMod val="90000"/>
                    <a:lumOff val="10000"/>
                  </a:schemeClr>
                </a:solidFill>
                <a:latin typeface="-apple-system"/>
              </a:rPr>
              <a:t>We have to</a:t>
            </a:r>
            <a:r>
              <a:rPr lang="en-US" b="0" i="0" dirty="0">
                <a:solidFill>
                  <a:schemeClr val="accent2">
                    <a:lumMod val="90000"/>
                    <a:lumOff val="10000"/>
                  </a:schemeClr>
                </a:solidFill>
                <a:effectLst/>
                <a:latin typeface="-apple-system"/>
              </a:rPr>
              <a:t> explore and analyze the data to discover key factors responsible for app engagement and success.</a:t>
            </a:r>
          </a:p>
          <a:p>
            <a:r>
              <a:rPr lang="en-US" dirty="0">
                <a:solidFill>
                  <a:schemeClr val="accent2">
                    <a:lumMod val="90000"/>
                    <a:lumOff val="10000"/>
                  </a:schemeClr>
                </a:solidFill>
              </a:rPr>
              <a:t> </a:t>
            </a:r>
            <a:endParaRPr lang="en-IN" dirty="0">
              <a:solidFill>
                <a:schemeClr val="accent2">
                  <a:lumMod val="90000"/>
                  <a:lumOff val="10000"/>
                </a:schemeClr>
              </a:solidFill>
            </a:endParaRPr>
          </a:p>
        </p:txBody>
      </p:sp>
    </p:spTree>
    <p:extLst>
      <p:ext uri="{BB962C8B-B14F-4D97-AF65-F5344CB8AC3E}">
        <p14:creationId xmlns:p14="http://schemas.microsoft.com/office/powerpoint/2010/main" val="284706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8230365F-71E9-61AB-79E2-93F3AA10A72F}"/>
              </a:ext>
            </a:extLst>
          </p:cNvPr>
          <p:cNvSpPr txBox="1"/>
          <p:nvPr/>
        </p:nvSpPr>
        <p:spPr>
          <a:xfrm>
            <a:off x="758680" y="509500"/>
            <a:ext cx="3049991" cy="584775"/>
          </a:xfrm>
          <a:prstGeom prst="rect">
            <a:avLst/>
          </a:prstGeom>
          <a:noFill/>
        </p:spPr>
        <p:txBody>
          <a:bodyPr wrap="square" rtlCol="0">
            <a:spAutoFit/>
          </a:bodyPr>
          <a:lstStyle/>
          <a:p>
            <a:r>
              <a:rPr lang="en-US" sz="3200" b="1" dirty="0"/>
              <a:t>Process</a:t>
            </a:r>
            <a:endParaRPr lang="en-IN" sz="3200" b="1" dirty="0"/>
          </a:p>
        </p:txBody>
      </p:sp>
      <p:graphicFrame>
        <p:nvGraphicFramePr>
          <p:cNvPr id="8" name="Diagram 7">
            <a:extLst>
              <a:ext uri="{FF2B5EF4-FFF2-40B4-BE49-F238E27FC236}">
                <a16:creationId xmlns:a16="http://schemas.microsoft.com/office/drawing/2014/main" id="{97C980F2-5D5F-8FB7-AC16-C0FD86B891A9}"/>
              </a:ext>
            </a:extLst>
          </p:cNvPr>
          <p:cNvGraphicFramePr/>
          <p:nvPr>
            <p:extLst>
              <p:ext uri="{D42A27DB-BD31-4B8C-83A1-F6EECF244321}">
                <p14:modId xmlns:p14="http://schemas.microsoft.com/office/powerpoint/2010/main" val="74532586"/>
              </p:ext>
            </p:extLst>
          </p:nvPr>
        </p:nvGraphicFramePr>
        <p:xfrm>
          <a:off x="758680" y="1341370"/>
          <a:ext cx="5087258" cy="2860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Brace 8">
            <a:extLst>
              <a:ext uri="{FF2B5EF4-FFF2-40B4-BE49-F238E27FC236}">
                <a16:creationId xmlns:a16="http://schemas.microsoft.com/office/drawing/2014/main" id="{805152FC-3D4A-57E6-7ACD-F3BB1DCCE35F}"/>
              </a:ext>
            </a:extLst>
          </p:cNvPr>
          <p:cNvSpPr/>
          <p:nvPr/>
        </p:nvSpPr>
        <p:spPr>
          <a:xfrm>
            <a:off x="6233886" y="1233714"/>
            <a:ext cx="616857" cy="2968524"/>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2050" name="Picture 2" descr="Insights - YouTube">
            <a:extLst>
              <a:ext uri="{FF2B5EF4-FFF2-40B4-BE49-F238E27FC236}">
                <a16:creationId xmlns:a16="http://schemas.microsoft.com/office/drawing/2014/main" id="{A6715487-563C-C077-96B2-CB0215D3638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573" t="32029" r="12752" b="40176"/>
          <a:stretch/>
        </p:blipFill>
        <p:spPr bwMode="auto">
          <a:xfrm>
            <a:off x="6850743" y="2240442"/>
            <a:ext cx="2178163" cy="84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41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11" name="Group 10">
            <a:extLst>
              <a:ext uri="{FF2B5EF4-FFF2-40B4-BE49-F238E27FC236}">
                <a16:creationId xmlns:a16="http://schemas.microsoft.com/office/drawing/2014/main" id="{A0198BC4-A451-AABF-5184-B121A6220FE8}"/>
              </a:ext>
            </a:extLst>
          </p:cNvPr>
          <p:cNvGrpSpPr/>
          <p:nvPr/>
        </p:nvGrpSpPr>
        <p:grpSpPr>
          <a:xfrm>
            <a:off x="0" y="0"/>
            <a:ext cx="8647583" cy="5143500"/>
            <a:chOff x="0" y="0"/>
            <a:chExt cx="8647583" cy="5143500"/>
          </a:xfrm>
        </p:grpSpPr>
        <p:pic>
          <p:nvPicPr>
            <p:cNvPr id="9" name="Picture 8">
              <a:extLst>
                <a:ext uri="{FF2B5EF4-FFF2-40B4-BE49-F238E27FC236}">
                  <a16:creationId xmlns:a16="http://schemas.microsoft.com/office/drawing/2014/main" id="{A8110266-DC94-030C-4E95-028A1C6694DD}"/>
                </a:ext>
              </a:extLst>
            </p:cNvPr>
            <p:cNvPicPr>
              <a:picLocks noChangeAspect="1"/>
            </p:cNvPicPr>
            <p:nvPr/>
          </p:nvPicPr>
          <p:blipFill rotWithShape="1">
            <a:blip r:embed="rId3">
              <a:lum bright="70000" contrast="-70000"/>
            </a:blip>
            <a:srcRect l="8065" t="20359" r="35645" b="9905"/>
            <a:stretch/>
          </p:blipFill>
          <p:spPr>
            <a:xfrm>
              <a:off x="1" y="0"/>
              <a:ext cx="4334335" cy="2571750"/>
            </a:xfrm>
            <a:prstGeom prst="rect">
              <a:avLst/>
            </a:prstGeom>
          </p:spPr>
        </p:pic>
        <p:pic>
          <p:nvPicPr>
            <p:cNvPr id="3074" name="Picture 2">
              <a:extLst>
                <a:ext uri="{FF2B5EF4-FFF2-40B4-BE49-F238E27FC236}">
                  <a16:creationId xmlns:a16="http://schemas.microsoft.com/office/drawing/2014/main" id="{7C4B4C2E-07CC-4DFB-A7FC-67B32691FD2E}"/>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50085" y="97238"/>
              <a:ext cx="3997498" cy="25717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761AC6E-FDE6-76FD-2E93-AD9303E5A7E7}"/>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0" y="2571750"/>
              <a:ext cx="4334336" cy="25717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91BA49E-B1ED-E80D-6B68-01EA06B68B34}"/>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49296" t="-21820" r="445" b="2561"/>
            <a:stretch/>
          </p:blipFill>
          <p:spPr bwMode="auto">
            <a:xfrm>
              <a:off x="5185238" y="2094270"/>
              <a:ext cx="2941124" cy="30492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Rectangle: Rounded Corners 11">
            <a:extLst>
              <a:ext uri="{FF2B5EF4-FFF2-40B4-BE49-F238E27FC236}">
                <a16:creationId xmlns:a16="http://schemas.microsoft.com/office/drawing/2014/main" id="{FC695D6B-AFB0-C71F-F36E-448743813C67}"/>
              </a:ext>
            </a:extLst>
          </p:cNvPr>
          <p:cNvSpPr/>
          <p:nvPr/>
        </p:nvSpPr>
        <p:spPr>
          <a:xfrm>
            <a:off x="2573251" y="1719943"/>
            <a:ext cx="3997498" cy="1654628"/>
          </a:xfrm>
          <a:prstGeom prst="round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5">
                    <a:lumMod val="75000"/>
                  </a:schemeClr>
                </a:solidFill>
              </a:rPr>
              <a:t>Insights</a:t>
            </a:r>
            <a:endParaRPr lang="en-IN" dirty="0">
              <a:solidFill>
                <a:schemeClr val="accent5">
                  <a:lumMod val="75000"/>
                </a:schemeClr>
              </a:solidFill>
            </a:endParaRPr>
          </a:p>
        </p:txBody>
      </p:sp>
    </p:spTree>
    <p:extLst>
      <p:ext uri="{BB962C8B-B14F-4D97-AF65-F5344CB8AC3E}">
        <p14:creationId xmlns:p14="http://schemas.microsoft.com/office/powerpoint/2010/main" val="257363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28051" y="436928"/>
            <a:ext cx="6658120" cy="584775"/>
          </a:xfrm>
          <a:prstGeom prst="rect">
            <a:avLst/>
          </a:prstGeom>
          <a:noFill/>
        </p:spPr>
        <p:txBody>
          <a:bodyPr wrap="square" rtlCol="0">
            <a:spAutoFit/>
          </a:bodyPr>
          <a:lstStyle/>
          <a:p>
            <a:r>
              <a:rPr lang="en-US" sz="3200" b="1" dirty="0"/>
              <a:t>Observation 1:The Top Apps</a:t>
            </a:r>
            <a:endParaRPr lang="en-IN" sz="3200" b="1" dirty="0"/>
          </a:p>
        </p:txBody>
      </p:sp>
      <p:pic>
        <p:nvPicPr>
          <p:cNvPr id="4098" name="Picture 2">
            <a:extLst>
              <a:ext uri="{FF2B5EF4-FFF2-40B4-BE49-F238E27FC236}">
                <a16:creationId xmlns:a16="http://schemas.microsoft.com/office/drawing/2014/main" id="{CEB41441-B02A-E89A-D140-EC9CCA0F7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5" y="1021703"/>
            <a:ext cx="7113991" cy="4031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1(Cont.)</a:t>
            </a:r>
            <a:endParaRPr lang="en-IN" sz="3200" b="1" dirty="0"/>
          </a:p>
        </p:txBody>
      </p:sp>
      <p:pic>
        <p:nvPicPr>
          <p:cNvPr id="6146" name="Picture 2">
            <a:extLst>
              <a:ext uri="{FF2B5EF4-FFF2-40B4-BE49-F238E27FC236}">
                <a16:creationId xmlns:a16="http://schemas.microsoft.com/office/drawing/2014/main" id="{C7D11016-CC4E-0F71-D5DE-7C35F140B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50" y="1033238"/>
            <a:ext cx="6691993" cy="411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66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Group 1">
            <a:extLst>
              <a:ext uri="{FF2B5EF4-FFF2-40B4-BE49-F238E27FC236}">
                <a16:creationId xmlns:a16="http://schemas.microsoft.com/office/drawing/2014/main" id="{3E26BE11-EEAF-771D-067F-A71A187F2F05}"/>
              </a:ext>
            </a:extLst>
          </p:cNvPr>
          <p:cNvGrpSpPr/>
          <p:nvPr/>
        </p:nvGrpSpPr>
        <p:grpSpPr>
          <a:xfrm>
            <a:off x="7472362" y="3259263"/>
            <a:ext cx="1671638" cy="1885950"/>
            <a:chOff x="7472362" y="3274176"/>
            <a:chExt cx="1671638" cy="1885950"/>
          </a:xfrm>
        </p:grpSpPr>
        <p:sp>
          <p:nvSpPr>
            <p:cNvPr id="3" name="Diagonal Stripe 2">
              <a:extLst>
                <a:ext uri="{FF2B5EF4-FFF2-40B4-BE49-F238E27FC236}">
                  <a16:creationId xmlns:a16="http://schemas.microsoft.com/office/drawing/2014/main" id="{A12460BC-7127-3598-BE04-BA337D0A98EB}"/>
                </a:ext>
              </a:extLst>
            </p:cNvPr>
            <p:cNvSpPr/>
            <p:nvPr/>
          </p:nvSpPr>
          <p:spPr>
            <a:xfrm rot="10800000">
              <a:off x="7472362" y="3274176"/>
              <a:ext cx="1671637" cy="188595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ight Triangle 3">
              <a:extLst>
                <a:ext uri="{FF2B5EF4-FFF2-40B4-BE49-F238E27FC236}">
                  <a16:creationId xmlns:a16="http://schemas.microsoft.com/office/drawing/2014/main" id="{012027B3-59EB-269C-531C-706A4C6A8551}"/>
                </a:ext>
              </a:extLst>
            </p:cNvPr>
            <p:cNvSpPr/>
            <p:nvPr/>
          </p:nvSpPr>
          <p:spPr>
            <a:xfrm rot="16200000">
              <a:off x="8263001" y="4279127"/>
              <a:ext cx="941261" cy="820737"/>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extBox 5">
            <a:extLst>
              <a:ext uri="{FF2B5EF4-FFF2-40B4-BE49-F238E27FC236}">
                <a16:creationId xmlns:a16="http://schemas.microsoft.com/office/drawing/2014/main" id="{E176231B-6E40-84E5-6BA4-C5901D49791F}"/>
              </a:ext>
            </a:extLst>
          </p:cNvPr>
          <p:cNvSpPr txBox="1"/>
          <p:nvPr/>
        </p:nvSpPr>
        <p:spPr>
          <a:xfrm>
            <a:off x="649823" y="436928"/>
            <a:ext cx="4451948" cy="584775"/>
          </a:xfrm>
          <a:prstGeom prst="rect">
            <a:avLst/>
          </a:prstGeom>
          <a:noFill/>
        </p:spPr>
        <p:txBody>
          <a:bodyPr wrap="square" rtlCol="0">
            <a:spAutoFit/>
          </a:bodyPr>
          <a:lstStyle/>
          <a:p>
            <a:r>
              <a:rPr lang="en-US" sz="3200" b="1" dirty="0"/>
              <a:t>Observation 1(Cont.)</a:t>
            </a:r>
            <a:endParaRPr lang="en-IN" sz="3200" b="1" dirty="0"/>
          </a:p>
        </p:txBody>
      </p:sp>
      <p:pic>
        <p:nvPicPr>
          <p:cNvPr id="10246" name="Picture 6">
            <a:extLst>
              <a:ext uri="{FF2B5EF4-FFF2-40B4-BE49-F238E27FC236}">
                <a16:creationId xmlns:a16="http://schemas.microsoft.com/office/drawing/2014/main" id="{894CB547-D3EF-9559-2F73-F1853D063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45" y="1021703"/>
            <a:ext cx="7292067" cy="39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72951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846</Words>
  <Application>Microsoft Office PowerPoint</Application>
  <PresentationFormat>On-screen Show (16:9)</PresentationFormat>
  <Paragraphs>83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Roboto</vt:lpstr>
      <vt:lpstr>Montserrat</vt:lpstr>
      <vt:lpstr>Arial</vt:lpstr>
      <vt:lpstr>Simple Light</vt:lpstr>
      <vt:lpstr>Capstone Project-1 EDA Play Store App Review Analysis  Team Members V Rupesh Kumar Patro Shashank Maindola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EDA Play Store App Review Analysis  Team Members Rupesh Patro Shashank Maindola </dc:title>
  <cp:lastModifiedBy>shashank m</cp:lastModifiedBy>
  <cp:revision>5</cp:revision>
  <dcterms:modified xsi:type="dcterms:W3CDTF">2022-10-07T14:19:43Z</dcterms:modified>
</cp:coreProperties>
</file>